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9DFC4-2D51-428D-9054-EAA9115D20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0E8E58F-BB46-40CE-97E3-11D032FE2BB6}">
      <dgm:prSet/>
      <dgm:spPr/>
      <dgm:t>
        <a:bodyPr/>
        <a:lstStyle/>
        <a:p>
          <a:pPr>
            <a:defRPr cap="all"/>
          </a:pPr>
          <a:r>
            <a:rPr lang="en-US"/>
            <a:t>Power up: Shield, lives…</a:t>
          </a:r>
        </a:p>
      </dgm:t>
    </dgm:pt>
    <dgm:pt modelId="{CA0CAB61-C6BB-46C2-85A5-FAAC6C264402}" type="parTrans" cxnId="{59A01E73-605C-48E7-B333-E3DFCF1D168D}">
      <dgm:prSet/>
      <dgm:spPr/>
      <dgm:t>
        <a:bodyPr/>
        <a:lstStyle/>
        <a:p>
          <a:endParaRPr lang="en-US"/>
        </a:p>
      </dgm:t>
    </dgm:pt>
    <dgm:pt modelId="{60ED11F0-8E13-4DAF-9EDC-5642F1063AAC}" type="sibTrans" cxnId="{59A01E73-605C-48E7-B333-E3DFCF1D168D}">
      <dgm:prSet/>
      <dgm:spPr/>
      <dgm:t>
        <a:bodyPr/>
        <a:lstStyle/>
        <a:p>
          <a:endParaRPr lang="en-US"/>
        </a:p>
      </dgm:t>
    </dgm:pt>
    <dgm:pt modelId="{783E6455-6157-4212-BA84-962E9172436C}">
      <dgm:prSet/>
      <dgm:spPr/>
      <dgm:t>
        <a:bodyPr/>
        <a:lstStyle/>
        <a:p>
          <a:pPr>
            <a:defRPr cap="all"/>
          </a:pPr>
          <a:r>
            <a:rPr lang="en-US"/>
            <a:t>Credit</a:t>
          </a:r>
        </a:p>
      </dgm:t>
    </dgm:pt>
    <dgm:pt modelId="{512386B7-F810-4ED3-8365-2A3D8229F64D}" type="parTrans" cxnId="{9E01C4A5-C407-4B8F-B646-DCAE06739205}">
      <dgm:prSet/>
      <dgm:spPr/>
      <dgm:t>
        <a:bodyPr/>
        <a:lstStyle/>
        <a:p>
          <a:endParaRPr lang="en-US"/>
        </a:p>
      </dgm:t>
    </dgm:pt>
    <dgm:pt modelId="{F1924740-E6C5-47AE-852B-B49B30684C7E}" type="sibTrans" cxnId="{9E01C4A5-C407-4B8F-B646-DCAE06739205}">
      <dgm:prSet/>
      <dgm:spPr/>
      <dgm:t>
        <a:bodyPr/>
        <a:lstStyle/>
        <a:p>
          <a:endParaRPr lang="en-US"/>
        </a:p>
      </dgm:t>
    </dgm:pt>
    <dgm:pt modelId="{DC0F30E4-AB90-40BB-92C9-586E864F06B0}" type="pres">
      <dgm:prSet presAssocID="{D129DFC4-2D51-428D-9054-EAA9115D2091}" presName="root" presStyleCnt="0">
        <dgm:presLayoutVars>
          <dgm:dir/>
          <dgm:resizeHandles val="exact"/>
        </dgm:presLayoutVars>
      </dgm:prSet>
      <dgm:spPr/>
    </dgm:pt>
    <dgm:pt modelId="{E78B2765-F960-431A-818D-E97D1E5A2E4E}" type="pres">
      <dgm:prSet presAssocID="{30E8E58F-BB46-40CE-97E3-11D032FE2BB6}" presName="compNode" presStyleCnt="0"/>
      <dgm:spPr/>
    </dgm:pt>
    <dgm:pt modelId="{AA83A8DD-4DD4-4D22-BE77-41CBACB49F32}" type="pres">
      <dgm:prSet presAssocID="{30E8E58F-BB46-40CE-97E3-11D032FE2BB6}" presName="iconBgRect" presStyleLbl="bgShp" presStyleIdx="0" presStyleCnt="2"/>
      <dgm:spPr/>
    </dgm:pt>
    <dgm:pt modelId="{A251B185-1DFE-4AB1-AC72-AC367369A495}" type="pres">
      <dgm:prSet presAssocID="{30E8E58F-BB46-40CE-97E3-11D032FE2BB6}" presName="iconRect" presStyleLbl="node1" presStyleIdx="0" presStyleCnt="2" custLinFactNeighborX="5393" custLinFactNeighborY="42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D9CB8CF4-4484-4D2F-A544-CCDDE49CE89C}" type="pres">
      <dgm:prSet presAssocID="{30E8E58F-BB46-40CE-97E3-11D032FE2BB6}" presName="spaceRect" presStyleCnt="0"/>
      <dgm:spPr/>
    </dgm:pt>
    <dgm:pt modelId="{93EE2A8B-9EA7-48C2-A737-1B3F75EAB93C}" type="pres">
      <dgm:prSet presAssocID="{30E8E58F-BB46-40CE-97E3-11D032FE2BB6}" presName="textRect" presStyleLbl="revTx" presStyleIdx="0" presStyleCnt="2">
        <dgm:presLayoutVars>
          <dgm:chMax val="1"/>
          <dgm:chPref val="1"/>
        </dgm:presLayoutVars>
      </dgm:prSet>
      <dgm:spPr/>
    </dgm:pt>
    <dgm:pt modelId="{7974A795-0475-4EEC-941E-8D1B364AE686}" type="pres">
      <dgm:prSet presAssocID="{60ED11F0-8E13-4DAF-9EDC-5642F1063AAC}" presName="sibTrans" presStyleCnt="0"/>
      <dgm:spPr/>
    </dgm:pt>
    <dgm:pt modelId="{277E922B-EB7F-4306-AB12-0106E96B4661}" type="pres">
      <dgm:prSet presAssocID="{783E6455-6157-4212-BA84-962E9172436C}" presName="compNode" presStyleCnt="0"/>
      <dgm:spPr/>
    </dgm:pt>
    <dgm:pt modelId="{7AB89DC4-0E4F-4ECC-8E16-CCD42B3588CC}" type="pres">
      <dgm:prSet presAssocID="{783E6455-6157-4212-BA84-962E9172436C}" presName="iconBgRect" presStyleLbl="bgShp" presStyleIdx="1" presStyleCnt="2"/>
      <dgm:spPr/>
    </dgm:pt>
    <dgm:pt modelId="{565A9122-55E2-48DA-BA08-8D7DEAA51B65}" type="pres">
      <dgm:prSet presAssocID="{783E6455-6157-4212-BA84-962E9172436C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6D0AB57A-B60D-4823-9851-BBCC22639507}" type="pres">
      <dgm:prSet presAssocID="{783E6455-6157-4212-BA84-962E9172436C}" presName="spaceRect" presStyleCnt="0"/>
      <dgm:spPr/>
    </dgm:pt>
    <dgm:pt modelId="{5DBAC93D-9116-4B84-8404-A003DFB9728F}" type="pres">
      <dgm:prSet presAssocID="{783E6455-6157-4212-BA84-962E917243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D89414-15EB-4CC4-8544-3E3E55F80040}" type="presOf" srcId="{30E8E58F-BB46-40CE-97E3-11D032FE2BB6}" destId="{93EE2A8B-9EA7-48C2-A737-1B3F75EAB93C}" srcOrd="0" destOrd="0" presId="urn:microsoft.com/office/officeart/2018/5/layout/IconCircleLabelList"/>
    <dgm:cxn modelId="{59A01E73-605C-48E7-B333-E3DFCF1D168D}" srcId="{D129DFC4-2D51-428D-9054-EAA9115D2091}" destId="{30E8E58F-BB46-40CE-97E3-11D032FE2BB6}" srcOrd="0" destOrd="0" parTransId="{CA0CAB61-C6BB-46C2-85A5-FAAC6C264402}" sibTransId="{60ED11F0-8E13-4DAF-9EDC-5642F1063AAC}"/>
    <dgm:cxn modelId="{DE07E48E-6586-4E4B-AA5E-7E3A7FEE0A9B}" type="presOf" srcId="{783E6455-6157-4212-BA84-962E9172436C}" destId="{5DBAC93D-9116-4B84-8404-A003DFB9728F}" srcOrd="0" destOrd="0" presId="urn:microsoft.com/office/officeart/2018/5/layout/IconCircleLabelList"/>
    <dgm:cxn modelId="{9E01C4A5-C407-4B8F-B646-DCAE06739205}" srcId="{D129DFC4-2D51-428D-9054-EAA9115D2091}" destId="{783E6455-6157-4212-BA84-962E9172436C}" srcOrd="1" destOrd="0" parTransId="{512386B7-F810-4ED3-8365-2A3D8229F64D}" sibTransId="{F1924740-E6C5-47AE-852B-B49B30684C7E}"/>
    <dgm:cxn modelId="{4C3E48B7-00EC-49EA-B378-B8AD62513900}" type="presOf" srcId="{D129DFC4-2D51-428D-9054-EAA9115D2091}" destId="{DC0F30E4-AB90-40BB-92C9-586E864F06B0}" srcOrd="0" destOrd="0" presId="urn:microsoft.com/office/officeart/2018/5/layout/IconCircleLabelList"/>
    <dgm:cxn modelId="{5F3F33CC-BCC4-47DC-8187-7A3C0640AD98}" type="presParOf" srcId="{DC0F30E4-AB90-40BB-92C9-586E864F06B0}" destId="{E78B2765-F960-431A-818D-E97D1E5A2E4E}" srcOrd="0" destOrd="0" presId="urn:microsoft.com/office/officeart/2018/5/layout/IconCircleLabelList"/>
    <dgm:cxn modelId="{C3F38963-F75D-4CCB-97CA-48A583124212}" type="presParOf" srcId="{E78B2765-F960-431A-818D-E97D1E5A2E4E}" destId="{AA83A8DD-4DD4-4D22-BE77-41CBACB49F32}" srcOrd="0" destOrd="0" presId="urn:microsoft.com/office/officeart/2018/5/layout/IconCircleLabelList"/>
    <dgm:cxn modelId="{7629D407-746C-49D2-99F8-A54D21709F85}" type="presParOf" srcId="{E78B2765-F960-431A-818D-E97D1E5A2E4E}" destId="{A251B185-1DFE-4AB1-AC72-AC367369A495}" srcOrd="1" destOrd="0" presId="urn:microsoft.com/office/officeart/2018/5/layout/IconCircleLabelList"/>
    <dgm:cxn modelId="{74FBCE08-5FA4-4A25-B72B-FBD6246ED620}" type="presParOf" srcId="{E78B2765-F960-431A-818D-E97D1E5A2E4E}" destId="{D9CB8CF4-4484-4D2F-A544-CCDDE49CE89C}" srcOrd="2" destOrd="0" presId="urn:microsoft.com/office/officeart/2018/5/layout/IconCircleLabelList"/>
    <dgm:cxn modelId="{48CA52D2-730D-4E9B-8C63-86C080D557F3}" type="presParOf" srcId="{E78B2765-F960-431A-818D-E97D1E5A2E4E}" destId="{93EE2A8B-9EA7-48C2-A737-1B3F75EAB93C}" srcOrd="3" destOrd="0" presId="urn:microsoft.com/office/officeart/2018/5/layout/IconCircleLabelList"/>
    <dgm:cxn modelId="{6928DFE8-2298-4DB1-A0D5-98B63A5BE7AF}" type="presParOf" srcId="{DC0F30E4-AB90-40BB-92C9-586E864F06B0}" destId="{7974A795-0475-4EEC-941E-8D1B364AE686}" srcOrd="1" destOrd="0" presId="urn:microsoft.com/office/officeart/2018/5/layout/IconCircleLabelList"/>
    <dgm:cxn modelId="{E329A37E-EF7D-44BB-9D9E-044D0FB9D339}" type="presParOf" srcId="{DC0F30E4-AB90-40BB-92C9-586E864F06B0}" destId="{277E922B-EB7F-4306-AB12-0106E96B4661}" srcOrd="2" destOrd="0" presId="urn:microsoft.com/office/officeart/2018/5/layout/IconCircleLabelList"/>
    <dgm:cxn modelId="{BD977386-0294-4164-9BD5-4367C3880DB0}" type="presParOf" srcId="{277E922B-EB7F-4306-AB12-0106E96B4661}" destId="{7AB89DC4-0E4F-4ECC-8E16-CCD42B3588CC}" srcOrd="0" destOrd="0" presId="urn:microsoft.com/office/officeart/2018/5/layout/IconCircleLabelList"/>
    <dgm:cxn modelId="{F32C6A70-947B-47F9-84C3-6AF1D03FA613}" type="presParOf" srcId="{277E922B-EB7F-4306-AB12-0106E96B4661}" destId="{565A9122-55E2-48DA-BA08-8D7DEAA51B65}" srcOrd="1" destOrd="0" presId="urn:microsoft.com/office/officeart/2018/5/layout/IconCircleLabelList"/>
    <dgm:cxn modelId="{F32A0AE9-662E-4118-9864-3DD319D3045B}" type="presParOf" srcId="{277E922B-EB7F-4306-AB12-0106E96B4661}" destId="{6D0AB57A-B60D-4823-9851-BBCC22639507}" srcOrd="2" destOrd="0" presId="urn:microsoft.com/office/officeart/2018/5/layout/IconCircleLabelList"/>
    <dgm:cxn modelId="{14473F7C-F29F-42E5-9560-3C90396AE914}" type="presParOf" srcId="{277E922B-EB7F-4306-AB12-0106E96B4661}" destId="{5DBAC93D-9116-4B84-8404-A003DFB972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3A8DD-4DD4-4D22-BE77-41CBACB49F32}">
      <dsp:nvSpPr>
        <dsp:cNvPr id="0" name=""/>
        <dsp:cNvSpPr/>
      </dsp:nvSpPr>
      <dsp:spPr>
        <a:xfrm>
          <a:off x="2365068" y="1737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1B185-1DFE-4AB1-AC72-AC367369A495}">
      <dsp:nvSpPr>
        <dsp:cNvPr id="0" name=""/>
        <dsp:cNvSpPr/>
      </dsp:nvSpPr>
      <dsp:spPr>
        <a:xfrm>
          <a:off x="2850775" y="48995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E2A8B-9EA7-48C2-A737-1B3F75EAB93C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Power up: Shield, lives…</a:t>
          </a:r>
        </a:p>
      </dsp:txBody>
      <dsp:txXfrm>
        <a:off x="1728881" y="2627370"/>
        <a:ext cx="3262500" cy="720000"/>
      </dsp:txXfrm>
    </dsp:sp>
    <dsp:sp modelId="{7AB89DC4-0E4F-4ECC-8E16-CCD42B3588CC}">
      <dsp:nvSpPr>
        <dsp:cNvPr id="0" name=""/>
        <dsp:cNvSpPr/>
      </dsp:nvSpPr>
      <dsp:spPr>
        <a:xfrm>
          <a:off x="6198506" y="1737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A9122-55E2-48DA-BA08-8D7DEAA51B65}">
      <dsp:nvSpPr>
        <dsp:cNvPr id="0" name=""/>
        <dsp:cNvSpPr/>
      </dsp:nvSpPr>
      <dsp:spPr>
        <a:xfrm>
          <a:off x="6622631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C93D-9116-4B84-8404-A003DFB9728F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Credit</a:t>
          </a:r>
        </a:p>
      </dsp:txBody>
      <dsp:txXfrm>
        <a:off x="5562318" y="2627370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490C0-5A16-41F2-894B-7226AA0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Hà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Ngọc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Hùng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5B7341D-1021-4290-8655-F670C6EF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59169"/>
            <a:ext cx="10916463" cy="13645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9597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AAAE6-E05B-434C-B497-A9EC152F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Special thanks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211C-AB92-4D40-A882-3E0C59B4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Mr.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Hoàng</a:t>
            </a:r>
            <a:endParaRPr lang="en-US" dirty="0"/>
          </a:p>
          <a:p>
            <a:r>
              <a:rPr lang="en-US" dirty="0"/>
              <a:t>Mr.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Hưng</a:t>
            </a:r>
            <a:endParaRPr lang="en-US" dirty="0"/>
          </a:p>
          <a:p>
            <a:r>
              <a:rPr lang="en-US" dirty="0"/>
              <a:t>All other leapers</a:t>
            </a:r>
          </a:p>
          <a:p>
            <a:r>
              <a:rPr lang="en-US" dirty="0"/>
              <a:t>Company’s staffs</a:t>
            </a:r>
          </a:p>
        </p:txBody>
      </p:sp>
    </p:spTree>
    <p:extLst>
      <p:ext uri="{BB962C8B-B14F-4D97-AF65-F5344CB8AC3E}">
        <p14:creationId xmlns:p14="http://schemas.microsoft.com/office/powerpoint/2010/main" val="252970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E4E1-A927-4EBF-AFCB-5CDC7EF9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1E31-5957-43FE-829B-B886D0F0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ideas</a:t>
            </a:r>
          </a:p>
          <a:p>
            <a:r>
              <a:rPr lang="en-US" dirty="0"/>
              <a:t>Game genres</a:t>
            </a:r>
          </a:p>
          <a:p>
            <a:r>
              <a:rPr lang="en-US" dirty="0"/>
              <a:t>Game engine and tools</a:t>
            </a:r>
          </a:p>
          <a:p>
            <a:r>
              <a:rPr lang="en-US" dirty="0"/>
              <a:t>Game scenes</a:t>
            </a:r>
          </a:p>
          <a:p>
            <a:r>
              <a:rPr lang="en-US" dirty="0"/>
              <a:t>Difficulties</a:t>
            </a:r>
          </a:p>
          <a:p>
            <a:r>
              <a:rPr lang="en-US" dirty="0"/>
              <a:t>Potential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306552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FA1B97-98F1-4B4E-816D-27FA0E062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9508F-311B-45CE-9D6E-9868D51C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163" y="1052755"/>
            <a:ext cx="3331905" cy="1874196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1C3C227-A7CA-4AFD-9554-5B0EE9BC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62" y="1657350"/>
            <a:ext cx="3331905" cy="416488"/>
          </a:xfrm>
          <a:prstGeom prst="rect">
            <a:avLst/>
          </a:prstGeom>
        </p:spPr>
      </p:pic>
      <p:pic>
        <p:nvPicPr>
          <p:cNvPr id="4" name="Picture 6" descr="Atari 2600 Asteroids &quot;Vector&quot; Hack... - Atari 2600 Hacks - AtariAge Forums">
            <a:extLst>
              <a:ext uri="{FF2B5EF4-FFF2-40B4-BE49-F238E27FC236}">
                <a16:creationId xmlns:a16="http://schemas.microsoft.com/office/drawing/2014/main" id="{08E7C6D9-9BA9-4CD5-8036-639D46B00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3" y="349131"/>
            <a:ext cx="2252821" cy="28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B2BF06-97B5-459D-A2C0-49B160F57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B0545-BABF-4C2A-B701-A59F7B03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4320"/>
            <a:ext cx="10572000" cy="12757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Game ideas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73FA2DE4-6965-4226-9930-342D769431A9}"/>
              </a:ext>
            </a:extLst>
          </p:cNvPr>
          <p:cNvSpPr/>
          <p:nvPr/>
        </p:nvSpPr>
        <p:spPr>
          <a:xfrm>
            <a:off x="2850309" y="1771294"/>
            <a:ext cx="478537" cy="4371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9E0C2526-EA43-40E7-BE05-D5634F42D31D}"/>
              </a:ext>
            </a:extLst>
          </p:cNvPr>
          <p:cNvSpPr/>
          <p:nvPr/>
        </p:nvSpPr>
        <p:spPr>
          <a:xfrm>
            <a:off x="7182065" y="1441607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9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8C6B-704D-4F26-AE0B-ED49DD73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CDAD-71AC-4BC6-B2F1-7CE75BB8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</a:t>
            </a:r>
          </a:p>
          <a:p>
            <a:r>
              <a:rPr lang="en-US" dirty="0"/>
              <a:t>Space shooter</a:t>
            </a:r>
          </a:p>
        </p:txBody>
      </p:sp>
    </p:spTree>
    <p:extLst>
      <p:ext uri="{BB962C8B-B14F-4D97-AF65-F5344CB8AC3E}">
        <p14:creationId xmlns:p14="http://schemas.microsoft.com/office/powerpoint/2010/main" val="254489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60209-610B-465A-8E52-911E36FA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Game engine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5D74-8D20-4D28-BBE4-5091B1FC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Gameloft Framework</a:t>
            </a:r>
          </a:p>
          <a:p>
            <a:r>
              <a:rPr lang="en-US" sz="2000"/>
              <a:t>Visual studio</a:t>
            </a:r>
          </a:p>
          <a:p>
            <a:r>
              <a:rPr lang="en-US" sz="2000"/>
              <a:t>Gimp</a:t>
            </a:r>
          </a:p>
          <a:p>
            <a:r>
              <a:rPr lang="en-US" sz="2000"/>
              <a:t>Sfxr</a:t>
            </a:r>
          </a:p>
          <a:p>
            <a:r>
              <a:rPr lang="en-US" sz="2000"/>
              <a:t>SoLoud</a:t>
            </a:r>
          </a:p>
          <a:p>
            <a:r>
              <a:rPr lang="en-US" sz="2000"/>
              <a:t>Game assets: Kenny.nl, screamingbrainstudios, itch.io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68930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D9A5-FBA0-41B4-8589-B8F59BFA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Game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5BB3-7EF8-485F-B974-57636147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2400" dirty="0"/>
              <a:t>Play demo!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FCC7D-35C1-4646-ADAE-FED7515E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 t="4491" r="46692" b="5414"/>
          <a:stretch/>
        </p:blipFill>
        <p:spPr>
          <a:xfrm>
            <a:off x="7839094" y="2197016"/>
            <a:ext cx="3977767" cy="384818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5509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CCC4-029F-46BD-91BB-42AE4B89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scenes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46EA5-5044-41A2-907C-8BE66DE082A4}"/>
              </a:ext>
            </a:extLst>
          </p:cNvPr>
          <p:cNvSpPr/>
          <p:nvPr/>
        </p:nvSpPr>
        <p:spPr>
          <a:xfrm>
            <a:off x="1499534" y="2925418"/>
            <a:ext cx="1364974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623F6-662A-4475-BDA4-102F831F41DD}"/>
              </a:ext>
            </a:extLst>
          </p:cNvPr>
          <p:cNvSpPr/>
          <p:nvPr/>
        </p:nvSpPr>
        <p:spPr>
          <a:xfrm>
            <a:off x="4823791" y="2937805"/>
            <a:ext cx="1596887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ACFCB-2753-4779-8150-C030586B78FA}"/>
              </a:ext>
            </a:extLst>
          </p:cNvPr>
          <p:cNvSpPr/>
          <p:nvPr/>
        </p:nvSpPr>
        <p:spPr>
          <a:xfrm>
            <a:off x="8191271" y="2937805"/>
            <a:ext cx="1577009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Ship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F95A1-BDEB-4162-9708-A89AB4BEC3CE}"/>
              </a:ext>
            </a:extLst>
          </p:cNvPr>
          <p:cNvSpPr/>
          <p:nvPr/>
        </p:nvSpPr>
        <p:spPr>
          <a:xfrm>
            <a:off x="8191271" y="4457972"/>
            <a:ext cx="1577009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58BEF-D14B-4AFD-A26C-FBED5C0BDF8B}"/>
              </a:ext>
            </a:extLst>
          </p:cNvPr>
          <p:cNvSpPr/>
          <p:nvPr/>
        </p:nvSpPr>
        <p:spPr>
          <a:xfrm>
            <a:off x="4823791" y="4457972"/>
            <a:ext cx="1577009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A0CBC-0A6E-4FE4-9321-AE66F2950B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4508" y="3177209"/>
            <a:ext cx="1959283" cy="1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B32239-8E82-467B-8221-F0528C32360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0678" y="3189596"/>
            <a:ext cx="1770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D2F33-7BCC-47AC-99A9-5D726E23D4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979776" y="3441387"/>
            <a:ext cx="0" cy="101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DD8606-43BC-4A59-BDF8-0940D543E91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400800" y="4709763"/>
            <a:ext cx="179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0E17F-8EE8-452D-A9A8-FD23A17567B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612296" y="3441387"/>
            <a:ext cx="9939" cy="101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1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2A81-683B-48F5-A8FD-BC1BBFF7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39C4-CEB7-4715-BC3F-08CE8A95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ship</a:t>
            </a:r>
          </a:p>
          <a:p>
            <a:r>
              <a:rPr lang="en-US" dirty="0"/>
              <a:t>Game objects managing</a:t>
            </a:r>
          </a:p>
          <a:p>
            <a:r>
              <a:rPr lang="en-US" dirty="0"/>
              <a:t>Explosion effect</a:t>
            </a:r>
          </a:p>
          <a:p>
            <a:r>
              <a:rPr lang="en-US" dirty="0"/>
              <a:t>Using framework and tools</a:t>
            </a:r>
          </a:p>
        </p:txBody>
      </p:sp>
    </p:spTree>
    <p:extLst>
      <p:ext uri="{BB962C8B-B14F-4D97-AF65-F5344CB8AC3E}">
        <p14:creationId xmlns:p14="http://schemas.microsoft.com/office/powerpoint/2010/main" val="31002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653C6-5D49-43E4-9CCE-B7EC420A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Potential additional features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5F5EEE2-CF9A-4DE8-AD7B-7308115DA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0579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747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</TotalTime>
  <Words>104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PowerPoint Presentation</vt:lpstr>
      <vt:lpstr>Contents</vt:lpstr>
      <vt:lpstr>Game ideas</vt:lpstr>
      <vt:lpstr>Game genre</vt:lpstr>
      <vt:lpstr>Game engine and tools</vt:lpstr>
      <vt:lpstr>Game scenes</vt:lpstr>
      <vt:lpstr>Game scenes</vt:lpstr>
      <vt:lpstr>Difficulties</vt:lpstr>
      <vt:lpstr>Potential additional features</vt:lpstr>
      <vt:lpstr>Special thanks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Ha</dc:creator>
  <cp:lastModifiedBy>Hung Ha</cp:lastModifiedBy>
  <cp:revision>2</cp:revision>
  <dcterms:created xsi:type="dcterms:W3CDTF">2021-04-07T15:15:20Z</dcterms:created>
  <dcterms:modified xsi:type="dcterms:W3CDTF">2021-04-07T15:32:07Z</dcterms:modified>
</cp:coreProperties>
</file>