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328" r:id="rId2"/>
    <p:sldId id="329" r:id="rId3"/>
    <p:sldId id="326" r:id="rId4"/>
    <p:sldId id="337" r:id="rId5"/>
    <p:sldId id="331" r:id="rId6"/>
    <p:sldId id="332" r:id="rId7"/>
    <p:sldId id="333" r:id="rId8"/>
    <p:sldId id="38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A4A3A4"/>
          </p15:clr>
        </p15:guide>
        <p15:guide id="3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4242"/>
    <a:srgbClr val="1ABC9C"/>
    <a:srgbClr val="E67E22"/>
    <a:srgbClr val="E74D3C"/>
    <a:srgbClr val="2980B9"/>
    <a:srgbClr val="8A8A8A"/>
    <a:srgbClr val="E64C3C"/>
    <a:srgbClr val="3498DB"/>
    <a:srgbClr val="2077B2"/>
    <a:srgbClr val="9B59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0" autoAdjust="0"/>
    <p:restoredTop sz="94737" autoAdjust="0"/>
  </p:normalViewPr>
  <p:slideViewPr>
    <p:cSldViewPr snapToGrid="0" showGuides="1">
      <p:cViewPr varScale="1">
        <p:scale>
          <a:sx n="92" d="100"/>
          <a:sy n="92" d="100"/>
        </p:scale>
        <p:origin x="760" y="184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8" d="100"/>
          <a:sy n="88" d="100"/>
        </p:scale>
        <p:origin x="2964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handoutMaster" Target="handoutMasters/handout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A6E552-E8E5-4BBE-8297-5E0BCD2A449C}" type="datetimeFigureOut">
              <a:rPr lang="en-US" smtClean="0"/>
              <a:t>4/24/16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80F8D9-0C31-41E5-A3E0-E2D5C4FA4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8665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C9C1EB-18EA-45E0-9CF5-A8B3536A7557}" type="datetimeFigureOut">
              <a:rPr lang="en-US" smtClean="0"/>
              <a:t>4/24/16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71724D-DCE4-44CA-8276-190885946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8579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1724D-DCE4-44CA-8276-1908859463C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8931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1724D-DCE4-44CA-8276-1908859463C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4932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1724D-DCE4-44CA-8276-1908859463C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267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Add photos and send to back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09600" y="685800"/>
            <a:ext cx="5486400" cy="1838325"/>
          </a:xfrm>
        </p:spPr>
        <p:txBody>
          <a:bodyPr lIns="0" tIns="0" rIns="0" bIns="0">
            <a:normAutofit/>
          </a:bodyPr>
          <a:lstStyle>
            <a:lvl1pPr>
              <a:defRPr sz="4400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pPr lvl="0"/>
            <a:r>
              <a:rPr lang="en-US" dirty="0" smtClean="0"/>
              <a:t>Title Goes Here</a:t>
            </a: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09600" y="2538412"/>
            <a:ext cx="5486400" cy="1838325"/>
          </a:xfrm>
        </p:spPr>
        <p:txBody>
          <a:bodyPr lIns="0" tIns="0" rIns="0" bIns="0">
            <a:normAutofit/>
          </a:bodyPr>
          <a:lstStyle>
            <a:lvl1pPr>
              <a:defRPr sz="2400" b="0">
                <a:solidFill>
                  <a:schemeClr val="bg1">
                    <a:lumMod val="95000"/>
                  </a:schemeClr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 smtClean="0"/>
              <a:t>Subtitle Goes Here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2" hasCustomPrompt="1"/>
          </p:nvPr>
        </p:nvSpPr>
        <p:spPr>
          <a:xfrm>
            <a:off x="7010400" y="685800"/>
            <a:ext cx="4572000" cy="5486400"/>
          </a:xfr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dirty="0" smtClean="0"/>
              <a:t>Click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227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Galle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E4BAF-07FB-4718-B765-6696022D4B1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609601" y="263546"/>
            <a:ext cx="4636167" cy="777874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Portfolio Gallery</a:t>
            </a:r>
            <a:endParaRPr lang="en-US" dirty="0"/>
          </a:p>
        </p:txBody>
      </p:sp>
      <p:sp>
        <p:nvSpPr>
          <p:cNvPr id="27" name="Picture Placeholder 20"/>
          <p:cNvSpPr>
            <a:spLocks noGrp="1"/>
          </p:cNvSpPr>
          <p:nvPr>
            <p:ph type="pic" sz="quarter" idx="23" hasCustomPrompt="1"/>
          </p:nvPr>
        </p:nvSpPr>
        <p:spPr>
          <a:xfrm>
            <a:off x="878310" y="1249778"/>
            <a:ext cx="3152272" cy="3153470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Picture</a:t>
            </a:r>
            <a:endParaRPr lang="en-US" dirty="0"/>
          </a:p>
        </p:txBody>
      </p:sp>
      <p:sp>
        <p:nvSpPr>
          <p:cNvPr id="29" name="Text Placeholder 15"/>
          <p:cNvSpPr>
            <a:spLocks noGrp="1"/>
          </p:cNvSpPr>
          <p:nvPr>
            <p:ph type="body" sz="quarter" idx="35" hasCustomPrompt="1"/>
          </p:nvPr>
        </p:nvSpPr>
        <p:spPr>
          <a:xfrm>
            <a:off x="626834" y="4710863"/>
            <a:ext cx="3640366" cy="314325"/>
          </a:xfrm>
        </p:spPr>
        <p:txBody>
          <a:bodyPr lIns="0" tIns="0" rIns="0" bIns="0">
            <a:noAutofit/>
          </a:bodyPr>
          <a:lstStyle>
            <a:lvl1pPr marL="0" indent="0" algn="ctr">
              <a:buFontTx/>
              <a:buNone/>
              <a:defRPr sz="1800" b="0" baseline="0">
                <a:solidFill>
                  <a:srgbClr val="424242"/>
                </a:solidFill>
                <a:latin typeface="Lato" panose="020F0502020204030203" pitchFamily="34" charset="0"/>
              </a:defRPr>
            </a:lvl1pPr>
            <a:lvl2pPr>
              <a:defRPr sz="1400">
                <a:latin typeface="+mj-lt"/>
              </a:defRPr>
            </a:lvl2pPr>
            <a:lvl3pPr>
              <a:defRPr sz="1400">
                <a:latin typeface="+mj-lt"/>
              </a:defRPr>
            </a:lvl3pPr>
            <a:lvl4pPr>
              <a:defRPr sz="1400">
                <a:latin typeface="+mj-lt"/>
              </a:defRPr>
            </a:lvl4pPr>
            <a:lvl5pPr>
              <a:defRPr sz="1400">
                <a:latin typeface="+mj-lt"/>
              </a:defRPr>
            </a:lvl5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0" name="Text Placeholder 15"/>
          <p:cNvSpPr>
            <a:spLocks noGrp="1"/>
          </p:cNvSpPr>
          <p:nvPr>
            <p:ph type="body" sz="quarter" idx="45" hasCustomPrompt="1"/>
          </p:nvPr>
        </p:nvSpPr>
        <p:spPr>
          <a:xfrm>
            <a:off x="626834" y="5047249"/>
            <a:ext cx="3640366" cy="314324"/>
          </a:xfrm>
        </p:spPr>
        <p:txBody>
          <a:bodyPr lIns="0" tIns="0" rIns="0" bIns="0">
            <a:noAutofit/>
          </a:bodyPr>
          <a:lstStyle>
            <a:lvl1pPr marL="0" indent="0" algn="ctr">
              <a:buFontTx/>
              <a:buNone/>
              <a:defRPr sz="1600" b="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Light" panose="020F0302020204030203" pitchFamily="34" charset="0"/>
              </a:defRPr>
            </a:lvl1pPr>
            <a:lvl2pPr>
              <a:defRPr sz="1400">
                <a:latin typeface="+mj-lt"/>
              </a:defRPr>
            </a:lvl2pPr>
            <a:lvl3pPr>
              <a:defRPr sz="1400">
                <a:latin typeface="+mj-lt"/>
              </a:defRPr>
            </a:lvl3pPr>
            <a:lvl4pPr>
              <a:defRPr sz="1400">
                <a:latin typeface="+mj-lt"/>
              </a:defRPr>
            </a:lvl4pPr>
            <a:lvl5pPr>
              <a:defRPr sz="1400">
                <a:latin typeface="+mj-lt"/>
              </a:defRPr>
            </a:lvl5pPr>
          </a:lstStyle>
          <a:p>
            <a:pPr lvl="0"/>
            <a:r>
              <a:rPr lang="en-US" dirty="0" smtClean="0"/>
              <a:t>Project Title</a:t>
            </a:r>
            <a:endParaRPr lang="en-US" dirty="0"/>
          </a:p>
        </p:txBody>
      </p:sp>
      <p:sp>
        <p:nvSpPr>
          <p:cNvPr id="15" name="Picture Placeholder 20"/>
          <p:cNvSpPr>
            <a:spLocks noGrp="1"/>
          </p:cNvSpPr>
          <p:nvPr>
            <p:ph type="pic" sz="quarter" idx="51" hasCustomPrompt="1"/>
          </p:nvPr>
        </p:nvSpPr>
        <p:spPr>
          <a:xfrm>
            <a:off x="8181476" y="1249778"/>
            <a:ext cx="3152272" cy="3153470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Picture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52" hasCustomPrompt="1"/>
          </p:nvPr>
        </p:nvSpPr>
        <p:spPr>
          <a:xfrm>
            <a:off x="7924801" y="4710863"/>
            <a:ext cx="3658352" cy="314325"/>
          </a:xfrm>
        </p:spPr>
        <p:txBody>
          <a:bodyPr lIns="0" tIns="0" rIns="0" bIns="0">
            <a:noAutofit/>
          </a:bodyPr>
          <a:lstStyle>
            <a:lvl1pPr marL="0" indent="0" algn="ctr">
              <a:buFontTx/>
              <a:buNone/>
              <a:defRPr sz="1800" b="0" baseline="0">
                <a:solidFill>
                  <a:srgbClr val="424242"/>
                </a:solidFill>
                <a:latin typeface="Lato" panose="020F0502020204030203" pitchFamily="34" charset="0"/>
              </a:defRPr>
            </a:lvl1pPr>
            <a:lvl2pPr>
              <a:defRPr sz="1400">
                <a:latin typeface="+mj-lt"/>
              </a:defRPr>
            </a:lvl2pPr>
            <a:lvl3pPr>
              <a:defRPr sz="1400">
                <a:latin typeface="+mj-lt"/>
              </a:defRPr>
            </a:lvl3pPr>
            <a:lvl4pPr>
              <a:defRPr sz="1400">
                <a:latin typeface="+mj-lt"/>
              </a:defRPr>
            </a:lvl4pPr>
            <a:lvl5pPr>
              <a:defRPr sz="1400">
                <a:latin typeface="+mj-lt"/>
              </a:defRPr>
            </a:lvl5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17" name="Text Placeholder 15"/>
          <p:cNvSpPr>
            <a:spLocks noGrp="1"/>
          </p:cNvSpPr>
          <p:nvPr>
            <p:ph type="body" sz="quarter" idx="53" hasCustomPrompt="1"/>
          </p:nvPr>
        </p:nvSpPr>
        <p:spPr>
          <a:xfrm>
            <a:off x="7924801" y="5047249"/>
            <a:ext cx="3658352" cy="314324"/>
          </a:xfrm>
        </p:spPr>
        <p:txBody>
          <a:bodyPr lIns="0" tIns="0" rIns="0" bIns="0">
            <a:noAutofit/>
          </a:bodyPr>
          <a:lstStyle>
            <a:lvl1pPr marL="0" indent="0" algn="ctr">
              <a:buFontTx/>
              <a:buNone/>
              <a:defRPr sz="1600" b="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Light" panose="020F0302020204030203" pitchFamily="34" charset="0"/>
              </a:defRPr>
            </a:lvl1pPr>
            <a:lvl2pPr>
              <a:defRPr sz="1400">
                <a:latin typeface="+mj-lt"/>
              </a:defRPr>
            </a:lvl2pPr>
            <a:lvl3pPr>
              <a:defRPr sz="1400">
                <a:latin typeface="+mj-lt"/>
              </a:defRPr>
            </a:lvl3pPr>
            <a:lvl4pPr>
              <a:defRPr sz="1400">
                <a:latin typeface="+mj-lt"/>
              </a:defRPr>
            </a:lvl4pPr>
            <a:lvl5pPr>
              <a:defRPr sz="1400">
                <a:latin typeface="+mj-lt"/>
              </a:defRPr>
            </a:lvl5pPr>
          </a:lstStyle>
          <a:p>
            <a:pPr lvl="0"/>
            <a:r>
              <a:rPr lang="en-US" dirty="0" smtClean="0"/>
              <a:t>Project Title</a:t>
            </a:r>
            <a:endParaRPr lang="en-US" dirty="0"/>
          </a:p>
        </p:txBody>
      </p:sp>
      <p:sp>
        <p:nvSpPr>
          <p:cNvPr id="18" name="Picture Placeholder 20"/>
          <p:cNvSpPr>
            <a:spLocks noGrp="1"/>
          </p:cNvSpPr>
          <p:nvPr>
            <p:ph type="pic" sz="quarter" idx="54" hasCustomPrompt="1"/>
          </p:nvPr>
        </p:nvSpPr>
        <p:spPr>
          <a:xfrm>
            <a:off x="4523876" y="1249778"/>
            <a:ext cx="3152272" cy="3153470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Picture</a:t>
            </a:r>
            <a:endParaRPr lang="en-US" dirty="0"/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55" hasCustomPrompt="1"/>
          </p:nvPr>
        </p:nvSpPr>
        <p:spPr>
          <a:xfrm>
            <a:off x="4267200" y="4710863"/>
            <a:ext cx="3657599" cy="314325"/>
          </a:xfrm>
        </p:spPr>
        <p:txBody>
          <a:bodyPr lIns="0" tIns="0" rIns="0" bIns="0">
            <a:noAutofit/>
          </a:bodyPr>
          <a:lstStyle>
            <a:lvl1pPr marL="0" indent="0" algn="ctr">
              <a:buFontTx/>
              <a:buNone/>
              <a:defRPr sz="1800" b="0" baseline="0">
                <a:solidFill>
                  <a:srgbClr val="424242"/>
                </a:solidFill>
                <a:latin typeface="Lato" panose="020F0502020204030203" pitchFamily="34" charset="0"/>
              </a:defRPr>
            </a:lvl1pPr>
            <a:lvl2pPr>
              <a:defRPr sz="1400">
                <a:latin typeface="+mj-lt"/>
              </a:defRPr>
            </a:lvl2pPr>
            <a:lvl3pPr>
              <a:defRPr sz="1400">
                <a:latin typeface="+mj-lt"/>
              </a:defRPr>
            </a:lvl3pPr>
            <a:lvl4pPr>
              <a:defRPr sz="1400">
                <a:latin typeface="+mj-lt"/>
              </a:defRPr>
            </a:lvl4pPr>
            <a:lvl5pPr>
              <a:defRPr sz="1400">
                <a:latin typeface="+mj-lt"/>
              </a:defRPr>
            </a:lvl5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20" name="Text Placeholder 15"/>
          <p:cNvSpPr>
            <a:spLocks noGrp="1"/>
          </p:cNvSpPr>
          <p:nvPr>
            <p:ph type="body" sz="quarter" idx="56" hasCustomPrompt="1"/>
          </p:nvPr>
        </p:nvSpPr>
        <p:spPr>
          <a:xfrm>
            <a:off x="4267200" y="5047249"/>
            <a:ext cx="3657600" cy="314324"/>
          </a:xfrm>
        </p:spPr>
        <p:txBody>
          <a:bodyPr lIns="0" tIns="0" rIns="0" bIns="0">
            <a:noAutofit/>
          </a:bodyPr>
          <a:lstStyle>
            <a:lvl1pPr marL="0" indent="0" algn="ctr">
              <a:buFontTx/>
              <a:buNone/>
              <a:defRPr sz="1600" b="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Light" panose="020F0302020204030203" pitchFamily="34" charset="0"/>
              </a:defRPr>
            </a:lvl1pPr>
            <a:lvl2pPr>
              <a:defRPr sz="1400">
                <a:latin typeface="+mj-lt"/>
              </a:defRPr>
            </a:lvl2pPr>
            <a:lvl3pPr>
              <a:defRPr sz="1400">
                <a:latin typeface="+mj-lt"/>
              </a:defRPr>
            </a:lvl3pPr>
            <a:lvl4pPr>
              <a:defRPr sz="1400">
                <a:latin typeface="+mj-lt"/>
              </a:defRPr>
            </a:lvl4pPr>
            <a:lvl5pPr>
              <a:defRPr sz="1400">
                <a:latin typeface="+mj-lt"/>
              </a:defRPr>
            </a:lvl5pPr>
          </a:lstStyle>
          <a:p>
            <a:pPr lvl="0"/>
            <a:r>
              <a:rPr lang="en-US" dirty="0" smtClean="0"/>
              <a:t>Project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9369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0" orient="horz" pos="2160" userDrawn="1">
          <p15:clr>
            <a:srgbClr val="FBAE40"/>
          </p15:clr>
        </p15:guide>
        <p15:guide id="3" pos="384" userDrawn="1">
          <p15:clr>
            <a:srgbClr val="FBAE40"/>
          </p15:clr>
        </p15:guide>
        <p15:guide id="4" pos="7296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E4BAF-07FB-4718-B765-6696022D4B1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609601" y="263546"/>
            <a:ext cx="5572124" cy="77787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One Column Layout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609600" y="1257300"/>
            <a:ext cx="10972800" cy="4162425"/>
          </a:xfrm>
        </p:spPr>
        <p:txBody>
          <a:bodyPr lIns="0" tIns="0" rIns="0" bIns="0" numCol="1" spcCol="457200">
            <a:normAutofit/>
          </a:bodyPr>
          <a:lstStyle>
            <a:lvl1pPr marL="0" indent="0">
              <a:lnSpc>
                <a:spcPct val="135000"/>
              </a:lnSpc>
              <a:buFontTx/>
              <a:buNone/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  <a:latin typeface="Lato Light" panose="020F0302020204030203" pitchFamily="34" charset="0"/>
              </a:defRPr>
            </a:lvl1pPr>
            <a:lvl2pPr marL="457200" indent="0">
              <a:lnSpc>
                <a:spcPct val="135000"/>
              </a:lnSpc>
              <a:buFontTx/>
              <a:buNone/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  <a:latin typeface="Lato Light" panose="020F0302020204030203" pitchFamily="34" charset="0"/>
              </a:defRPr>
            </a:lvl2pPr>
            <a:lvl3pPr marL="914400" indent="0">
              <a:lnSpc>
                <a:spcPct val="135000"/>
              </a:lnSpc>
              <a:buFontTx/>
              <a:buNone/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  <a:latin typeface="Lato Light" panose="020F0302020204030203" pitchFamily="34" charset="0"/>
              </a:defRPr>
            </a:lvl3pPr>
            <a:lvl4pPr marL="1371600" indent="0">
              <a:lnSpc>
                <a:spcPct val="135000"/>
              </a:lnSpc>
              <a:buFontTx/>
              <a:buNone/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  <a:latin typeface="Lato Light" panose="020F0302020204030203" pitchFamily="34" charset="0"/>
              </a:defRPr>
            </a:lvl4pPr>
            <a:lvl5pPr marL="1828800" indent="0">
              <a:lnSpc>
                <a:spcPct val="135000"/>
              </a:lnSpc>
              <a:buFontTx/>
              <a:buNone/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530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E4BAF-07FB-4718-B765-6696022D4B1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609601" y="263546"/>
            <a:ext cx="5648324" cy="77787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Two Column Layout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609600" y="1228725"/>
            <a:ext cx="10972800" cy="4191000"/>
          </a:xfrm>
        </p:spPr>
        <p:txBody>
          <a:bodyPr lIns="0" tIns="0" rIns="0" bIns="0" numCol="2" spcCol="457200">
            <a:normAutofit/>
          </a:bodyPr>
          <a:lstStyle>
            <a:lvl1pPr marL="0" indent="0">
              <a:lnSpc>
                <a:spcPct val="135000"/>
              </a:lnSpc>
              <a:buFontTx/>
              <a:buNone/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  <a:latin typeface="Lato Light" panose="020F0302020204030203" pitchFamily="34" charset="0"/>
              </a:defRPr>
            </a:lvl1pPr>
            <a:lvl2pPr marL="457200" indent="0">
              <a:lnSpc>
                <a:spcPct val="135000"/>
              </a:lnSpc>
              <a:buFontTx/>
              <a:buNone/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  <a:latin typeface="Lato Light" panose="020F0302020204030203" pitchFamily="34" charset="0"/>
              </a:defRPr>
            </a:lvl2pPr>
            <a:lvl3pPr marL="914400" indent="0">
              <a:lnSpc>
                <a:spcPct val="135000"/>
              </a:lnSpc>
              <a:buFontTx/>
              <a:buNone/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  <a:latin typeface="Lato Light" panose="020F0302020204030203" pitchFamily="34" charset="0"/>
              </a:defRPr>
            </a:lvl3pPr>
            <a:lvl4pPr marL="1371600" indent="0">
              <a:lnSpc>
                <a:spcPct val="135000"/>
              </a:lnSpc>
              <a:buFontTx/>
              <a:buNone/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  <a:latin typeface="Lato Light" panose="020F0302020204030203" pitchFamily="34" charset="0"/>
              </a:defRPr>
            </a:lvl4pPr>
            <a:lvl5pPr marL="1828800" indent="0">
              <a:lnSpc>
                <a:spcPct val="135000"/>
              </a:lnSpc>
              <a:buFontTx/>
              <a:buNone/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57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E4BAF-07FB-4718-B765-6696022D4B1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609601" y="263546"/>
            <a:ext cx="5924549" cy="77787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Three Column Layout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609600" y="1238250"/>
            <a:ext cx="10972800" cy="4181475"/>
          </a:xfrm>
        </p:spPr>
        <p:txBody>
          <a:bodyPr lIns="0" tIns="0" rIns="0" bIns="0" numCol="3" spcCol="457200">
            <a:normAutofit/>
          </a:bodyPr>
          <a:lstStyle>
            <a:lvl1pPr marL="0" indent="0">
              <a:lnSpc>
                <a:spcPct val="135000"/>
              </a:lnSpc>
              <a:buFontTx/>
              <a:buNone/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  <a:latin typeface="Lato Light" panose="020F0302020204030203" pitchFamily="34" charset="0"/>
              </a:defRPr>
            </a:lvl1pPr>
            <a:lvl2pPr marL="457200" indent="0">
              <a:lnSpc>
                <a:spcPct val="135000"/>
              </a:lnSpc>
              <a:buFontTx/>
              <a:buNone/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  <a:latin typeface="Lato Light" panose="020F0302020204030203" pitchFamily="34" charset="0"/>
              </a:defRPr>
            </a:lvl2pPr>
            <a:lvl3pPr marL="914400" indent="0">
              <a:lnSpc>
                <a:spcPct val="135000"/>
              </a:lnSpc>
              <a:buFontTx/>
              <a:buNone/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  <a:latin typeface="Lato Light" panose="020F0302020204030203" pitchFamily="34" charset="0"/>
              </a:defRPr>
            </a:lvl3pPr>
            <a:lvl4pPr marL="1371600" indent="0">
              <a:lnSpc>
                <a:spcPct val="135000"/>
              </a:lnSpc>
              <a:buFontTx/>
              <a:buNone/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  <a:latin typeface="Lato Light" panose="020F0302020204030203" pitchFamily="34" charset="0"/>
              </a:defRPr>
            </a:lvl4pPr>
            <a:lvl5pPr marL="1828800" indent="0">
              <a:lnSpc>
                <a:spcPct val="135000"/>
              </a:lnSpc>
              <a:buFontTx/>
              <a:buNone/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069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Pictur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1601" y="2066925"/>
            <a:ext cx="6400800" cy="3095626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25000"/>
              </a:lnSpc>
              <a:buFontTx/>
              <a:buNone/>
              <a:defRPr sz="1400" b="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Light" panose="020F0302020204030203" pitchFamily="34" charset="0"/>
              </a:defRPr>
            </a:lvl1pPr>
            <a:lvl2pPr marL="457200" indent="0">
              <a:buFontTx/>
              <a:buNone/>
              <a:defRPr sz="1400"/>
            </a:lvl2pPr>
            <a:lvl3pPr marL="914400" indent="0">
              <a:buFontTx/>
              <a:buNone/>
              <a:defRPr sz="1400"/>
            </a:lvl3pPr>
            <a:lvl4pPr marL="1371600" indent="0">
              <a:buFontTx/>
              <a:buNone/>
              <a:defRPr sz="1400"/>
            </a:lvl4pPr>
            <a:lvl5pPr marL="1828800" indent="0">
              <a:buFontTx/>
              <a:buNone/>
              <a:defRPr sz="1400"/>
            </a:lvl5pPr>
          </a:lstStyle>
          <a:p>
            <a:pPr lvl="0"/>
            <a:r>
              <a:rPr lang="en-US" dirty="0" smtClean="0"/>
              <a:t>About your business goes here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E4BAF-07FB-4718-B765-6696022D4B1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609601" y="300857"/>
            <a:ext cx="5923546" cy="777874"/>
          </a:xfrm>
        </p:spPr>
        <p:txBody>
          <a:bodyPr tIns="0" bIns="0"/>
          <a:lstStyle>
            <a:lvl1pPr>
              <a:defRPr baseline="0">
                <a:solidFill>
                  <a:srgbClr val="424242"/>
                </a:solidFill>
              </a:defRPr>
            </a:lvl1pPr>
          </a:lstStyle>
          <a:p>
            <a:r>
              <a:rPr lang="en-US" dirty="0" smtClean="0"/>
              <a:t>2 Column Picture Left</a:t>
            </a:r>
            <a:endParaRPr lang="en-US" dirty="0"/>
          </a:p>
        </p:txBody>
      </p:sp>
      <p:sp>
        <p:nvSpPr>
          <p:cNvPr id="4" name="Picture Placeholder 3"/>
          <p:cNvSpPr>
            <a:spLocks noGrp="1" noChangeAspect="1"/>
          </p:cNvSpPr>
          <p:nvPr>
            <p:ph type="pic" sz="quarter" idx="14"/>
          </p:nvPr>
        </p:nvSpPr>
        <p:spPr>
          <a:xfrm>
            <a:off x="609596" y="1421631"/>
            <a:ext cx="3840480" cy="3840480"/>
          </a:xfrm>
          <a:prstGeom prst="ellipse">
            <a:avLst/>
          </a:prstGeom>
          <a:solidFill>
            <a:schemeClr val="bg1"/>
          </a:solidFill>
        </p:spPr>
        <p:txBody>
          <a:bodyPr lIns="0" tIns="0" rIns="0" bIns="0"/>
          <a:lstStyle>
            <a:lvl1pPr marL="0" indent="0">
              <a:buFontTx/>
              <a:buNone/>
              <a:defRPr/>
            </a:lvl1pPr>
          </a:lstStyle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5181601" y="1610522"/>
            <a:ext cx="6400800" cy="353451"/>
          </a:xfr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2400" b="0" baseline="0">
                <a:solidFill>
                  <a:srgbClr val="424242"/>
                </a:solidFill>
                <a:latin typeface="Lato" panose="020F0502020204030203" pitchFamily="34" charset="0"/>
              </a:defRPr>
            </a:lvl1pPr>
            <a:lvl2pPr marL="457200" indent="0">
              <a:buFontTx/>
              <a:buNone/>
              <a:defRPr>
                <a:solidFill>
                  <a:srgbClr val="3F8754"/>
                </a:solidFill>
              </a:defRPr>
            </a:lvl2pPr>
            <a:lvl3pPr marL="914400" indent="0">
              <a:buFontTx/>
              <a:buNone/>
              <a:defRPr>
                <a:solidFill>
                  <a:srgbClr val="3F8754"/>
                </a:solidFill>
              </a:defRPr>
            </a:lvl3pPr>
            <a:lvl4pPr marL="1371600" indent="0">
              <a:buFontTx/>
              <a:buNone/>
              <a:defRPr>
                <a:solidFill>
                  <a:srgbClr val="3F8754"/>
                </a:solidFill>
              </a:defRPr>
            </a:lvl4pPr>
            <a:lvl5pPr marL="1828800" indent="0">
              <a:buFontTx/>
              <a:buNone/>
              <a:defRPr>
                <a:solidFill>
                  <a:srgbClr val="3F8754"/>
                </a:solidFill>
              </a:defRPr>
            </a:lvl5pPr>
          </a:lstStyle>
          <a:p>
            <a:pPr lvl="0"/>
            <a:r>
              <a:rPr lang="en-US" dirty="0" smtClean="0"/>
              <a:t>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6894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3312">
          <p15:clr>
            <a:srgbClr val="FBAE40"/>
          </p15:clr>
        </p15:guide>
        <p15:guide id="3" orient="horz" pos="888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Pictur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21633" y="2066925"/>
            <a:ext cx="6400800" cy="3095626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25000"/>
              </a:lnSpc>
              <a:buFontTx/>
              <a:buNone/>
              <a:defRPr sz="1400" b="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Light" panose="020F0302020204030203" pitchFamily="34" charset="0"/>
              </a:defRPr>
            </a:lvl1pPr>
            <a:lvl2pPr marL="457200" indent="0">
              <a:buFontTx/>
              <a:buNone/>
              <a:defRPr sz="1400"/>
            </a:lvl2pPr>
            <a:lvl3pPr marL="914400" indent="0">
              <a:buFontTx/>
              <a:buNone/>
              <a:defRPr sz="1400"/>
            </a:lvl3pPr>
            <a:lvl4pPr marL="1371600" indent="0">
              <a:buFontTx/>
              <a:buNone/>
              <a:defRPr sz="1400"/>
            </a:lvl4pPr>
            <a:lvl5pPr marL="1828800" indent="0">
              <a:buFontTx/>
              <a:buNone/>
              <a:defRPr sz="1400"/>
            </a:lvl5pPr>
          </a:lstStyle>
          <a:p>
            <a:pPr lvl="0"/>
            <a:r>
              <a:rPr lang="en-US" dirty="0" smtClean="0"/>
              <a:t>About your business goes here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E4BAF-07FB-4718-B765-6696022D4B1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609601" y="300857"/>
            <a:ext cx="6412832" cy="777874"/>
          </a:xfrm>
        </p:spPr>
        <p:txBody>
          <a:bodyPr tIns="0" bIns="0"/>
          <a:lstStyle>
            <a:lvl1pPr>
              <a:defRPr baseline="0">
                <a:solidFill>
                  <a:srgbClr val="424242"/>
                </a:solidFill>
              </a:defRPr>
            </a:lvl1pPr>
          </a:lstStyle>
          <a:p>
            <a:r>
              <a:rPr lang="en-US" dirty="0" smtClean="0"/>
              <a:t>2 Column Picture Right</a:t>
            </a:r>
            <a:endParaRPr lang="en-US" dirty="0"/>
          </a:p>
        </p:txBody>
      </p:sp>
      <p:sp>
        <p:nvSpPr>
          <p:cNvPr id="4" name="Picture Placeholder 3"/>
          <p:cNvSpPr>
            <a:spLocks noGrp="1" noChangeAspect="1"/>
          </p:cNvSpPr>
          <p:nvPr>
            <p:ph type="pic" sz="quarter" idx="14"/>
          </p:nvPr>
        </p:nvSpPr>
        <p:spPr>
          <a:xfrm>
            <a:off x="7741920" y="1421631"/>
            <a:ext cx="3840480" cy="3840480"/>
          </a:xfrm>
          <a:prstGeom prst="ellipse">
            <a:avLst/>
          </a:prstGeom>
          <a:solidFill>
            <a:schemeClr val="bg1"/>
          </a:solidFill>
        </p:spPr>
        <p:txBody>
          <a:bodyPr lIns="0" tIns="0" rIns="0" bIns="0"/>
          <a:lstStyle>
            <a:lvl1pPr marL="0" indent="0">
              <a:buFontTx/>
              <a:buNone/>
              <a:defRPr/>
            </a:lvl1pPr>
          </a:lstStyle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621633" y="1610522"/>
            <a:ext cx="6400800" cy="353451"/>
          </a:xfr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2400" b="0" baseline="0">
                <a:solidFill>
                  <a:srgbClr val="424242"/>
                </a:solidFill>
                <a:latin typeface="Lato" panose="020F0502020204030203" pitchFamily="34" charset="0"/>
              </a:defRPr>
            </a:lvl1pPr>
            <a:lvl2pPr marL="457200" indent="0">
              <a:buFontTx/>
              <a:buNone/>
              <a:defRPr>
                <a:solidFill>
                  <a:srgbClr val="3F8754"/>
                </a:solidFill>
              </a:defRPr>
            </a:lvl2pPr>
            <a:lvl3pPr marL="914400" indent="0">
              <a:buFontTx/>
              <a:buNone/>
              <a:defRPr>
                <a:solidFill>
                  <a:srgbClr val="3F8754"/>
                </a:solidFill>
              </a:defRPr>
            </a:lvl3pPr>
            <a:lvl4pPr marL="1371600" indent="0">
              <a:buFontTx/>
              <a:buNone/>
              <a:defRPr>
                <a:solidFill>
                  <a:srgbClr val="3F8754"/>
                </a:solidFill>
              </a:defRPr>
            </a:lvl4pPr>
            <a:lvl5pPr marL="1828800" indent="0">
              <a:buFontTx/>
              <a:buNone/>
              <a:defRPr>
                <a:solidFill>
                  <a:srgbClr val="3F8754"/>
                </a:solidFill>
              </a:defRPr>
            </a:lvl5pPr>
          </a:lstStyle>
          <a:p>
            <a:pPr lvl="0"/>
            <a:r>
              <a:rPr lang="en-US" dirty="0" smtClean="0"/>
              <a:t>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814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3312">
          <p15:clr>
            <a:srgbClr val="FBAE40"/>
          </p15:clr>
        </p15:guide>
        <p15:guide id="3" orient="horz" pos="888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Template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E4BAF-07FB-4718-B765-6696022D4B1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Chart &amp; Graphs 2 Columns</a:t>
            </a:r>
            <a:endParaRPr lang="en-US" dirty="0"/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6"/>
          </p:nvPr>
        </p:nvSpPr>
        <p:spPr>
          <a:xfrm>
            <a:off x="609600" y="1336679"/>
            <a:ext cx="6404811" cy="392112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 hasCustomPrompt="1"/>
          </p:nvPr>
        </p:nvSpPr>
        <p:spPr>
          <a:xfrm>
            <a:off x="7351295" y="1793082"/>
            <a:ext cx="4231106" cy="1715657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25000"/>
              </a:lnSpc>
              <a:buFontTx/>
              <a:buNone/>
              <a:defRPr sz="1400" b="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Light" panose="020F0302020204030203" pitchFamily="34" charset="0"/>
              </a:defRPr>
            </a:lvl1pPr>
            <a:lvl2pPr marL="457200" indent="0">
              <a:buFontTx/>
              <a:buNone/>
              <a:defRPr sz="1400"/>
            </a:lvl2pPr>
            <a:lvl3pPr marL="914400" indent="0">
              <a:buFontTx/>
              <a:buNone/>
              <a:defRPr sz="1400"/>
            </a:lvl3pPr>
            <a:lvl4pPr marL="1371600" indent="0">
              <a:buFontTx/>
              <a:buNone/>
              <a:defRPr sz="1400"/>
            </a:lvl4pPr>
            <a:lvl5pPr marL="1828800" indent="0">
              <a:buFontTx/>
              <a:buNone/>
              <a:defRPr sz="1400"/>
            </a:lvl5pPr>
          </a:lstStyle>
          <a:p>
            <a:pPr lvl="0"/>
            <a:r>
              <a:rPr lang="en-US" dirty="0" smtClean="0"/>
              <a:t>Describe your project</a:t>
            </a:r>
            <a:endParaRPr lang="en-US" dirty="0"/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7351295" y="1336680"/>
            <a:ext cx="4231106" cy="353451"/>
          </a:xfr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2400" b="0" baseline="0">
                <a:solidFill>
                  <a:srgbClr val="424242"/>
                </a:solidFill>
                <a:latin typeface="Lato" panose="020F0502020204030203" pitchFamily="34" charset="0"/>
              </a:defRPr>
            </a:lvl1pPr>
            <a:lvl2pPr marL="457200" indent="0">
              <a:buFontTx/>
              <a:buNone/>
              <a:defRPr>
                <a:solidFill>
                  <a:srgbClr val="3F8754"/>
                </a:solidFill>
              </a:defRPr>
            </a:lvl2pPr>
            <a:lvl3pPr marL="914400" indent="0">
              <a:buFontTx/>
              <a:buNone/>
              <a:defRPr>
                <a:solidFill>
                  <a:srgbClr val="3F8754"/>
                </a:solidFill>
              </a:defRPr>
            </a:lvl3pPr>
            <a:lvl4pPr marL="1371600" indent="0">
              <a:buFontTx/>
              <a:buNone/>
              <a:defRPr>
                <a:solidFill>
                  <a:srgbClr val="3F8754"/>
                </a:solidFill>
              </a:defRPr>
            </a:lvl4pPr>
            <a:lvl5pPr marL="1828800" indent="0">
              <a:buFontTx/>
              <a:buNone/>
              <a:defRPr>
                <a:solidFill>
                  <a:srgbClr val="3F8754"/>
                </a:solidFill>
              </a:defRPr>
            </a:lvl5pPr>
          </a:lstStyle>
          <a:p>
            <a:pPr lvl="0"/>
            <a:r>
              <a:rPr lang="en-US" dirty="0" smtClean="0"/>
              <a:t>Title Goes Here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34" hasCustomPrompt="1"/>
          </p:nvPr>
        </p:nvSpPr>
        <p:spPr>
          <a:xfrm>
            <a:off x="7351295" y="3979968"/>
            <a:ext cx="4231106" cy="1219347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25000"/>
              </a:lnSpc>
              <a:buFontTx/>
              <a:buNone/>
              <a:defRPr sz="1400" b="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Light" panose="020F0302020204030203" pitchFamily="34" charset="0"/>
              </a:defRPr>
            </a:lvl1pPr>
            <a:lvl2pPr marL="457200" indent="0">
              <a:buFontTx/>
              <a:buNone/>
              <a:defRPr sz="1400"/>
            </a:lvl2pPr>
            <a:lvl3pPr marL="914400" indent="0">
              <a:buFontTx/>
              <a:buNone/>
              <a:defRPr sz="1400"/>
            </a:lvl3pPr>
            <a:lvl4pPr marL="1371600" indent="0">
              <a:buFontTx/>
              <a:buNone/>
              <a:defRPr sz="1400"/>
            </a:lvl4pPr>
            <a:lvl5pPr marL="1828800" indent="0">
              <a:buFontTx/>
              <a:buNone/>
              <a:defRPr sz="1400"/>
            </a:lvl5pPr>
          </a:lstStyle>
          <a:p>
            <a:pPr lvl="0"/>
            <a:r>
              <a:rPr lang="en-US" dirty="0" smtClean="0"/>
              <a:t>Describe your project</a:t>
            </a:r>
            <a:endParaRPr lang="en-US" dirty="0"/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35" hasCustomPrompt="1"/>
          </p:nvPr>
        </p:nvSpPr>
        <p:spPr>
          <a:xfrm>
            <a:off x="7351295" y="3523566"/>
            <a:ext cx="4231106" cy="353451"/>
          </a:xfr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2400" b="0" baseline="0">
                <a:solidFill>
                  <a:srgbClr val="424242"/>
                </a:solidFill>
                <a:latin typeface="Lato" panose="020F0502020204030203" pitchFamily="34" charset="0"/>
              </a:defRPr>
            </a:lvl1pPr>
            <a:lvl2pPr marL="457200" indent="0">
              <a:buFontTx/>
              <a:buNone/>
              <a:defRPr>
                <a:solidFill>
                  <a:srgbClr val="3F8754"/>
                </a:solidFill>
              </a:defRPr>
            </a:lvl2pPr>
            <a:lvl3pPr marL="914400" indent="0">
              <a:buFontTx/>
              <a:buNone/>
              <a:defRPr>
                <a:solidFill>
                  <a:srgbClr val="3F8754"/>
                </a:solidFill>
              </a:defRPr>
            </a:lvl3pPr>
            <a:lvl4pPr marL="1371600" indent="0">
              <a:buFontTx/>
              <a:buNone/>
              <a:defRPr>
                <a:solidFill>
                  <a:srgbClr val="3F8754"/>
                </a:solidFill>
              </a:defRPr>
            </a:lvl4pPr>
            <a:lvl5pPr marL="1828800" indent="0">
              <a:buFontTx/>
              <a:buNone/>
              <a:defRPr>
                <a:solidFill>
                  <a:srgbClr val="3F8754"/>
                </a:solidFill>
              </a:defRPr>
            </a:lvl5pPr>
          </a:lstStyle>
          <a:p>
            <a:pPr lvl="0"/>
            <a:r>
              <a:rPr lang="en-US" dirty="0" smtClean="0"/>
              <a:t>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8319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 Templ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E4BAF-07FB-4718-B765-6696022D4B1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609601" y="263546"/>
            <a:ext cx="3673641" cy="77787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Smart Art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609600" y="4572000"/>
            <a:ext cx="10972799" cy="1038225"/>
          </a:xfrm>
        </p:spPr>
        <p:txBody>
          <a:bodyPr numCol="1" spcCol="457200">
            <a:normAutofit/>
          </a:bodyPr>
          <a:lstStyle>
            <a:lvl1pPr marL="0" indent="0">
              <a:lnSpc>
                <a:spcPct val="150000"/>
              </a:lnSpc>
              <a:buFontTx/>
              <a:buNone/>
              <a:defRPr sz="1600" b="0">
                <a:solidFill>
                  <a:srgbClr val="898D92"/>
                </a:solidFill>
                <a:latin typeface="Lato Light" panose="020F0302020204030203" pitchFamily="34" charset="0"/>
              </a:defRPr>
            </a:lvl1pPr>
            <a:lvl2pPr marL="457200" indent="0">
              <a:buFontTx/>
              <a:buNone/>
              <a:defRPr sz="1400">
                <a:solidFill>
                  <a:srgbClr val="898D92"/>
                </a:solidFill>
                <a:latin typeface="+mj-lt"/>
              </a:defRPr>
            </a:lvl2pPr>
            <a:lvl3pPr marL="914400" indent="0">
              <a:buFontTx/>
              <a:buNone/>
              <a:defRPr sz="1400">
                <a:solidFill>
                  <a:srgbClr val="898D92"/>
                </a:solidFill>
                <a:latin typeface="+mj-lt"/>
              </a:defRPr>
            </a:lvl3pPr>
            <a:lvl4pPr marL="1371600" indent="0">
              <a:buFontTx/>
              <a:buNone/>
              <a:defRPr sz="1400">
                <a:solidFill>
                  <a:srgbClr val="898D92"/>
                </a:solidFill>
                <a:latin typeface="+mj-lt"/>
              </a:defRPr>
            </a:lvl4pPr>
            <a:lvl5pPr marL="1828800" indent="0">
              <a:buFontTx/>
              <a:buNone/>
              <a:defRPr sz="1400">
                <a:solidFill>
                  <a:srgbClr val="898D92"/>
                </a:solidFill>
                <a:latin typeface="+mj-lt"/>
              </a:defRPr>
            </a:lvl5pPr>
          </a:lstStyle>
          <a:p>
            <a:pPr lvl="0"/>
            <a:r>
              <a:rPr lang="en-US" dirty="0" smtClean="0"/>
              <a:t>Add your description Here</a:t>
            </a:r>
            <a:endParaRPr lang="en-US" dirty="0"/>
          </a:p>
        </p:txBody>
      </p:sp>
      <p:sp>
        <p:nvSpPr>
          <p:cNvPr id="4" name="SmartArt Placeholder 3"/>
          <p:cNvSpPr>
            <a:spLocks noGrp="1"/>
          </p:cNvSpPr>
          <p:nvPr>
            <p:ph type="dgm" sz="quarter" idx="16"/>
          </p:nvPr>
        </p:nvSpPr>
        <p:spPr>
          <a:xfrm>
            <a:off x="609601" y="1174769"/>
            <a:ext cx="10972800" cy="339723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5767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 Template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E4BAF-07FB-4718-B765-6696022D4B1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609601" y="263546"/>
            <a:ext cx="3667124" cy="77787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Smart Art</a:t>
            </a:r>
            <a:endParaRPr lang="en-US" dirty="0"/>
          </a:p>
        </p:txBody>
      </p:sp>
      <p:sp>
        <p:nvSpPr>
          <p:cNvPr id="4" name="SmartArt Placeholder 3"/>
          <p:cNvSpPr>
            <a:spLocks noGrp="1"/>
          </p:cNvSpPr>
          <p:nvPr>
            <p:ph type="dgm" sz="quarter" idx="16"/>
          </p:nvPr>
        </p:nvSpPr>
        <p:spPr>
          <a:xfrm>
            <a:off x="609601" y="1336680"/>
            <a:ext cx="5486400" cy="386263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 hasCustomPrompt="1"/>
          </p:nvPr>
        </p:nvSpPr>
        <p:spPr>
          <a:xfrm>
            <a:off x="6419850" y="1793082"/>
            <a:ext cx="5162551" cy="132273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25000"/>
              </a:lnSpc>
              <a:buFontTx/>
              <a:buNone/>
              <a:defRPr sz="1400" b="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Light" panose="020F0302020204030203" pitchFamily="34" charset="0"/>
              </a:defRPr>
            </a:lvl1pPr>
            <a:lvl2pPr marL="457200" indent="0">
              <a:buFontTx/>
              <a:buNone/>
              <a:defRPr sz="1400"/>
            </a:lvl2pPr>
            <a:lvl3pPr marL="914400" indent="0">
              <a:buFontTx/>
              <a:buNone/>
              <a:defRPr sz="1400"/>
            </a:lvl3pPr>
            <a:lvl4pPr marL="1371600" indent="0">
              <a:buFontTx/>
              <a:buNone/>
              <a:defRPr sz="1400"/>
            </a:lvl4pPr>
            <a:lvl5pPr marL="1828800" indent="0">
              <a:buFontTx/>
              <a:buNone/>
              <a:defRPr sz="1400"/>
            </a:lvl5pPr>
          </a:lstStyle>
          <a:p>
            <a:pPr lvl="0"/>
            <a:r>
              <a:rPr lang="en-US" dirty="0" smtClean="0"/>
              <a:t>Describe your project</a:t>
            </a:r>
            <a:endParaRPr lang="en-US" dirty="0"/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6419850" y="1336680"/>
            <a:ext cx="5162551" cy="353451"/>
          </a:xfr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2400" b="0" baseline="0">
                <a:solidFill>
                  <a:srgbClr val="424242"/>
                </a:solidFill>
                <a:latin typeface="Lato" panose="020F0502020204030203" pitchFamily="34" charset="0"/>
              </a:defRPr>
            </a:lvl1pPr>
            <a:lvl2pPr marL="457200" indent="0">
              <a:buFontTx/>
              <a:buNone/>
              <a:defRPr>
                <a:solidFill>
                  <a:srgbClr val="3F8754"/>
                </a:solidFill>
              </a:defRPr>
            </a:lvl2pPr>
            <a:lvl3pPr marL="914400" indent="0">
              <a:buFontTx/>
              <a:buNone/>
              <a:defRPr>
                <a:solidFill>
                  <a:srgbClr val="3F8754"/>
                </a:solidFill>
              </a:defRPr>
            </a:lvl3pPr>
            <a:lvl4pPr marL="1371600" indent="0">
              <a:buFontTx/>
              <a:buNone/>
              <a:defRPr>
                <a:solidFill>
                  <a:srgbClr val="3F8754"/>
                </a:solidFill>
              </a:defRPr>
            </a:lvl4pPr>
            <a:lvl5pPr marL="1828800" indent="0">
              <a:buFontTx/>
              <a:buNone/>
              <a:defRPr>
                <a:solidFill>
                  <a:srgbClr val="3F8754"/>
                </a:solidFill>
              </a:defRPr>
            </a:lvl5pPr>
          </a:lstStyle>
          <a:p>
            <a:pPr lvl="0"/>
            <a:r>
              <a:rPr lang="en-US" dirty="0" smtClean="0"/>
              <a:t>Title Goes Here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34" hasCustomPrompt="1"/>
          </p:nvPr>
        </p:nvSpPr>
        <p:spPr>
          <a:xfrm>
            <a:off x="6419850" y="3675168"/>
            <a:ext cx="5162551" cy="1219347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25000"/>
              </a:lnSpc>
              <a:buFontTx/>
              <a:buNone/>
              <a:defRPr sz="1400" b="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Light" panose="020F0302020204030203" pitchFamily="34" charset="0"/>
              </a:defRPr>
            </a:lvl1pPr>
            <a:lvl2pPr marL="457200" indent="0">
              <a:buFontTx/>
              <a:buNone/>
              <a:defRPr sz="1400"/>
            </a:lvl2pPr>
            <a:lvl3pPr marL="914400" indent="0">
              <a:buFontTx/>
              <a:buNone/>
              <a:defRPr sz="1400"/>
            </a:lvl3pPr>
            <a:lvl4pPr marL="1371600" indent="0">
              <a:buFontTx/>
              <a:buNone/>
              <a:defRPr sz="1400"/>
            </a:lvl4pPr>
            <a:lvl5pPr marL="1828800" indent="0">
              <a:buFontTx/>
              <a:buNone/>
              <a:defRPr sz="1400"/>
            </a:lvl5pPr>
          </a:lstStyle>
          <a:p>
            <a:pPr lvl="0"/>
            <a:r>
              <a:rPr lang="en-US" dirty="0" smtClean="0"/>
              <a:t>Describe your project</a:t>
            </a:r>
            <a:endParaRPr lang="en-US" dirty="0"/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35" hasCustomPrompt="1"/>
          </p:nvPr>
        </p:nvSpPr>
        <p:spPr>
          <a:xfrm>
            <a:off x="6419850" y="3180666"/>
            <a:ext cx="5162551" cy="353451"/>
          </a:xfr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2400" b="0" baseline="0">
                <a:solidFill>
                  <a:srgbClr val="424242"/>
                </a:solidFill>
                <a:latin typeface="Lato" panose="020F0502020204030203" pitchFamily="34" charset="0"/>
              </a:defRPr>
            </a:lvl1pPr>
            <a:lvl2pPr marL="457200" indent="0">
              <a:buFontTx/>
              <a:buNone/>
              <a:defRPr>
                <a:solidFill>
                  <a:srgbClr val="3F8754"/>
                </a:solidFill>
              </a:defRPr>
            </a:lvl2pPr>
            <a:lvl3pPr marL="914400" indent="0">
              <a:buFontTx/>
              <a:buNone/>
              <a:defRPr>
                <a:solidFill>
                  <a:srgbClr val="3F8754"/>
                </a:solidFill>
              </a:defRPr>
            </a:lvl3pPr>
            <a:lvl4pPr marL="1371600" indent="0">
              <a:buFontTx/>
              <a:buNone/>
              <a:defRPr>
                <a:solidFill>
                  <a:srgbClr val="3F8754"/>
                </a:solidFill>
              </a:defRPr>
            </a:lvl4pPr>
            <a:lvl5pPr marL="1828800" indent="0">
              <a:buFontTx/>
              <a:buNone/>
              <a:defRPr>
                <a:solidFill>
                  <a:srgbClr val="3F8754"/>
                </a:solidFill>
              </a:defRPr>
            </a:lvl5pPr>
          </a:lstStyle>
          <a:p>
            <a:pPr lvl="0"/>
            <a:r>
              <a:rPr lang="en-US" dirty="0" smtClean="0"/>
              <a:t>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616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Templa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E4BAF-07FB-4718-B765-6696022D4B1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609601" y="263546"/>
            <a:ext cx="2105024" cy="77787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Tables</a:t>
            </a:r>
            <a:endParaRPr lang="en-US" dirty="0"/>
          </a:p>
        </p:txBody>
      </p:sp>
      <p:sp>
        <p:nvSpPr>
          <p:cNvPr id="3" name="Table Placeholder 2"/>
          <p:cNvSpPr>
            <a:spLocks noGrp="1"/>
          </p:cNvSpPr>
          <p:nvPr>
            <p:ph type="tbl" sz="quarter" idx="16"/>
          </p:nvPr>
        </p:nvSpPr>
        <p:spPr>
          <a:xfrm>
            <a:off x="609600" y="1162050"/>
            <a:ext cx="10972800" cy="425903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913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o We A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1601" y="2066925"/>
            <a:ext cx="6400800" cy="3095626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25000"/>
              </a:lnSpc>
              <a:buFontTx/>
              <a:buNone/>
              <a:defRPr sz="1400" b="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Light" panose="020F0302020204030203" pitchFamily="34" charset="0"/>
              </a:defRPr>
            </a:lvl1pPr>
            <a:lvl2pPr marL="457200" indent="0">
              <a:buFontTx/>
              <a:buNone/>
              <a:defRPr sz="1400"/>
            </a:lvl2pPr>
            <a:lvl3pPr marL="914400" indent="0">
              <a:buFontTx/>
              <a:buNone/>
              <a:defRPr sz="1400"/>
            </a:lvl3pPr>
            <a:lvl4pPr marL="1371600" indent="0">
              <a:buFontTx/>
              <a:buNone/>
              <a:defRPr sz="1400"/>
            </a:lvl4pPr>
            <a:lvl5pPr marL="1828800" indent="0">
              <a:buFontTx/>
              <a:buNone/>
              <a:defRPr sz="1400"/>
            </a:lvl5pPr>
          </a:lstStyle>
          <a:p>
            <a:pPr lvl="0"/>
            <a:r>
              <a:rPr lang="en-US" dirty="0" smtClean="0"/>
              <a:t>About your business goes here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E4BAF-07FB-4718-B765-6696022D4B1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609601" y="300857"/>
            <a:ext cx="5486400" cy="777874"/>
          </a:xfrm>
        </p:spPr>
        <p:txBody>
          <a:bodyPr tIns="0" bIns="0"/>
          <a:lstStyle>
            <a:lvl1pPr>
              <a:defRPr baseline="0">
                <a:solidFill>
                  <a:srgbClr val="424242"/>
                </a:solidFill>
              </a:defRPr>
            </a:lvl1pPr>
          </a:lstStyle>
          <a:p>
            <a:r>
              <a:rPr lang="en-US" dirty="0" smtClean="0"/>
              <a:t>Who We Are</a:t>
            </a:r>
            <a:endParaRPr lang="en-US" dirty="0"/>
          </a:p>
        </p:txBody>
      </p:sp>
      <p:sp>
        <p:nvSpPr>
          <p:cNvPr id="4" name="Picture Placeholder 3"/>
          <p:cNvSpPr>
            <a:spLocks noGrp="1" noChangeAspect="1"/>
          </p:cNvSpPr>
          <p:nvPr>
            <p:ph type="pic" sz="quarter" idx="14"/>
          </p:nvPr>
        </p:nvSpPr>
        <p:spPr>
          <a:xfrm>
            <a:off x="609596" y="1421631"/>
            <a:ext cx="3840480" cy="3840480"/>
          </a:xfrm>
          <a:prstGeom prst="ellipse">
            <a:avLst/>
          </a:prstGeom>
          <a:solidFill>
            <a:schemeClr val="bg1"/>
          </a:solidFill>
        </p:spPr>
        <p:txBody>
          <a:bodyPr lIns="0" tIns="0" rIns="0" bIns="0"/>
          <a:lstStyle>
            <a:lvl1pPr marL="0" indent="0">
              <a:buFontTx/>
              <a:buNone/>
              <a:defRPr/>
            </a:lvl1pPr>
          </a:lstStyle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5181601" y="1610522"/>
            <a:ext cx="6400800" cy="353451"/>
          </a:xfr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2400" b="0" baseline="0">
                <a:solidFill>
                  <a:srgbClr val="424242"/>
                </a:solidFill>
                <a:latin typeface="Lato" panose="020F0502020204030203" pitchFamily="34" charset="0"/>
              </a:defRPr>
            </a:lvl1pPr>
            <a:lvl2pPr marL="457200" indent="0">
              <a:buFontTx/>
              <a:buNone/>
              <a:defRPr>
                <a:solidFill>
                  <a:srgbClr val="3F8754"/>
                </a:solidFill>
              </a:defRPr>
            </a:lvl2pPr>
            <a:lvl3pPr marL="914400" indent="0">
              <a:buFontTx/>
              <a:buNone/>
              <a:defRPr>
                <a:solidFill>
                  <a:srgbClr val="3F8754"/>
                </a:solidFill>
              </a:defRPr>
            </a:lvl3pPr>
            <a:lvl4pPr marL="1371600" indent="0">
              <a:buFontTx/>
              <a:buNone/>
              <a:defRPr>
                <a:solidFill>
                  <a:srgbClr val="3F8754"/>
                </a:solidFill>
              </a:defRPr>
            </a:lvl4pPr>
            <a:lvl5pPr marL="1828800" indent="0">
              <a:buFontTx/>
              <a:buNone/>
              <a:defRPr>
                <a:solidFill>
                  <a:srgbClr val="3F8754"/>
                </a:solidFill>
              </a:defRPr>
            </a:lvl5pPr>
          </a:lstStyle>
          <a:p>
            <a:pPr lvl="0"/>
            <a:r>
              <a:rPr lang="en-US" dirty="0" smtClean="0"/>
              <a:t>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029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3312" userDrawn="1">
          <p15:clr>
            <a:srgbClr val="FBAE40"/>
          </p15:clr>
        </p15:guide>
        <p15:guide id="3" orient="horz" pos="888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851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et The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E4BAF-07FB-4718-B765-6696022D4B1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609601" y="263546"/>
            <a:ext cx="4343399" cy="777874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Meet The Team</a:t>
            </a:r>
            <a:endParaRPr lang="en-US" dirty="0"/>
          </a:p>
        </p:txBody>
      </p:sp>
      <p:sp>
        <p:nvSpPr>
          <p:cNvPr id="35" name="Text Placeholder 15"/>
          <p:cNvSpPr>
            <a:spLocks noGrp="1"/>
          </p:cNvSpPr>
          <p:nvPr>
            <p:ph type="body" sz="quarter" idx="35" hasCustomPrompt="1"/>
          </p:nvPr>
        </p:nvSpPr>
        <p:spPr>
          <a:xfrm>
            <a:off x="617536" y="4038600"/>
            <a:ext cx="2400300" cy="314325"/>
          </a:xfrm>
        </p:spPr>
        <p:txBody>
          <a:bodyPr lIns="0" tIns="0" rIns="0" bIns="0">
            <a:noAutofit/>
          </a:bodyPr>
          <a:lstStyle>
            <a:lvl1pPr marL="0" indent="0" algn="ctr">
              <a:buFontTx/>
              <a:buNone/>
              <a:defRPr sz="1800" b="0" baseline="0">
                <a:solidFill>
                  <a:srgbClr val="424242"/>
                </a:solidFill>
                <a:latin typeface="Lato" panose="020F0502020204030203" pitchFamily="34" charset="0"/>
              </a:defRPr>
            </a:lvl1pPr>
            <a:lvl2pPr>
              <a:defRPr sz="1400">
                <a:latin typeface="+mj-lt"/>
              </a:defRPr>
            </a:lvl2pPr>
            <a:lvl3pPr>
              <a:defRPr sz="1400">
                <a:latin typeface="+mj-lt"/>
              </a:defRPr>
            </a:lvl3pPr>
            <a:lvl4pPr>
              <a:defRPr sz="1400">
                <a:latin typeface="+mj-lt"/>
              </a:defRPr>
            </a:lvl4pPr>
            <a:lvl5pPr>
              <a:defRPr sz="1400">
                <a:latin typeface="+mj-lt"/>
              </a:defRPr>
            </a:lvl5pPr>
          </a:lstStyle>
          <a:p>
            <a:pPr lvl="0"/>
            <a:r>
              <a:rPr lang="en-US" dirty="0" smtClean="0"/>
              <a:t>Employee Name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44"/>
          </p:nvPr>
        </p:nvSpPr>
        <p:spPr>
          <a:xfrm>
            <a:off x="617536" y="1362074"/>
            <a:ext cx="2400300" cy="2404872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28" name="Text Placeholder 15"/>
          <p:cNvSpPr>
            <a:spLocks noGrp="1"/>
          </p:cNvSpPr>
          <p:nvPr>
            <p:ph type="body" sz="quarter" idx="45" hasCustomPrompt="1"/>
          </p:nvPr>
        </p:nvSpPr>
        <p:spPr>
          <a:xfrm>
            <a:off x="617536" y="4362450"/>
            <a:ext cx="2400300" cy="266700"/>
          </a:xfrm>
        </p:spPr>
        <p:txBody>
          <a:bodyPr lIns="0" tIns="0" rIns="0" bIns="0">
            <a:noAutofit/>
          </a:bodyPr>
          <a:lstStyle>
            <a:lvl1pPr marL="0" indent="0" algn="ctr">
              <a:buFontTx/>
              <a:buNone/>
              <a:defRPr sz="1400" b="0" i="1" baseline="0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 pitchFamily="34" charset="0"/>
              </a:defRPr>
            </a:lvl1pPr>
            <a:lvl2pPr>
              <a:defRPr sz="1400">
                <a:latin typeface="+mj-lt"/>
              </a:defRPr>
            </a:lvl2pPr>
            <a:lvl3pPr>
              <a:defRPr sz="1400">
                <a:latin typeface="+mj-lt"/>
              </a:defRPr>
            </a:lvl3pPr>
            <a:lvl4pPr>
              <a:defRPr sz="1400">
                <a:latin typeface="+mj-lt"/>
              </a:defRPr>
            </a:lvl4pPr>
            <a:lvl5pPr>
              <a:defRPr sz="1400">
                <a:latin typeface="+mj-lt"/>
              </a:defRPr>
            </a:lvl5pPr>
          </a:lstStyle>
          <a:p>
            <a:pPr lvl="0"/>
            <a:r>
              <a:rPr lang="en-US" dirty="0" smtClean="0"/>
              <a:t>Job Title</a:t>
            </a:r>
            <a:endParaRPr lang="en-US" dirty="0"/>
          </a:p>
        </p:txBody>
      </p:sp>
      <p:sp>
        <p:nvSpPr>
          <p:cNvPr id="29" name="Text Placeholder 15"/>
          <p:cNvSpPr>
            <a:spLocks noGrp="1"/>
          </p:cNvSpPr>
          <p:nvPr>
            <p:ph type="body" sz="quarter" idx="46" hasCustomPrompt="1"/>
          </p:nvPr>
        </p:nvSpPr>
        <p:spPr>
          <a:xfrm>
            <a:off x="617536" y="4619625"/>
            <a:ext cx="2400300" cy="752475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Light" panose="020F0302020204030203" pitchFamily="34" charset="0"/>
              </a:defRPr>
            </a:lvl1pPr>
            <a:lvl2pPr>
              <a:defRPr sz="1400">
                <a:latin typeface="+mj-lt"/>
              </a:defRPr>
            </a:lvl2pPr>
            <a:lvl3pPr>
              <a:defRPr sz="1400">
                <a:latin typeface="+mj-lt"/>
              </a:defRPr>
            </a:lvl3pPr>
            <a:lvl4pPr>
              <a:defRPr sz="1400">
                <a:latin typeface="+mj-lt"/>
              </a:defRPr>
            </a:lvl4pPr>
            <a:lvl5pPr>
              <a:defRPr sz="1400">
                <a:latin typeface="+mj-lt"/>
              </a:defRPr>
            </a:lvl5pPr>
          </a:lstStyle>
          <a:p>
            <a:pPr lvl="0"/>
            <a:r>
              <a:rPr lang="en-US" dirty="0" smtClean="0"/>
              <a:t>Biography</a:t>
            </a:r>
            <a:endParaRPr lang="en-US" dirty="0"/>
          </a:p>
        </p:txBody>
      </p:sp>
      <p:sp>
        <p:nvSpPr>
          <p:cNvPr id="30" name="Text Placeholder 15"/>
          <p:cNvSpPr>
            <a:spLocks noGrp="1"/>
          </p:cNvSpPr>
          <p:nvPr>
            <p:ph type="body" sz="quarter" idx="47" hasCustomPrompt="1"/>
          </p:nvPr>
        </p:nvSpPr>
        <p:spPr>
          <a:xfrm>
            <a:off x="3475036" y="4038600"/>
            <a:ext cx="2400300" cy="314325"/>
          </a:xfrm>
        </p:spPr>
        <p:txBody>
          <a:bodyPr lIns="0" tIns="0" rIns="0" bIns="0">
            <a:noAutofit/>
          </a:bodyPr>
          <a:lstStyle>
            <a:lvl1pPr marL="0" indent="0" algn="ctr">
              <a:buFontTx/>
              <a:buNone/>
              <a:defRPr sz="1800" b="0" baseline="0">
                <a:solidFill>
                  <a:srgbClr val="424242"/>
                </a:solidFill>
                <a:latin typeface="Lato" panose="020F0502020204030203" pitchFamily="34" charset="0"/>
              </a:defRPr>
            </a:lvl1pPr>
            <a:lvl2pPr>
              <a:defRPr sz="1400">
                <a:latin typeface="+mj-lt"/>
              </a:defRPr>
            </a:lvl2pPr>
            <a:lvl3pPr>
              <a:defRPr sz="1400">
                <a:latin typeface="+mj-lt"/>
              </a:defRPr>
            </a:lvl3pPr>
            <a:lvl4pPr>
              <a:defRPr sz="1400">
                <a:latin typeface="+mj-lt"/>
              </a:defRPr>
            </a:lvl4pPr>
            <a:lvl5pPr>
              <a:defRPr sz="1400">
                <a:latin typeface="+mj-lt"/>
              </a:defRPr>
            </a:lvl5pPr>
          </a:lstStyle>
          <a:p>
            <a:pPr lvl="0"/>
            <a:r>
              <a:rPr lang="en-US" dirty="0" smtClean="0"/>
              <a:t>Employee Name</a:t>
            </a:r>
            <a:endParaRPr lang="en-US" dirty="0"/>
          </a:p>
        </p:txBody>
      </p:sp>
      <p:sp>
        <p:nvSpPr>
          <p:cNvPr id="32" name="Text Placeholder 15"/>
          <p:cNvSpPr>
            <a:spLocks noGrp="1"/>
          </p:cNvSpPr>
          <p:nvPr>
            <p:ph type="body" sz="quarter" idx="49" hasCustomPrompt="1"/>
          </p:nvPr>
        </p:nvSpPr>
        <p:spPr>
          <a:xfrm>
            <a:off x="3475036" y="4362450"/>
            <a:ext cx="2400300" cy="266700"/>
          </a:xfrm>
        </p:spPr>
        <p:txBody>
          <a:bodyPr lIns="0" tIns="0" rIns="0" bIns="0">
            <a:noAutofit/>
          </a:bodyPr>
          <a:lstStyle>
            <a:lvl1pPr marL="0" indent="0" algn="ctr">
              <a:buFontTx/>
              <a:buNone/>
              <a:defRPr sz="1400" b="0" i="1" baseline="0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 pitchFamily="34" charset="0"/>
              </a:defRPr>
            </a:lvl1pPr>
            <a:lvl2pPr>
              <a:defRPr sz="1400">
                <a:latin typeface="+mj-lt"/>
              </a:defRPr>
            </a:lvl2pPr>
            <a:lvl3pPr>
              <a:defRPr sz="1400">
                <a:latin typeface="+mj-lt"/>
              </a:defRPr>
            </a:lvl3pPr>
            <a:lvl4pPr>
              <a:defRPr sz="1400">
                <a:latin typeface="+mj-lt"/>
              </a:defRPr>
            </a:lvl4pPr>
            <a:lvl5pPr>
              <a:defRPr sz="1400">
                <a:latin typeface="+mj-lt"/>
              </a:defRPr>
            </a:lvl5pPr>
          </a:lstStyle>
          <a:p>
            <a:pPr lvl="0"/>
            <a:r>
              <a:rPr lang="en-US" dirty="0" smtClean="0"/>
              <a:t>Job Title</a:t>
            </a:r>
            <a:endParaRPr lang="en-US" dirty="0"/>
          </a:p>
        </p:txBody>
      </p:sp>
      <p:sp>
        <p:nvSpPr>
          <p:cNvPr id="34" name="Text Placeholder 15"/>
          <p:cNvSpPr>
            <a:spLocks noGrp="1"/>
          </p:cNvSpPr>
          <p:nvPr>
            <p:ph type="body" sz="quarter" idx="50" hasCustomPrompt="1"/>
          </p:nvPr>
        </p:nvSpPr>
        <p:spPr>
          <a:xfrm>
            <a:off x="3475036" y="4619625"/>
            <a:ext cx="2400300" cy="752475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Light" panose="020F0302020204030203" pitchFamily="34" charset="0"/>
              </a:defRPr>
            </a:lvl1pPr>
            <a:lvl2pPr>
              <a:defRPr sz="1400">
                <a:latin typeface="+mj-lt"/>
              </a:defRPr>
            </a:lvl2pPr>
            <a:lvl3pPr>
              <a:defRPr sz="1400">
                <a:latin typeface="+mj-lt"/>
              </a:defRPr>
            </a:lvl3pPr>
            <a:lvl4pPr>
              <a:defRPr sz="1400">
                <a:latin typeface="+mj-lt"/>
              </a:defRPr>
            </a:lvl4pPr>
            <a:lvl5pPr>
              <a:defRPr sz="1400">
                <a:latin typeface="+mj-lt"/>
              </a:defRPr>
            </a:lvl5pPr>
          </a:lstStyle>
          <a:p>
            <a:pPr lvl="0"/>
            <a:r>
              <a:rPr lang="en-US" dirty="0" smtClean="0"/>
              <a:t>Biography</a:t>
            </a:r>
            <a:endParaRPr lang="en-US" dirty="0"/>
          </a:p>
        </p:txBody>
      </p:sp>
      <p:sp>
        <p:nvSpPr>
          <p:cNvPr id="53" name="Text Placeholder 15"/>
          <p:cNvSpPr>
            <a:spLocks noGrp="1"/>
          </p:cNvSpPr>
          <p:nvPr>
            <p:ph type="body" sz="quarter" idx="51" hasCustomPrompt="1"/>
          </p:nvPr>
        </p:nvSpPr>
        <p:spPr>
          <a:xfrm>
            <a:off x="6323011" y="4038600"/>
            <a:ext cx="2400300" cy="314325"/>
          </a:xfrm>
        </p:spPr>
        <p:txBody>
          <a:bodyPr lIns="0" tIns="0" rIns="0" bIns="0">
            <a:noAutofit/>
          </a:bodyPr>
          <a:lstStyle>
            <a:lvl1pPr marL="0" indent="0" algn="ctr">
              <a:buFontTx/>
              <a:buNone/>
              <a:defRPr sz="1800" b="0" baseline="0">
                <a:solidFill>
                  <a:srgbClr val="424242"/>
                </a:solidFill>
                <a:latin typeface="Lato" panose="020F0502020204030203" pitchFamily="34" charset="0"/>
              </a:defRPr>
            </a:lvl1pPr>
            <a:lvl2pPr>
              <a:defRPr sz="1400">
                <a:latin typeface="+mj-lt"/>
              </a:defRPr>
            </a:lvl2pPr>
            <a:lvl3pPr>
              <a:defRPr sz="1400">
                <a:latin typeface="+mj-lt"/>
              </a:defRPr>
            </a:lvl3pPr>
            <a:lvl4pPr>
              <a:defRPr sz="1400">
                <a:latin typeface="+mj-lt"/>
              </a:defRPr>
            </a:lvl4pPr>
            <a:lvl5pPr>
              <a:defRPr sz="1400">
                <a:latin typeface="+mj-lt"/>
              </a:defRPr>
            </a:lvl5pPr>
          </a:lstStyle>
          <a:p>
            <a:pPr lvl="0"/>
            <a:r>
              <a:rPr lang="en-US" dirty="0" smtClean="0"/>
              <a:t>Employee Name</a:t>
            </a:r>
            <a:endParaRPr lang="en-US" dirty="0"/>
          </a:p>
        </p:txBody>
      </p:sp>
      <p:sp>
        <p:nvSpPr>
          <p:cNvPr id="55" name="Text Placeholder 15"/>
          <p:cNvSpPr>
            <a:spLocks noGrp="1"/>
          </p:cNvSpPr>
          <p:nvPr>
            <p:ph type="body" sz="quarter" idx="53" hasCustomPrompt="1"/>
          </p:nvPr>
        </p:nvSpPr>
        <p:spPr>
          <a:xfrm>
            <a:off x="6323011" y="4362450"/>
            <a:ext cx="2400300" cy="266700"/>
          </a:xfrm>
        </p:spPr>
        <p:txBody>
          <a:bodyPr lIns="0" tIns="0" rIns="0" bIns="0">
            <a:noAutofit/>
          </a:bodyPr>
          <a:lstStyle>
            <a:lvl1pPr marL="0" indent="0" algn="ctr">
              <a:buFontTx/>
              <a:buNone/>
              <a:defRPr sz="1400" b="0" i="1" baseline="0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 pitchFamily="34" charset="0"/>
              </a:defRPr>
            </a:lvl1pPr>
            <a:lvl2pPr>
              <a:defRPr sz="1400">
                <a:latin typeface="+mj-lt"/>
              </a:defRPr>
            </a:lvl2pPr>
            <a:lvl3pPr>
              <a:defRPr sz="1400">
                <a:latin typeface="+mj-lt"/>
              </a:defRPr>
            </a:lvl3pPr>
            <a:lvl4pPr>
              <a:defRPr sz="1400">
                <a:latin typeface="+mj-lt"/>
              </a:defRPr>
            </a:lvl4pPr>
            <a:lvl5pPr>
              <a:defRPr sz="1400">
                <a:latin typeface="+mj-lt"/>
              </a:defRPr>
            </a:lvl5pPr>
          </a:lstStyle>
          <a:p>
            <a:pPr lvl="0"/>
            <a:r>
              <a:rPr lang="en-US" dirty="0" smtClean="0"/>
              <a:t>Job Title</a:t>
            </a:r>
            <a:endParaRPr lang="en-US" dirty="0"/>
          </a:p>
        </p:txBody>
      </p:sp>
      <p:sp>
        <p:nvSpPr>
          <p:cNvPr id="56" name="Text Placeholder 15"/>
          <p:cNvSpPr>
            <a:spLocks noGrp="1"/>
          </p:cNvSpPr>
          <p:nvPr>
            <p:ph type="body" sz="quarter" idx="54" hasCustomPrompt="1"/>
          </p:nvPr>
        </p:nvSpPr>
        <p:spPr>
          <a:xfrm>
            <a:off x="6323011" y="4619625"/>
            <a:ext cx="2400300" cy="752475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Light" panose="020F0302020204030203" pitchFamily="34" charset="0"/>
              </a:defRPr>
            </a:lvl1pPr>
            <a:lvl2pPr>
              <a:defRPr sz="1400">
                <a:latin typeface="+mj-lt"/>
              </a:defRPr>
            </a:lvl2pPr>
            <a:lvl3pPr>
              <a:defRPr sz="1400">
                <a:latin typeface="+mj-lt"/>
              </a:defRPr>
            </a:lvl3pPr>
            <a:lvl4pPr>
              <a:defRPr sz="1400">
                <a:latin typeface="+mj-lt"/>
              </a:defRPr>
            </a:lvl4pPr>
            <a:lvl5pPr>
              <a:defRPr sz="1400">
                <a:latin typeface="+mj-lt"/>
              </a:defRPr>
            </a:lvl5pPr>
          </a:lstStyle>
          <a:p>
            <a:pPr lvl="0"/>
            <a:r>
              <a:rPr lang="en-US" dirty="0" smtClean="0"/>
              <a:t>Biography</a:t>
            </a:r>
            <a:endParaRPr lang="en-US" dirty="0"/>
          </a:p>
        </p:txBody>
      </p:sp>
      <p:sp>
        <p:nvSpPr>
          <p:cNvPr id="57" name="Text Placeholder 15"/>
          <p:cNvSpPr>
            <a:spLocks noGrp="1"/>
          </p:cNvSpPr>
          <p:nvPr>
            <p:ph type="body" sz="quarter" idx="55" hasCustomPrompt="1"/>
          </p:nvPr>
        </p:nvSpPr>
        <p:spPr>
          <a:xfrm>
            <a:off x="9180511" y="4038600"/>
            <a:ext cx="2400300" cy="314325"/>
          </a:xfrm>
        </p:spPr>
        <p:txBody>
          <a:bodyPr lIns="0" tIns="0" rIns="0" bIns="0">
            <a:noAutofit/>
          </a:bodyPr>
          <a:lstStyle>
            <a:lvl1pPr marL="0" indent="0" algn="ctr">
              <a:buFontTx/>
              <a:buNone/>
              <a:defRPr sz="1800" b="0" baseline="0">
                <a:solidFill>
                  <a:srgbClr val="424242"/>
                </a:solidFill>
                <a:latin typeface="Lato" panose="020F0502020204030203" pitchFamily="34" charset="0"/>
              </a:defRPr>
            </a:lvl1pPr>
            <a:lvl2pPr>
              <a:defRPr sz="1400">
                <a:latin typeface="+mj-lt"/>
              </a:defRPr>
            </a:lvl2pPr>
            <a:lvl3pPr>
              <a:defRPr sz="1400">
                <a:latin typeface="+mj-lt"/>
              </a:defRPr>
            </a:lvl3pPr>
            <a:lvl4pPr>
              <a:defRPr sz="1400">
                <a:latin typeface="+mj-lt"/>
              </a:defRPr>
            </a:lvl4pPr>
            <a:lvl5pPr>
              <a:defRPr sz="1400">
                <a:latin typeface="+mj-lt"/>
              </a:defRPr>
            </a:lvl5pPr>
          </a:lstStyle>
          <a:p>
            <a:pPr lvl="0"/>
            <a:r>
              <a:rPr lang="en-US" dirty="0" smtClean="0"/>
              <a:t>Employee Name</a:t>
            </a:r>
            <a:endParaRPr lang="en-US" dirty="0"/>
          </a:p>
        </p:txBody>
      </p:sp>
      <p:sp>
        <p:nvSpPr>
          <p:cNvPr id="59" name="Text Placeholder 15"/>
          <p:cNvSpPr>
            <a:spLocks noGrp="1"/>
          </p:cNvSpPr>
          <p:nvPr>
            <p:ph type="body" sz="quarter" idx="57" hasCustomPrompt="1"/>
          </p:nvPr>
        </p:nvSpPr>
        <p:spPr>
          <a:xfrm>
            <a:off x="9180511" y="4362450"/>
            <a:ext cx="2400300" cy="266700"/>
          </a:xfrm>
        </p:spPr>
        <p:txBody>
          <a:bodyPr lIns="0" tIns="0" rIns="0" bIns="0">
            <a:noAutofit/>
          </a:bodyPr>
          <a:lstStyle>
            <a:lvl1pPr marL="0" indent="0" algn="ctr">
              <a:buFontTx/>
              <a:buNone/>
              <a:defRPr sz="1400" b="0" i="1" baseline="0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 pitchFamily="34" charset="0"/>
              </a:defRPr>
            </a:lvl1pPr>
            <a:lvl2pPr>
              <a:defRPr sz="1400">
                <a:latin typeface="+mj-lt"/>
              </a:defRPr>
            </a:lvl2pPr>
            <a:lvl3pPr>
              <a:defRPr sz="1400">
                <a:latin typeface="+mj-lt"/>
              </a:defRPr>
            </a:lvl3pPr>
            <a:lvl4pPr>
              <a:defRPr sz="1400">
                <a:latin typeface="+mj-lt"/>
              </a:defRPr>
            </a:lvl4pPr>
            <a:lvl5pPr>
              <a:defRPr sz="1400">
                <a:latin typeface="+mj-lt"/>
              </a:defRPr>
            </a:lvl5pPr>
          </a:lstStyle>
          <a:p>
            <a:pPr lvl="0"/>
            <a:r>
              <a:rPr lang="en-US" dirty="0" smtClean="0"/>
              <a:t>Job Title</a:t>
            </a:r>
            <a:endParaRPr lang="en-US" dirty="0"/>
          </a:p>
        </p:txBody>
      </p:sp>
      <p:sp>
        <p:nvSpPr>
          <p:cNvPr id="60" name="Text Placeholder 15"/>
          <p:cNvSpPr>
            <a:spLocks noGrp="1"/>
          </p:cNvSpPr>
          <p:nvPr>
            <p:ph type="body" sz="quarter" idx="58" hasCustomPrompt="1"/>
          </p:nvPr>
        </p:nvSpPr>
        <p:spPr>
          <a:xfrm>
            <a:off x="9180511" y="4619625"/>
            <a:ext cx="2400300" cy="752475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Light" panose="020F0302020204030203" pitchFamily="34" charset="0"/>
              </a:defRPr>
            </a:lvl1pPr>
            <a:lvl2pPr>
              <a:defRPr sz="1400">
                <a:latin typeface="+mj-lt"/>
              </a:defRPr>
            </a:lvl2pPr>
            <a:lvl3pPr>
              <a:defRPr sz="1400">
                <a:latin typeface="+mj-lt"/>
              </a:defRPr>
            </a:lvl3pPr>
            <a:lvl4pPr>
              <a:defRPr sz="1400">
                <a:latin typeface="+mj-lt"/>
              </a:defRPr>
            </a:lvl4pPr>
            <a:lvl5pPr>
              <a:defRPr sz="1400">
                <a:latin typeface="+mj-lt"/>
              </a:defRPr>
            </a:lvl5pPr>
          </a:lstStyle>
          <a:p>
            <a:pPr lvl="0"/>
            <a:r>
              <a:rPr lang="en-US" dirty="0" smtClean="0"/>
              <a:t>Biography</a:t>
            </a:r>
            <a:endParaRPr lang="en-US" dirty="0"/>
          </a:p>
        </p:txBody>
      </p:sp>
      <p:sp>
        <p:nvSpPr>
          <p:cNvPr id="22" name="Picture Placeholder 2"/>
          <p:cNvSpPr>
            <a:spLocks noGrp="1"/>
          </p:cNvSpPr>
          <p:nvPr>
            <p:ph type="pic" sz="quarter" idx="60"/>
          </p:nvPr>
        </p:nvSpPr>
        <p:spPr>
          <a:xfrm>
            <a:off x="3475036" y="1362074"/>
            <a:ext cx="2400300" cy="2404872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23" name="Picture Placeholder 2"/>
          <p:cNvSpPr>
            <a:spLocks noGrp="1"/>
          </p:cNvSpPr>
          <p:nvPr>
            <p:ph type="pic" sz="quarter" idx="61"/>
          </p:nvPr>
        </p:nvSpPr>
        <p:spPr>
          <a:xfrm>
            <a:off x="6323011" y="1362074"/>
            <a:ext cx="2400300" cy="2404872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24" name="Picture Placeholder 2"/>
          <p:cNvSpPr>
            <a:spLocks noGrp="1"/>
          </p:cNvSpPr>
          <p:nvPr>
            <p:ph type="pic" sz="quarter" idx="62"/>
          </p:nvPr>
        </p:nvSpPr>
        <p:spPr>
          <a:xfrm>
            <a:off x="9180511" y="1362074"/>
            <a:ext cx="2400300" cy="2404872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296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ucts &amp; Servi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E4BAF-07FB-4718-B765-6696022D4B1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Products &amp; Services</a:t>
            </a:r>
            <a:endParaRPr lang="en-US" dirty="0"/>
          </a:p>
        </p:txBody>
      </p:sp>
      <p:sp>
        <p:nvSpPr>
          <p:cNvPr id="24" name="Text Placeholder 12"/>
          <p:cNvSpPr>
            <a:spLocks noGrp="1"/>
          </p:cNvSpPr>
          <p:nvPr>
            <p:ph type="body" sz="quarter" idx="24" hasCustomPrompt="1"/>
          </p:nvPr>
        </p:nvSpPr>
        <p:spPr>
          <a:xfrm>
            <a:off x="1638300" y="1266825"/>
            <a:ext cx="2552702" cy="323850"/>
          </a:xfrm>
        </p:spPr>
        <p:txBody>
          <a:bodyPr lIns="0" rIns="0">
            <a:noAutofit/>
          </a:bodyPr>
          <a:lstStyle>
            <a:lvl1pPr marL="0" indent="0" algn="l">
              <a:buFontTx/>
              <a:buNone/>
              <a:defRPr sz="1600" b="0" baseline="0">
                <a:solidFill>
                  <a:srgbClr val="424242"/>
                </a:solidFill>
                <a:latin typeface="Lato" panose="020F0502020204030203" pitchFamily="34" charset="0"/>
              </a:defRPr>
            </a:lvl1pPr>
            <a:lvl2pPr marL="457200" indent="0" algn="r">
              <a:buFontTx/>
              <a:buNone/>
              <a:defRPr sz="1400" b="1"/>
            </a:lvl2pPr>
            <a:lvl3pPr marL="914400" indent="0" algn="r">
              <a:buFontTx/>
              <a:buNone/>
              <a:defRPr sz="1400" b="1"/>
            </a:lvl3pPr>
            <a:lvl4pPr marL="1371600" indent="0" algn="r">
              <a:buFontTx/>
              <a:buNone/>
              <a:defRPr sz="1400" b="1"/>
            </a:lvl4pPr>
            <a:lvl5pPr marL="1828800" indent="0" algn="r">
              <a:buFontTx/>
              <a:buNone/>
              <a:defRPr sz="1400" b="1"/>
            </a:lvl5pPr>
          </a:lstStyle>
          <a:p>
            <a:pPr lvl="0"/>
            <a:r>
              <a:rPr lang="en-US" dirty="0" smtClean="0"/>
              <a:t>Product / Service Title</a:t>
            </a:r>
            <a:endParaRPr lang="en-US" dirty="0"/>
          </a:p>
        </p:txBody>
      </p:sp>
      <p:sp>
        <p:nvSpPr>
          <p:cNvPr id="25" name="Text Placeholder 14"/>
          <p:cNvSpPr>
            <a:spLocks noGrp="1"/>
          </p:cNvSpPr>
          <p:nvPr>
            <p:ph type="body" sz="quarter" idx="25" hasCustomPrompt="1"/>
          </p:nvPr>
        </p:nvSpPr>
        <p:spPr>
          <a:xfrm>
            <a:off x="1638300" y="1590676"/>
            <a:ext cx="2552702" cy="914400"/>
          </a:xfrm>
        </p:spPr>
        <p:txBody>
          <a:bodyPr lIns="0" rIns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Light" panose="020F0302020204030203" pitchFamily="34" charset="0"/>
              </a:defRPr>
            </a:lvl1pPr>
            <a:lvl2pPr marL="457200" indent="0" algn="r">
              <a:buFontTx/>
              <a:buNone/>
              <a:defRPr sz="1400">
                <a:latin typeface="+mj-lt"/>
              </a:defRPr>
            </a:lvl2pPr>
            <a:lvl3pPr marL="914400" indent="0" algn="r">
              <a:buFontTx/>
              <a:buNone/>
              <a:defRPr sz="1400">
                <a:latin typeface="+mj-lt"/>
              </a:defRPr>
            </a:lvl3pPr>
            <a:lvl4pPr marL="1371600" indent="0" algn="r">
              <a:buFontTx/>
              <a:buNone/>
              <a:defRPr sz="1400">
                <a:latin typeface="+mj-lt"/>
              </a:defRPr>
            </a:lvl4pPr>
            <a:lvl5pPr marL="1828800" indent="0" algn="r">
              <a:buFontTx/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 smtClean="0"/>
              <a:t>Description goes here</a:t>
            </a:r>
            <a:endParaRPr lang="en-US" dirty="0"/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34" hasCustomPrompt="1"/>
          </p:nvPr>
        </p:nvSpPr>
        <p:spPr>
          <a:xfrm>
            <a:off x="1638300" y="2676525"/>
            <a:ext cx="2552702" cy="323850"/>
          </a:xfrm>
        </p:spPr>
        <p:txBody>
          <a:bodyPr lIns="0" rIns="0">
            <a:noAutofit/>
          </a:bodyPr>
          <a:lstStyle>
            <a:lvl1pPr marL="0" indent="0" algn="l">
              <a:buFontTx/>
              <a:buNone/>
              <a:defRPr sz="1600" b="0" baseline="0">
                <a:solidFill>
                  <a:srgbClr val="424242"/>
                </a:solidFill>
                <a:latin typeface="Lato" panose="020F0502020204030203" pitchFamily="34" charset="0"/>
              </a:defRPr>
            </a:lvl1pPr>
            <a:lvl2pPr marL="457200" indent="0" algn="r">
              <a:buFontTx/>
              <a:buNone/>
              <a:defRPr sz="1400" b="1"/>
            </a:lvl2pPr>
            <a:lvl3pPr marL="914400" indent="0" algn="r">
              <a:buFontTx/>
              <a:buNone/>
              <a:defRPr sz="1400" b="1"/>
            </a:lvl3pPr>
            <a:lvl4pPr marL="1371600" indent="0" algn="r">
              <a:buFontTx/>
              <a:buNone/>
              <a:defRPr sz="1400" b="1"/>
            </a:lvl4pPr>
            <a:lvl5pPr marL="1828800" indent="0" algn="r">
              <a:buFontTx/>
              <a:buNone/>
              <a:defRPr sz="1400" b="1"/>
            </a:lvl5pPr>
          </a:lstStyle>
          <a:p>
            <a:pPr lvl="0"/>
            <a:r>
              <a:rPr lang="en-US" dirty="0" smtClean="0"/>
              <a:t>Product / Service Title</a:t>
            </a:r>
            <a:endParaRPr lang="en-US" dirty="0"/>
          </a:p>
        </p:txBody>
      </p:sp>
      <p:sp>
        <p:nvSpPr>
          <p:cNvPr id="34" name="Text Placeholder 14"/>
          <p:cNvSpPr>
            <a:spLocks noGrp="1"/>
          </p:cNvSpPr>
          <p:nvPr>
            <p:ph type="body" sz="quarter" idx="35" hasCustomPrompt="1"/>
          </p:nvPr>
        </p:nvSpPr>
        <p:spPr>
          <a:xfrm>
            <a:off x="1638300" y="3000376"/>
            <a:ext cx="2552702" cy="914400"/>
          </a:xfrm>
        </p:spPr>
        <p:txBody>
          <a:bodyPr lIns="0" rIns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0" baseline="0">
                <a:solidFill>
                  <a:srgbClr val="424242"/>
                </a:solidFill>
                <a:latin typeface="Lato Light" panose="020F0302020204030203" pitchFamily="34" charset="0"/>
              </a:defRPr>
            </a:lvl1pPr>
            <a:lvl2pPr marL="457200" indent="0" algn="r">
              <a:buFontTx/>
              <a:buNone/>
              <a:defRPr sz="1400">
                <a:latin typeface="+mj-lt"/>
              </a:defRPr>
            </a:lvl2pPr>
            <a:lvl3pPr marL="914400" indent="0" algn="r">
              <a:buFontTx/>
              <a:buNone/>
              <a:defRPr sz="1400">
                <a:latin typeface="+mj-lt"/>
              </a:defRPr>
            </a:lvl3pPr>
            <a:lvl4pPr marL="1371600" indent="0" algn="r">
              <a:buFontTx/>
              <a:buNone/>
              <a:defRPr sz="1400">
                <a:latin typeface="+mj-lt"/>
              </a:defRPr>
            </a:lvl4pPr>
            <a:lvl5pPr marL="1828800" indent="0" algn="r">
              <a:buFontTx/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 smtClean="0"/>
              <a:t>Description goes here</a:t>
            </a:r>
            <a:endParaRPr lang="en-US" dirty="0"/>
          </a:p>
        </p:txBody>
      </p:sp>
      <p:sp>
        <p:nvSpPr>
          <p:cNvPr id="49" name="Text Placeholder 12"/>
          <p:cNvSpPr>
            <a:spLocks noGrp="1"/>
          </p:cNvSpPr>
          <p:nvPr>
            <p:ph type="body" sz="quarter" idx="36" hasCustomPrompt="1"/>
          </p:nvPr>
        </p:nvSpPr>
        <p:spPr>
          <a:xfrm>
            <a:off x="1638300" y="4086225"/>
            <a:ext cx="2552702" cy="323850"/>
          </a:xfrm>
        </p:spPr>
        <p:txBody>
          <a:bodyPr lIns="0" rIns="0">
            <a:noAutofit/>
          </a:bodyPr>
          <a:lstStyle>
            <a:lvl1pPr marL="0" indent="0" algn="l">
              <a:buFontTx/>
              <a:buNone/>
              <a:defRPr sz="1600" b="0" baseline="0">
                <a:solidFill>
                  <a:srgbClr val="424242"/>
                </a:solidFill>
                <a:latin typeface="Lato" panose="020F0502020204030203" pitchFamily="34" charset="0"/>
              </a:defRPr>
            </a:lvl1pPr>
            <a:lvl2pPr marL="457200" indent="0" algn="r">
              <a:buFontTx/>
              <a:buNone/>
              <a:defRPr sz="1400" b="1"/>
            </a:lvl2pPr>
            <a:lvl3pPr marL="914400" indent="0" algn="r">
              <a:buFontTx/>
              <a:buNone/>
              <a:defRPr sz="1400" b="1"/>
            </a:lvl3pPr>
            <a:lvl4pPr marL="1371600" indent="0" algn="r">
              <a:buFontTx/>
              <a:buNone/>
              <a:defRPr sz="1400" b="1"/>
            </a:lvl4pPr>
            <a:lvl5pPr marL="1828800" indent="0" algn="r">
              <a:buFontTx/>
              <a:buNone/>
              <a:defRPr sz="1400" b="1"/>
            </a:lvl5pPr>
          </a:lstStyle>
          <a:p>
            <a:pPr lvl="0"/>
            <a:r>
              <a:rPr lang="en-US" dirty="0" smtClean="0"/>
              <a:t>Product / Service Title</a:t>
            </a:r>
            <a:endParaRPr lang="en-US" dirty="0"/>
          </a:p>
        </p:txBody>
      </p:sp>
      <p:sp>
        <p:nvSpPr>
          <p:cNvPr id="50" name="Text Placeholder 14"/>
          <p:cNvSpPr>
            <a:spLocks noGrp="1"/>
          </p:cNvSpPr>
          <p:nvPr>
            <p:ph type="body" sz="quarter" idx="37" hasCustomPrompt="1"/>
          </p:nvPr>
        </p:nvSpPr>
        <p:spPr>
          <a:xfrm>
            <a:off x="1638300" y="4410076"/>
            <a:ext cx="2552702" cy="914400"/>
          </a:xfrm>
        </p:spPr>
        <p:txBody>
          <a:bodyPr lIns="0" rIns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Light" panose="020F0302020204030203" pitchFamily="34" charset="0"/>
              </a:defRPr>
            </a:lvl1pPr>
            <a:lvl2pPr marL="457200" indent="0" algn="r">
              <a:buFontTx/>
              <a:buNone/>
              <a:defRPr sz="1400">
                <a:latin typeface="+mj-lt"/>
              </a:defRPr>
            </a:lvl2pPr>
            <a:lvl3pPr marL="914400" indent="0" algn="r">
              <a:buFontTx/>
              <a:buNone/>
              <a:defRPr sz="1400">
                <a:latin typeface="+mj-lt"/>
              </a:defRPr>
            </a:lvl3pPr>
            <a:lvl4pPr marL="1371600" indent="0" algn="r">
              <a:buFontTx/>
              <a:buNone/>
              <a:defRPr sz="1400">
                <a:latin typeface="+mj-lt"/>
              </a:defRPr>
            </a:lvl4pPr>
            <a:lvl5pPr marL="1828800" indent="0" algn="r">
              <a:buFontTx/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 smtClean="0"/>
              <a:t>Description goes here</a:t>
            </a:r>
            <a:endParaRPr lang="en-US" dirty="0"/>
          </a:p>
        </p:txBody>
      </p:sp>
      <p:sp>
        <p:nvSpPr>
          <p:cNvPr id="54" name="Text Placeholder 12"/>
          <p:cNvSpPr>
            <a:spLocks noGrp="1"/>
          </p:cNvSpPr>
          <p:nvPr>
            <p:ph type="body" sz="quarter" idx="38" hasCustomPrompt="1"/>
          </p:nvPr>
        </p:nvSpPr>
        <p:spPr>
          <a:xfrm>
            <a:off x="5295898" y="1266825"/>
            <a:ext cx="2552702" cy="323850"/>
          </a:xfrm>
        </p:spPr>
        <p:txBody>
          <a:bodyPr lIns="0" rIns="0">
            <a:noAutofit/>
          </a:bodyPr>
          <a:lstStyle>
            <a:lvl1pPr marL="0" indent="0" algn="l">
              <a:buFontTx/>
              <a:buNone/>
              <a:defRPr sz="1600" b="0" baseline="0">
                <a:solidFill>
                  <a:srgbClr val="424242"/>
                </a:solidFill>
                <a:latin typeface="Lato" panose="020F0502020204030203" pitchFamily="34" charset="0"/>
              </a:defRPr>
            </a:lvl1pPr>
            <a:lvl2pPr marL="457200" indent="0" algn="r">
              <a:buFontTx/>
              <a:buNone/>
              <a:defRPr sz="1400" b="1"/>
            </a:lvl2pPr>
            <a:lvl3pPr marL="914400" indent="0" algn="r">
              <a:buFontTx/>
              <a:buNone/>
              <a:defRPr sz="1400" b="1"/>
            </a:lvl3pPr>
            <a:lvl4pPr marL="1371600" indent="0" algn="r">
              <a:buFontTx/>
              <a:buNone/>
              <a:defRPr sz="1400" b="1"/>
            </a:lvl4pPr>
            <a:lvl5pPr marL="1828800" indent="0" algn="r">
              <a:buFontTx/>
              <a:buNone/>
              <a:defRPr sz="1400" b="1"/>
            </a:lvl5pPr>
          </a:lstStyle>
          <a:p>
            <a:pPr lvl="0"/>
            <a:r>
              <a:rPr lang="en-US" dirty="0" smtClean="0"/>
              <a:t>Product / Service Title</a:t>
            </a:r>
            <a:endParaRPr lang="en-US" dirty="0"/>
          </a:p>
        </p:txBody>
      </p:sp>
      <p:sp>
        <p:nvSpPr>
          <p:cNvPr id="55" name="Text Placeholder 14"/>
          <p:cNvSpPr>
            <a:spLocks noGrp="1"/>
          </p:cNvSpPr>
          <p:nvPr>
            <p:ph type="body" sz="quarter" idx="39" hasCustomPrompt="1"/>
          </p:nvPr>
        </p:nvSpPr>
        <p:spPr>
          <a:xfrm>
            <a:off x="5295898" y="1590676"/>
            <a:ext cx="2552702" cy="914400"/>
          </a:xfrm>
        </p:spPr>
        <p:txBody>
          <a:bodyPr lIns="0" rIns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Light" panose="020F0302020204030203" pitchFamily="34" charset="0"/>
              </a:defRPr>
            </a:lvl1pPr>
            <a:lvl2pPr marL="457200" indent="0" algn="r">
              <a:buFontTx/>
              <a:buNone/>
              <a:defRPr sz="1400">
                <a:latin typeface="+mj-lt"/>
              </a:defRPr>
            </a:lvl2pPr>
            <a:lvl3pPr marL="914400" indent="0" algn="r">
              <a:buFontTx/>
              <a:buNone/>
              <a:defRPr sz="1400">
                <a:latin typeface="+mj-lt"/>
              </a:defRPr>
            </a:lvl3pPr>
            <a:lvl4pPr marL="1371600" indent="0" algn="r">
              <a:buFontTx/>
              <a:buNone/>
              <a:defRPr sz="1400">
                <a:latin typeface="+mj-lt"/>
              </a:defRPr>
            </a:lvl4pPr>
            <a:lvl5pPr marL="1828800" indent="0" algn="r">
              <a:buFontTx/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 smtClean="0"/>
              <a:t>Description goes here</a:t>
            </a:r>
            <a:endParaRPr lang="en-US" dirty="0"/>
          </a:p>
        </p:txBody>
      </p:sp>
      <p:sp>
        <p:nvSpPr>
          <p:cNvPr id="56" name="Text Placeholder 12"/>
          <p:cNvSpPr>
            <a:spLocks noGrp="1"/>
          </p:cNvSpPr>
          <p:nvPr>
            <p:ph type="body" sz="quarter" idx="40" hasCustomPrompt="1"/>
          </p:nvPr>
        </p:nvSpPr>
        <p:spPr>
          <a:xfrm>
            <a:off x="5295898" y="2676525"/>
            <a:ext cx="2552702" cy="323850"/>
          </a:xfrm>
        </p:spPr>
        <p:txBody>
          <a:bodyPr lIns="0" rIns="0">
            <a:noAutofit/>
          </a:bodyPr>
          <a:lstStyle>
            <a:lvl1pPr marL="0" indent="0" algn="l">
              <a:buFontTx/>
              <a:buNone/>
              <a:defRPr sz="1600" b="0" baseline="0">
                <a:solidFill>
                  <a:srgbClr val="424242"/>
                </a:solidFill>
                <a:latin typeface="Lato" panose="020F0502020204030203" pitchFamily="34" charset="0"/>
              </a:defRPr>
            </a:lvl1pPr>
            <a:lvl2pPr marL="457200" indent="0" algn="r">
              <a:buFontTx/>
              <a:buNone/>
              <a:defRPr sz="1400" b="1"/>
            </a:lvl2pPr>
            <a:lvl3pPr marL="914400" indent="0" algn="r">
              <a:buFontTx/>
              <a:buNone/>
              <a:defRPr sz="1400" b="1"/>
            </a:lvl3pPr>
            <a:lvl4pPr marL="1371600" indent="0" algn="r">
              <a:buFontTx/>
              <a:buNone/>
              <a:defRPr sz="1400" b="1"/>
            </a:lvl4pPr>
            <a:lvl5pPr marL="1828800" indent="0" algn="r">
              <a:buFontTx/>
              <a:buNone/>
              <a:defRPr sz="1400" b="1"/>
            </a:lvl5pPr>
          </a:lstStyle>
          <a:p>
            <a:pPr lvl="0"/>
            <a:r>
              <a:rPr lang="en-US" dirty="0" smtClean="0"/>
              <a:t>Product / Service Title</a:t>
            </a:r>
            <a:endParaRPr lang="en-US" dirty="0"/>
          </a:p>
        </p:txBody>
      </p:sp>
      <p:sp>
        <p:nvSpPr>
          <p:cNvPr id="57" name="Text Placeholder 14"/>
          <p:cNvSpPr>
            <a:spLocks noGrp="1"/>
          </p:cNvSpPr>
          <p:nvPr>
            <p:ph type="body" sz="quarter" idx="41" hasCustomPrompt="1"/>
          </p:nvPr>
        </p:nvSpPr>
        <p:spPr>
          <a:xfrm>
            <a:off x="5295898" y="3000376"/>
            <a:ext cx="2552702" cy="914400"/>
          </a:xfrm>
        </p:spPr>
        <p:txBody>
          <a:bodyPr lIns="0" rIns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Light" panose="020F0302020204030203" pitchFamily="34" charset="0"/>
              </a:defRPr>
            </a:lvl1pPr>
            <a:lvl2pPr marL="457200" indent="0" algn="r">
              <a:buFontTx/>
              <a:buNone/>
              <a:defRPr sz="1400">
                <a:latin typeface="+mj-lt"/>
              </a:defRPr>
            </a:lvl2pPr>
            <a:lvl3pPr marL="914400" indent="0" algn="r">
              <a:buFontTx/>
              <a:buNone/>
              <a:defRPr sz="1400">
                <a:latin typeface="+mj-lt"/>
              </a:defRPr>
            </a:lvl3pPr>
            <a:lvl4pPr marL="1371600" indent="0" algn="r">
              <a:buFontTx/>
              <a:buNone/>
              <a:defRPr sz="1400">
                <a:latin typeface="+mj-lt"/>
              </a:defRPr>
            </a:lvl4pPr>
            <a:lvl5pPr marL="1828800" indent="0" algn="r">
              <a:buFontTx/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 smtClean="0"/>
              <a:t>Description goes here</a:t>
            </a:r>
            <a:endParaRPr lang="en-US" dirty="0"/>
          </a:p>
        </p:txBody>
      </p:sp>
      <p:sp>
        <p:nvSpPr>
          <p:cNvPr id="64" name="Text Placeholder 12"/>
          <p:cNvSpPr>
            <a:spLocks noGrp="1"/>
          </p:cNvSpPr>
          <p:nvPr>
            <p:ph type="body" sz="quarter" idx="42" hasCustomPrompt="1"/>
          </p:nvPr>
        </p:nvSpPr>
        <p:spPr>
          <a:xfrm>
            <a:off x="5295898" y="4086225"/>
            <a:ext cx="2552702" cy="323850"/>
          </a:xfrm>
        </p:spPr>
        <p:txBody>
          <a:bodyPr lIns="0" rIns="0">
            <a:noAutofit/>
          </a:bodyPr>
          <a:lstStyle>
            <a:lvl1pPr marL="0" indent="0" algn="l">
              <a:buFontTx/>
              <a:buNone/>
              <a:defRPr sz="1600" b="0" baseline="0">
                <a:solidFill>
                  <a:srgbClr val="424242"/>
                </a:solidFill>
                <a:latin typeface="Lato" panose="020F0502020204030203" pitchFamily="34" charset="0"/>
              </a:defRPr>
            </a:lvl1pPr>
            <a:lvl2pPr marL="457200" indent="0" algn="r">
              <a:buFontTx/>
              <a:buNone/>
              <a:defRPr sz="1400" b="1"/>
            </a:lvl2pPr>
            <a:lvl3pPr marL="914400" indent="0" algn="r">
              <a:buFontTx/>
              <a:buNone/>
              <a:defRPr sz="1400" b="1"/>
            </a:lvl3pPr>
            <a:lvl4pPr marL="1371600" indent="0" algn="r">
              <a:buFontTx/>
              <a:buNone/>
              <a:defRPr sz="1400" b="1"/>
            </a:lvl4pPr>
            <a:lvl5pPr marL="1828800" indent="0" algn="r">
              <a:buFontTx/>
              <a:buNone/>
              <a:defRPr sz="1400" b="1"/>
            </a:lvl5pPr>
          </a:lstStyle>
          <a:p>
            <a:pPr lvl="0"/>
            <a:r>
              <a:rPr lang="en-US" dirty="0" smtClean="0"/>
              <a:t>Product / Service Title</a:t>
            </a:r>
            <a:endParaRPr lang="en-US" dirty="0"/>
          </a:p>
        </p:txBody>
      </p:sp>
      <p:sp>
        <p:nvSpPr>
          <p:cNvPr id="65" name="Text Placeholder 14"/>
          <p:cNvSpPr>
            <a:spLocks noGrp="1"/>
          </p:cNvSpPr>
          <p:nvPr>
            <p:ph type="body" sz="quarter" idx="43" hasCustomPrompt="1"/>
          </p:nvPr>
        </p:nvSpPr>
        <p:spPr>
          <a:xfrm>
            <a:off x="5295898" y="4410076"/>
            <a:ext cx="2552702" cy="914400"/>
          </a:xfrm>
        </p:spPr>
        <p:txBody>
          <a:bodyPr lIns="0" rIns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Light" panose="020F0302020204030203" pitchFamily="34" charset="0"/>
              </a:defRPr>
            </a:lvl1pPr>
            <a:lvl2pPr marL="457200" indent="0" algn="r">
              <a:buFontTx/>
              <a:buNone/>
              <a:defRPr sz="1400">
                <a:latin typeface="+mj-lt"/>
              </a:defRPr>
            </a:lvl2pPr>
            <a:lvl3pPr marL="914400" indent="0" algn="r">
              <a:buFontTx/>
              <a:buNone/>
              <a:defRPr sz="1400">
                <a:latin typeface="+mj-lt"/>
              </a:defRPr>
            </a:lvl3pPr>
            <a:lvl4pPr marL="1371600" indent="0" algn="r">
              <a:buFontTx/>
              <a:buNone/>
              <a:defRPr sz="1400">
                <a:latin typeface="+mj-lt"/>
              </a:defRPr>
            </a:lvl4pPr>
            <a:lvl5pPr marL="1828800" indent="0" algn="r">
              <a:buFontTx/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 smtClean="0"/>
              <a:t>Description goes here</a:t>
            </a:r>
            <a:endParaRPr lang="en-US" dirty="0"/>
          </a:p>
        </p:txBody>
      </p:sp>
      <p:sp>
        <p:nvSpPr>
          <p:cNvPr id="69" name="Text Placeholder 12"/>
          <p:cNvSpPr>
            <a:spLocks noGrp="1"/>
          </p:cNvSpPr>
          <p:nvPr>
            <p:ph type="body" sz="quarter" idx="44" hasCustomPrompt="1"/>
          </p:nvPr>
        </p:nvSpPr>
        <p:spPr>
          <a:xfrm>
            <a:off x="8953498" y="1266825"/>
            <a:ext cx="2552702" cy="323850"/>
          </a:xfrm>
        </p:spPr>
        <p:txBody>
          <a:bodyPr lIns="0" rIns="0">
            <a:noAutofit/>
          </a:bodyPr>
          <a:lstStyle>
            <a:lvl1pPr marL="0" indent="0" algn="l">
              <a:buFontTx/>
              <a:buNone/>
              <a:defRPr sz="1600" b="0" baseline="0">
                <a:solidFill>
                  <a:srgbClr val="424242"/>
                </a:solidFill>
                <a:latin typeface="Lato" panose="020F0502020204030203" pitchFamily="34" charset="0"/>
              </a:defRPr>
            </a:lvl1pPr>
            <a:lvl2pPr marL="457200" indent="0" algn="r">
              <a:buFontTx/>
              <a:buNone/>
              <a:defRPr sz="1400" b="1"/>
            </a:lvl2pPr>
            <a:lvl3pPr marL="914400" indent="0" algn="r">
              <a:buFontTx/>
              <a:buNone/>
              <a:defRPr sz="1400" b="1"/>
            </a:lvl3pPr>
            <a:lvl4pPr marL="1371600" indent="0" algn="r">
              <a:buFontTx/>
              <a:buNone/>
              <a:defRPr sz="1400" b="1"/>
            </a:lvl4pPr>
            <a:lvl5pPr marL="1828800" indent="0" algn="r">
              <a:buFontTx/>
              <a:buNone/>
              <a:defRPr sz="1400" b="1"/>
            </a:lvl5pPr>
          </a:lstStyle>
          <a:p>
            <a:pPr lvl="0"/>
            <a:r>
              <a:rPr lang="en-US" dirty="0" smtClean="0"/>
              <a:t>Product / Service Title</a:t>
            </a:r>
            <a:endParaRPr lang="en-US" dirty="0"/>
          </a:p>
        </p:txBody>
      </p:sp>
      <p:sp>
        <p:nvSpPr>
          <p:cNvPr id="70" name="Text Placeholder 14"/>
          <p:cNvSpPr>
            <a:spLocks noGrp="1"/>
          </p:cNvSpPr>
          <p:nvPr>
            <p:ph type="body" sz="quarter" idx="45" hasCustomPrompt="1"/>
          </p:nvPr>
        </p:nvSpPr>
        <p:spPr>
          <a:xfrm>
            <a:off x="8953498" y="1590676"/>
            <a:ext cx="2552702" cy="914400"/>
          </a:xfrm>
        </p:spPr>
        <p:txBody>
          <a:bodyPr lIns="0" rIns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Light" panose="020F0302020204030203" pitchFamily="34" charset="0"/>
              </a:defRPr>
            </a:lvl1pPr>
            <a:lvl2pPr marL="457200" indent="0" algn="r">
              <a:buFontTx/>
              <a:buNone/>
              <a:defRPr sz="1400">
                <a:latin typeface="+mj-lt"/>
              </a:defRPr>
            </a:lvl2pPr>
            <a:lvl3pPr marL="914400" indent="0" algn="r">
              <a:buFontTx/>
              <a:buNone/>
              <a:defRPr sz="1400">
                <a:latin typeface="+mj-lt"/>
              </a:defRPr>
            </a:lvl3pPr>
            <a:lvl4pPr marL="1371600" indent="0" algn="r">
              <a:buFontTx/>
              <a:buNone/>
              <a:defRPr sz="1400">
                <a:latin typeface="+mj-lt"/>
              </a:defRPr>
            </a:lvl4pPr>
            <a:lvl5pPr marL="1828800" indent="0" algn="r">
              <a:buFontTx/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 smtClean="0"/>
              <a:t>Description goes here</a:t>
            </a:r>
            <a:endParaRPr lang="en-US" dirty="0"/>
          </a:p>
        </p:txBody>
      </p:sp>
      <p:sp>
        <p:nvSpPr>
          <p:cNvPr id="71" name="Text Placeholder 12"/>
          <p:cNvSpPr>
            <a:spLocks noGrp="1"/>
          </p:cNvSpPr>
          <p:nvPr>
            <p:ph type="body" sz="quarter" idx="46" hasCustomPrompt="1"/>
          </p:nvPr>
        </p:nvSpPr>
        <p:spPr>
          <a:xfrm>
            <a:off x="8953498" y="2676525"/>
            <a:ext cx="2552702" cy="323850"/>
          </a:xfrm>
        </p:spPr>
        <p:txBody>
          <a:bodyPr lIns="0" rIns="0">
            <a:noAutofit/>
          </a:bodyPr>
          <a:lstStyle>
            <a:lvl1pPr marL="0" indent="0" algn="l">
              <a:buFontTx/>
              <a:buNone/>
              <a:defRPr sz="1600" b="0" baseline="0">
                <a:solidFill>
                  <a:srgbClr val="424242"/>
                </a:solidFill>
                <a:latin typeface="Lato" panose="020F0502020204030203" pitchFamily="34" charset="0"/>
              </a:defRPr>
            </a:lvl1pPr>
            <a:lvl2pPr marL="457200" indent="0" algn="r">
              <a:buFontTx/>
              <a:buNone/>
              <a:defRPr sz="1400" b="1"/>
            </a:lvl2pPr>
            <a:lvl3pPr marL="914400" indent="0" algn="r">
              <a:buFontTx/>
              <a:buNone/>
              <a:defRPr sz="1400" b="1"/>
            </a:lvl3pPr>
            <a:lvl4pPr marL="1371600" indent="0" algn="r">
              <a:buFontTx/>
              <a:buNone/>
              <a:defRPr sz="1400" b="1"/>
            </a:lvl4pPr>
            <a:lvl5pPr marL="1828800" indent="0" algn="r">
              <a:buFontTx/>
              <a:buNone/>
              <a:defRPr sz="1400" b="1"/>
            </a:lvl5pPr>
          </a:lstStyle>
          <a:p>
            <a:pPr lvl="0"/>
            <a:r>
              <a:rPr lang="en-US" dirty="0" smtClean="0"/>
              <a:t>Product / Service Title</a:t>
            </a:r>
            <a:endParaRPr lang="en-US" dirty="0"/>
          </a:p>
        </p:txBody>
      </p:sp>
      <p:sp>
        <p:nvSpPr>
          <p:cNvPr id="72" name="Text Placeholder 14"/>
          <p:cNvSpPr>
            <a:spLocks noGrp="1"/>
          </p:cNvSpPr>
          <p:nvPr>
            <p:ph type="body" sz="quarter" idx="47" hasCustomPrompt="1"/>
          </p:nvPr>
        </p:nvSpPr>
        <p:spPr>
          <a:xfrm>
            <a:off x="8953498" y="3000376"/>
            <a:ext cx="2552702" cy="914400"/>
          </a:xfrm>
        </p:spPr>
        <p:txBody>
          <a:bodyPr lIns="0" rIns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Light" panose="020F0302020204030203" pitchFamily="34" charset="0"/>
              </a:defRPr>
            </a:lvl1pPr>
            <a:lvl2pPr marL="457200" indent="0" algn="r">
              <a:buFontTx/>
              <a:buNone/>
              <a:defRPr sz="1400">
                <a:latin typeface="+mj-lt"/>
              </a:defRPr>
            </a:lvl2pPr>
            <a:lvl3pPr marL="914400" indent="0" algn="r">
              <a:buFontTx/>
              <a:buNone/>
              <a:defRPr sz="1400">
                <a:latin typeface="+mj-lt"/>
              </a:defRPr>
            </a:lvl3pPr>
            <a:lvl4pPr marL="1371600" indent="0" algn="r">
              <a:buFontTx/>
              <a:buNone/>
              <a:defRPr sz="1400">
                <a:latin typeface="+mj-lt"/>
              </a:defRPr>
            </a:lvl4pPr>
            <a:lvl5pPr marL="1828800" indent="0" algn="r">
              <a:buFontTx/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 smtClean="0"/>
              <a:t>Description goes here</a:t>
            </a:r>
            <a:endParaRPr lang="en-US" dirty="0"/>
          </a:p>
        </p:txBody>
      </p:sp>
      <p:sp>
        <p:nvSpPr>
          <p:cNvPr id="79" name="Text Placeholder 12"/>
          <p:cNvSpPr>
            <a:spLocks noGrp="1"/>
          </p:cNvSpPr>
          <p:nvPr>
            <p:ph type="body" sz="quarter" idx="48" hasCustomPrompt="1"/>
          </p:nvPr>
        </p:nvSpPr>
        <p:spPr>
          <a:xfrm>
            <a:off x="8953498" y="4086225"/>
            <a:ext cx="2552702" cy="323850"/>
          </a:xfrm>
        </p:spPr>
        <p:txBody>
          <a:bodyPr lIns="0" rIns="0">
            <a:noAutofit/>
          </a:bodyPr>
          <a:lstStyle>
            <a:lvl1pPr marL="0" indent="0" algn="l">
              <a:buFontTx/>
              <a:buNone/>
              <a:defRPr sz="1600" b="0" baseline="0">
                <a:solidFill>
                  <a:srgbClr val="424242"/>
                </a:solidFill>
                <a:latin typeface="Lato" panose="020F0502020204030203" pitchFamily="34" charset="0"/>
              </a:defRPr>
            </a:lvl1pPr>
            <a:lvl2pPr marL="457200" indent="0" algn="r">
              <a:buFontTx/>
              <a:buNone/>
              <a:defRPr sz="1400" b="1"/>
            </a:lvl2pPr>
            <a:lvl3pPr marL="914400" indent="0" algn="r">
              <a:buFontTx/>
              <a:buNone/>
              <a:defRPr sz="1400" b="1"/>
            </a:lvl3pPr>
            <a:lvl4pPr marL="1371600" indent="0" algn="r">
              <a:buFontTx/>
              <a:buNone/>
              <a:defRPr sz="1400" b="1"/>
            </a:lvl4pPr>
            <a:lvl5pPr marL="1828800" indent="0" algn="r">
              <a:buFontTx/>
              <a:buNone/>
              <a:defRPr sz="1400" b="1"/>
            </a:lvl5pPr>
          </a:lstStyle>
          <a:p>
            <a:pPr lvl="0"/>
            <a:r>
              <a:rPr lang="en-US" dirty="0" smtClean="0"/>
              <a:t>Product / Service Title</a:t>
            </a:r>
            <a:endParaRPr lang="en-US" dirty="0"/>
          </a:p>
        </p:txBody>
      </p:sp>
      <p:sp>
        <p:nvSpPr>
          <p:cNvPr id="80" name="Text Placeholder 14"/>
          <p:cNvSpPr>
            <a:spLocks noGrp="1"/>
          </p:cNvSpPr>
          <p:nvPr>
            <p:ph type="body" sz="quarter" idx="49" hasCustomPrompt="1"/>
          </p:nvPr>
        </p:nvSpPr>
        <p:spPr>
          <a:xfrm>
            <a:off x="8953498" y="4410076"/>
            <a:ext cx="2552702" cy="914400"/>
          </a:xfrm>
        </p:spPr>
        <p:txBody>
          <a:bodyPr lIns="0" rIns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Light" panose="020F0302020204030203" pitchFamily="34" charset="0"/>
              </a:defRPr>
            </a:lvl1pPr>
            <a:lvl2pPr marL="457200" indent="0" algn="r">
              <a:buFontTx/>
              <a:buNone/>
              <a:defRPr sz="1400">
                <a:latin typeface="+mj-lt"/>
              </a:defRPr>
            </a:lvl2pPr>
            <a:lvl3pPr marL="914400" indent="0" algn="r">
              <a:buFontTx/>
              <a:buNone/>
              <a:defRPr sz="1400">
                <a:latin typeface="+mj-lt"/>
              </a:defRPr>
            </a:lvl3pPr>
            <a:lvl4pPr marL="1371600" indent="0" algn="r">
              <a:buFontTx/>
              <a:buNone/>
              <a:defRPr sz="1400">
                <a:latin typeface="+mj-lt"/>
              </a:defRPr>
            </a:lvl4pPr>
            <a:lvl5pPr marL="1828800" indent="0" algn="r">
              <a:buFontTx/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 smtClean="0"/>
              <a:t>Description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081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84" userDrawn="1">
          <p15:clr>
            <a:srgbClr val="FBAE40"/>
          </p15:clr>
        </p15:guide>
        <p15:guide id="0" pos="2688" userDrawn="1">
          <p15:clr>
            <a:srgbClr val="FBAE40"/>
          </p15:clr>
        </p15:guide>
        <p15:guide id="2" pos="7296" userDrawn="1">
          <p15:clr>
            <a:srgbClr val="FBAE40"/>
          </p15:clr>
        </p15:guide>
        <p15:guide id="3" pos="4992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ucts &amp; Services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E4BAF-07FB-4718-B765-6696022D4B1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609601" y="263546"/>
            <a:ext cx="5486399" cy="777874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Products &amp; Services</a:t>
            </a:r>
            <a:endParaRPr lang="en-US" dirty="0"/>
          </a:p>
        </p:txBody>
      </p:sp>
      <p:sp>
        <p:nvSpPr>
          <p:cNvPr id="54" name="Text Placeholder 12"/>
          <p:cNvSpPr>
            <a:spLocks noGrp="1"/>
          </p:cNvSpPr>
          <p:nvPr>
            <p:ph type="body" sz="quarter" idx="38" hasCustomPrompt="1"/>
          </p:nvPr>
        </p:nvSpPr>
        <p:spPr>
          <a:xfrm>
            <a:off x="7610475" y="1333500"/>
            <a:ext cx="3725841" cy="323850"/>
          </a:xfrm>
        </p:spPr>
        <p:txBody>
          <a:bodyPr lIns="0" rIns="0">
            <a:noAutofit/>
          </a:bodyPr>
          <a:lstStyle>
            <a:lvl1pPr marL="0" indent="0" algn="l">
              <a:buFontTx/>
              <a:buNone/>
              <a:defRPr sz="1800" b="0" baseline="0">
                <a:solidFill>
                  <a:srgbClr val="424242"/>
                </a:solidFill>
                <a:latin typeface="Lato" panose="020F0502020204030203" pitchFamily="34" charset="0"/>
              </a:defRPr>
            </a:lvl1pPr>
            <a:lvl2pPr marL="457200" indent="0" algn="r">
              <a:buFontTx/>
              <a:buNone/>
              <a:defRPr sz="1400" b="1"/>
            </a:lvl2pPr>
            <a:lvl3pPr marL="914400" indent="0" algn="r">
              <a:buFontTx/>
              <a:buNone/>
              <a:defRPr sz="1400" b="1"/>
            </a:lvl3pPr>
            <a:lvl4pPr marL="1371600" indent="0" algn="r">
              <a:buFontTx/>
              <a:buNone/>
              <a:defRPr sz="1400" b="1"/>
            </a:lvl4pPr>
            <a:lvl5pPr marL="1828800" indent="0" algn="r">
              <a:buFontTx/>
              <a:buNone/>
              <a:defRPr sz="1400" b="1"/>
            </a:lvl5pPr>
          </a:lstStyle>
          <a:p>
            <a:pPr lvl="0"/>
            <a:r>
              <a:rPr lang="en-US" dirty="0" smtClean="0"/>
              <a:t>Product / Service Title</a:t>
            </a:r>
            <a:endParaRPr lang="en-US" dirty="0"/>
          </a:p>
        </p:txBody>
      </p:sp>
      <p:sp>
        <p:nvSpPr>
          <p:cNvPr id="55" name="Text Placeholder 14"/>
          <p:cNvSpPr>
            <a:spLocks noGrp="1"/>
          </p:cNvSpPr>
          <p:nvPr>
            <p:ph type="body" sz="quarter" idx="39" hasCustomPrompt="1"/>
          </p:nvPr>
        </p:nvSpPr>
        <p:spPr>
          <a:xfrm>
            <a:off x="7610475" y="1657351"/>
            <a:ext cx="3725841" cy="1460518"/>
          </a:xfrm>
        </p:spPr>
        <p:txBody>
          <a:bodyPr lIns="0" rIns="0">
            <a:normAutofit/>
          </a:bodyPr>
          <a:lstStyle>
            <a:lvl1pPr marL="0" indent="0" algn="l">
              <a:lnSpc>
                <a:spcPct val="125000"/>
              </a:lnSpc>
              <a:buFontTx/>
              <a:buNone/>
              <a:defRPr sz="1400" b="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Light" panose="020F0302020204030203" pitchFamily="34" charset="0"/>
              </a:defRPr>
            </a:lvl1pPr>
            <a:lvl2pPr marL="457200" indent="0" algn="r">
              <a:buFontTx/>
              <a:buNone/>
              <a:defRPr sz="1400">
                <a:latin typeface="+mj-lt"/>
              </a:defRPr>
            </a:lvl2pPr>
            <a:lvl3pPr marL="914400" indent="0" algn="r">
              <a:buFontTx/>
              <a:buNone/>
              <a:defRPr sz="1400">
                <a:latin typeface="+mj-lt"/>
              </a:defRPr>
            </a:lvl3pPr>
            <a:lvl4pPr marL="1371600" indent="0" algn="r">
              <a:buFontTx/>
              <a:buNone/>
              <a:defRPr sz="1400">
                <a:latin typeface="+mj-lt"/>
              </a:defRPr>
            </a:lvl4pPr>
            <a:lvl5pPr marL="1828800" indent="0" algn="r">
              <a:buFontTx/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 smtClean="0"/>
              <a:t>Description goes here</a:t>
            </a:r>
            <a:endParaRPr lang="en-US" dirty="0"/>
          </a:p>
        </p:txBody>
      </p:sp>
      <p:sp>
        <p:nvSpPr>
          <p:cNvPr id="56" name="Text Placeholder 12"/>
          <p:cNvSpPr>
            <a:spLocks noGrp="1"/>
          </p:cNvSpPr>
          <p:nvPr>
            <p:ph type="body" sz="quarter" idx="40" hasCustomPrompt="1"/>
          </p:nvPr>
        </p:nvSpPr>
        <p:spPr>
          <a:xfrm>
            <a:off x="7610475" y="3476625"/>
            <a:ext cx="3725841" cy="323850"/>
          </a:xfrm>
        </p:spPr>
        <p:txBody>
          <a:bodyPr lIns="0" rIns="0">
            <a:noAutofit/>
          </a:bodyPr>
          <a:lstStyle>
            <a:lvl1pPr marL="0" indent="0" algn="l">
              <a:buFontTx/>
              <a:buNone/>
              <a:defRPr sz="1800" b="0" baseline="0">
                <a:solidFill>
                  <a:srgbClr val="424242"/>
                </a:solidFill>
                <a:latin typeface="Lato" panose="020F0502020204030203" pitchFamily="34" charset="0"/>
              </a:defRPr>
            </a:lvl1pPr>
            <a:lvl2pPr marL="457200" indent="0" algn="r">
              <a:buFontTx/>
              <a:buNone/>
              <a:defRPr sz="1400" b="1"/>
            </a:lvl2pPr>
            <a:lvl3pPr marL="914400" indent="0" algn="r">
              <a:buFontTx/>
              <a:buNone/>
              <a:defRPr sz="1400" b="1"/>
            </a:lvl3pPr>
            <a:lvl4pPr marL="1371600" indent="0" algn="r">
              <a:buFontTx/>
              <a:buNone/>
              <a:defRPr sz="1400" b="1"/>
            </a:lvl4pPr>
            <a:lvl5pPr marL="1828800" indent="0" algn="r">
              <a:buFontTx/>
              <a:buNone/>
              <a:defRPr sz="1400" b="1"/>
            </a:lvl5pPr>
          </a:lstStyle>
          <a:p>
            <a:pPr lvl="0"/>
            <a:r>
              <a:rPr lang="en-US" dirty="0" smtClean="0"/>
              <a:t>Product / Service Title</a:t>
            </a:r>
            <a:endParaRPr lang="en-US" dirty="0"/>
          </a:p>
        </p:txBody>
      </p:sp>
      <p:sp>
        <p:nvSpPr>
          <p:cNvPr id="57" name="Text Placeholder 14"/>
          <p:cNvSpPr>
            <a:spLocks noGrp="1"/>
          </p:cNvSpPr>
          <p:nvPr>
            <p:ph type="body" sz="quarter" idx="41" hasCustomPrompt="1"/>
          </p:nvPr>
        </p:nvSpPr>
        <p:spPr>
          <a:xfrm>
            <a:off x="7610475" y="3800476"/>
            <a:ext cx="3725841" cy="1460518"/>
          </a:xfrm>
        </p:spPr>
        <p:txBody>
          <a:bodyPr lIns="0" rIns="0">
            <a:normAutofit/>
          </a:bodyPr>
          <a:lstStyle>
            <a:lvl1pPr marL="0" indent="0" algn="l">
              <a:lnSpc>
                <a:spcPct val="125000"/>
              </a:lnSpc>
              <a:buFontTx/>
              <a:buNone/>
              <a:defRPr sz="1400" b="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Light" panose="020F0302020204030203" pitchFamily="34" charset="0"/>
              </a:defRPr>
            </a:lvl1pPr>
            <a:lvl2pPr marL="457200" indent="0" algn="r">
              <a:buFontTx/>
              <a:buNone/>
              <a:defRPr sz="1400">
                <a:latin typeface="+mj-lt"/>
              </a:defRPr>
            </a:lvl2pPr>
            <a:lvl3pPr marL="914400" indent="0" algn="r">
              <a:buFontTx/>
              <a:buNone/>
              <a:defRPr sz="1400">
                <a:latin typeface="+mj-lt"/>
              </a:defRPr>
            </a:lvl3pPr>
            <a:lvl4pPr marL="1371600" indent="0" algn="r">
              <a:buFontTx/>
              <a:buNone/>
              <a:defRPr sz="1400">
                <a:latin typeface="+mj-lt"/>
              </a:defRPr>
            </a:lvl4pPr>
            <a:lvl5pPr marL="1828800" indent="0" algn="r">
              <a:buFontTx/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 smtClean="0"/>
              <a:t>Description goes here</a:t>
            </a:r>
            <a:endParaRPr lang="en-US" dirty="0"/>
          </a:p>
        </p:txBody>
      </p:sp>
      <p:sp>
        <p:nvSpPr>
          <p:cNvPr id="23" name="Text Placeholder 12"/>
          <p:cNvSpPr>
            <a:spLocks noGrp="1"/>
          </p:cNvSpPr>
          <p:nvPr>
            <p:ph type="body" sz="quarter" idx="42" hasCustomPrompt="1"/>
          </p:nvPr>
        </p:nvSpPr>
        <p:spPr>
          <a:xfrm>
            <a:off x="2124076" y="1333500"/>
            <a:ext cx="3725841" cy="323850"/>
          </a:xfrm>
        </p:spPr>
        <p:txBody>
          <a:bodyPr lIns="0" rIns="0">
            <a:noAutofit/>
          </a:bodyPr>
          <a:lstStyle>
            <a:lvl1pPr marL="0" indent="0" algn="l">
              <a:buFontTx/>
              <a:buNone/>
              <a:defRPr sz="1800" b="0" baseline="0">
                <a:solidFill>
                  <a:srgbClr val="424242"/>
                </a:solidFill>
                <a:latin typeface="Lato" panose="020F0502020204030203" pitchFamily="34" charset="0"/>
              </a:defRPr>
            </a:lvl1pPr>
            <a:lvl2pPr marL="457200" indent="0" algn="r">
              <a:buFontTx/>
              <a:buNone/>
              <a:defRPr sz="1400" b="1"/>
            </a:lvl2pPr>
            <a:lvl3pPr marL="914400" indent="0" algn="r">
              <a:buFontTx/>
              <a:buNone/>
              <a:defRPr sz="1400" b="1"/>
            </a:lvl3pPr>
            <a:lvl4pPr marL="1371600" indent="0" algn="r">
              <a:buFontTx/>
              <a:buNone/>
              <a:defRPr sz="1400" b="1"/>
            </a:lvl4pPr>
            <a:lvl5pPr marL="1828800" indent="0" algn="r">
              <a:buFontTx/>
              <a:buNone/>
              <a:defRPr sz="1400" b="1"/>
            </a:lvl5pPr>
          </a:lstStyle>
          <a:p>
            <a:pPr lvl="0"/>
            <a:r>
              <a:rPr lang="en-US" dirty="0" smtClean="0"/>
              <a:t>Product / Service Title</a:t>
            </a:r>
            <a:endParaRPr lang="en-US" dirty="0"/>
          </a:p>
        </p:txBody>
      </p:sp>
      <p:sp>
        <p:nvSpPr>
          <p:cNvPr id="26" name="Text Placeholder 14"/>
          <p:cNvSpPr>
            <a:spLocks noGrp="1"/>
          </p:cNvSpPr>
          <p:nvPr>
            <p:ph type="body" sz="quarter" idx="43" hasCustomPrompt="1"/>
          </p:nvPr>
        </p:nvSpPr>
        <p:spPr>
          <a:xfrm>
            <a:off x="2124076" y="1657351"/>
            <a:ext cx="3725841" cy="1460518"/>
          </a:xfrm>
        </p:spPr>
        <p:txBody>
          <a:bodyPr lIns="0" rIns="0">
            <a:normAutofit/>
          </a:bodyPr>
          <a:lstStyle>
            <a:lvl1pPr marL="0" indent="0" algn="l">
              <a:lnSpc>
                <a:spcPct val="125000"/>
              </a:lnSpc>
              <a:buFontTx/>
              <a:buNone/>
              <a:defRPr sz="1400" b="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Light" panose="020F0302020204030203" pitchFamily="34" charset="0"/>
              </a:defRPr>
            </a:lvl1pPr>
            <a:lvl2pPr marL="457200" indent="0" algn="r">
              <a:buFontTx/>
              <a:buNone/>
              <a:defRPr sz="1400">
                <a:latin typeface="+mj-lt"/>
              </a:defRPr>
            </a:lvl2pPr>
            <a:lvl3pPr marL="914400" indent="0" algn="r">
              <a:buFontTx/>
              <a:buNone/>
              <a:defRPr sz="1400">
                <a:latin typeface="+mj-lt"/>
              </a:defRPr>
            </a:lvl3pPr>
            <a:lvl4pPr marL="1371600" indent="0" algn="r">
              <a:buFontTx/>
              <a:buNone/>
              <a:defRPr sz="1400">
                <a:latin typeface="+mj-lt"/>
              </a:defRPr>
            </a:lvl4pPr>
            <a:lvl5pPr marL="1828800" indent="0" algn="r">
              <a:buFontTx/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 smtClean="0"/>
              <a:t>Description goes here</a:t>
            </a:r>
            <a:endParaRPr lang="en-US" dirty="0"/>
          </a:p>
        </p:txBody>
      </p:sp>
      <p:sp>
        <p:nvSpPr>
          <p:cNvPr id="27" name="Text Placeholder 12"/>
          <p:cNvSpPr>
            <a:spLocks noGrp="1"/>
          </p:cNvSpPr>
          <p:nvPr>
            <p:ph type="body" sz="quarter" idx="44" hasCustomPrompt="1"/>
          </p:nvPr>
        </p:nvSpPr>
        <p:spPr>
          <a:xfrm>
            <a:off x="2124076" y="3476625"/>
            <a:ext cx="3725841" cy="323850"/>
          </a:xfrm>
        </p:spPr>
        <p:txBody>
          <a:bodyPr lIns="0" rIns="0">
            <a:noAutofit/>
          </a:bodyPr>
          <a:lstStyle>
            <a:lvl1pPr marL="0" indent="0" algn="l">
              <a:buFontTx/>
              <a:buNone/>
              <a:defRPr sz="1800" b="0" baseline="0">
                <a:solidFill>
                  <a:srgbClr val="424242"/>
                </a:solidFill>
                <a:latin typeface="Lato" panose="020F0502020204030203" pitchFamily="34" charset="0"/>
              </a:defRPr>
            </a:lvl1pPr>
            <a:lvl2pPr marL="457200" indent="0" algn="r">
              <a:buFontTx/>
              <a:buNone/>
              <a:defRPr sz="1400" b="1"/>
            </a:lvl2pPr>
            <a:lvl3pPr marL="914400" indent="0" algn="r">
              <a:buFontTx/>
              <a:buNone/>
              <a:defRPr sz="1400" b="1"/>
            </a:lvl3pPr>
            <a:lvl4pPr marL="1371600" indent="0" algn="r">
              <a:buFontTx/>
              <a:buNone/>
              <a:defRPr sz="1400" b="1"/>
            </a:lvl4pPr>
            <a:lvl5pPr marL="1828800" indent="0" algn="r">
              <a:buFontTx/>
              <a:buNone/>
              <a:defRPr sz="1400" b="1"/>
            </a:lvl5pPr>
          </a:lstStyle>
          <a:p>
            <a:pPr lvl="0"/>
            <a:r>
              <a:rPr lang="en-US" dirty="0" smtClean="0"/>
              <a:t>Product / Service Title</a:t>
            </a:r>
            <a:endParaRPr lang="en-US" dirty="0"/>
          </a:p>
        </p:txBody>
      </p:sp>
      <p:sp>
        <p:nvSpPr>
          <p:cNvPr id="28" name="Text Placeholder 14"/>
          <p:cNvSpPr>
            <a:spLocks noGrp="1"/>
          </p:cNvSpPr>
          <p:nvPr>
            <p:ph type="body" sz="quarter" idx="45" hasCustomPrompt="1"/>
          </p:nvPr>
        </p:nvSpPr>
        <p:spPr>
          <a:xfrm>
            <a:off x="2124076" y="3800476"/>
            <a:ext cx="3725841" cy="1460518"/>
          </a:xfrm>
        </p:spPr>
        <p:txBody>
          <a:bodyPr lIns="0" rIns="0">
            <a:normAutofit/>
          </a:bodyPr>
          <a:lstStyle>
            <a:lvl1pPr marL="0" indent="0" algn="l">
              <a:lnSpc>
                <a:spcPct val="125000"/>
              </a:lnSpc>
              <a:buFontTx/>
              <a:buNone/>
              <a:defRPr sz="1400" b="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Light" panose="020F0302020204030203" pitchFamily="34" charset="0"/>
              </a:defRPr>
            </a:lvl1pPr>
            <a:lvl2pPr marL="457200" indent="0" algn="r">
              <a:buFontTx/>
              <a:buNone/>
              <a:defRPr sz="1400">
                <a:latin typeface="+mj-lt"/>
              </a:defRPr>
            </a:lvl2pPr>
            <a:lvl3pPr marL="914400" indent="0" algn="r">
              <a:buFontTx/>
              <a:buNone/>
              <a:defRPr sz="1400">
                <a:latin typeface="+mj-lt"/>
              </a:defRPr>
            </a:lvl3pPr>
            <a:lvl4pPr marL="1371600" indent="0" algn="r">
              <a:buFontTx/>
              <a:buNone/>
              <a:defRPr sz="1400">
                <a:latin typeface="+mj-lt"/>
              </a:defRPr>
            </a:lvl4pPr>
            <a:lvl5pPr marL="1828800" indent="0" algn="r">
              <a:buFontTx/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 smtClean="0"/>
              <a:t>Description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587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84">
          <p15:clr>
            <a:srgbClr val="FBAE40"/>
          </p15:clr>
        </p15:guide>
        <p15:guide id="2" pos="7296">
          <p15:clr>
            <a:srgbClr val="FBAE40"/>
          </p15:clr>
        </p15:guide>
        <p15:guide id="3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w We Do 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Oval 50"/>
          <p:cNvSpPr/>
          <p:nvPr userDrawn="1"/>
        </p:nvSpPr>
        <p:spPr>
          <a:xfrm>
            <a:off x="6863358" y="1539096"/>
            <a:ext cx="1213629" cy="1213629"/>
          </a:xfrm>
          <a:prstGeom prst="ellipse">
            <a:avLst/>
          </a:prstGeom>
          <a:solidFill>
            <a:srgbClr val="1ABC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 userDrawn="1"/>
        </p:nvSpPr>
        <p:spPr>
          <a:xfrm>
            <a:off x="4117584" y="1539096"/>
            <a:ext cx="1213629" cy="1213629"/>
          </a:xfrm>
          <a:prstGeom prst="ellipse">
            <a:avLst/>
          </a:prstGeom>
          <a:solidFill>
            <a:srgbClr val="E67E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 userDrawn="1"/>
        </p:nvSpPr>
        <p:spPr>
          <a:xfrm>
            <a:off x="9603832" y="1539096"/>
            <a:ext cx="1213629" cy="1213629"/>
          </a:xfrm>
          <a:prstGeom prst="ellipse">
            <a:avLst/>
          </a:prstGeom>
          <a:solidFill>
            <a:srgbClr val="9B59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E4BAF-07FB-4718-B765-6696022D4B1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609601" y="263546"/>
            <a:ext cx="4581524" cy="777874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How We Do It</a:t>
            </a:r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4533900"/>
            <a:ext cx="12192000" cy="0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 userDrawn="1"/>
        </p:nvSpPr>
        <p:spPr>
          <a:xfrm>
            <a:off x="1830367" y="4383987"/>
            <a:ext cx="296517" cy="296517"/>
          </a:xfrm>
          <a:prstGeom prst="ellipse">
            <a:avLst/>
          </a:prstGeom>
          <a:solidFill>
            <a:srgbClr val="2980B9"/>
          </a:solidFill>
          <a:ln w="38100"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34" hasCustomPrompt="1"/>
          </p:nvPr>
        </p:nvSpPr>
        <p:spPr>
          <a:xfrm>
            <a:off x="609601" y="4895850"/>
            <a:ext cx="2743200" cy="304800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400" b="0">
                <a:solidFill>
                  <a:schemeClr val="bg2">
                    <a:lumMod val="50000"/>
                  </a:schemeClr>
                </a:solidFill>
                <a:latin typeface="Lato" panose="020F0502020204030203" pitchFamily="34" charset="0"/>
              </a:defRPr>
            </a:lvl1pPr>
            <a:lvl2pPr>
              <a:defRPr sz="1400">
                <a:latin typeface="+mj-lt"/>
              </a:defRPr>
            </a:lvl2pPr>
            <a:lvl3pPr>
              <a:defRPr sz="1400">
                <a:latin typeface="+mj-lt"/>
              </a:defRPr>
            </a:lvl3pPr>
            <a:lvl4pPr>
              <a:defRPr sz="1400">
                <a:latin typeface="+mj-lt"/>
              </a:defRPr>
            </a:lvl4pPr>
            <a:lvl5pPr>
              <a:defRPr sz="1400">
                <a:latin typeface="+mj-lt"/>
              </a:defRPr>
            </a:lvl5pPr>
          </a:lstStyle>
          <a:p>
            <a:pPr lvl="0"/>
            <a:r>
              <a:rPr lang="en-US" dirty="0" smtClean="0"/>
              <a:t>Step 1</a:t>
            </a:r>
            <a:endParaRPr lang="en-US" dirty="0"/>
          </a:p>
        </p:txBody>
      </p:sp>
      <p:sp>
        <p:nvSpPr>
          <p:cNvPr id="35" name="Text Placeholder 15"/>
          <p:cNvSpPr>
            <a:spLocks noGrp="1"/>
          </p:cNvSpPr>
          <p:nvPr>
            <p:ph type="body" sz="quarter" idx="35" hasCustomPrompt="1"/>
          </p:nvPr>
        </p:nvSpPr>
        <p:spPr>
          <a:xfrm>
            <a:off x="609600" y="3027709"/>
            <a:ext cx="2743200" cy="296518"/>
          </a:xfrm>
        </p:spPr>
        <p:txBody>
          <a:bodyPr lIns="182880" tIns="0" rIns="182880" bIns="0">
            <a:noAutofit/>
          </a:bodyPr>
          <a:lstStyle>
            <a:lvl1pPr marL="0" indent="0" algn="ctr">
              <a:buFontTx/>
              <a:buNone/>
              <a:defRPr sz="1600" b="0">
                <a:solidFill>
                  <a:srgbClr val="424242"/>
                </a:solidFill>
                <a:latin typeface="Lato" panose="020F0502020204030203" pitchFamily="34" charset="0"/>
              </a:defRPr>
            </a:lvl1pPr>
            <a:lvl2pPr>
              <a:defRPr sz="1400">
                <a:latin typeface="+mj-lt"/>
              </a:defRPr>
            </a:lvl2pPr>
            <a:lvl3pPr>
              <a:defRPr sz="1400">
                <a:latin typeface="+mj-lt"/>
              </a:defRPr>
            </a:lvl3pPr>
            <a:lvl4pPr>
              <a:defRPr sz="1400">
                <a:latin typeface="+mj-lt"/>
              </a:defRPr>
            </a:lvl4pPr>
            <a:lvl5pPr>
              <a:defRPr sz="1400">
                <a:latin typeface="+mj-lt"/>
              </a:defRPr>
            </a:lvl5pPr>
          </a:lstStyle>
          <a:p>
            <a:pPr lvl="0"/>
            <a:r>
              <a:rPr lang="en-US" dirty="0" smtClean="0"/>
              <a:t>Step 1 Title</a:t>
            </a:r>
            <a:endParaRPr lang="en-US" dirty="0"/>
          </a:p>
        </p:txBody>
      </p:sp>
      <p:sp>
        <p:nvSpPr>
          <p:cNvPr id="36" name="Oval 35"/>
          <p:cNvSpPr/>
          <p:nvPr userDrawn="1"/>
        </p:nvSpPr>
        <p:spPr>
          <a:xfrm>
            <a:off x="1371810" y="1539096"/>
            <a:ext cx="1213629" cy="1213629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 userDrawn="1"/>
        </p:nvSpPr>
        <p:spPr>
          <a:xfrm>
            <a:off x="4576141" y="4383987"/>
            <a:ext cx="296517" cy="296517"/>
          </a:xfrm>
          <a:prstGeom prst="ellipse">
            <a:avLst/>
          </a:prstGeom>
          <a:solidFill>
            <a:srgbClr val="E67E22"/>
          </a:solidFill>
          <a:ln w="38100"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 Placeholder 15"/>
          <p:cNvSpPr>
            <a:spLocks noGrp="1"/>
          </p:cNvSpPr>
          <p:nvPr>
            <p:ph type="body" sz="quarter" idx="36" hasCustomPrompt="1"/>
          </p:nvPr>
        </p:nvSpPr>
        <p:spPr>
          <a:xfrm>
            <a:off x="3352800" y="4895850"/>
            <a:ext cx="2743201" cy="304800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400" b="0">
                <a:solidFill>
                  <a:schemeClr val="bg2">
                    <a:lumMod val="50000"/>
                  </a:schemeClr>
                </a:solidFill>
                <a:latin typeface="Lato" panose="020F0502020204030203" pitchFamily="34" charset="0"/>
              </a:defRPr>
            </a:lvl1pPr>
            <a:lvl2pPr>
              <a:defRPr sz="1400">
                <a:latin typeface="+mj-lt"/>
              </a:defRPr>
            </a:lvl2pPr>
            <a:lvl3pPr>
              <a:defRPr sz="1400">
                <a:latin typeface="+mj-lt"/>
              </a:defRPr>
            </a:lvl3pPr>
            <a:lvl4pPr>
              <a:defRPr sz="1400">
                <a:latin typeface="+mj-lt"/>
              </a:defRPr>
            </a:lvl4pPr>
            <a:lvl5pPr>
              <a:defRPr sz="1400">
                <a:latin typeface="+mj-lt"/>
              </a:defRPr>
            </a:lvl5pPr>
          </a:lstStyle>
          <a:p>
            <a:pPr lvl="0"/>
            <a:r>
              <a:rPr lang="en-US" dirty="0" smtClean="0"/>
              <a:t>Step 2</a:t>
            </a:r>
            <a:endParaRPr lang="en-US" dirty="0"/>
          </a:p>
        </p:txBody>
      </p:sp>
      <p:sp>
        <p:nvSpPr>
          <p:cNvPr id="40" name="Text Placeholder 15"/>
          <p:cNvSpPr>
            <a:spLocks noGrp="1"/>
          </p:cNvSpPr>
          <p:nvPr>
            <p:ph type="body" sz="quarter" idx="37" hasCustomPrompt="1"/>
          </p:nvPr>
        </p:nvSpPr>
        <p:spPr>
          <a:xfrm>
            <a:off x="3352801" y="3027709"/>
            <a:ext cx="2743200" cy="296518"/>
          </a:xfrm>
        </p:spPr>
        <p:txBody>
          <a:bodyPr lIns="182880" tIns="0" rIns="182880" bIns="0">
            <a:noAutofit/>
          </a:bodyPr>
          <a:lstStyle>
            <a:lvl1pPr marL="0" indent="0" algn="ctr">
              <a:buFontTx/>
              <a:buNone/>
              <a:defRPr sz="1600" b="0">
                <a:solidFill>
                  <a:srgbClr val="424242"/>
                </a:solidFill>
                <a:latin typeface="Lato" panose="020F0502020204030203" pitchFamily="34" charset="0"/>
              </a:defRPr>
            </a:lvl1pPr>
            <a:lvl2pPr>
              <a:defRPr sz="1400">
                <a:latin typeface="+mj-lt"/>
              </a:defRPr>
            </a:lvl2pPr>
            <a:lvl3pPr>
              <a:defRPr sz="1400">
                <a:latin typeface="+mj-lt"/>
              </a:defRPr>
            </a:lvl3pPr>
            <a:lvl4pPr>
              <a:defRPr sz="1400">
                <a:latin typeface="+mj-lt"/>
              </a:defRPr>
            </a:lvl4pPr>
            <a:lvl5pPr>
              <a:defRPr sz="1400">
                <a:latin typeface="+mj-lt"/>
              </a:defRPr>
            </a:lvl5pPr>
          </a:lstStyle>
          <a:p>
            <a:pPr lvl="0"/>
            <a:r>
              <a:rPr lang="en-US" dirty="0" smtClean="0"/>
              <a:t>Step 2 Title</a:t>
            </a:r>
            <a:endParaRPr lang="en-US" dirty="0"/>
          </a:p>
        </p:txBody>
      </p:sp>
      <p:sp>
        <p:nvSpPr>
          <p:cNvPr id="42" name="Oval 41"/>
          <p:cNvSpPr/>
          <p:nvPr userDrawn="1"/>
        </p:nvSpPr>
        <p:spPr>
          <a:xfrm>
            <a:off x="10062389" y="4383987"/>
            <a:ext cx="296517" cy="296517"/>
          </a:xfrm>
          <a:prstGeom prst="ellipse">
            <a:avLst/>
          </a:prstGeom>
          <a:solidFill>
            <a:srgbClr val="9B59B6"/>
          </a:solidFill>
          <a:ln w="38100"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 Placeholder 15"/>
          <p:cNvSpPr>
            <a:spLocks noGrp="1"/>
          </p:cNvSpPr>
          <p:nvPr>
            <p:ph type="body" sz="quarter" idx="39" hasCustomPrompt="1"/>
          </p:nvPr>
        </p:nvSpPr>
        <p:spPr>
          <a:xfrm>
            <a:off x="8839199" y="4895850"/>
            <a:ext cx="2743201" cy="304800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400" b="0">
                <a:solidFill>
                  <a:schemeClr val="bg2">
                    <a:lumMod val="50000"/>
                  </a:schemeClr>
                </a:solidFill>
                <a:latin typeface="Lato" panose="020F0502020204030203" pitchFamily="34" charset="0"/>
              </a:defRPr>
            </a:lvl1pPr>
            <a:lvl2pPr>
              <a:defRPr sz="1400">
                <a:latin typeface="+mj-lt"/>
              </a:defRPr>
            </a:lvl2pPr>
            <a:lvl3pPr>
              <a:defRPr sz="1400">
                <a:latin typeface="+mj-lt"/>
              </a:defRPr>
            </a:lvl3pPr>
            <a:lvl4pPr>
              <a:defRPr sz="1400">
                <a:latin typeface="+mj-lt"/>
              </a:defRPr>
            </a:lvl4pPr>
            <a:lvl5pPr>
              <a:defRPr sz="1400">
                <a:latin typeface="+mj-lt"/>
              </a:defRPr>
            </a:lvl5pPr>
          </a:lstStyle>
          <a:p>
            <a:pPr lvl="0"/>
            <a:r>
              <a:rPr lang="en-US" dirty="0" smtClean="0"/>
              <a:t>Step 4</a:t>
            </a:r>
            <a:endParaRPr lang="en-US" dirty="0"/>
          </a:p>
        </p:txBody>
      </p:sp>
      <p:sp>
        <p:nvSpPr>
          <p:cNvPr id="44" name="Text Placeholder 15"/>
          <p:cNvSpPr>
            <a:spLocks noGrp="1"/>
          </p:cNvSpPr>
          <p:nvPr>
            <p:ph type="body" sz="quarter" idx="40" hasCustomPrompt="1"/>
          </p:nvPr>
        </p:nvSpPr>
        <p:spPr>
          <a:xfrm>
            <a:off x="8839199" y="3027709"/>
            <a:ext cx="2743201" cy="296518"/>
          </a:xfrm>
        </p:spPr>
        <p:txBody>
          <a:bodyPr lIns="182880" tIns="0" rIns="182880" bIns="0">
            <a:noAutofit/>
          </a:bodyPr>
          <a:lstStyle>
            <a:lvl1pPr marL="0" indent="0" algn="ctr">
              <a:buFontTx/>
              <a:buNone/>
              <a:defRPr sz="1600" b="0">
                <a:solidFill>
                  <a:srgbClr val="424242"/>
                </a:solidFill>
                <a:latin typeface="Lato" panose="020F0502020204030203" pitchFamily="34" charset="0"/>
              </a:defRPr>
            </a:lvl1pPr>
            <a:lvl2pPr>
              <a:defRPr sz="1400">
                <a:latin typeface="+mj-lt"/>
              </a:defRPr>
            </a:lvl2pPr>
            <a:lvl3pPr>
              <a:defRPr sz="1400">
                <a:latin typeface="+mj-lt"/>
              </a:defRPr>
            </a:lvl3pPr>
            <a:lvl4pPr>
              <a:defRPr sz="1400">
                <a:latin typeface="+mj-lt"/>
              </a:defRPr>
            </a:lvl4pPr>
            <a:lvl5pPr>
              <a:defRPr sz="1400">
                <a:latin typeface="+mj-lt"/>
              </a:defRPr>
            </a:lvl5pPr>
          </a:lstStyle>
          <a:p>
            <a:pPr lvl="0"/>
            <a:r>
              <a:rPr lang="en-US" dirty="0" smtClean="0"/>
              <a:t>Step 4 Title</a:t>
            </a:r>
            <a:endParaRPr lang="en-US" dirty="0"/>
          </a:p>
        </p:txBody>
      </p:sp>
      <p:sp>
        <p:nvSpPr>
          <p:cNvPr id="46" name="Oval 45"/>
          <p:cNvSpPr/>
          <p:nvPr userDrawn="1"/>
        </p:nvSpPr>
        <p:spPr>
          <a:xfrm>
            <a:off x="7319265" y="4383987"/>
            <a:ext cx="296517" cy="296517"/>
          </a:xfrm>
          <a:prstGeom prst="ellipse">
            <a:avLst/>
          </a:prstGeom>
          <a:solidFill>
            <a:srgbClr val="1ABC9C"/>
          </a:solidFill>
          <a:ln w="38100"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 Placeholder 15"/>
          <p:cNvSpPr>
            <a:spLocks noGrp="1"/>
          </p:cNvSpPr>
          <p:nvPr>
            <p:ph type="body" sz="quarter" idx="42" hasCustomPrompt="1"/>
          </p:nvPr>
        </p:nvSpPr>
        <p:spPr>
          <a:xfrm>
            <a:off x="6096000" y="4895850"/>
            <a:ext cx="2743199" cy="304800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400" b="0">
                <a:solidFill>
                  <a:schemeClr val="bg2">
                    <a:lumMod val="50000"/>
                  </a:schemeClr>
                </a:solidFill>
                <a:latin typeface="Lato" panose="020F0502020204030203" pitchFamily="34" charset="0"/>
              </a:defRPr>
            </a:lvl1pPr>
            <a:lvl2pPr>
              <a:defRPr sz="1400">
                <a:latin typeface="+mj-lt"/>
              </a:defRPr>
            </a:lvl2pPr>
            <a:lvl3pPr>
              <a:defRPr sz="1400">
                <a:latin typeface="+mj-lt"/>
              </a:defRPr>
            </a:lvl3pPr>
            <a:lvl4pPr>
              <a:defRPr sz="1400">
                <a:latin typeface="+mj-lt"/>
              </a:defRPr>
            </a:lvl4pPr>
            <a:lvl5pPr>
              <a:defRPr sz="1400">
                <a:latin typeface="+mj-lt"/>
              </a:defRPr>
            </a:lvl5pPr>
          </a:lstStyle>
          <a:p>
            <a:pPr lvl="0"/>
            <a:r>
              <a:rPr lang="en-US" dirty="0" smtClean="0"/>
              <a:t>Step 3</a:t>
            </a:r>
            <a:endParaRPr lang="en-US" dirty="0"/>
          </a:p>
        </p:txBody>
      </p:sp>
      <p:sp>
        <p:nvSpPr>
          <p:cNvPr id="48" name="Text Placeholder 15"/>
          <p:cNvSpPr>
            <a:spLocks noGrp="1"/>
          </p:cNvSpPr>
          <p:nvPr>
            <p:ph type="body" sz="quarter" idx="43" hasCustomPrompt="1"/>
          </p:nvPr>
        </p:nvSpPr>
        <p:spPr>
          <a:xfrm>
            <a:off x="6096001" y="3027709"/>
            <a:ext cx="2743199" cy="296518"/>
          </a:xfrm>
        </p:spPr>
        <p:txBody>
          <a:bodyPr lIns="182880" tIns="0" rIns="182880" bIns="0">
            <a:noAutofit/>
          </a:bodyPr>
          <a:lstStyle>
            <a:lvl1pPr marL="0" indent="0" algn="ctr">
              <a:buFontTx/>
              <a:buNone/>
              <a:defRPr sz="1600" b="0">
                <a:solidFill>
                  <a:srgbClr val="424242"/>
                </a:solidFill>
                <a:latin typeface="Lato" panose="020F0502020204030203" pitchFamily="34" charset="0"/>
              </a:defRPr>
            </a:lvl1pPr>
            <a:lvl2pPr>
              <a:defRPr sz="1400">
                <a:latin typeface="+mj-lt"/>
              </a:defRPr>
            </a:lvl2pPr>
            <a:lvl3pPr>
              <a:defRPr sz="1400">
                <a:latin typeface="+mj-lt"/>
              </a:defRPr>
            </a:lvl3pPr>
            <a:lvl4pPr>
              <a:defRPr sz="1400">
                <a:latin typeface="+mj-lt"/>
              </a:defRPr>
            </a:lvl4pPr>
            <a:lvl5pPr>
              <a:defRPr sz="1400">
                <a:latin typeface="+mj-lt"/>
              </a:defRPr>
            </a:lvl5pPr>
          </a:lstStyle>
          <a:p>
            <a:pPr lvl="0"/>
            <a:r>
              <a:rPr lang="en-US" dirty="0" smtClean="0"/>
              <a:t>Step 3 Title</a:t>
            </a:r>
            <a:endParaRPr lang="en-US" dirty="0"/>
          </a:p>
        </p:txBody>
      </p:sp>
      <p:sp>
        <p:nvSpPr>
          <p:cNvPr id="28" name="Text Placeholder 15"/>
          <p:cNvSpPr>
            <a:spLocks noGrp="1"/>
          </p:cNvSpPr>
          <p:nvPr>
            <p:ph type="body" sz="quarter" idx="46" hasCustomPrompt="1"/>
          </p:nvPr>
        </p:nvSpPr>
        <p:spPr>
          <a:xfrm>
            <a:off x="609600" y="3333754"/>
            <a:ext cx="2743200" cy="903630"/>
          </a:xfr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  <a:latin typeface="Lato Light" panose="020F0302020204030203" pitchFamily="34" charset="0"/>
              </a:defRPr>
            </a:lvl1pPr>
            <a:lvl2pPr>
              <a:defRPr sz="1400">
                <a:latin typeface="+mj-lt"/>
              </a:defRPr>
            </a:lvl2pPr>
            <a:lvl3pPr>
              <a:defRPr sz="1400">
                <a:latin typeface="+mj-lt"/>
              </a:defRPr>
            </a:lvl3pPr>
            <a:lvl4pPr>
              <a:defRPr sz="1400">
                <a:latin typeface="+mj-lt"/>
              </a:defRPr>
            </a:lvl4pPr>
            <a:lvl5pPr>
              <a:defRPr sz="1400">
                <a:latin typeface="+mj-lt"/>
              </a:defRPr>
            </a:lvl5pPr>
          </a:lstStyle>
          <a:p>
            <a:pPr lvl="0"/>
            <a:r>
              <a:rPr lang="en-US" dirty="0" smtClean="0"/>
              <a:t>Description</a:t>
            </a:r>
            <a:endParaRPr lang="en-US" dirty="0"/>
          </a:p>
        </p:txBody>
      </p:sp>
      <p:sp>
        <p:nvSpPr>
          <p:cNvPr id="29" name="Text Placeholder 15"/>
          <p:cNvSpPr>
            <a:spLocks noGrp="1"/>
          </p:cNvSpPr>
          <p:nvPr>
            <p:ph type="body" sz="quarter" idx="47" hasCustomPrompt="1"/>
          </p:nvPr>
        </p:nvSpPr>
        <p:spPr>
          <a:xfrm>
            <a:off x="3352801" y="3333754"/>
            <a:ext cx="2743200" cy="903630"/>
          </a:xfr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  <a:latin typeface="Lato Light" panose="020F0302020204030203" pitchFamily="34" charset="0"/>
              </a:defRPr>
            </a:lvl1pPr>
            <a:lvl2pPr>
              <a:defRPr sz="1400">
                <a:latin typeface="+mj-lt"/>
              </a:defRPr>
            </a:lvl2pPr>
            <a:lvl3pPr>
              <a:defRPr sz="1400">
                <a:latin typeface="+mj-lt"/>
              </a:defRPr>
            </a:lvl3pPr>
            <a:lvl4pPr>
              <a:defRPr sz="1400">
                <a:latin typeface="+mj-lt"/>
              </a:defRPr>
            </a:lvl4pPr>
            <a:lvl5pPr>
              <a:defRPr sz="1400">
                <a:latin typeface="+mj-lt"/>
              </a:defRPr>
            </a:lvl5pPr>
          </a:lstStyle>
          <a:p>
            <a:pPr lvl="0"/>
            <a:r>
              <a:rPr lang="en-US" dirty="0" smtClean="0"/>
              <a:t>Description</a:t>
            </a:r>
            <a:endParaRPr lang="en-US" dirty="0"/>
          </a:p>
        </p:txBody>
      </p:sp>
      <p:sp>
        <p:nvSpPr>
          <p:cNvPr id="30" name="Text Placeholder 15"/>
          <p:cNvSpPr>
            <a:spLocks noGrp="1"/>
          </p:cNvSpPr>
          <p:nvPr>
            <p:ph type="body" sz="quarter" idx="48" hasCustomPrompt="1"/>
          </p:nvPr>
        </p:nvSpPr>
        <p:spPr>
          <a:xfrm>
            <a:off x="8839199" y="3333754"/>
            <a:ext cx="2743201" cy="903630"/>
          </a:xfr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  <a:latin typeface="Lato Light" panose="020F0302020204030203" pitchFamily="34" charset="0"/>
              </a:defRPr>
            </a:lvl1pPr>
            <a:lvl2pPr>
              <a:defRPr sz="1400">
                <a:latin typeface="+mj-lt"/>
              </a:defRPr>
            </a:lvl2pPr>
            <a:lvl3pPr>
              <a:defRPr sz="1400">
                <a:latin typeface="+mj-lt"/>
              </a:defRPr>
            </a:lvl3pPr>
            <a:lvl4pPr>
              <a:defRPr sz="1400">
                <a:latin typeface="+mj-lt"/>
              </a:defRPr>
            </a:lvl4pPr>
            <a:lvl5pPr>
              <a:defRPr sz="1400">
                <a:latin typeface="+mj-lt"/>
              </a:defRPr>
            </a:lvl5pPr>
          </a:lstStyle>
          <a:p>
            <a:pPr lvl="0"/>
            <a:r>
              <a:rPr lang="en-US" dirty="0" smtClean="0"/>
              <a:t>Description</a:t>
            </a:r>
            <a:endParaRPr lang="en-US" dirty="0"/>
          </a:p>
        </p:txBody>
      </p:sp>
      <p:sp>
        <p:nvSpPr>
          <p:cNvPr id="31" name="Text Placeholder 15"/>
          <p:cNvSpPr>
            <a:spLocks noGrp="1"/>
          </p:cNvSpPr>
          <p:nvPr>
            <p:ph type="body" sz="quarter" idx="49" hasCustomPrompt="1"/>
          </p:nvPr>
        </p:nvSpPr>
        <p:spPr>
          <a:xfrm>
            <a:off x="6096001" y="3333754"/>
            <a:ext cx="2743199" cy="903630"/>
          </a:xfr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  <a:latin typeface="Lato Light" panose="020F0302020204030203" pitchFamily="34" charset="0"/>
              </a:defRPr>
            </a:lvl1pPr>
            <a:lvl2pPr>
              <a:defRPr sz="1400">
                <a:latin typeface="+mj-lt"/>
              </a:defRPr>
            </a:lvl2pPr>
            <a:lvl3pPr>
              <a:defRPr sz="1400">
                <a:latin typeface="+mj-lt"/>
              </a:defRPr>
            </a:lvl3pPr>
            <a:lvl4pPr>
              <a:defRPr sz="1400">
                <a:latin typeface="+mj-lt"/>
              </a:defRPr>
            </a:lvl4pPr>
            <a:lvl5pPr>
              <a:defRPr sz="1400">
                <a:latin typeface="+mj-lt"/>
              </a:defRPr>
            </a:lvl5pPr>
          </a:lstStyle>
          <a:p>
            <a:pPr lvl="0"/>
            <a:r>
              <a:rPr lang="en-US" dirty="0" smtClean="0"/>
              <a:t>Description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775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 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E4BAF-07FB-4718-B765-6696022D4B1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609601" y="263546"/>
            <a:ext cx="5124449" cy="777874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Project Summary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4719345" y="1552576"/>
            <a:ext cx="2770196" cy="37719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609600" y="1562100"/>
            <a:ext cx="2743200" cy="323850"/>
          </a:xfrm>
        </p:spPr>
        <p:txBody>
          <a:bodyPr lIns="0" tIns="0" rIns="0" bIns="0">
            <a:noAutofit/>
          </a:bodyPr>
          <a:lstStyle>
            <a:lvl1pPr marL="0" indent="0" algn="r">
              <a:buFontTx/>
              <a:buNone/>
              <a:defRPr sz="1600" b="0" baseline="0">
                <a:solidFill>
                  <a:srgbClr val="424242"/>
                </a:solidFill>
                <a:latin typeface="Lato" panose="020F0502020204030203" pitchFamily="34" charset="0"/>
              </a:defRPr>
            </a:lvl1pPr>
            <a:lvl2pPr marL="457200" indent="0" algn="r">
              <a:buFontTx/>
              <a:buNone/>
              <a:defRPr sz="1400" b="1"/>
            </a:lvl2pPr>
            <a:lvl3pPr marL="914400" indent="0" algn="r">
              <a:buFontTx/>
              <a:buNone/>
              <a:defRPr sz="1400" b="1"/>
            </a:lvl3pPr>
            <a:lvl4pPr marL="1371600" indent="0" algn="r">
              <a:buFontTx/>
              <a:buNone/>
              <a:defRPr sz="1400" b="1"/>
            </a:lvl4pPr>
            <a:lvl5pPr marL="1828800" indent="0" algn="r">
              <a:buFontTx/>
              <a:buNone/>
              <a:defRPr sz="1400" b="1"/>
            </a:lvl5pPr>
          </a:lstStyle>
          <a:p>
            <a:pPr lvl="0"/>
            <a:r>
              <a:rPr lang="en-US" dirty="0" smtClean="0"/>
              <a:t>Product / Service Title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6" hasCustomPrompt="1"/>
          </p:nvPr>
        </p:nvSpPr>
        <p:spPr>
          <a:xfrm>
            <a:off x="609600" y="1885950"/>
            <a:ext cx="2743200" cy="1057275"/>
          </a:xfrm>
        </p:spPr>
        <p:txBody>
          <a:bodyPr lIns="0" tIns="0" rIns="0" bIns="0">
            <a:normAutofit/>
          </a:bodyPr>
          <a:lstStyle>
            <a:lvl1pPr marL="0" indent="0" algn="r">
              <a:lnSpc>
                <a:spcPct val="100000"/>
              </a:lnSpc>
              <a:buFontTx/>
              <a:buNone/>
              <a:defRPr sz="1400" b="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Light" panose="020F0302020204030203" pitchFamily="34" charset="0"/>
              </a:defRPr>
            </a:lvl1pPr>
            <a:lvl2pPr marL="457200" indent="0" algn="r">
              <a:buFontTx/>
              <a:buNone/>
              <a:defRPr sz="1400">
                <a:latin typeface="+mj-lt"/>
              </a:defRPr>
            </a:lvl2pPr>
            <a:lvl3pPr marL="914400" indent="0" algn="r">
              <a:buFontTx/>
              <a:buNone/>
              <a:defRPr sz="1400">
                <a:latin typeface="+mj-lt"/>
              </a:defRPr>
            </a:lvl3pPr>
            <a:lvl4pPr marL="1371600" indent="0" algn="r">
              <a:buFontTx/>
              <a:buNone/>
              <a:defRPr sz="1400">
                <a:latin typeface="+mj-lt"/>
              </a:defRPr>
            </a:lvl4pPr>
            <a:lvl5pPr marL="1828800" indent="0" algn="r">
              <a:buFontTx/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 smtClean="0"/>
              <a:t>Description goes here</a:t>
            </a:r>
            <a:endParaRPr lang="en-US" dirty="0"/>
          </a:p>
        </p:txBody>
      </p:sp>
      <p:sp>
        <p:nvSpPr>
          <p:cNvPr id="18" name="Text Placeholder 12"/>
          <p:cNvSpPr>
            <a:spLocks noGrp="1"/>
          </p:cNvSpPr>
          <p:nvPr>
            <p:ph type="body" sz="quarter" idx="18" hasCustomPrompt="1"/>
          </p:nvPr>
        </p:nvSpPr>
        <p:spPr>
          <a:xfrm>
            <a:off x="609600" y="2952750"/>
            <a:ext cx="2743200" cy="323850"/>
          </a:xfrm>
        </p:spPr>
        <p:txBody>
          <a:bodyPr lIns="0" tIns="0" rIns="0" bIns="0">
            <a:noAutofit/>
          </a:bodyPr>
          <a:lstStyle>
            <a:lvl1pPr marL="0" indent="0" algn="r">
              <a:buFontTx/>
              <a:buNone/>
              <a:defRPr sz="1600" b="0" baseline="0">
                <a:solidFill>
                  <a:srgbClr val="424242"/>
                </a:solidFill>
                <a:latin typeface="Lato" panose="020F0502020204030203" pitchFamily="34" charset="0"/>
              </a:defRPr>
            </a:lvl1pPr>
            <a:lvl2pPr marL="457200" indent="0" algn="r">
              <a:buFontTx/>
              <a:buNone/>
              <a:defRPr sz="1400" b="1"/>
            </a:lvl2pPr>
            <a:lvl3pPr marL="914400" indent="0" algn="r">
              <a:buFontTx/>
              <a:buNone/>
              <a:defRPr sz="1400" b="1"/>
            </a:lvl3pPr>
            <a:lvl4pPr marL="1371600" indent="0" algn="r">
              <a:buFontTx/>
              <a:buNone/>
              <a:defRPr sz="1400" b="1"/>
            </a:lvl4pPr>
            <a:lvl5pPr marL="1828800" indent="0" algn="r">
              <a:buFontTx/>
              <a:buNone/>
              <a:defRPr sz="1400" b="1"/>
            </a:lvl5pPr>
          </a:lstStyle>
          <a:p>
            <a:pPr lvl="0"/>
            <a:r>
              <a:rPr lang="en-US" dirty="0" smtClean="0"/>
              <a:t>Product / Service Title</a:t>
            </a:r>
            <a:endParaRPr lang="en-US" dirty="0"/>
          </a:p>
        </p:txBody>
      </p:sp>
      <p:sp>
        <p:nvSpPr>
          <p:cNvPr id="19" name="Text Placeholder 14"/>
          <p:cNvSpPr>
            <a:spLocks noGrp="1"/>
          </p:cNvSpPr>
          <p:nvPr>
            <p:ph type="body" sz="quarter" idx="19" hasCustomPrompt="1"/>
          </p:nvPr>
        </p:nvSpPr>
        <p:spPr>
          <a:xfrm>
            <a:off x="609600" y="3276600"/>
            <a:ext cx="2743200" cy="1057275"/>
          </a:xfrm>
        </p:spPr>
        <p:txBody>
          <a:bodyPr lIns="0" tIns="0" rIns="0" bIns="0">
            <a:normAutofit/>
          </a:bodyPr>
          <a:lstStyle>
            <a:lvl1pPr marL="0" indent="0" algn="r">
              <a:lnSpc>
                <a:spcPct val="100000"/>
              </a:lnSpc>
              <a:buFontTx/>
              <a:buNone/>
              <a:defRPr sz="1400" b="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Light" panose="020F0302020204030203" pitchFamily="34" charset="0"/>
              </a:defRPr>
            </a:lvl1pPr>
            <a:lvl2pPr marL="457200" indent="0" algn="r">
              <a:buFontTx/>
              <a:buNone/>
              <a:defRPr sz="1400">
                <a:latin typeface="+mj-lt"/>
              </a:defRPr>
            </a:lvl2pPr>
            <a:lvl3pPr marL="914400" indent="0" algn="r">
              <a:buFontTx/>
              <a:buNone/>
              <a:defRPr sz="1400">
                <a:latin typeface="+mj-lt"/>
              </a:defRPr>
            </a:lvl3pPr>
            <a:lvl4pPr marL="1371600" indent="0" algn="r">
              <a:buFontTx/>
              <a:buNone/>
              <a:defRPr sz="1400">
                <a:latin typeface="+mj-lt"/>
              </a:defRPr>
            </a:lvl4pPr>
            <a:lvl5pPr marL="1828800" indent="0" algn="r">
              <a:buFontTx/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 smtClean="0"/>
              <a:t>Description goes here</a:t>
            </a:r>
            <a:endParaRPr lang="en-US" dirty="0"/>
          </a:p>
        </p:txBody>
      </p:sp>
      <p:sp>
        <p:nvSpPr>
          <p:cNvPr id="21" name="Text Placeholder 12"/>
          <p:cNvSpPr>
            <a:spLocks noGrp="1"/>
          </p:cNvSpPr>
          <p:nvPr>
            <p:ph type="body" sz="quarter" idx="21" hasCustomPrompt="1"/>
          </p:nvPr>
        </p:nvSpPr>
        <p:spPr>
          <a:xfrm>
            <a:off x="609600" y="4343400"/>
            <a:ext cx="2743200" cy="323850"/>
          </a:xfrm>
        </p:spPr>
        <p:txBody>
          <a:bodyPr lIns="0" tIns="0" rIns="0" bIns="0">
            <a:noAutofit/>
          </a:bodyPr>
          <a:lstStyle>
            <a:lvl1pPr marL="0" indent="0" algn="r">
              <a:buFontTx/>
              <a:buNone/>
              <a:defRPr sz="1600" b="0" baseline="0">
                <a:solidFill>
                  <a:srgbClr val="424242"/>
                </a:solidFill>
                <a:latin typeface="Lato" panose="020F0502020204030203" pitchFamily="34" charset="0"/>
              </a:defRPr>
            </a:lvl1pPr>
            <a:lvl2pPr marL="457200" indent="0" algn="r">
              <a:buFontTx/>
              <a:buNone/>
              <a:defRPr sz="1400" b="1"/>
            </a:lvl2pPr>
            <a:lvl3pPr marL="914400" indent="0" algn="r">
              <a:buFontTx/>
              <a:buNone/>
              <a:defRPr sz="1400" b="1"/>
            </a:lvl3pPr>
            <a:lvl4pPr marL="1371600" indent="0" algn="r">
              <a:buFontTx/>
              <a:buNone/>
              <a:defRPr sz="1400" b="1"/>
            </a:lvl4pPr>
            <a:lvl5pPr marL="1828800" indent="0" algn="r">
              <a:buFontTx/>
              <a:buNone/>
              <a:defRPr sz="1400" b="1"/>
            </a:lvl5pPr>
          </a:lstStyle>
          <a:p>
            <a:pPr lvl="0"/>
            <a:r>
              <a:rPr lang="en-US" dirty="0" smtClean="0"/>
              <a:t>Product / Service Title</a:t>
            </a:r>
            <a:endParaRPr lang="en-US" dirty="0"/>
          </a:p>
        </p:txBody>
      </p:sp>
      <p:sp>
        <p:nvSpPr>
          <p:cNvPr id="22" name="Text Placeholder 14"/>
          <p:cNvSpPr>
            <a:spLocks noGrp="1"/>
          </p:cNvSpPr>
          <p:nvPr>
            <p:ph type="body" sz="quarter" idx="22" hasCustomPrompt="1"/>
          </p:nvPr>
        </p:nvSpPr>
        <p:spPr>
          <a:xfrm>
            <a:off x="609600" y="4667250"/>
            <a:ext cx="2743200" cy="1057275"/>
          </a:xfrm>
        </p:spPr>
        <p:txBody>
          <a:bodyPr lIns="0" tIns="0" rIns="0" bIns="0">
            <a:normAutofit/>
          </a:bodyPr>
          <a:lstStyle>
            <a:lvl1pPr marL="0" indent="0" algn="r">
              <a:lnSpc>
                <a:spcPct val="100000"/>
              </a:lnSpc>
              <a:buFontTx/>
              <a:buNone/>
              <a:defRPr sz="1400" b="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Light" panose="020F0302020204030203" pitchFamily="34" charset="0"/>
              </a:defRPr>
            </a:lvl1pPr>
            <a:lvl2pPr marL="457200" indent="0" algn="r">
              <a:buFontTx/>
              <a:buNone/>
              <a:defRPr sz="1400">
                <a:latin typeface="+mj-lt"/>
              </a:defRPr>
            </a:lvl2pPr>
            <a:lvl3pPr marL="914400" indent="0" algn="r">
              <a:buFontTx/>
              <a:buNone/>
              <a:defRPr sz="1400">
                <a:latin typeface="+mj-lt"/>
              </a:defRPr>
            </a:lvl3pPr>
            <a:lvl4pPr marL="1371600" indent="0" algn="r">
              <a:buFontTx/>
              <a:buNone/>
              <a:defRPr sz="1400">
                <a:latin typeface="+mj-lt"/>
              </a:defRPr>
            </a:lvl4pPr>
            <a:lvl5pPr marL="1828800" indent="0" algn="r">
              <a:buFontTx/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 smtClean="0"/>
              <a:t>Description goes here</a:t>
            </a:r>
            <a:endParaRPr lang="en-US" dirty="0"/>
          </a:p>
        </p:txBody>
      </p:sp>
      <p:sp>
        <p:nvSpPr>
          <p:cNvPr id="24" name="Text Placeholder 12"/>
          <p:cNvSpPr>
            <a:spLocks noGrp="1"/>
          </p:cNvSpPr>
          <p:nvPr>
            <p:ph type="body" sz="quarter" idx="24" hasCustomPrompt="1"/>
          </p:nvPr>
        </p:nvSpPr>
        <p:spPr>
          <a:xfrm>
            <a:off x="8848725" y="1562100"/>
            <a:ext cx="2733675" cy="323850"/>
          </a:xfrm>
        </p:spPr>
        <p:txBody>
          <a:bodyPr lIns="0" tIns="0" rIns="0" bIns="0">
            <a:noAutofit/>
          </a:bodyPr>
          <a:lstStyle>
            <a:lvl1pPr marL="0" indent="0" algn="l">
              <a:buFontTx/>
              <a:buNone/>
              <a:defRPr sz="1600" b="0" baseline="0">
                <a:solidFill>
                  <a:srgbClr val="424242"/>
                </a:solidFill>
                <a:latin typeface="Lato" panose="020F0502020204030203" pitchFamily="34" charset="0"/>
              </a:defRPr>
            </a:lvl1pPr>
            <a:lvl2pPr marL="457200" indent="0" algn="r">
              <a:buFontTx/>
              <a:buNone/>
              <a:defRPr sz="1400" b="1"/>
            </a:lvl2pPr>
            <a:lvl3pPr marL="914400" indent="0" algn="r">
              <a:buFontTx/>
              <a:buNone/>
              <a:defRPr sz="1400" b="1"/>
            </a:lvl3pPr>
            <a:lvl4pPr marL="1371600" indent="0" algn="r">
              <a:buFontTx/>
              <a:buNone/>
              <a:defRPr sz="1400" b="1"/>
            </a:lvl4pPr>
            <a:lvl5pPr marL="1828800" indent="0" algn="r">
              <a:buFontTx/>
              <a:buNone/>
              <a:defRPr sz="1400" b="1"/>
            </a:lvl5pPr>
          </a:lstStyle>
          <a:p>
            <a:pPr lvl="0"/>
            <a:r>
              <a:rPr lang="en-US" dirty="0" smtClean="0"/>
              <a:t>Product / Service Title</a:t>
            </a:r>
            <a:endParaRPr lang="en-US" dirty="0"/>
          </a:p>
        </p:txBody>
      </p:sp>
      <p:sp>
        <p:nvSpPr>
          <p:cNvPr id="25" name="Text Placeholder 14"/>
          <p:cNvSpPr>
            <a:spLocks noGrp="1"/>
          </p:cNvSpPr>
          <p:nvPr>
            <p:ph type="body" sz="quarter" idx="25" hasCustomPrompt="1"/>
          </p:nvPr>
        </p:nvSpPr>
        <p:spPr>
          <a:xfrm>
            <a:off x="8848725" y="1885950"/>
            <a:ext cx="2733675" cy="1057275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Light" panose="020F0302020204030203" pitchFamily="34" charset="0"/>
              </a:defRPr>
            </a:lvl1pPr>
            <a:lvl2pPr marL="457200" indent="0" algn="r">
              <a:buFontTx/>
              <a:buNone/>
              <a:defRPr sz="1400">
                <a:latin typeface="+mj-lt"/>
              </a:defRPr>
            </a:lvl2pPr>
            <a:lvl3pPr marL="914400" indent="0" algn="r">
              <a:buFontTx/>
              <a:buNone/>
              <a:defRPr sz="1400">
                <a:latin typeface="+mj-lt"/>
              </a:defRPr>
            </a:lvl3pPr>
            <a:lvl4pPr marL="1371600" indent="0" algn="r">
              <a:buFontTx/>
              <a:buNone/>
              <a:defRPr sz="1400">
                <a:latin typeface="+mj-lt"/>
              </a:defRPr>
            </a:lvl4pPr>
            <a:lvl5pPr marL="1828800" indent="0" algn="r">
              <a:buFontTx/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 smtClean="0"/>
              <a:t>Description goes here</a:t>
            </a:r>
            <a:endParaRPr lang="en-US" dirty="0"/>
          </a:p>
        </p:txBody>
      </p:sp>
      <p:sp>
        <p:nvSpPr>
          <p:cNvPr id="27" name="Text Placeholder 12"/>
          <p:cNvSpPr>
            <a:spLocks noGrp="1"/>
          </p:cNvSpPr>
          <p:nvPr>
            <p:ph type="body" sz="quarter" idx="27" hasCustomPrompt="1"/>
          </p:nvPr>
        </p:nvSpPr>
        <p:spPr>
          <a:xfrm>
            <a:off x="8848725" y="2952750"/>
            <a:ext cx="2733675" cy="323850"/>
          </a:xfrm>
        </p:spPr>
        <p:txBody>
          <a:bodyPr lIns="0" tIns="0" rIns="0" bIns="0">
            <a:noAutofit/>
          </a:bodyPr>
          <a:lstStyle>
            <a:lvl1pPr marL="0" indent="0" algn="l">
              <a:buFontTx/>
              <a:buNone/>
              <a:defRPr sz="1600" b="0" baseline="0">
                <a:solidFill>
                  <a:srgbClr val="424242"/>
                </a:solidFill>
                <a:latin typeface="Lato" panose="020F0502020204030203" pitchFamily="34" charset="0"/>
              </a:defRPr>
            </a:lvl1pPr>
            <a:lvl2pPr marL="457200" indent="0" algn="r">
              <a:buFontTx/>
              <a:buNone/>
              <a:defRPr sz="1400" b="1"/>
            </a:lvl2pPr>
            <a:lvl3pPr marL="914400" indent="0" algn="r">
              <a:buFontTx/>
              <a:buNone/>
              <a:defRPr sz="1400" b="1"/>
            </a:lvl3pPr>
            <a:lvl4pPr marL="1371600" indent="0" algn="r">
              <a:buFontTx/>
              <a:buNone/>
              <a:defRPr sz="1400" b="1"/>
            </a:lvl4pPr>
            <a:lvl5pPr marL="1828800" indent="0" algn="r">
              <a:buFontTx/>
              <a:buNone/>
              <a:defRPr sz="1400" b="1"/>
            </a:lvl5pPr>
          </a:lstStyle>
          <a:p>
            <a:pPr lvl="0"/>
            <a:r>
              <a:rPr lang="en-US" dirty="0" smtClean="0"/>
              <a:t>Product / Service Title</a:t>
            </a:r>
            <a:endParaRPr lang="en-US" dirty="0"/>
          </a:p>
        </p:txBody>
      </p:sp>
      <p:sp>
        <p:nvSpPr>
          <p:cNvPr id="28" name="Text Placeholder 14"/>
          <p:cNvSpPr>
            <a:spLocks noGrp="1"/>
          </p:cNvSpPr>
          <p:nvPr>
            <p:ph type="body" sz="quarter" idx="28" hasCustomPrompt="1"/>
          </p:nvPr>
        </p:nvSpPr>
        <p:spPr>
          <a:xfrm>
            <a:off x="8848725" y="3276600"/>
            <a:ext cx="2733675" cy="1057275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Light" panose="020F0302020204030203" pitchFamily="34" charset="0"/>
              </a:defRPr>
            </a:lvl1pPr>
            <a:lvl2pPr marL="457200" indent="0" algn="r">
              <a:buFontTx/>
              <a:buNone/>
              <a:defRPr sz="1400">
                <a:latin typeface="+mj-lt"/>
              </a:defRPr>
            </a:lvl2pPr>
            <a:lvl3pPr marL="914400" indent="0" algn="r">
              <a:buFontTx/>
              <a:buNone/>
              <a:defRPr sz="1400">
                <a:latin typeface="+mj-lt"/>
              </a:defRPr>
            </a:lvl3pPr>
            <a:lvl4pPr marL="1371600" indent="0" algn="r">
              <a:buFontTx/>
              <a:buNone/>
              <a:defRPr sz="1400">
                <a:latin typeface="+mj-lt"/>
              </a:defRPr>
            </a:lvl4pPr>
            <a:lvl5pPr marL="1828800" indent="0" algn="r">
              <a:buFontTx/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 smtClean="0"/>
              <a:t>Description goes here</a:t>
            </a:r>
            <a:endParaRPr lang="en-US" dirty="0"/>
          </a:p>
        </p:txBody>
      </p:sp>
      <p:sp>
        <p:nvSpPr>
          <p:cNvPr id="31" name="Text Placeholder 14"/>
          <p:cNvSpPr>
            <a:spLocks noGrp="1"/>
          </p:cNvSpPr>
          <p:nvPr>
            <p:ph type="body" sz="quarter" idx="31" hasCustomPrompt="1"/>
          </p:nvPr>
        </p:nvSpPr>
        <p:spPr>
          <a:xfrm>
            <a:off x="8848725" y="4667250"/>
            <a:ext cx="2733675" cy="1057275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Light" panose="020F0302020204030203" pitchFamily="34" charset="0"/>
              </a:defRPr>
            </a:lvl1pPr>
            <a:lvl2pPr marL="457200" indent="0" algn="r">
              <a:buFontTx/>
              <a:buNone/>
              <a:defRPr sz="1400">
                <a:latin typeface="+mj-lt"/>
              </a:defRPr>
            </a:lvl2pPr>
            <a:lvl3pPr marL="914400" indent="0" algn="r">
              <a:buFontTx/>
              <a:buNone/>
              <a:defRPr sz="1400">
                <a:latin typeface="+mj-lt"/>
              </a:defRPr>
            </a:lvl3pPr>
            <a:lvl4pPr marL="1371600" indent="0" algn="r">
              <a:buFontTx/>
              <a:buNone/>
              <a:defRPr sz="1400">
                <a:latin typeface="+mj-lt"/>
              </a:defRPr>
            </a:lvl4pPr>
            <a:lvl5pPr marL="1828800" indent="0" algn="r">
              <a:buFontTx/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 smtClean="0"/>
              <a:t>Description goes here</a:t>
            </a:r>
            <a:endParaRPr lang="en-US" dirty="0"/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34" hasCustomPrompt="1"/>
          </p:nvPr>
        </p:nvSpPr>
        <p:spPr>
          <a:xfrm>
            <a:off x="8848725" y="4343400"/>
            <a:ext cx="2733675" cy="323850"/>
          </a:xfrm>
        </p:spPr>
        <p:txBody>
          <a:bodyPr lIns="0" tIns="0" rIns="0" bIns="0">
            <a:noAutofit/>
          </a:bodyPr>
          <a:lstStyle>
            <a:lvl1pPr marL="0" indent="0" algn="l">
              <a:buFontTx/>
              <a:buNone/>
              <a:defRPr sz="1600" b="0" baseline="0">
                <a:solidFill>
                  <a:srgbClr val="424242"/>
                </a:solidFill>
                <a:latin typeface="Lato" panose="020F0502020204030203" pitchFamily="34" charset="0"/>
              </a:defRPr>
            </a:lvl1pPr>
            <a:lvl2pPr marL="457200" indent="0" algn="r">
              <a:buFontTx/>
              <a:buNone/>
              <a:defRPr sz="1400" b="1"/>
            </a:lvl2pPr>
            <a:lvl3pPr marL="914400" indent="0" algn="r">
              <a:buFontTx/>
              <a:buNone/>
              <a:defRPr sz="1400" b="1"/>
            </a:lvl3pPr>
            <a:lvl4pPr marL="1371600" indent="0" algn="r">
              <a:buFontTx/>
              <a:buNone/>
              <a:defRPr sz="1400" b="1"/>
            </a:lvl4pPr>
            <a:lvl5pPr marL="1828800" indent="0" algn="r">
              <a:buFontTx/>
              <a:buNone/>
              <a:defRPr sz="1400" b="1"/>
            </a:lvl5pPr>
          </a:lstStyle>
          <a:p>
            <a:pPr lvl="0"/>
            <a:r>
              <a:rPr lang="en-US" dirty="0" smtClean="0"/>
              <a:t>Product / Service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136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Compu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E4BAF-07FB-4718-B765-6696022D4B1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Portfolio Computer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2" y="1252538"/>
            <a:ext cx="5349787" cy="4330009"/>
          </a:xfrm>
          <a:prstGeom prst="rect">
            <a:avLst/>
          </a:prstGeom>
        </p:spPr>
      </p:pic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818866" y="1464860"/>
            <a:ext cx="4926840" cy="2688609"/>
          </a:xfrm>
        </p:spPr>
        <p:txBody>
          <a:bodyPr lIns="0" tIns="0" rIns="0" bIns="0"/>
          <a:lstStyle>
            <a:lvl1pPr marL="0" indent="0">
              <a:buFontTx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Add Photo</a:t>
            </a:r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>
            <p:ph idx="1" hasCustomPrompt="1"/>
          </p:nvPr>
        </p:nvSpPr>
        <p:spPr>
          <a:xfrm>
            <a:off x="6528391" y="1793082"/>
            <a:ext cx="5054010" cy="1715657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25000"/>
              </a:lnSpc>
              <a:buFontTx/>
              <a:buNone/>
              <a:defRPr sz="1400" b="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Light" panose="020F0302020204030203" pitchFamily="34" charset="0"/>
              </a:defRPr>
            </a:lvl1pPr>
            <a:lvl2pPr marL="457200" indent="0">
              <a:buFontTx/>
              <a:buNone/>
              <a:defRPr sz="1400"/>
            </a:lvl2pPr>
            <a:lvl3pPr marL="914400" indent="0">
              <a:buFontTx/>
              <a:buNone/>
              <a:defRPr sz="1400"/>
            </a:lvl3pPr>
            <a:lvl4pPr marL="1371600" indent="0">
              <a:buFontTx/>
              <a:buNone/>
              <a:defRPr sz="1400"/>
            </a:lvl4pPr>
            <a:lvl5pPr marL="1828800" indent="0">
              <a:buFontTx/>
              <a:buNone/>
              <a:defRPr sz="1400"/>
            </a:lvl5pPr>
          </a:lstStyle>
          <a:p>
            <a:pPr lvl="0"/>
            <a:r>
              <a:rPr lang="en-US" dirty="0" smtClean="0"/>
              <a:t>Describe your project</a:t>
            </a:r>
            <a:endParaRPr lang="en-US" dirty="0"/>
          </a:p>
        </p:txBody>
      </p:sp>
      <p:sp>
        <p:nvSpPr>
          <p:cNvPr id="20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6528391" y="1336680"/>
            <a:ext cx="5054010" cy="353451"/>
          </a:xfr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2400" b="0" baseline="0">
                <a:solidFill>
                  <a:srgbClr val="424242"/>
                </a:solidFill>
                <a:latin typeface="Lato" panose="020F0502020204030203" pitchFamily="34" charset="0"/>
              </a:defRPr>
            </a:lvl1pPr>
            <a:lvl2pPr marL="457200" indent="0">
              <a:buFontTx/>
              <a:buNone/>
              <a:defRPr>
                <a:solidFill>
                  <a:srgbClr val="3F8754"/>
                </a:solidFill>
              </a:defRPr>
            </a:lvl2pPr>
            <a:lvl3pPr marL="914400" indent="0">
              <a:buFontTx/>
              <a:buNone/>
              <a:defRPr>
                <a:solidFill>
                  <a:srgbClr val="3F8754"/>
                </a:solidFill>
              </a:defRPr>
            </a:lvl3pPr>
            <a:lvl4pPr marL="1371600" indent="0">
              <a:buFontTx/>
              <a:buNone/>
              <a:defRPr>
                <a:solidFill>
                  <a:srgbClr val="3F8754"/>
                </a:solidFill>
              </a:defRPr>
            </a:lvl4pPr>
            <a:lvl5pPr marL="1828800" indent="0">
              <a:buFontTx/>
              <a:buNone/>
              <a:defRPr>
                <a:solidFill>
                  <a:srgbClr val="3F8754"/>
                </a:solidFill>
              </a:defRPr>
            </a:lvl5pPr>
          </a:lstStyle>
          <a:p>
            <a:pPr lvl="0"/>
            <a:r>
              <a:rPr lang="en-US" dirty="0" smtClean="0"/>
              <a:t>Title Goes Here</a:t>
            </a:r>
            <a:endParaRPr lang="en-US" dirty="0"/>
          </a:p>
        </p:txBody>
      </p:sp>
      <p:sp>
        <p:nvSpPr>
          <p:cNvPr id="21" name="Content Placeholder 2"/>
          <p:cNvSpPr>
            <a:spLocks noGrp="1"/>
          </p:cNvSpPr>
          <p:nvPr>
            <p:ph idx="34" hasCustomPrompt="1"/>
          </p:nvPr>
        </p:nvSpPr>
        <p:spPr>
          <a:xfrm>
            <a:off x="6528391" y="3979968"/>
            <a:ext cx="5054010" cy="1219347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25000"/>
              </a:lnSpc>
              <a:buFontTx/>
              <a:buNone/>
              <a:defRPr sz="1400" b="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Light" panose="020F0302020204030203" pitchFamily="34" charset="0"/>
              </a:defRPr>
            </a:lvl1pPr>
            <a:lvl2pPr marL="457200" indent="0">
              <a:buFontTx/>
              <a:buNone/>
              <a:defRPr sz="1400"/>
            </a:lvl2pPr>
            <a:lvl3pPr marL="914400" indent="0">
              <a:buFontTx/>
              <a:buNone/>
              <a:defRPr sz="1400"/>
            </a:lvl3pPr>
            <a:lvl4pPr marL="1371600" indent="0">
              <a:buFontTx/>
              <a:buNone/>
              <a:defRPr sz="1400"/>
            </a:lvl4pPr>
            <a:lvl5pPr marL="1828800" indent="0">
              <a:buFontTx/>
              <a:buNone/>
              <a:defRPr sz="1400"/>
            </a:lvl5pPr>
          </a:lstStyle>
          <a:p>
            <a:pPr lvl="0"/>
            <a:r>
              <a:rPr lang="en-US" dirty="0" smtClean="0"/>
              <a:t>Describe your project</a:t>
            </a:r>
            <a:endParaRPr lang="en-US" dirty="0"/>
          </a:p>
        </p:txBody>
      </p:sp>
      <p:sp>
        <p:nvSpPr>
          <p:cNvPr id="22" name="Text Placeholder 6"/>
          <p:cNvSpPr>
            <a:spLocks noGrp="1"/>
          </p:cNvSpPr>
          <p:nvPr>
            <p:ph type="body" sz="quarter" idx="35" hasCustomPrompt="1"/>
          </p:nvPr>
        </p:nvSpPr>
        <p:spPr>
          <a:xfrm>
            <a:off x="6528391" y="3523566"/>
            <a:ext cx="5054010" cy="353451"/>
          </a:xfr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2400" b="0" baseline="0">
                <a:solidFill>
                  <a:srgbClr val="424242"/>
                </a:solidFill>
                <a:latin typeface="Lato" panose="020F0502020204030203" pitchFamily="34" charset="0"/>
              </a:defRPr>
            </a:lvl1pPr>
            <a:lvl2pPr marL="457200" indent="0">
              <a:buFontTx/>
              <a:buNone/>
              <a:defRPr>
                <a:solidFill>
                  <a:srgbClr val="3F8754"/>
                </a:solidFill>
              </a:defRPr>
            </a:lvl2pPr>
            <a:lvl3pPr marL="914400" indent="0">
              <a:buFontTx/>
              <a:buNone/>
              <a:defRPr>
                <a:solidFill>
                  <a:srgbClr val="3F8754"/>
                </a:solidFill>
              </a:defRPr>
            </a:lvl3pPr>
            <a:lvl4pPr marL="1371600" indent="0">
              <a:buFontTx/>
              <a:buNone/>
              <a:defRPr>
                <a:solidFill>
                  <a:srgbClr val="3F8754"/>
                </a:solidFill>
              </a:defRPr>
            </a:lvl4pPr>
            <a:lvl5pPr marL="1828800" indent="0">
              <a:buFontTx/>
              <a:buNone/>
              <a:defRPr>
                <a:solidFill>
                  <a:srgbClr val="3F8754"/>
                </a:solidFill>
              </a:defRPr>
            </a:lvl5pPr>
          </a:lstStyle>
          <a:p>
            <a:pPr lvl="0"/>
            <a:r>
              <a:rPr lang="en-US" dirty="0" smtClean="0"/>
              <a:t>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3672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Phone Tab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E4BAF-07FB-4718-B765-6696022D4B1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Portfolio Phone Tablet</a:t>
            </a:r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>
            <p:ph idx="1" hasCustomPrompt="1"/>
          </p:nvPr>
        </p:nvSpPr>
        <p:spPr>
          <a:xfrm>
            <a:off x="6528391" y="1793082"/>
            <a:ext cx="5054010" cy="1715657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25000"/>
              </a:lnSpc>
              <a:buFontTx/>
              <a:buNone/>
              <a:defRPr sz="1400" b="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Light" panose="020F0302020204030203" pitchFamily="34" charset="0"/>
              </a:defRPr>
            </a:lvl1pPr>
            <a:lvl2pPr marL="457200" indent="0">
              <a:buFontTx/>
              <a:buNone/>
              <a:defRPr sz="1400"/>
            </a:lvl2pPr>
            <a:lvl3pPr marL="914400" indent="0">
              <a:buFontTx/>
              <a:buNone/>
              <a:defRPr sz="1400"/>
            </a:lvl3pPr>
            <a:lvl4pPr marL="1371600" indent="0">
              <a:buFontTx/>
              <a:buNone/>
              <a:defRPr sz="1400"/>
            </a:lvl4pPr>
            <a:lvl5pPr marL="1828800" indent="0">
              <a:buFontTx/>
              <a:buNone/>
              <a:defRPr sz="1400"/>
            </a:lvl5pPr>
          </a:lstStyle>
          <a:p>
            <a:pPr lvl="0"/>
            <a:r>
              <a:rPr lang="en-US" dirty="0" smtClean="0"/>
              <a:t>Describe your project</a:t>
            </a:r>
            <a:endParaRPr lang="en-US" dirty="0"/>
          </a:p>
        </p:txBody>
      </p:sp>
      <p:sp>
        <p:nvSpPr>
          <p:cNvPr id="20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6528391" y="1336680"/>
            <a:ext cx="5054010" cy="353451"/>
          </a:xfr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2400" b="0" baseline="0">
                <a:solidFill>
                  <a:srgbClr val="424242"/>
                </a:solidFill>
                <a:latin typeface="Lato" panose="020F0502020204030203" pitchFamily="34" charset="0"/>
              </a:defRPr>
            </a:lvl1pPr>
            <a:lvl2pPr marL="457200" indent="0">
              <a:buFontTx/>
              <a:buNone/>
              <a:defRPr>
                <a:solidFill>
                  <a:srgbClr val="3F8754"/>
                </a:solidFill>
              </a:defRPr>
            </a:lvl2pPr>
            <a:lvl3pPr marL="914400" indent="0">
              <a:buFontTx/>
              <a:buNone/>
              <a:defRPr>
                <a:solidFill>
                  <a:srgbClr val="3F8754"/>
                </a:solidFill>
              </a:defRPr>
            </a:lvl3pPr>
            <a:lvl4pPr marL="1371600" indent="0">
              <a:buFontTx/>
              <a:buNone/>
              <a:defRPr>
                <a:solidFill>
                  <a:srgbClr val="3F8754"/>
                </a:solidFill>
              </a:defRPr>
            </a:lvl4pPr>
            <a:lvl5pPr marL="1828800" indent="0">
              <a:buFontTx/>
              <a:buNone/>
              <a:defRPr>
                <a:solidFill>
                  <a:srgbClr val="3F8754"/>
                </a:solidFill>
              </a:defRPr>
            </a:lvl5pPr>
          </a:lstStyle>
          <a:p>
            <a:pPr lvl="0"/>
            <a:r>
              <a:rPr lang="en-US" dirty="0" smtClean="0"/>
              <a:t>Title Goes Here</a:t>
            </a:r>
            <a:endParaRPr lang="en-US" dirty="0"/>
          </a:p>
        </p:txBody>
      </p:sp>
      <p:sp>
        <p:nvSpPr>
          <p:cNvPr id="21" name="Content Placeholder 2"/>
          <p:cNvSpPr>
            <a:spLocks noGrp="1"/>
          </p:cNvSpPr>
          <p:nvPr>
            <p:ph idx="34" hasCustomPrompt="1"/>
          </p:nvPr>
        </p:nvSpPr>
        <p:spPr>
          <a:xfrm>
            <a:off x="6528391" y="3979968"/>
            <a:ext cx="5054010" cy="1219347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25000"/>
              </a:lnSpc>
              <a:buFontTx/>
              <a:buNone/>
              <a:defRPr sz="1400" b="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Light" panose="020F0302020204030203" pitchFamily="34" charset="0"/>
              </a:defRPr>
            </a:lvl1pPr>
            <a:lvl2pPr marL="457200" indent="0">
              <a:buFontTx/>
              <a:buNone/>
              <a:defRPr sz="1400"/>
            </a:lvl2pPr>
            <a:lvl3pPr marL="914400" indent="0">
              <a:buFontTx/>
              <a:buNone/>
              <a:defRPr sz="1400"/>
            </a:lvl3pPr>
            <a:lvl4pPr marL="1371600" indent="0">
              <a:buFontTx/>
              <a:buNone/>
              <a:defRPr sz="1400"/>
            </a:lvl4pPr>
            <a:lvl5pPr marL="1828800" indent="0">
              <a:buFontTx/>
              <a:buNone/>
              <a:defRPr sz="1400"/>
            </a:lvl5pPr>
          </a:lstStyle>
          <a:p>
            <a:pPr lvl="0"/>
            <a:r>
              <a:rPr lang="en-US" dirty="0" smtClean="0"/>
              <a:t>Describe your project</a:t>
            </a:r>
            <a:endParaRPr lang="en-US" dirty="0"/>
          </a:p>
        </p:txBody>
      </p:sp>
      <p:sp>
        <p:nvSpPr>
          <p:cNvPr id="22" name="Text Placeholder 6"/>
          <p:cNvSpPr>
            <a:spLocks noGrp="1"/>
          </p:cNvSpPr>
          <p:nvPr>
            <p:ph type="body" sz="quarter" idx="35" hasCustomPrompt="1"/>
          </p:nvPr>
        </p:nvSpPr>
        <p:spPr>
          <a:xfrm>
            <a:off x="6528391" y="3523566"/>
            <a:ext cx="5054010" cy="353451"/>
          </a:xfr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2400" b="0" baseline="0">
                <a:solidFill>
                  <a:srgbClr val="424242"/>
                </a:solidFill>
                <a:latin typeface="Lato" panose="020F0502020204030203" pitchFamily="34" charset="0"/>
              </a:defRPr>
            </a:lvl1pPr>
            <a:lvl2pPr marL="457200" indent="0">
              <a:buFontTx/>
              <a:buNone/>
              <a:defRPr>
                <a:solidFill>
                  <a:srgbClr val="3F8754"/>
                </a:solidFill>
              </a:defRPr>
            </a:lvl2pPr>
            <a:lvl3pPr marL="914400" indent="0">
              <a:buFontTx/>
              <a:buNone/>
              <a:defRPr>
                <a:solidFill>
                  <a:srgbClr val="3F8754"/>
                </a:solidFill>
              </a:defRPr>
            </a:lvl3pPr>
            <a:lvl4pPr marL="1371600" indent="0">
              <a:buFontTx/>
              <a:buNone/>
              <a:defRPr>
                <a:solidFill>
                  <a:srgbClr val="3F8754"/>
                </a:solidFill>
              </a:defRPr>
            </a:lvl4pPr>
            <a:lvl5pPr marL="1828800" indent="0">
              <a:buFontTx/>
              <a:buNone/>
              <a:defRPr>
                <a:solidFill>
                  <a:srgbClr val="3F8754"/>
                </a:solidFill>
              </a:defRPr>
            </a:lvl5pPr>
          </a:lstStyle>
          <a:p>
            <a:pPr lvl="0"/>
            <a:r>
              <a:rPr lang="en-US" dirty="0" smtClean="0"/>
              <a:t>Title Goes Here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754" y="1202658"/>
            <a:ext cx="4696046" cy="4220766"/>
          </a:xfrm>
          <a:prstGeom prst="rect">
            <a:avLst/>
          </a:prstGeom>
        </p:spPr>
      </p:pic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1227887" y="1536032"/>
            <a:ext cx="2584450" cy="3448050"/>
          </a:xfrm>
        </p:spPr>
        <p:txBody>
          <a:bodyPr lIns="0" tIns="0" rIns="0" bIns="0"/>
          <a:lstStyle>
            <a:lvl1pPr marL="0" indent="0">
              <a:buFontTx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Add Photo</a:t>
            </a:r>
            <a:endParaRPr lang="en-US" dirty="0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36" hasCustomPrompt="1"/>
          </p:nvPr>
        </p:nvSpPr>
        <p:spPr>
          <a:xfrm>
            <a:off x="4479086" y="3269582"/>
            <a:ext cx="1009650" cy="1797050"/>
          </a:xfr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105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Add Photo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205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theme" Target="../theme/theme1.xml"/><Relationship Id="rId22" Type="http://schemas.openxmlformats.org/officeDocument/2006/relationships/image" Target="../media/image1.png"/><Relationship Id="rId23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5743575"/>
            <a:ext cx="12192000" cy="1114425"/>
          </a:xfrm>
          <a:prstGeom prst="rect">
            <a:avLst/>
          </a:prstGeom>
          <a:solidFill>
            <a:srgbClr val="424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 userDrawn="1"/>
        </p:nvSpPr>
        <p:spPr>
          <a:xfrm>
            <a:off x="5849917" y="6054704"/>
            <a:ext cx="492166" cy="492166"/>
          </a:xfrm>
          <a:prstGeom prst="ellipse">
            <a:avLst/>
          </a:prstGeom>
          <a:solidFill>
            <a:srgbClr val="E74D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49917" y="6047793"/>
            <a:ext cx="492166" cy="49216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fld id="{C2CE4BAF-07FB-4718-B765-6696022D4B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90307"/>
            <a:ext cx="10972800" cy="36674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676275"/>
            <a:ext cx="12192000" cy="0"/>
          </a:xfrm>
          <a:prstGeom prst="line">
            <a:avLst/>
          </a:prstGeom>
          <a:ln w="101600">
            <a:solidFill>
              <a:srgbClr val="E74D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1" y="263546"/>
            <a:ext cx="7772400" cy="77787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274320" tIns="45720" rIns="27432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Isosceles Triangle 9"/>
          <p:cNvSpPr/>
          <p:nvPr userDrawn="1"/>
        </p:nvSpPr>
        <p:spPr>
          <a:xfrm rot="10800000">
            <a:off x="5868181" y="5734047"/>
            <a:ext cx="465943" cy="200837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Imagen 8"/>
          <p:cNvPicPr>
            <a:picLocks noChangeAspect="1"/>
          </p:cNvPicPr>
          <p:nvPr userDrawn="1"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914" y="5887014"/>
            <a:ext cx="903528" cy="569635"/>
          </a:xfrm>
          <a:prstGeom prst="rect">
            <a:avLst/>
          </a:prstGeom>
        </p:spPr>
      </p:pic>
      <p:sp>
        <p:nvSpPr>
          <p:cNvPr id="12" name="CuadroTexto 11"/>
          <p:cNvSpPr txBox="1"/>
          <p:nvPr userDrawn="1"/>
        </p:nvSpPr>
        <p:spPr>
          <a:xfrm>
            <a:off x="258453" y="6445454"/>
            <a:ext cx="1038449" cy="370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NI" dirty="0" err="1" smtClean="0">
                <a:solidFill>
                  <a:schemeClr val="bg1"/>
                </a:solidFill>
              </a:rPr>
              <a:t>AirCheck</a:t>
            </a:r>
            <a:endParaRPr lang="es-NI" dirty="0">
              <a:solidFill>
                <a:schemeClr val="bg1"/>
              </a:solidFill>
            </a:endParaRPr>
          </a:p>
        </p:txBody>
      </p:sp>
      <p:pic>
        <p:nvPicPr>
          <p:cNvPr id="13" name="Imagen 12"/>
          <p:cNvPicPr>
            <a:picLocks noChangeAspect="1"/>
          </p:cNvPicPr>
          <p:nvPr userDrawn="1"/>
        </p:nvPicPr>
        <p:blipFill>
          <a:blip r:embed="rId2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1075" y="5734047"/>
            <a:ext cx="2228046" cy="1114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737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61" r:id="rId3"/>
    <p:sldLayoutId id="2147483674" r:id="rId4"/>
    <p:sldLayoutId id="2147483675" r:id="rId5"/>
    <p:sldLayoutId id="2147483660" r:id="rId6"/>
    <p:sldLayoutId id="2147483659" r:id="rId7"/>
    <p:sldLayoutId id="2147483667" r:id="rId8"/>
    <p:sldLayoutId id="2147483676" r:id="rId9"/>
    <p:sldLayoutId id="2147483671" r:id="rId10"/>
    <p:sldLayoutId id="2147483650" r:id="rId11"/>
    <p:sldLayoutId id="2147483658" r:id="rId12"/>
    <p:sldLayoutId id="2147483656" r:id="rId13"/>
    <p:sldLayoutId id="2147483677" r:id="rId14"/>
    <p:sldLayoutId id="2147483678" r:id="rId15"/>
    <p:sldLayoutId id="2147483668" r:id="rId16"/>
    <p:sldLayoutId id="2147483663" r:id="rId17"/>
    <p:sldLayoutId id="2147483669" r:id="rId18"/>
    <p:sldLayoutId id="2147483664" r:id="rId19"/>
    <p:sldLayoutId id="2147483673" r:id="rId20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424242"/>
          </a:solidFill>
          <a:latin typeface="Lato" panose="020F0502020204030203" pitchFamily="34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b="1" kern="1200">
          <a:solidFill>
            <a:srgbClr val="424242"/>
          </a:solidFill>
          <a:latin typeface="Lato Light" panose="020F0302020204030203" pitchFamily="34" charset="0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rgbClr val="424242"/>
          </a:solidFill>
          <a:latin typeface="Lato Light" panose="020F0302020204030203" pitchFamily="34" charset="0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rgbClr val="424242"/>
          </a:solidFill>
          <a:latin typeface="Lato Light" panose="020F0302020204030203" pitchFamily="34" charset="0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rgbClr val="424242"/>
          </a:solidFill>
          <a:latin typeface="Lato Light" panose="020F0302020204030203" pitchFamily="34" charset="0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rgbClr val="424242"/>
          </a:solidFill>
          <a:latin typeface="Lato Light" panose="020F030202020403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jpg"/><Relationship Id="rId6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4" Type="http://schemas.openxmlformats.org/officeDocument/2006/relationships/image" Target="../media/image15.jp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4" Type="http://schemas.openxmlformats.org/officeDocument/2006/relationships/image" Target="../media/image18.jpe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6.gi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9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20.png"/><Relationship Id="rId3" Type="http://schemas.openxmlformats.org/officeDocument/2006/relationships/image" Target="../media/image21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" t="15683" r="65"/>
          <a:stretch/>
        </p:blipFill>
        <p:spPr>
          <a:xfrm>
            <a:off x="-9525" y="0"/>
            <a:ext cx="12201525" cy="6858000"/>
          </a:xfrm>
        </p:spPr>
      </p:pic>
      <p:sp>
        <p:nvSpPr>
          <p:cNvPr id="7" name="Rectangle 6"/>
          <p:cNvSpPr/>
          <p:nvPr/>
        </p:nvSpPr>
        <p:spPr>
          <a:xfrm>
            <a:off x="3287904" y="1256432"/>
            <a:ext cx="5301914" cy="3384839"/>
          </a:xfrm>
          <a:prstGeom prst="rect">
            <a:avLst/>
          </a:prstGeom>
          <a:solidFill>
            <a:srgbClr val="34495E">
              <a:alpha val="8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557327" y="1427017"/>
            <a:ext cx="2836719" cy="771525"/>
          </a:xfrm>
        </p:spPr>
        <p:txBody>
          <a:bodyPr>
            <a:normAutofit/>
          </a:bodyPr>
          <a:lstStyle/>
          <a:p>
            <a:r>
              <a:rPr lang="en-US" sz="5400" dirty="0" smtClean="0">
                <a:effectLst>
                  <a:outerShdw dist="50800" dir="5400000" algn="t" rotWithShape="0">
                    <a:prstClr val="black">
                      <a:alpha val="10000"/>
                    </a:prstClr>
                  </a:outerShdw>
                </a:effectLst>
              </a:rPr>
              <a:t>AIRCHECK</a:t>
            </a:r>
            <a:endParaRPr lang="en-US" sz="5400" dirty="0">
              <a:effectLst>
                <a:outerShdw dist="50800" dir="5400000" algn="t" rotWithShape="0">
                  <a:prstClr val="black">
                    <a:alpha val="10000"/>
                  </a:prstClr>
                </a:outerShdw>
              </a:effectLst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3287904" y="2198542"/>
            <a:ext cx="5301914" cy="0"/>
          </a:xfrm>
          <a:prstGeom prst="line">
            <a:avLst/>
          </a:prstGeom>
          <a:ln w="69850" cap="sq">
            <a:solidFill>
              <a:srgbClr val="1ABC9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n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2473" y="2603361"/>
            <a:ext cx="2701573" cy="1703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216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E4BAF-07FB-4718-B765-6696022D4B1D}" type="slidenum">
              <a:rPr lang="en-US" smtClean="0"/>
              <a:t>2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1" y="263546"/>
            <a:ext cx="4239490" cy="77787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¿</a:t>
            </a:r>
            <a:r>
              <a:rPr lang="es-NI" dirty="0" smtClean="0"/>
              <a:t>Quiénes</a:t>
            </a:r>
            <a:r>
              <a:rPr lang="en-US" dirty="0" smtClean="0"/>
              <a:t> </a:t>
            </a:r>
            <a:r>
              <a:rPr lang="en-US" dirty="0" err="1" smtClean="0"/>
              <a:t>somos</a:t>
            </a:r>
            <a:r>
              <a:rPr lang="en-US" dirty="0" smtClean="0"/>
              <a:t>?</a:t>
            </a:r>
            <a:endParaRPr lang="en-US" dirty="0"/>
          </a:p>
        </p:txBody>
      </p:sp>
      <p:pic>
        <p:nvPicPr>
          <p:cNvPr id="21" name="Picture Placeholder 20"/>
          <p:cNvPicPr>
            <a:picLocks noGrp="1" noChangeAspect="1"/>
          </p:cNvPicPr>
          <p:nvPr>
            <p:ph type="pic" sz="quarter" idx="4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535" y="1489878"/>
            <a:ext cx="1420765" cy="2100263"/>
          </a:xfrm>
        </p:spPr>
      </p:pic>
      <p:pic>
        <p:nvPicPr>
          <p:cNvPr id="22" name="Picture Placeholder 21"/>
          <p:cNvPicPr>
            <a:picLocks noGrp="1" noChangeAspect="1"/>
          </p:cNvPicPr>
          <p:nvPr>
            <p:ph type="pic" sz="quarter" idx="6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0573" y="1480353"/>
            <a:ext cx="1993224" cy="2109788"/>
          </a:xfrm>
        </p:spPr>
      </p:pic>
      <p:pic>
        <p:nvPicPr>
          <p:cNvPr id="23" name="Picture Placeholder 22"/>
          <p:cNvPicPr>
            <a:picLocks noGrp="1" noChangeAspect="1"/>
          </p:cNvPicPr>
          <p:nvPr>
            <p:ph type="pic" sz="quarter" idx="6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4305" y="1489878"/>
            <a:ext cx="1964722" cy="2100263"/>
          </a:xfrm>
        </p:spPr>
      </p:pic>
      <p:pic>
        <p:nvPicPr>
          <p:cNvPr id="24" name="Picture Placeholder 23"/>
          <p:cNvPicPr>
            <a:picLocks noGrp="1" noChangeAspect="1"/>
          </p:cNvPicPr>
          <p:nvPr>
            <p:ph type="pic" sz="quarter" idx="62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9535" y="1553076"/>
            <a:ext cx="2074865" cy="2074865"/>
          </a:xfrm>
        </p:spPr>
      </p:pic>
      <p:pic>
        <p:nvPicPr>
          <p:cNvPr id="20" name="Picture Placeholder 2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4908" y="1558502"/>
            <a:ext cx="1851665" cy="2081211"/>
          </a:xfrm>
          <a:prstGeom prst="ellipse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5624945" y="3839203"/>
            <a:ext cx="18040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NI" b="1" dirty="0" smtClean="0"/>
              <a:t>Kevin Moreira</a:t>
            </a:r>
          </a:p>
          <a:p>
            <a:pPr algn="ctr"/>
            <a:r>
              <a:rPr lang="es-NI" smtClean="0"/>
              <a:t>Software Developer</a:t>
            </a:r>
            <a:endParaRPr lang="es-NI" dirty="0"/>
          </a:p>
        </p:txBody>
      </p:sp>
      <p:sp>
        <p:nvSpPr>
          <p:cNvPr id="10" name="CuadroTexto 9"/>
          <p:cNvSpPr txBox="1"/>
          <p:nvPr/>
        </p:nvSpPr>
        <p:spPr>
          <a:xfrm>
            <a:off x="3359715" y="3841804"/>
            <a:ext cx="18040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NI" b="1" dirty="0" smtClean="0"/>
              <a:t>Carlos Campos</a:t>
            </a:r>
          </a:p>
          <a:p>
            <a:pPr algn="ctr"/>
            <a:r>
              <a:rPr lang="es-NI" dirty="0" smtClean="0"/>
              <a:t>Prototype Lead</a:t>
            </a:r>
            <a:endParaRPr lang="es-NI" dirty="0"/>
          </a:p>
        </p:txBody>
      </p:sp>
      <p:sp>
        <p:nvSpPr>
          <p:cNvPr id="11" name="CuadroTexto 10"/>
          <p:cNvSpPr txBox="1"/>
          <p:nvPr/>
        </p:nvSpPr>
        <p:spPr>
          <a:xfrm>
            <a:off x="7936721" y="3839203"/>
            <a:ext cx="16604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NI" b="1" dirty="0" smtClean="0"/>
              <a:t>Victor Rivera</a:t>
            </a:r>
          </a:p>
          <a:p>
            <a:pPr algn="ctr"/>
            <a:r>
              <a:rPr lang="es-NI" dirty="0" smtClean="0"/>
              <a:t>Content Manager</a:t>
            </a:r>
            <a:endParaRPr lang="es-NI" dirty="0"/>
          </a:p>
        </p:txBody>
      </p:sp>
      <p:sp>
        <p:nvSpPr>
          <p:cNvPr id="12" name="CuadroTexto 11"/>
          <p:cNvSpPr txBox="1"/>
          <p:nvPr/>
        </p:nvSpPr>
        <p:spPr>
          <a:xfrm>
            <a:off x="10255373" y="3839203"/>
            <a:ext cx="15507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NI" b="1" dirty="0" smtClean="0"/>
              <a:t>José Torres</a:t>
            </a:r>
          </a:p>
          <a:p>
            <a:pPr algn="ctr"/>
            <a:r>
              <a:rPr lang="es-NI" dirty="0" smtClean="0"/>
              <a:t>Application Designer</a:t>
            </a:r>
            <a:endParaRPr lang="es-NI" dirty="0"/>
          </a:p>
        </p:txBody>
      </p:sp>
      <p:sp>
        <p:nvSpPr>
          <p:cNvPr id="13" name="CuadroTexto 12"/>
          <p:cNvSpPr txBox="1"/>
          <p:nvPr/>
        </p:nvSpPr>
        <p:spPr>
          <a:xfrm>
            <a:off x="877123" y="3841805"/>
            <a:ext cx="17644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NI" b="1" dirty="0" smtClean="0"/>
              <a:t>Jimmy </a:t>
            </a:r>
            <a:r>
              <a:rPr lang="es-NI" b="1" dirty="0" err="1" smtClean="0"/>
              <a:t>Hodgson</a:t>
            </a:r>
            <a:endParaRPr lang="es-NI" b="1" dirty="0" smtClean="0"/>
          </a:p>
          <a:p>
            <a:pPr algn="ctr"/>
            <a:r>
              <a:rPr lang="es-NI" dirty="0" smtClean="0"/>
              <a:t>Team Lead</a:t>
            </a:r>
          </a:p>
        </p:txBody>
      </p:sp>
    </p:spTree>
    <p:extLst>
      <p:ext uri="{BB962C8B-B14F-4D97-AF65-F5344CB8AC3E}">
        <p14:creationId xmlns:p14="http://schemas.microsoft.com/office/powerpoint/2010/main" val="2053770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E4BAF-07FB-4718-B765-6696022D4B1D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1" y="263546"/>
            <a:ext cx="3416139" cy="777874"/>
          </a:xfrm>
        </p:spPr>
        <p:txBody>
          <a:bodyPr>
            <a:normAutofit/>
          </a:bodyPr>
          <a:lstStyle/>
          <a:p>
            <a:r>
              <a:rPr lang="en-US" dirty="0" err="1" smtClean="0"/>
              <a:t>Nuestro</a:t>
            </a:r>
            <a:r>
              <a:rPr lang="en-US" dirty="0" smtClean="0"/>
              <a:t> </a:t>
            </a:r>
            <a:r>
              <a:rPr lang="en-US" dirty="0" err="1" smtClean="0"/>
              <a:t>reto</a:t>
            </a:r>
            <a:endParaRPr lang="en-US" dirty="0"/>
          </a:p>
        </p:txBody>
      </p:sp>
      <p:pic>
        <p:nvPicPr>
          <p:cNvPr id="71" name="Imagen 7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862" y="1342641"/>
            <a:ext cx="3724275" cy="3781425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0" y="1965147"/>
            <a:ext cx="40257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NI" sz="2400" dirty="0" smtClean="0"/>
              <a:t>Desarrollar una aplicación donde se puedan comparar los cambios en factores ambientales, como la temperatura, humedad, contaminación del aire. 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8166259" y="2103647"/>
            <a:ext cx="352044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NI" sz="2400" dirty="0" smtClean="0"/>
              <a:t>Crear herramientas para calificar síntomas, puede ser tos, fiebre, gripe, entre otros.  Puede ser para web o para </a:t>
            </a:r>
            <a:r>
              <a:rPr lang="es-NI" sz="2400" dirty="0" err="1" smtClean="0"/>
              <a:t>smartphones</a:t>
            </a:r>
            <a:endParaRPr lang="es-NI" sz="2400" dirty="0"/>
          </a:p>
        </p:txBody>
      </p:sp>
    </p:spTree>
    <p:extLst>
      <p:ext uri="{BB962C8B-B14F-4D97-AF65-F5344CB8AC3E}">
        <p14:creationId xmlns:p14="http://schemas.microsoft.com/office/powerpoint/2010/main" val="28217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E4BAF-07FB-4718-B765-6696022D4B1D}" type="slidenum">
              <a:rPr lang="en-US" smtClean="0"/>
              <a:t>4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20712" y="328109"/>
            <a:ext cx="2745943" cy="777874"/>
          </a:xfrm>
        </p:spPr>
        <p:txBody>
          <a:bodyPr>
            <a:normAutofit/>
          </a:bodyPr>
          <a:lstStyle/>
          <a:p>
            <a:r>
              <a:rPr lang="en-US" dirty="0" err="1" smtClean="0"/>
              <a:t>Impacto</a:t>
            </a:r>
            <a:endParaRPr lang="en-US" dirty="0"/>
          </a:p>
        </p:txBody>
      </p:sp>
      <p:pic>
        <p:nvPicPr>
          <p:cNvPr id="28" name="Marcador de conteni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76" y="1741198"/>
            <a:ext cx="3200879" cy="2962275"/>
          </a:xfrm>
          <a:prstGeom prst="rect">
            <a:avLst/>
          </a:prstGeom>
        </p:spPr>
      </p:pic>
      <p:pic>
        <p:nvPicPr>
          <p:cNvPr id="30" name="Imagen 2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5967" y="1741198"/>
            <a:ext cx="2667388" cy="296227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6580" y="1741198"/>
            <a:ext cx="3149023" cy="3379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707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E4BAF-07FB-4718-B765-6696022D4B1D}" type="slidenum">
              <a:rPr lang="en-US" smtClean="0"/>
              <a:t>5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263546"/>
            <a:ext cx="3768435" cy="777874"/>
          </a:xfrm>
        </p:spPr>
        <p:txBody>
          <a:bodyPr>
            <a:noAutofit/>
          </a:bodyPr>
          <a:lstStyle/>
          <a:p>
            <a:r>
              <a:rPr lang="en-US" sz="3200" dirty="0" smtClean="0"/>
              <a:t>¿</a:t>
            </a:r>
            <a:r>
              <a:rPr lang="en-US" sz="3200" dirty="0" err="1" smtClean="0"/>
              <a:t>Cómo</a:t>
            </a:r>
            <a:r>
              <a:rPr lang="en-US" sz="3200" dirty="0" smtClean="0"/>
              <a:t> </a:t>
            </a:r>
            <a:r>
              <a:rPr lang="en-US" sz="3200" dirty="0" err="1" smtClean="0"/>
              <a:t>funciona</a:t>
            </a:r>
            <a:r>
              <a:rPr lang="en-US" sz="3200" dirty="0" smtClean="0"/>
              <a:t>?</a:t>
            </a:r>
            <a:endParaRPr lang="en-US" sz="3200" dirty="0"/>
          </a:p>
        </p:txBody>
      </p:sp>
      <p:pic>
        <p:nvPicPr>
          <p:cNvPr id="28" name="Marcador de conteni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274" y="1193513"/>
            <a:ext cx="4570080" cy="3103710"/>
          </a:xfrm>
          <a:prstGeom prst="rect">
            <a:avLst/>
          </a:prstGeom>
        </p:spPr>
      </p:pic>
      <p:pic>
        <p:nvPicPr>
          <p:cNvPr id="33" name="Imagen 32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7272" y="2289121"/>
            <a:ext cx="3652981" cy="1984775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8354" y="4710546"/>
            <a:ext cx="1039091" cy="923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248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" t="15348" r="349" b="930"/>
          <a:stretch/>
        </p:blipFill>
        <p:spPr>
          <a:xfrm>
            <a:off x="-1" y="0"/>
            <a:ext cx="12201525" cy="6858000"/>
          </a:xfrm>
        </p:spPr>
      </p:pic>
      <p:sp>
        <p:nvSpPr>
          <p:cNvPr id="7" name="Rectangle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4495E">
              <a:alpha val="8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27747" y="2504068"/>
            <a:ext cx="10982324" cy="742952"/>
          </a:xfrm>
        </p:spPr>
        <p:txBody>
          <a:bodyPr>
            <a:noAutofit/>
          </a:bodyPr>
          <a:lstStyle/>
          <a:p>
            <a:pPr algn="ctr"/>
            <a:r>
              <a:rPr lang="en-US" sz="13800" dirty="0" err="1" smtClean="0">
                <a:effectLst>
                  <a:outerShdw dist="50800" dir="5400000" algn="t" rotWithShape="0">
                    <a:prstClr val="black">
                      <a:alpha val="10000"/>
                    </a:prstClr>
                  </a:outerShdw>
                </a:effectLst>
              </a:rPr>
              <a:t>Prototipo</a:t>
            </a:r>
            <a:endParaRPr lang="en-US" sz="13800" dirty="0">
              <a:effectLst>
                <a:outerShdw dist="50800" dir="5400000" algn="t" rotWithShape="0">
                  <a:prstClr val="black">
                    <a:alpha val="1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26769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E4BAF-07FB-4718-B765-6696022D4B1D}" type="slidenum">
              <a:rPr lang="en-US" smtClean="0"/>
              <a:t>7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263546"/>
            <a:ext cx="5486399" cy="777874"/>
          </a:xfrm>
        </p:spPr>
        <p:txBody>
          <a:bodyPr>
            <a:normAutofit/>
          </a:bodyPr>
          <a:lstStyle/>
          <a:p>
            <a:r>
              <a:rPr lang="en-US" dirty="0" err="1" smtClean="0"/>
              <a:t>Nuestra</a:t>
            </a:r>
            <a:r>
              <a:rPr lang="en-US" dirty="0" smtClean="0"/>
              <a:t> </a:t>
            </a:r>
            <a:r>
              <a:rPr lang="en-US" dirty="0" err="1" smtClean="0"/>
              <a:t>Solucion</a:t>
            </a:r>
            <a:endParaRPr lang="en-US" dirty="0"/>
          </a:p>
        </p:txBody>
      </p:sp>
      <p:pic>
        <p:nvPicPr>
          <p:cNvPr id="6" name="Marcador de contenido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071" y="1491843"/>
            <a:ext cx="2482192" cy="2583769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6263" y="1491843"/>
            <a:ext cx="8404566" cy="3971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56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/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26" y="0"/>
            <a:ext cx="12170870" cy="6858000"/>
          </a:xfrm>
        </p:spPr>
      </p:pic>
      <p:sp>
        <p:nvSpPr>
          <p:cNvPr id="7" name="Rectangle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4495E">
              <a:alpha val="8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609601" y="3061046"/>
            <a:ext cx="10982324" cy="742952"/>
          </a:xfrm>
        </p:spPr>
        <p:txBody>
          <a:bodyPr>
            <a:normAutofit/>
          </a:bodyPr>
          <a:lstStyle/>
          <a:p>
            <a:pPr algn="ctr"/>
            <a:r>
              <a:rPr lang="en-US" sz="5400" dirty="0" smtClean="0">
                <a:effectLst>
                  <a:outerShdw dist="50800" dir="5400000" algn="t" rotWithShape="0">
                    <a:prstClr val="black">
                      <a:alpha val="10000"/>
                    </a:prstClr>
                  </a:outerShdw>
                </a:effectLst>
              </a:rPr>
              <a:t>¡Gracias </a:t>
            </a:r>
            <a:r>
              <a:rPr lang="en-US" sz="5400" dirty="0" err="1" smtClean="0">
                <a:effectLst>
                  <a:outerShdw dist="50800" dir="5400000" algn="t" rotWithShape="0">
                    <a:prstClr val="black">
                      <a:alpha val="10000"/>
                    </a:prstClr>
                  </a:outerShdw>
                </a:effectLst>
              </a:rPr>
              <a:t>por</a:t>
            </a:r>
            <a:r>
              <a:rPr lang="en-US" sz="5400" dirty="0" smtClean="0">
                <a:effectLst>
                  <a:outerShdw dist="50800" dir="5400000" algn="t" rotWithShape="0">
                    <a:prstClr val="black">
                      <a:alpha val="10000"/>
                    </a:prstClr>
                  </a:outerShdw>
                </a:effectLst>
              </a:rPr>
              <a:t> </a:t>
            </a:r>
            <a:r>
              <a:rPr lang="en-US" sz="5400" dirty="0" err="1" smtClean="0">
                <a:effectLst>
                  <a:outerShdw dist="50800" dir="5400000" algn="t" rotWithShape="0">
                    <a:prstClr val="black">
                      <a:alpha val="10000"/>
                    </a:prstClr>
                  </a:outerShdw>
                </a:effectLst>
              </a:rPr>
              <a:t>su</a:t>
            </a:r>
            <a:r>
              <a:rPr lang="en-US" sz="5400" dirty="0" smtClean="0">
                <a:effectLst>
                  <a:outerShdw dist="50800" dir="5400000" algn="t" rotWithShape="0">
                    <a:prstClr val="black">
                      <a:alpha val="10000"/>
                    </a:prstClr>
                  </a:outerShdw>
                </a:effectLst>
              </a:rPr>
              <a:t> </a:t>
            </a:r>
            <a:r>
              <a:rPr lang="en-US" sz="5400" dirty="0" err="1" smtClean="0">
                <a:effectLst>
                  <a:outerShdw dist="50800" dir="5400000" algn="t" rotWithShape="0">
                    <a:prstClr val="black">
                      <a:alpha val="10000"/>
                    </a:prstClr>
                  </a:outerShdw>
                </a:effectLst>
              </a:rPr>
              <a:t>atención</a:t>
            </a:r>
            <a:r>
              <a:rPr lang="en-US" sz="5400" dirty="0" smtClean="0">
                <a:effectLst>
                  <a:outerShdw dist="50800" dir="5400000" algn="t" rotWithShape="0">
                    <a:prstClr val="black">
                      <a:alpha val="10000"/>
                    </a:prstClr>
                  </a:outerShdw>
                </a:effectLst>
              </a:rPr>
              <a:t>!</a:t>
            </a:r>
            <a:endParaRPr lang="en-US" sz="5400" dirty="0">
              <a:effectLst>
                <a:outerShdw dist="50800" dir="5400000" algn="t" rotWithShape="0">
                  <a:prstClr val="black">
                    <a:alpha val="10000"/>
                  </a:prstClr>
                </a:outerShdw>
              </a:effectLst>
            </a:endParaRPr>
          </a:p>
        </p:txBody>
      </p:sp>
      <p:sp>
        <p:nvSpPr>
          <p:cNvPr id="15" name="Oval 14"/>
          <p:cNvSpPr/>
          <p:nvPr/>
        </p:nvSpPr>
        <p:spPr>
          <a:xfrm>
            <a:off x="5531643" y="1439052"/>
            <a:ext cx="1128713" cy="1128713"/>
          </a:xfrm>
          <a:prstGeom prst="ellipse">
            <a:avLst/>
          </a:prstGeom>
          <a:solidFill>
            <a:srgbClr val="1ABC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297"/>
          <p:cNvSpPr>
            <a:spLocks noChangeAspect="1" noEditPoints="1"/>
          </p:cNvSpPr>
          <p:nvPr/>
        </p:nvSpPr>
        <p:spPr bwMode="auto">
          <a:xfrm>
            <a:off x="5826582" y="1679936"/>
            <a:ext cx="557784" cy="615288"/>
          </a:xfrm>
          <a:custGeom>
            <a:avLst/>
            <a:gdLst>
              <a:gd name="T0" fmla="*/ 40 w 41"/>
              <a:gd name="T1" fmla="*/ 25 h 45"/>
              <a:gd name="T2" fmla="*/ 40 w 41"/>
              <a:gd name="T3" fmla="*/ 27 h 45"/>
              <a:gd name="T4" fmla="*/ 39 w 41"/>
              <a:gd name="T5" fmla="*/ 31 h 45"/>
              <a:gd name="T6" fmla="*/ 39 w 41"/>
              <a:gd name="T7" fmla="*/ 32 h 45"/>
              <a:gd name="T8" fmla="*/ 37 w 41"/>
              <a:gd name="T9" fmla="*/ 37 h 45"/>
              <a:gd name="T10" fmla="*/ 29 w 41"/>
              <a:gd name="T11" fmla="*/ 45 h 45"/>
              <a:gd name="T12" fmla="*/ 28 w 41"/>
              <a:gd name="T13" fmla="*/ 45 h 45"/>
              <a:gd name="T14" fmla="*/ 26 w 41"/>
              <a:gd name="T15" fmla="*/ 45 h 45"/>
              <a:gd name="T16" fmla="*/ 15 w 41"/>
              <a:gd name="T17" fmla="*/ 43 h 45"/>
              <a:gd name="T18" fmla="*/ 11 w 41"/>
              <a:gd name="T19" fmla="*/ 42 h 45"/>
              <a:gd name="T20" fmla="*/ 3 w 41"/>
              <a:gd name="T21" fmla="*/ 42 h 45"/>
              <a:gd name="T22" fmla="*/ 0 w 41"/>
              <a:gd name="T23" fmla="*/ 38 h 45"/>
              <a:gd name="T24" fmla="*/ 0 w 41"/>
              <a:gd name="T25" fmla="*/ 21 h 45"/>
              <a:gd name="T26" fmla="*/ 3 w 41"/>
              <a:gd name="T27" fmla="*/ 18 h 45"/>
              <a:gd name="T28" fmla="*/ 11 w 41"/>
              <a:gd name="T29" fmla="*/ 18 h 45"/>
              <a:gd name="T30" fmla="*/ 14 w 41"/>
              <a:gd name="T31" fmla="*/ 13 h 45"/>
              <a:gd name="T32" fmla="*/ 17 w 41"/>
              <a:gd name="T33" fmla="*/ 10 h 45"/>
              <a:gd name="T34" fmla="*/ 21 w 41"/>
              <a:gd name="T35" fmla="*/ 1 h 45"/>
              <a:gd name="T36" fmla="*/ 23 w 41"/>
              <a:gd name="T37" fmla="*/ 0 h 45"/>
              <a:gd name="T38" fmla="*/ 30 w 41"/>
              <a:gd name="T39" fmla="*/ 4 h 45"/>
              <a:gd name="T40" fmla="*/ 31 w 41"/>
              <a:gd name="T41" fmla="*/ 9 h 45"/>
              <a:gd name="T42" fmla="*/ 29 w 41"/>
              <a:gd name="T43" fmla="*/ 14 h 45"/>
              <a:gd name="T44" fmla="*/ 34 w 41"/>
              <a:gd name="T45" fmla="*/ 14 h 45"/>
              <a:gd name="T46" fmla="*/ 41 w 41"/>
              <a:gd name="T47" fmla="*/ 21 h 45"/>
              <a:gd name="T48" fmla="*/ 40 w 41"/>
              <a:gd name="T49" fmla="*/ 25 h 45"/>
              <a:gd name="T50" fmla="*/ 5 w 41"/>
              <a:gd name="T51" fmla="*/ 35 h 45"/>
              <a:gd name="T52" fmla="*/ 3 w 41"/>
              <a:gd name="T53" fmla="*/ 36 h 45"/>
              <a:gd name="T54" fmla="*/ 5 w 41"/>
              <a:gd name="T55" fmla="*/ 38 h 45"/>
              <a:gd name="T56" fmla="*/ 7 w 41"/>
              <a:gd name="T57" fmla="*/ 36 h 45"/>
              <a:gd name="T58" fmla="*/ 5 w 41"/>
              <a:gd name="T59" fmla="*/ 35 h 45"/>
              <a:gd name="T60" fmla="*/ 34 w 41"/>
              <a:gd name="T61" fmla="*/ 18 h 45"/>
              <a:gd name="T62" fmla="*/ 25 w 41"/>
              <a:gd name="T63" fmla="*/ 18 h 45"/>
              <a:gd name="T64" fmla="*/ 27 w 41"/>
              <a:gd name="T65" fmla="*/ 9 h 45"/>
              <a:gd name="T66" fmla="*/ 23 w 41"/>
              <a:gd name="T67" fmla="*/ 4 h 45"/>
              <a:gd name="T68" fmla="*/ 20 w 41"/>
              <a:gd name="T69" fmla="*/ 12 h 45"/>
              <a:gd name="T70" fmla="*/ 17 w 41"/>
              <a:gd name="T71" fmla="*/ 15 h 45"/>
              <a:gd name="T72" fmla="*/ 11 w 41"/>
              <a:gd name="T73" fmla="*/ 21 h 45"/>
              <a:gd name="T74" fmla="*/ 10 w 41"/>
              <a:gd name="T75" fmla="*/ 21 h 45"/>
              <a:gd name="T76" fmla="*/ 10 w 41"/>
              <a:gd name="T77" fmla="*/ 38 h 45"/>
              <a:gd name="T78" fmla="*/ 11 w 41"/>
              <a:gd name="T79" fmla="*/ 38 h 45"/>
              <a:gd name="T80" fmla="*/ 16 w 41"/>
              <a:gd name="T81" fmla="*/ 40 h 45"/>
              <a:gd name="T82" fmla="*/ 26 w 41"/>
              <a:gd name="T83" fmla="*/ 42 h 45"/>
              <a:gd name="T84" fmla="*/ 29 w 41"/>
              <a:gd name="T85" fmla="*/ 42 h 45"/>
              <a:gd name="T86" fmla="*/ 34 w 41"/>
              <a:gd name="T87" fmla="*/ 37 h 45"/>
              <a:gd name="T88" fmla="*/ 34 w 41"/>
              <a:gd name="T89" fmla="*/ 36 h 45"/>
              <a:gd name="T90" fmla="*/ 36 w 41"/>
              <a:gd name="T91" fmla="*/ 32 h 45"/>
              <a:gd name="T92" fmla="*/ 35 w 41"/>
              <a:gd name="T93" fmla="*/ 30 h 45"/>
              <a:gd name="T94" fmla="*/ 36 w 41"/>
              <a:gd name="T95" fmla="*/ 27 h 45"/>
              <a:gd name="T96" fmla="*/ 36 w 41"/>
              <a:gd name="T97" fmla="*/ 24 h 45"/>
              <a:gd name="T98" fmla="*/ 38 w 41"/>
              <a:gd name="T99" fmla="*/ 21 h 45"/>
              <a:gd name="T100" fmla="*/ 34 w 41"/>
              <a:gd name="T101" fmla="*/ 18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41" h="45">
                <a:moveTo>
                  <a:pt x="40" y="25"/>
                </a:moveTo>
                <a:cubicBezTo>
                  <a:pt x="40" y="26"/>
                  <a:pt x="40" y="27"/>
                  <a:pt x="40" y="27"/>
                </a:cubicBezTo>
                <a:cubicBezTo>
                  <a:pt x="40" y="28"/>
                  <a:pt x="40" y="30"/>
                  <a:pt x="39" y="31"/>
                </a:cubicBezTo>
                <a:cubicBezTo>
                  <a:pt x="39" y="31"/>
                  <a:pt x="39" y="32"/>
                  <a:pt x="39" y="32"/>
                </a:cubicBezTo>
                <a:cubicBezTo>
                  <a:pt x="39" y="34"/>
                  <a:pt x="38" y="36"/>
                  <a:pt x="37" y="37"/>
                </a:cubicBezTo>
                <a:cubicBezTo>
                  <a:pt x="37" y="42"/>
                  <a:pt x="34" y="45"/>
                  <a:pt x="29" y="45"/>
                </a:cubicBezTo>
                <a:cubicBezTo>
                  <a:pt x="28" y="45"/>
                  <a:pt x="28" y="45"/>
                  <a:pt x="28" y="45"/>
                </a:cubicBezTo>
                <a:cubicBezTo>
                  <a:pt x="26" y="45"/>
                  <a:pt x="26" y="45"/>
                  <a:pt x="26" y="45"/>
                </a:cubicBezTo>
                <a:cubicBezTo>
                  <a:pt x="22" y="45"/>
                  <a:pt x="18" y="44"/>
                  <a:pt x="15" y="43"/>
                </a:cubicBezTo>
                <a:cubicBezTo>
                  <a:pt x="14" y="42"/>
                  <a:pt x="12" y="42"/>
                  <a:pt x="11" y="42"/>
                </a:cubicBezTo>
                <a:cubicBezTo>
                  <a:pt x="3" y="42"/>
                  <a:pt x="3" y="42"/>
                  <a:pt x="3" y="42"/>
                </a:cubicBezTo>
                <a:cubicBezTo>
                  <a:pt x="1" y="42"/>
                  <a:pt x="0" y="40"/>
                  <a:pt x="0" y="38"/>
                </a:cubicBezTo>
                <a:cubicBezTo>
                  <a:pt x="0" y="21"/>
                  <a:pt x="0" y="21"/>
                  <a:pt x="0" y="21"/>
                </a:cubicBezTo>
                <a:cubicBezTo>
                  <a:pt x="0" y="19"/>
                  <a:pt x="1" y="18"/>
                  <a:pt x="3" y="18"/>
                </a:cubicBezTo>
                <a:cubicBezTo>
                  <a:pt x="11" y="18"/>
                  <a:pt x="11" y="18"/>
                  <a:pt x="11" y="18"/>
                </a:cubicBezTo>
                <a:cubicBezTo>
                  <a:pt x="12" y="17"/>
                  <a:pt x="13" y="14"/>
                  <a:pt x="14" y="13"/>
                </a:cubicBezTo>
                <a:cubicBezTo>
                  <a:pt x="15" y="12"/>
                  <a:pt x="16" y="11"/>
                  <a:pt x="17" y="10"/>
                </a:cubicBezTo>
                <a:cubicBezTo>
                  <a:pt x="19" y="8"/>
                  <a:pt x="18" y="4"/>
                  <a:pt x="21" y="1"/>
                </a:cubicBezTo>
                <a:cubicBezTo>
                  <a:pt x="21" y="1"/>
                  <a:pt x="22" y="0"/>
                  <a:pt x="23" y="0"/>
                </a:cubicBezTo>
                <a:cubicBezTo>
                  <a:pt x="26" y="0"/>
                  <a:pt x="28" y="1"/>
                  <a:pt x="30" y="4"/>
                </a:cubicBezTo>
                <a:cubicBezTo>
                  <a:pt x="31" y="6"/>
                  <a:pt x="31" y="7"/>
                  <a:pt x="31" y="9"/>
                </a:cubicBezTo>
                <a:cubicBezTo>
                  <a:pt x="31" y="11"/>
                  <a:pt x="30" y="12"/>
                  <a:pt x="29" y="14"/>
                </a:cubicBezTo>
                <a:cubicBezTo>
                  <a:pt x="34" y="14"/>
                  <a:pt x="34" y="14"/>
                  <a:pt x="34" y="14"/>
                </a:cubicBezTo>
                <a:cubicBezTo>
                  <a:pt x="38" y="14"/>
                  <a:pt x="41" y="17"/>
                  <a:pt x="41" y="21"/>
                </a:cubicBezTo>
                <a:cubicBezTo>
                  <a:pt x="41" y="22"/>
                  <a:pt x="41" y="24"/>
                  <a:pt x="40" y="25"/>
                </a:cubicBezTo>
                <a:close/>
                <a:moveTo>
                  <a:pt x="5" y="35"/>
                </a:moveTo>
                <a:cubicBezTo>
                  <a:pt x="4" y="35"/>
                  <a:pt x="3" y="35"/>
                  <a:pt x="3" y="36"/>
                </a:cubicBezTo>
                <a:cubicBezTo>
                  <a:pt x="3" y="37"/>
                  <a:pt x="4" y="38"/>
                  <a:pt x="5" y="38"/>
                </a:cubicBezTo>
                <a:cubicBezTo>
                  <a:pt x="6" y="38"/>
                  <a:pt x="7" y="37"/>
                  <a:pt x="7" y="36"/>
                </a:cubicBezTo>
                <a:cubicBezTo>
                  <a:pt x="7" y="35"/>
                  <a:pt x="6" y="35"/>
                  <a:pt x="5" y="35"/>
                </a:cubicBezTo>
                <a:close/>
                <a:moveTo>
                  <a:pt x="34" y="18"/>
                </a:moveTo>
                <a:cubicBezTo>
                  <a:pt x="25" y="18"/>
                  <a:pt x="25" y="18"/>
                  <a:pt x="25" y="18"/>
                </a:cubicBezTo>
                <a:cubicBezTo>
                  <a:pt x="25" y="14"/>
                  <a:pt x="27" y="12"/>
                  <a:pt x="27" y="9"/>
                </a:cubicBezTo>
                <a:cubicBezTo>
                  <a:pt x="27" y="6"/>
                  <a:pt x="27" y="4"/>
                  <a:pt x="23" y="4"/>
                </a:cubicBezTo>
                <a:cubicBezTo>
                  <a:pt x="21" y="6"/>
                  <a:pt x="22" y="10"/>
                  <a:pt x="20" y="12"/>
                </a:cubicBezTo>
                <a:cubicBezTo>
                  <a:pt x="19" y="13"/>
                  <a:pt x="18" y="14"/>
                  <a:pt x="17" y="15"/>
                </a:cubicBezTo>
                <a:cubicBezTo>
                  <a:pt x="16" y="16"/>
                  <a:pt x="13" y="21"/>
                  <a:pt x="11" y="21"/>
                </a:cubicBezTo>
                <a:cubicBezTo>
                  <a:pt x="10" y="21"/>
                  <a:pt x="10" y="21"/>
                  <a:pt x="10" y="21"/>
                </a:cubicBezTo>
                <a:cubicBezTo>
                  <a:pt x="10" y="38"/>
                  <a:pt x="10" y="38"/>
                  <a:pt x="10" y="38"/>
                </a:cubicBezTo>
                <a:cubicBezTo>
                  <a:pt x="11" y="38"/>
                  <a:pt x="11" y="38"/>
                  <a:pt x="11" y="38"/>
                </a:cubicBezTo>
                <a:cubicBezTo>
                  <a:pt x="12" y="38"/>
                  <a:pt x="15" y="39"/>
                  <a:pt x="16" y="40"/>
                </a:cubicBezTo>
                <a:cubicBezTo>
                  <a:pt x="19" y="41"/>
                  <a:pt x="22" y="42"/>
                  <a:pt x="26" y="42"/>
                </a:cubicBezTo>
                <a:cubicBezTo>
                  <a:pt x="29" y="42"/>
                  <a:pt x="29" y="42"/>
                  <a:pt x="29" y="42"/>
                </a:cubicBezTo>
                <a:cubicBezTo>
                  <a:pt x="32" y="42"/>
                  <a:pt x="34" y="40"/>
                  <a:pt x="34" y="37"/>
                </a:cubicBezTo>
                <a:cubicBezTo>
                  <a:pt x="34" y="37"/>
                  <a:pt x="34" y="36"/>
                  <a:pt x="34" y="36"/>
                </a:cubicBezTo>
                <a:cubicBezTo>
                  <a:pt x="35" y="35"/>
                  <a:pt x="36" y="33"/>
                  <a:pt x="36" y="32"/>
                </a:cubicBezTo>
                <a:cubicBezTo>
                  <a:pt x="36" y="32"/>
                  <a:pt x="35" y="31"/>
                  <a:pt x="35" y="30"/>
                </a:cubicBezTo>
                <a:cubicBezTo>
                  <a:pt x="36" y="29"/>
                  <a:pt x="36" y="28"/>
                  <a:pt x="36" y="27"/>
                </a:cubicBezTo>
                <a:cubicBezTo>
                  <a:pt x="36" y="26"/>
                  <a:pt x="36" y="25"/>
                  <a:pt x="36" y="24"/>
                </a:cubicBezTo>
                <a:cubicBezTo>
                  <a:pt x="37" y="24"/>
                  <a:pt x="38" y="22"/>
                  <a:pt x="38" y="21"/>
                </a:cubicBezTo>
                <a:cubicBezTo>
                  <a:pt x="38" y="19"/>
                  <a:pt x="36" y="18"/>
                  <a:pt x="34" y="1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88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3257</TotalTime>
  <Words>96</Words>
  <Application>Microsoft Macintosh PowerPoint</Application>
  <PresentationFormat>Widescreen</PresentationFormat>
  <Paragraphs>28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Lato</vt:lpstr>
      <vt:lpstr>Lato Light</vt:lpstr>
      <vt:lpstr>Office Theme</vt:lpstr>
      <vt:lpstr>PowerPoint Presentation</vt:lpstr>
      <vt:lpstr>¿Quiénes somos?</vt:lpstr>
      <vt:lpstr>Nuestro reto</vt:lpstr>
      <vt:lpstr>Impacto</vt:lpstr>
      <vt:lpstr>¿Cómo funciona?</vt:lpstr>
      <vt:lpstr>PowerPoint Presentation</vt:lpstr>
      <vt:lpstr>Nuestra Solucion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Got an Idea for a Mobile App?</dc:title>
  <dc:creator>Derek Bess</dc:creator>
  <cp:lastModifiedBy>Kevin Moreira</cp:lastModifiedBy>
  <cp:revision>158</cp:revision>
  <dcterms:created xsi:type="dcterms:W3CDTF">2015-05-14T00:48:21Z</dcterms:created>
  <dcterms:modified xsi:type="dcterms:W3CDTF">2016-04-24T20:35:43Z</dcterms:modified>
</cp:coreProperties>
</file>