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26" r:id="rId4"/>
    <p:sldId id="337" r:id="rId5"/>
    <p:sldId id="331" r:id="rId6"/>
    <p:sldId id="332" r:id="rId7"/>
    <p:sldId id="333" r:id="rId8"/>
    <p:sldId id="3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BC9C"/>
    <a:srgbClr val="E67E22"/>
    <a:srgbClr val="E74D3C"/>
    <a:srgbClr val="2980B9"/>
    <a:srgbClr val="8A8A8A"/>
    <a:srgbClr val="E64C3C"/>
    <a:srgbClr val="3498DB"/>
    <a:srgbClr val="2077B2"/>
    <a:srgbClr val="9B5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737" autoAdjust="0"/>
  </p:normalViewPr>
  <p:slideViewPr>
    <p:cSldViewPr snapToGrid="0" showGuides="1">
      <p:cViewPr varScale="1">
        <p:scale>
          <a:sx n="92" d="100"/>
          <a:sy n="92" d="100"/>
        </p:scale>
        <p:origin x="76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552-E8E5-4BBE-8297-5E0BCD2A449C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F8D9-0C31-41E5-A3E0-E2D5C4FA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C1EB-18EA-45E0-9CF5-A8B3536A7557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724D-DCE4-44CA-8276-19088594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photos and send to back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685800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38412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2400" b="0">
                <a:solidFill>
                  <a:schemeClr val="bg1">
                    <a:lumMod val="9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7010400" y="685800"/>
            <a:ext cx="4572000" cy="54864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636167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Gallery</a:t>
            </a:r>
            <a:endParaRPr lang="en-US" dirty="0"/>
          </a:p>
        </p:txBody>
      </p:sp>
      <p:sp>
        <p:nvSpPr>
          <p:cNvPr id="27" name="Picture Placeholder 20"/>
          <p:cNvSpPr>
            <a:spLocks noGrp="1"/>
          </p:cNvSpPr>
          <p:nvPr>
            <p:ph type="pic" sz="quarter" idx="23" hasCustomPrompt="1"/>
          </p:nvPr>
        </p:nvSpPr>
        <p:spPr>
          <a:xfrm>
            <a:off x="878310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26834" y="4710863"/>
            <a:ext cx="3640366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26834" y="5047249"/>
            <a:ext cx="3640366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5" name="Picture Placeholder 20"/>
          <p:cNvSpPr>
            <a:spLocks noGrp="1"/>
          </p:cNvSpPr>
          <p:nvPr>
            <p:ph type="pic" sz="quarter" idx="51" hasCustomPrompt="1"/>
          </p:nvPr>
        </p:nvSpPr>
        <p:spPr>
          <a:xfrm>
            <a:off x="81814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7924801" y="4710863"/>
            <a:ext cx="3658352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7924801" y="5047249"/>
            <a:ext cx="3658352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8" name="Picture Placeholder 20"/>
          <p:cNvSpPr>
            <a:spLocks noGrp="1"/>
          </p:cNvSpPr>
          <p:nvPr>
            <p:ph type="pic" sz="quarter" idx="54" hasCustomPrompt="1"/>
          </p:nvPr>
        </p:nvSpPr>
        <p:spPr>
          <a:xfrm>
            <a:off x="45238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4267200" y="4710863"/>
            <a:ext cx="3657599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4267200" y="5047249"/>
            <a:ext cx="3657600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572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Column Layout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57300"/>
            <a:ext cx="10972800" cy="4162425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6483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28725"/>
            <a:ext cx="10972800" cy="4191000"/>
          </a:xfrm>
        </p:spPr>
        <p:txBody>
          <a:bodyPr lIns="0" tIns="0" rIns="0" bIns="0" numCol="2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924549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38250"/>
            <a:ext cx="10972800" cy="4181475"/>
          </a:xfrm>
        </p:spPr>
        <p:txBody>
          <a:bodyPr lIns="0" tIns="0" rIns="0" bIns="0" numCol="3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923546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Left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633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6412832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Right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7741920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1633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Chart &amp; Graphs 2 Columns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609600" y="1336679"/>
            <a:ext cx="6404811" cy="39211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51295" y="1793082"/>
            <a:ext cx="4231106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351295" y="1336680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7351295" y="3979968"/>
            <a:ext cx="4231106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351295" y="3523566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73641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572000"/>
            <a:ext cx="10972799" cy="1038225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>
                <a:solidFill>
                  <a:srgbClr val="898D92"/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2pPr>
            <a:lvl3pPr marL="9144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3pPr>
            <a:lvl4pPr marL="13716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4pPr>
            <a:lvl5pPr marL="18288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your description Here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174769"/>
            <a:ext cx="10972800" cy="33972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67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336680"/>
            <a:ext cx="5486400" cy="38626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19850" y="1793082"/>
            <a:ext cx="5162551" cy="132273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50" y="1336680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419850" y="3675168"/>
            <a:ext cx="5162551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419850" y="3180666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21050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09600" y="1162050"/>
            <a:ext cx="10972800" cy="42590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486400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312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343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175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6175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175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175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4750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34750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34750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63230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63230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63230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91805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57" hasCustomPrompt="1"/>
          </p:nvPr>
        </p:nvSpPr>
        <p:spPr>
          <a:xfrm>
            <a:off x="91805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58" hasCustomPrompt="1"/>
          </p:nvPr>
        </p:nvSpPr>
        <p:spPr>
          <a:xfrm>
            <a:off x="91805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4750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3230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91805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638300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1638300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1638300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1638300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rgbClr val="424242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1638300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1638300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52958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52958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52958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52958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52958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52958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89534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89534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1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89534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89534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89534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89534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0" pos="2688" userDrawn="1">
          <p15:clr>
            <a:srgbClr val="FBAE40"/>
          </p15:clr>
        </p15:guide>
        <p15:guide id="2" pos="7296" userDrawn="1">
          <p15:clr>
            <a:srgbClr val="FBAE40"/>
          </p15:clr>
        </p15:guide>
        <p15:guide id="3" pos="4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486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7610475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610475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7610475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610475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2124076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124076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2124076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124076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pos="7296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Do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 userDrawn="1"/>
        </p:nvSpPr>
        <p:spPr>
          <a:xfrm>
            <a:off x="6863358" y="1539096"/>
            <a:ext cx="1213629" cy="1213629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4117584" y="1539096"/>
            <a:ext cx="1213629" cy="1213629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9603832" y="1539096"/>
            <a:ext cx="1213629" cy="1213629"/>
          </a:xfrm>
          <a:prstGeom prst="ellipse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581524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How We Do It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53390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830367" y="4383987"/>
            <a:ext cx="296517" cy="296517"/>
          </a:xfrm>
          <a:prstGeom prst="ellipse">
            <a:avLst/>
          </a:prstGeom>
          <a:solidFill>
            <a:srgbClr val="2980B9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1" y="4895850"/>
            <a:ext cx="27432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 Title</a:t>
            </a:r>
            <a:endParaRPr lang="en-US" dirty="0"/>
          </a:p>
        </p:txBody>
      </p:sp>
      <p:sp>
        <p:nvSpPr>
          <p:cNvPr id="36" name="Oval 35"/>
          <p:cNvSpPr/>
          <p:nvPr userDrawn="1"/>
        </p:nvSpPr>
        <p:spPr>
          <a:xfrm>
            <a:off x="1371810" y="1539096"/>
            <a:ext cx="1213629" cy="1213629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4576141" y="4383987"/>
            <a:ext cx="296517" cy="296517"/>
          </a:xfrm>
          <a:prstGeom prst="ellipse">
            <a:avLst/>
          </a:prstGeom>
          <a:solidFill>
            <a:srgbClr val="E67E22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3352800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3352801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 Title</a:t>
            </a:r>
            <a:endParaRPr lang="en-US" dirty="0"/>
          </a:p>
        </p:txBody>
      </p:sp>
      <p:sp>
        <p:nvSpPr>
          <p:cNvPr id="42" name="Oval 41"/>
          <p:cNvSpPr/>
          <p:nvPr userDrawn="1"/>
        </p:nvSpPr>
        <p:spPr>
          <a:xfrm>
            <a:off x="10062389" y="4383987"/>
            <a:ext cx="296517" cy="296517"/>
          </a:xfrm>
          <a:prstGeom prst="ellipse">
            <a:avLst/>
          </a:prstGeom>
          <a:solidFill>
            <a:srgbClr val="9B59B6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8839199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8839199" y="3027709"/>
            <a:ext cx="2743201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 Title</a:t>
            </a:r>
            <a:endParaRPr lang="en-US" dirty="0"/>
          </a:p>
        </p:txBody>
      </p:sp>
      <p:sp>
        <p:nvSpPr>
          <p:cNvPr id="46" name="Oval 45"/>
          <p:cNvSpPr/>
          <p:nvPr userDrawn="1"/>
        </p:nvSpPr>
        <p:spPr>
          <a:xfrm>
            <a:off x="7319265" y="4383987"/>
            <a:ext cx="296517" cy="296517"/>
          </a:xfrm>
          <a:prstGeom prst="ellipse">
            <a:avLst/>
          </a:prstGeom>
          <a:solidFill>
            <a:srgbClr val="1ABC9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4895850"/>
            <a:ext cx="2743199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6096001" y="3027709"/>
            <a:ext cx="2743199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 Title</a:t>
            </a:r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09600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352801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8839199" y="3333754"/>
            <a:ext cx="2743201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6096001" y="3333754"/>
            <a:ext cx="2743199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12444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719345" y="1552576"/>
            <a:ext cx="2770196" cy="37719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9527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32766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43434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6672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48725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848725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848725" y="29527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848725" y="32766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848725" y="46672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848725" y="43434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252538"/>
            <a:ext cx="5349787" cy="43300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8866" y="1464860"/>
            <a:ext cx="4926840" cy="2688609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Phone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Phone Tablet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4" y="1202658"/>
            <a:ext cx="4696046" cy="422076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227887" y="1536032"/>
            <a:ext cx="2584450" cy="344805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479086" y="3269582"/>
            <a:ext cx="1009650" cy="179705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43575"/>
            <a:ext cx="12192000" cy="111442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5849917" y="6054704"/>
            <a:ext cx="492166" cy="492166"/>
          </a:xfrm>
          <a:prstGeom prst="ellipse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9917" y="6047793"/>
            <a:ext cx="492166" cy="492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0307"/>
            <a:ext cx="10972800" cy="366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6275"/>
            <a:ext cx="12192000" cy="0"/>
          </a:xfrm>
          <a:prstGeom prst="line">
            <a:avLst/>
          </a:prstGeom>
          <a:ln w="101600">
            <a:solidFill>
              <a:srgbClr val="E74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3546"/>
            <a:ext cx="7772400" cy="777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10800000">
            <a:off x="5868181" y="5734047"/>
            <a:ext cx="465943" cy="2008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4" y="5887014"/>
            <a:ext cx="903528" cy="569635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258453" y="6445454"/>
            <a:ext cx="1038449" cy="37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err="1" smtClean="0">
                <a:solidFill>
                  <a:schemeClr val="bg1"/>
                </a:solidFill>
              </a:rPr>
              <a:t>AirCheck</a:t>
            </a:r>
            <a:endParaRPr lang="es-NI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75" y="5734047"/>
            <a:ext cx="2228046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74" r:id="rId4"/>
    <p:sldLayoutId id="2147483675" r:id="rId5"/>
    <p:sldLayoutId id="2147483660" r:id="rId6"/>
    <p:sldLayoutId id="2147483659" r:id="rId7"/>
    <p:sldLayoutId id="2147483667" r:id="rId8"/>
    <p:sldLayoutId id="2147483676" r:id="rId9"/>
    <p:sldLayoutId id="2147483671" r:id="rId10"/>
    <p:sldLayoutId id="2147483650" r:id="rId11"/>
    <p:sldLayoutId id="2147483658" r:id="rId12"/>
    <p:sldLayoutId id="2147483656" r:id="rId13"/>
    <p:sldLayoutId id="2147483677" r:id="rId14"/>
    <p:sldLayoutId id="2147483678" r:id="rId15"/>
    <p:sldLayoutId id="2147483668" r:id="rId16"/>
    <p:sldLayoutId id="2147483663" r:id="rId17"/>
    <p:sldLayoutId id="2147483669" r:id="rId18"/>
    <p:sldLayoutId id="2147483664" r:id="rId19"/>
    <p:sldLayoutId id="214748367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24242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5683" r="65"/>
          <a:stretch/>
        </p:blipFill>
        <p:spPr>
          <a:xfrm>
            <a:off x="-9525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3287904" y="1256432"/>
            <a:ext cx="5301914" cy="3384839"/>
          </a:xfrm>
          <a:prstGeom prst="rect">
            <a:avLst/>
          </a:prstGeom>
          <a:solidFill>
            <a:srgbClr val="34495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79273" y="1427017"/>
            <a:ext cx="3861137" cy="771525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AIRCHECK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87904" y="2198542"/>
            <a:ext cx="5301914" cy="0"/>
          </a:xfrm>
          <a:prstGeom prst="line">
            <a:avLst/>
          </a:prstGeom>
          <a:ln w="69850" cap="sq">
            <a:solidFill>
              <a:srgbClr val="1ABC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3" y="2547941"/>
            <a:ext cx="2701573" cy="17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4239490" cy="777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s-NI" dirty="0" smtClean="0"/>
              <a:t>Quiénes</a:t>
            </a:r>
            <a:r>
              <a:rPr lang="en-US" dirty="0" smtClean="0"/>
              <a:t> </a:t>
            </a:r>
            <a:r>
              <a:rPr lang="en-US" dirty="0" err="1" smtClean="0"/>
              <a:t>somos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" y="1489878"/>
            <a:ext cx="1420765" cy="210026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6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73" y="1480353"/>
            <a:ext cx="1993224" cy="2109788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6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05" y="1489878"/>
            <a:ext cx="1964722" cy="2100263"/>
          </a:xfrm>
        </p:spPr>
      </p:pic>
      <p:pic>
        <p:nvPicPr>
          <p:cNvPr id="24" name="Picture Placeholder 23"/>
          <p:cNvPicPr>
            <a:picLocks noGrp="1" noChangeAspect="1"/>
          </p:cNvPicPr>
          <p:nvPr>
            <p:ph type="pic" sz="quarter" idx="6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35" y="1553076"/>
            <a:ext cx="2074865" cy="2074865"/>
          </a:xfrm>
        </p:spPr>
      </p:pic>
      <p:pic>
        <p:nvPicPr>
          <p:cNvPr id="20" name="Picture Placeholder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08" y="1558502"/>
            <a:ext cx="1851665" cy="2081211"/>
          </a:xfrm>
          <a:prstGeom prst="ellipse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624945" y="3839203"/>
            <a:ext cx="18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Kevin Moreira</a:t>
            </a:r>
          </a:p>
          <a:p>
            <a:pPr algn="ctr"/>
            <a:r>
              <a:rPr lang="es-NI" smtClean="0"/>
              <a:t>Software Developer</a:t>
            </a:r>
            <a:endParaRPr lang="es-NI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59715" y="3841804"/>
            <a:ext cx="180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Carlos Campos</a:t>
            </a:r>
          </a:p>
          <a:p>
            <a:pPr algn="ctr"/>
            <a:r>
              <a:rPr lang="es-NI" dirty="0" smtClean="0"/>
              <a:t>Prototype Lead</a:t>
            </a:r>
            <a:endParaRPr lang="es-NI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36721" y="3839203"/>
            <a:ext cx="166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Victor Rivera</a:t>
            </a:r>
          </a:p>
          <a:p>
            <a:pPr algn="ctr"/>
            <a:r>
              <a:rPr lang="es-NI" dirty="0" smtClean="0"/>
              <a:t>Content Manager</a:t>
            </a:r>
            <a:endParaRPr lang="es-NI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255373" y="3839203"/>
            <a:ext cx="15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José Torres</a:t>
            </a:r>
          </a:p>
          <a:p>
            <a:pPr algn="ctr"/>
            <a:r>
              <a:rPr lang="es-NI" dirty="0" smtClean="0"/>
              <a:t>Application Designer</a:t>
            </a:r>
            <a:endParaRPr lang="es-NI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7123" y="3841805"/>
            <a:ext cx="17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Jimmy </a:t>
            </a:r>
            <a:r>
              <a:rPr lang="es-NI" b="1" dirty="0" err="1" smtClean="0"/>
              <a:t>Hodgson</a:t>
            </a:r>
            <a:endParaRPr lang="es-NI" b="1" dirty="0" smtClean="0"/>
          </a:p>
          <a:p>
            <a:pPr algn="ctr"/>
            <a:r>
              <a:rPr lang="es-NI" dirty="0" smtClean="0"/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537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341613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reto</a:t>
            </a:r>
            <a:endParaRPr lang="en-US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342641"/>
            <a:ext cx="3724275" cy="37814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965147"/>
            <a:ext cx="402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Desarrollar una aplicación donde se puedan comparar los cambios en factores ambientales, como la temperatura, humedad, contaminación del aire.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66259" y="2103647"/>
            <a:ext cx="352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Crear herramientas para calificar síntomas, puede ser tos, fiebre, gripe, entre otros.  Puede ser para web o para </a:t>
            </a:r>
            <a:r>
              <a:rPr lang="es-NI" sz="2400" dirty="0" err="1" smtClean="0"/>
              <a:t>smartphones</a:t>
            </a: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282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0712" y="328109"/>
            <a:ext cx="2745943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Impacto</a:t>
            </a:r>
            <a:endParaRPr lang="en-US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" y="1741198"/>
            <a:ext cx="3200879" cy="29622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67" y="1741198"/>
            <a:ext cx="2667388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0" y="1741198"/>
            <a:ext cx="3149023" cy="3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3768435" cy="777874"/>
          </a:xfrm>
        </p:spPr>
        <p:txBody>
          <a:bodyPr>
            <a:noAutofit/>
          </a:bodyPr>
          <a:lstStyle/>
          <a:p>
            <a:r>
              <a:rPr lang="en-US" sz="3200" dirty="0" smtClean="0"/>
              <a:t>¿</a:t>
            </a:r>
            <a:r>
              <a:rPr lang="en-US" sz="3200" dirty="0" err="1" smtClean="0"/>
              <a:t>Cómo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4" y="1193513"/>
            <a:ext cx="4570080" cy="310371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289121"/>
            <a:ext cx="3652981" cy="1984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4" y="4710546"/>
            <a:ext cx="1039091" cy="9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15348" r="349" b="930"/>
          <a:stretch/>
        </p:blipFill>
        <p:spPr>
          <a:xfrm>
            <a:off x="-1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747" y="2504068"/>
            <a:ext cx="10982324" cy="742952"/>
          </a:xfrm>
        </p:spPr>
        <p:txBody>
          <a:bodyPr>
            <a:noAutofit/>
          </a:bodyPr>
          <a:lstStyle/>
          <a:p>
            <a:pPr algn="ctr"/>
            <a:r>
              <a:rPr lang="en-US" sz="138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Prototipo</a:t>
            </a:r>
            <a:endParaRPr lang="en-US" sz="138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76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548639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Soluci</a:t>
            </a:r>
            <a:r>
              <a:rPr lang="es-ES" dirty="0" err="1" smtClean="0"/>
              <a:t>ó</a:t>
            </a:r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1" y="1491843"/>
            <a:ext cx="2482192" cy="25837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3" y="1491843"/>
            <a:ext cx="8404566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" y="0"/>
            <a:ext cx="12170870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1" y="3061046"/>
            <a:ext cx="10982324" cy="74295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¡Gracias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por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su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atención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!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1643" y="1439052"/>
            <a:ext cx="1128713" cy="1128713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7"/>
          <p:cNvSpPr>
            <a:spLocks noChangeAspect="1" noEditPoints="1"/>
          </p:cNvSpPr>
          <p:nvPr/>
        </p:nvSpPr>
        <p:spPr bwMode="auto">
          <a:xfrm>
            <a:off x="5826582" y="1679936"/>
            <a:ext cx="557784" cy="615288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98</Words>
  <Application>Microsoft Macintosh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Lato Light</vt:lpstr>
      <vt:lpstr>Office Theme</vt:lpstr>
      <vt:lpstr>PowerPoint Presentation</vt:lpstr>
      <vt:lpstr>¿Quiénes somos?</vt:lpstr>
      <vt:lpstr>Nuestro reto</vt:lpstr>
      <vt:lpstr>Impacto</vt:lpstr>
      <vt:lpstr>¿Cómo funciona?</vt:lpstr>
      <vt:lpstr>PowerPoint Presentation</vt:lpstr>
      <vt:lpstr>Nuestra Solución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an Idea for a Mobile App?</dc:title>
  <dc:creator>Derek Bess</dc:creator>
  <cp:lastModifiedBy>Kevin Moreira</cp:lastModifiedBy>
  <cp:revision>159</cp:revision>
  <dcterms:created xsi:type="dcterms:W3CDTF">2015-05-14T00:48:21Z</dcterms:created>
  <dcterms:modified xsi:type="dcterms:W3CDTF">2016-04-24T20:37:40Z</dcterms:modified>
</cp:coreProperties>
</file>