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6" r:id="rId4"/>
    <p:sldId id="288" r:id="rId5"/>
    <p:sldId id="287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8" r:id="rId14"/>
    <p:sldId id="297" r:id="rId15"/>
    <p:sldId id="29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3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28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4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58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71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0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4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21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0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2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BF92-49A6-4F5E-B5D6-09B20CCA65D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7049-4CFE-4DDD-8308-24F441F38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4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19134" y="30232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購物網站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71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購物</a:t>
            </a:r>
            <a:r>
              <a:rPr lang="zh-TW" altLang="en-US" dirty="0">
                <a:solidFill>
                  <a:srgbClr val="FF0000"/>
                </a:solidFill>
              </a:rPr>
              <a:t>車顯示</a:t>
            </a: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48" name="矩形 47"/>
          <p:cNvSpPr/>
          <p:nvPr/>
        </p:nvSpPr>
        <p:spPr>
          <a:xfrm>
            <a:off x="2896332" y="2251763"/>
            <a:ext cx="2626591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div&gt;b-breadcrumb</a:t>
            </a:r>
            <a:r>
              <a:rPr lang="zh-TW" altLang="en-US" sz="1100" b="1" dirty="0"/>
              <a:t>首頁 </a:t>
            </a:r>
            <a:r>
              <a:rPr lang="en-US" altLang="zh-TW" sz="1100" b="1" dirty="0"/>
              <a:t>&gt; </a:t>
            </a:r>
            <a:r>
              <a:rPr lang="zh-TW" altLang="en-US" sz="1100" b="1" dirty="0"/>
              <a:t>購物</a:t>
            </a:r>
            <a:r>
              <a:rPr lang="zh-TW" altLang="en-US" sz="1100" b="1" dirty="0" smtClean="0"/>
              <a:t>車</a:t>
            </a:r>
            <a:endParaRPr lang="en-US" altLang="zh-TW" sz="1100" b="1" dirty="0"/>
          </a:p>
        </p:txBody>
      </p:sp>
      <p:sp>
        <p:nvSpPr>
          <p:cNvPr id="59" name="矩形 58"/>
          <p:cNvSpPr/>
          <p:nvPr/>
        </p:nvSpPr>
        <p:spPr>
          <a:xfrm>
            <a:off x="8657310" y="2491500"/>
            <a:ext cx="1338828" cy="335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8657311" y="2485821"/>
            <a:ext cx="1338828" cy="3853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890910" y="2559343"/>
            <a:ext cx="755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瀏覽紀錄</a:t>
            </a:r>
            <a:endParaRPr lang="zh-TW" altLang="en-US" sz="1050" dirty="0"/>
          </a:p>
        </p:txBody>
      </p:sp>
      <p:sp>
        <p:nvSpPr>
          <p:cNvPr id="69" name="矩形 68"/>
          <p:cNvSpPr/>
          <p:nvPr/>
        </p:nvSpPr>
        <p:spPr>
          <a:xfrm>
            <a:off x="9205537" y="4281477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4" y="216825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7510" y="2522224"/>
            <a:ext cx="5933154" cy="3036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715331" y="2472753"/>
            <a:ext cx="704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.left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77757" y="22452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.right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23341" y="2444618"/>
            <a:ext cx="658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b-</a:t>
            </a:r>
            <a:r>
              <a:rPr lang="en-US" altLang="zh-TW" sz="900" dirty="0" err="1"/>
              <a:t>nav</a:t>
            </a:r>
            <a:endParaRPr lang="zh-TW" altLang="en-US" sz="1100" dirty="0"/>
          </a:p>
        </p:txBody>
      </p:sp>
      <p:sp>
        <p:nvSpPr>
          <p:cNvPr id="91" name="矩形 90"/>
          <p:cNvSpPr/>
          <p:nvPr/>
        </p:nvSpPr>
        <p:spPr>
          <a:xfrm>
            <a:off x="9002248" y="3108548"/>
            <a:ext cx="558717" cy="32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8887546" y="3745506"/>
            <a:ext cx="75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/>
              <a:t>button</a:t>
            </a:r>
          </a:p>
          <a:p>
            <a:pPr algn="ctr"/>
            <a:r>
              <a:rPr lang="zh-TW" altLang="en-US" sz="700" dirty="0" smtClean="0"/>
              <a:t>詳細</a:t>
            </a:r>
            <a:r>
              <a:rPr lang="zh-TW" altLang="en-US" sz="700" dirty="0"/>
              <a:t>資料</a:t>
            </a:r>
          </a:p>
        </p:txBody>
      </p:sp>
      <p:sp>
        <p:nvSpPr>
          <p:cNvPr id="93" name="矩形 92"/>
          <p:cNvSpPr/>
          <p:nvPr/>
        </p:nvSpPr>
        <p:spPr>
          <a:xfrm>
            <a:off x="8801562" y="2989689"/>
            <a:ext cx="1008373" cy="103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8787883" y="3582839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商品金額</a:t>
            </a:r>
            <a:endParaRPr lang="zh-TW" altLang="en-US" sz="1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8793882" y="3444231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</a:t>
            </a:r>
            <a:r>
              <a:rPr lang="zh-TW" altLang="en-US" sz="1000" dirty="0"/>
              <a:t>名稱</a:t>
            </a:r>
          </a:p>
        </p:txBody>
      </p:sp>
      <p:sp>
        <p:nvSpPr>
          <p:cNvPr id="96" name="矩形 95"/>
          <p:cNvSpPr/>
          <p:nvPr/>
        </p:nvSpPr>
        <p:spPr>
          <a:xfrm>
            <a:off x="9082300" y="3112032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0" name="矩形 79"/>
          <p:cNvSpPr/>
          <p:nvPr/>
        </p:nvSpPr>
        <p:spPr>
          <a:xfrm>
            <a:off x="2218130" y="2802315"/>
            <a:ext cx="651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.title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8666194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9375616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643009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9349476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sp>
        <p:nvSpPr>
          <p:cNvPr id="103" name="矩形 102"/>
          <p:cNvSpPr/>
          <p:nvPr/>
        </p:nvSpPr>
        <p:spPr>
          <a:xfrm>
            <a:off x="2227510" y="5562884"/>
            <a:ext cx="5933154" cy="44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219806" y="5551794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bot_left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227510" y="2833867"/>
            <a:ext cx="2472584" cy="431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</a:t>
            </a:r>
            <a:r>
              <a:rPr lang="zh-TW" altLang="en-US" dirty="0" smtClean="0">
                <a:solidFill>
                  <a:schemeClr val="tx1"/>
                </a:solidFill>
              </a:rPr>
              <a:t>商品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700094" y="2836452"/>
            <a:ext cx="79907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</a:t>
            </a:r>
            <a:r>
              <a:rPr lang="zh-TW" altLang="en-US" dirty="0" smtClean="0">
                <a:solidFill>
                  <a:schemeClr val="tx1"/>
                </a:solidFill>
              </a:rPr>
              <a:t>價格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501175" y="2836468"/>
            <a:ext cx="883728" cy="43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</a:t>
            </a:r>
            <a:r>
              <a:rPr lang="zh-TW" altLang="en-US" dirty="0" smtClean="0">
                <a:solidFill>
                  <a:schemeClr val="tx1"/>
                </a:solidFill>
              </a:rPr>
              <a:t>數量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384903" y="2833866"/>
            <a:ext cx="992488" cy="43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</a:t>
            </a:r>
            <a:r>
              <a:rPr lang="zh-TW" altLang="en-US" dirty="0" smtClean="0">
                <a:solidFill>
                  <a:schemeClr val="tx1"/>
                </a:solidFill>
              </a:rPr>
              <a:t>小記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381682" y="2835759"/>
            <a:ext cx="77898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221127" y="3233999"/>
            <a:ext cx="6046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.list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30507" y="3265550"/>
            <a:ext cx="2472584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</a:t>
            </a:r>
            <a:r>
              <a:rPr lang="zh-TW" altLang="en-US" dirty="0" smtClean="0">
                <a:solidFill>
                  <a:schemeClr val="tx1"/>
                </a:solidFill>
              </a:rPr>
              <a:t>商品名稱</a:t>
            </a:r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img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703091" y="3268136"/>
            <a:ext cx="79907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P 25 </a:t>
            </a:r>
            <a:r>
              <a:rPr lang="zh-TW" altLang="en-US" sz="1600" dirty="0" smtClean="0">
                <a:solidFill>
                  <a:schemeClr val="tx1"/>
                </a:solidFill>
              </a:rPr>
              <a:t>元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504172" y="3280448"/>
            <a:ext cx="883728" cy="417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p&gt;b-form-</a:t>
            </a:r>
            <a:r>
              <a:rPr lang="en-US" altLang="zh-TW" sz="1100" dirty="0" err="1" smtClean="0">
                <a:solidFill>
                  <a:schemeClr val="tx1"/>
                </a:solidFill>
              </a:rPr>
              <a:t>spinbutton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387900" y="3270357"/>
            <a:ext cx="992488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p</a:t>
            </a:r>
            <a:r>
              <a:rPr lang="zh-TW" altLang="en-US" sz="1400" dirty="0" smtClean="0">
                <a:solidFill>
                  <a:schemeClr val="tx1"/>
                </a:solidFill>
              </a:rPr>
              <a:t>小記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384679" y="3269267"/>
            <a:ext cx="775985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</a:t>
            </a:r>
            <a:r>
              <a:rPr lang="en-US" altLang="zh-TW" sz="1100" dirty="0" smtClean="0">
                <a:solidFill>
                  <a:schemeClr val="tx1"/>
                </a:solidFill>
              </a:rPr>
              <a:t>utton</a:t>
            </a:r>
          </a:p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刪除</a:t>
            </a:r>
          </a:p>
        </p:txBody>
      </p:sp>
      <p:sp>
        <p:nvSpPr>
          <p:cNvPr id="116" name="矩形 115"/>
          <p:cNvSpPr/>
          <p:nvPr/>
        </p:nvSpPr>
        <p:spPr>
          <a:xfrm>
            <a:off x="5377977" y="3845883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5429603" y="5578821"/>
            <a:ext cx="1273541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button</a:t>
            </a:r>
            <a:r>
              <a:rPr lang="zh-TW" altLang="en-US" sz="1100" dirty="0" smtClean="0">
                <a:solidFill>
                  <a:schemeClr val="tx1"/>
                </a:solidFill>
              </a:rPr>
              <a:t> 繼續購物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803697" y="5578820"/>
            <a:ext cx="1273541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button</a:t>
            </a:r>
            <a:r>
              <a:rPr lang="zh-TW" altLang="en-US" sz="1100" dirty="0" smtClean="0">
                <a:solidFill>
                  <a:schemeClr val="tx1"/>
                </a:solidFill>
              </a:rPr>
              <a:t> 結帳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167534" y="5570852"/>
            <a:ext cx="96786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p</a:t>
            </a:r>
            <a:r>
              <a:rPr lang="zh-TW" altLang="en-US" sz="1600" dirty="0" smtClean="0">
                <a:solidFill>
                  <a:schemeClr val="tx1"/>
                </a:solidFill>
              </a:rPr>
              <a:t> 總金額</a:t>
            </a:r>
            <a:r>
              <a:rPr lang="en-US" altLang="zh-TW" sz="1600" dirty="0" smtClean="0">
                <a:solidFill>
                  <a:schemeClr val="tx1"/>
                </a:solidFill>
              </a:rPr>
              <a:t>: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135397" y="5566026"/>
            <a:ext cx="105444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p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1500 </a:t>
            </a:r>
            <a:r>
              <a:rPr lang="zh-TW" altLang="en-US" sz="1600" dirty="0" smtClean="0">
                <a:solidFill>
                  <a:schemeClr val="tx1"/>
                </a:solidFill>
              </a:rPr>
              <a:t>元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9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購物</a:t>
            </a:r>
            <a:r>
              <a:rPr lang="zh-TW" altLang="en-US" dirty="0">
                <a:solidFill>
                  <a:srgbClr val="FF0000"/>
                </a:solidFill>
              </a:rPr>
              <a:t>車結帳</a:t>
            </a: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48" name="矩形 47"/>
          <p:cNvSpPr/>
          <p:nvPr/>
        </p:nvSpPr>
        <p:spPr>
          <a:xfrm>
            <a:off x="2896332" y="2251763"/>
            <a:ext cx="2626591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div&gt;b-breadcrumb</a:t>
            </a:r>
            <a:r>
              <a:rPr lang="zh-TW" altLang="en-US" sz="1000" b="1" dirty="0"/>
              <a:t>首頁 </a:t>
            </a:r>
            <a:r>
              <a:rPr lang="en-US" altLang="zh-TW" sz="1000" b="1" dirty="0"/>
              <a:t>&gt; </a:t>
            </a:r>
            <a:r>
              <a:rPr lang="zh-TW" altLang="en-US" sz="1000" b="1" dirty="0"/>
              <a:t>購物</a:t>
            </a:r>
            <a:r>
              <a:rPr lang="zh-TW" altLang="en-US" sz="1000" b="1" dirty="0" smtClean="0"/>
              <a:t>車</a:t>
            </a:r>
            <a:r>
              <a:rPr lang="en-US" altLang="zh-TW" sz="1000" b="1" dirty="0" smtClean="0"/>
              <a:t>&gt;</a:t>
            </a:r>
            <a:r>
              <a:rPr lang="zh-TW" altLang="en-US" sz="1000" b="1" dirty="0" smtClean="0"/>
              <a:t>結帳</a:t>
            </a:r>
            <a:endParaRPr lang="en-US" altLang="zh-TW" sz="1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4" y="216825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8666194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9375616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643009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9349476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19818"/>
              </p:ext>
            </p:extLst>
          </p:nvPr>
        </p:nvGraphicFramePr>
        <p:xfrm>
          <a:off x="3107911" y="2488614"/>
          <a:ext cx="5554212" cy="1727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553">
                  <a:extLst>
                    <a:ext uri="{9D8B030D-6E8A-4147-A177-3AD203B41FA5}">
                      <a16:colId xmlns:a16="http://schemas.microsoft.com/office/drawing/2014/main" val="2026545394"/>
                    </a:ext>
                  </a:extLst>
                </a:gridCol>
                <a:gridCol w="1549744">
                  <a:extLst>
                    <a:ext uri="{9D8B030D-6E8A-4147-A177-3AD203B41FA5}">
                      <a16:colId xmlns:a16="http://schemas.microsoft.com/office/drawing/2014/main" val="1040915716"/>
                    </a:ext>
                  </a:extLst>
                </a:gridCol>
                <a:gridCol w="1227362">
                  <a:extLst>
                    <a:ext uri="{9D8B030D-6E8A-4147-A177-3AD203B41FA5}">
                      <a16:colId xmlns:a16="http://schemas.microsoft.com/office/drawing/2014/main" val="64718784"/>
                    </a:ext>
                  </a:extLst>
                </a:gridCol>
                <a:gridCol w="1388553">
                  <a:extLst>
                    <a:ext uri="{9D8B030D-6E8A-4147-A177-3AD203B41FA5}">
                      <a16:colId xmlns:a16="http://schemas.microsoft.com/office/drawing/2014/main" val="236714474"/>
                    </a:ext>
                  </a:extLst>
                </a:gridCol>
              </a:tblGrid>
              <a:tr h="406769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</a:t>
                      </a:r>
                      <a:r>
                        <a:rPr lang="zh-TW" altLang="en-US" sz="1200" dirty="0" smtClean="0"/>
                        <a:t>訂單編號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en-US" altLang="zh-TW" sz="1200" baseline="0" dirty="0" smtClean="0"/>
                        <a:t> jCircle123456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訂單時間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en-US" altLang="zh-TW" sz="1200" baseline="0" dirty="0" smtClean="0"/>
                        <a:t> 2020/06/06</a:t>
                      </a:r>
                    </a:p>
                    <a:p>
                      <a:r>
                        <a:rPr lang="en-US" altLang="zh-TW" sz="1200" baseline="0" dirty="0" smtClean="0"/>
                        <a:t>15:15:25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639237"/>
                  </a:ext>
                </a:extLst>
              </a:tr>
              <a:tr h="406769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收貨人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地址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374694"/>
                  </a:ext>
                </a:extLst>
              </a:tr>
              <a:tr h="406769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手機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備註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38812"/>
                  </a:ext>
                </a:extLst>
              </a:tr>
              <a:tr h="45118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付款方式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td&gt;input-checkbox</a:t>
                      </a:r>
                    </a:p>
                    <a:p>
                      <a:r>
                        <a:rPr lang="zh-TW" altLang="en-US" sz="1200" dirty="0" smtClean="0"/>
                        <a:t>線上付款</a:t>
                      </a:r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優惠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38691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3107911" y="4311464"/>
            <a:ext cx="5554212" cy="1753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595732" y="4261993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cart_scan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098531" y="4591555"/>
            <a:ext cx="651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.title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735051" y="4311464"/>
            <a:ext cx="1294146" cy="1753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8727348" y="4300375"/>
            <a:ext cx="1060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left_bot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107911" y="4623107"/>
            <a:ext cx="2097355" cy="431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商品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01553" y="4625692"/>
            <a:ext cx="79907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價格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002634" y="4625708"/>
            <a:ext cx="883728" cy="43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數量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86362" y="4623106"/>
            <a:ext cx="992488" cy="43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小記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883141" y="4624999"/>
            <a:ext cx="77898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101528" y="5023239"/>
            <a:ext cx="6046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.list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110908" y="5054790"/>
            <a:ext cx="2097355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商品名稱</a:t>
            </a:r>
            <a:r>
              <a:rPr lang="en-US" altLang="zh-TW" sz="1200" dirty="0" smtClean="0">
                <a:solidFill>
                  <a:schemeClr val="tx1"/>
                </a:solidFill>
              </a:rPr>
              <a:t>+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img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04550" y="5057376"/>
            <a:ext cx="79907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 25 </a:t>
            </a:r>
            <a:r>
              <a:rPr lang="zh-TW" altLang="en-US" sz="1200" dirty="0" smtClean="0">
                <a:solidFill>
                  <a:schemeClr val="tx1"/>
                </a:solidFill>
              </a:rPr>
              <a:t>元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05631" y="5069688"/>
            <a:ext cx="883728" cy="417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p&gt;b-form-</a:t>
            </a:r>
            <a:r>
              <a:rPr lang="en-US" altLang="zh-TW" sz="1100" dirty="0" err="1" smtClean="0">
                <a:solidFill>
                  <a:schemeClr val="tx1"/>
                </a:solidFill>
              </a:rPr>
              <a:t>spinbutton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889359" y="5059597"/>
            <a:ext cx="992488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小記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86138" y="5058507"/>
            <a:ext cx="775985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</a:t>
            </a:r>
            <a:r>
              <a:rPr lang="en-US" altLang="zh-TW" sz="1100" dirty="0" smtClean="0">
                <a:solidFill>
                  <a:schemeClr val="tx1"/>
                </a:solidFill>
              </a:rPr>
              <a:t>utton</a:t>
            </a:r>
          </a:p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刪除</a:t>
            </a:r>
          </a:p>
        </p:txBody>
      </p:sp>
      <p:sp>
        <p:nvSpPr>
          <p:cNvPr id="99" name="矩形 98"/>
          <p:cNvSpPr/>
          <p:nvPr/>
        </p:nvSpPr>
        <p:spPr>
          <a:xfrm>
            <a:off x="8735051" y="5635414"/>
            <a:ext cx="642177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button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endParaRPr lang="en-US" altLang="zh-TW" sz="9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</a:rPr>
              <a:t>繼續購物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377228" y="5632678"/>
            <a:ext cx="653528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button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endParaRPr lang="en-US" altLang="zh-TW" sz="9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</a:rPr>
              <a:t>結帳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735051" y="5290708"/>
            <a:ext cx="1295705" cy="314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 總金額</a:t>
            </a:r>
            <a:r>
              <a:rPr lang="en-US" altLang="zh-TW" sz="1200" dirty="0" smtClean="0">
                <a:solidFill>
                  <a:schemeClr val="tx1"/>
                </a:solidFill>
              </a:rPr>
              <a:t>:</a:t>
            </a:r>
            <a:r>
              <a:rPr lang="en-US" altLang="zh-TW" sz="1200" dirty="0">
                <a:solidFill>
                  <a:schemeClr val="tx1"/>
                </a:solidFill>
              </a:rPr>
              <a:t>1500 </a:t>
            </a:r>
            <a:r>
              <a:rPr lang="zh-TW" altLang="en-US" sz="1200" dirty="0" smtClean="0">
                <a:solidFill>
                  <a:schemeClr val="tx1"/>
                </a:solidFill>
              </a:rPr>
              <a:t>元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727348" y="4973525"/>
            <a:ext cx="1295705" cy="314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 運費</a:t>
            </a:r>
            <a:r>
              <a:rPr lang="en-US" altLang="zh-TW" sz="1200" dirty="0" smtClean="0">
                <a:solidFill>
                  <a:schemeClr val="tx1"/>
                </a:solidFill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60 </a:t>
            </a:r>
            <a:r>
              <a:rPr lang="zh-TW" altLang="en-US" sz="1200" dirty="0" smtClean="0">
                <a:solidFill>
                  <a:schemeClr val="tx1"/>
                </a:solidFill>
              </a:rPr>
              <a:t>元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735051" y="4656342"/>
            <a:ext cx="1295705" cy="314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 優惠</a:t>
            </a:r>
            <a:r>
              <a:rPr lang="en-US" altLang="zh-TW" sz="1200" dirty="0" smtClean="0">
                <a:solidFill>
                  <a:schemeClr val="tx1"/>
                </a:solidFill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0 </a:t>
            </a:r>
            <a:r>
              <a:rPr lang="zh-TW" altLang="en-US" sz="1200" dirty="0" smtClean="0">
                <a:solidFill>
                  <a:schemeClr val="tx1"/>
                </a:solidFill>
              </a:rPr>
              <a:t>元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購物車</a:t>
            </a:r>
            <a:r>
              <a:rPr lang="zh-TW" altLang="en-US" dirty="0">
                <a:solidFill>
                  <a:srgbClr val="FF0000"/>
                </a:solidFill>
              </a:rPr>
              <a:t>確認</a:t>
            </a:r>
            <a:r>
              <a:rPr lang="zh-TW" altLang="en-US" dirty="0" smtClean="0">
                <a:solidFill>
                  <a:srgbClr val="FF0000"/>
                </a:solidFill>
              </a:rPr>
              <a:t>結帳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48" name="矩形 47"/>
          <p:cNvSpPr/>
          <p:nvPr/>
        </p:nvSpPr>
        <p:spPr>
          <a:xfrm>
            <a:off x="2954845" y="2226532"/>
            <a:ext cx="3104291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div&gt;b-breadcrumb</a:t>
            </a:r>
            <a:r>
              <a:rPr lang="zh-TW" altLang="en-US" sz="1000" b="1" dirty="0"/>
              <a:t>首頁 </a:t>
            </a:r>
            <a:r>
              <a:rPr lang="en-US" altLang="zh-TW" sz="1000" b="1" dirty="0"/>
              <a:t>&gt; </a:t>
            </a:r>
            <a:r>
              <a:rPr lang="zh-TW" altLang="en-US" sz="1000" b="1" dirty="0"/>
              <a:t>購物</a:t>
            </a:r>
            <a:r>
              <a:rPr lang="zh-TW" altLang="en-US" sz="1000" b="1" dirty="0" smtClean="0"/>
              <a:t>車</a:t>
            </a:r>
            <a:r>
              <a:rPr lang="en-US" altLang="zh-TW" sz="1000" b="1" dirty="0" smtClean="0"/>
              <a:t>&gt;</a:t>
            </a:r>
            <a:r>
              <a:rPr lang="zh-TW" altLang="en-US" sz="1000" b="1" dirty="0" smtClean="0"/>
              <a:t>結帳 </a:t>
            </a:r>
            <a:r>
              <a:rPr lang="en-US" altLang="zh-TW" sz="1000" b="1" dirty="0" smtClean="0"/>
              <a:t>&gt;</a:t>
            </a:r>
            <a:r>
              <a:rPr lang="zh-TW" altLang="en-US" sz="1000" b="1" dirty="0"/>
              <a:t>確認結帳</a:t>
            </a:r>
            <a:endParaRPr lang="en-US" altLang="zh-TW" sz="1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4" y="216825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8666194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9375616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643009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9349476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52642"/>
              </p:ext>
            </p:extLst>
          </p:nvPr>
        </p:nvGraphicFramePr>
        <p:xfrm>
          <a:off x="3107911" y="2488614"/>
          <a:ext cx="5554212" cy="1727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553">
                  <a:extLst>
                    <a:ext uri="{9D8B030D-6E8A-4147-A177-3AD203B41FA5}">
                      <a16:colId xmlns:a16="http://schemas.microsoft.com/office/drawing/2014/main" val="2026545394"/>
                    </a:ext>
                  </a:extLst>
                </a:gridCol>
                <a:gridCol w="1549744">
                  <a:extLst>
                    <a:ext uri="{9D8B030D-6E8A-4147-A177-3AD203B41FA5}">
                      <a16:colId xmlns:a16="http://schemas.microsoft.com/office/drawing/2014/main" val="1040915716"/>
                    </a:ext>
                  </a:extLst>
                </a:gridCol>
                <a:gridCol w="1227362">
                  <a:extLst>
                    <a:ext uri="{9D8B030D-6E8A-4147-A177-3AD203B41FA5}">
                      <a16:colId xmlns:a16="http://schemas.microsoft.com/office/drawing/2014/main" val="64718784"/>
                    </a:ext>
                  </a:extLst>
                </a:gridCol>
                <a:gridCol w="1388553">
                  <a:extLst>
                    <a:ext uri="{9D8B030D-6E8A-4147-A177-3AD203B41FA5}">
                      <a16:colId xmlns:a16="http://schemas.microsoft.com/office/drawing/2014/main" val="236714474"/>
                    </a:ext>
                  </a:extLst>
                </a:gridCol>
              </a:tblGrid>
              <a:tr h="406769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</a:t>
                      </a:r>
                      <a:r>
                        <a:rPr lang="zh-TW" altLang="en-US" sz="1200" dirty="0" smtClean="0"/>
                        <a:t>訂單編號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en-US" altLang="zh-TW" sz="1200" baseline="0" dirty="0" smtClean="0"/>
                        <a:t> jCircle123456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訂單時間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en-US" altLang="zh-TW" sz="1200" baseline="0" dirty="0" smtClean="0"/>
                        <a:t> 2020/06/06</a:t>
                      </a:r>
                    </a:p>
                    <a:p>
                      <a:r>
                        <a:rPr lang="en-US" altLang="zh-TW" sz="1200" baseline="0" dirty="0" smtClean="0"/>
                        <a:t>15:15:25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639237"/>
                  </a:ext>
                </a:extLst>
              </a:tr>
              <a:tr h="406769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收貨人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地址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374694"/>
                  </a:ext>
                </a:extLst>
              </a:tr>
              <a:tr h="406769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手機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備註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38812"/>
                  </a:ext>
                </a:extLst>
              </a:tr>
              <a:tr h="45118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付款方式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</a:p>
                    <a:p>
                      <a:r>
                        <a:rPr lang="zh-TW" altLang="en-US" sz="1200" dirty="0" smtClean="0"/>
                        <a:t>線上付款</a:t>
                      </a:r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優惠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38691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3107911" y="4311464"/>
            <a:ext cx="5554212" cy="1753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595732" y="4261993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cart_scan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098531" y="4591555"/>
            <a:ext cx="651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.title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735051" y="4311464"/>
            <a:ext cx="1294146" cy="1753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8727348" y="4300375"/>
            <a:ext cx="1060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left_bot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107911" y="4623107"/>
            <a:ext cx="2097355" cy="431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商品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01553" y="4625692"/>
            <a:ext cx="79907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價格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002634" y="4625708"/>
            <a:ext cx="883728" cy="43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數量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86362" y="4623106"/>
            <a:ext cx="992488" cy="43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小記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883141" y="4624999"/>
            <a:ext cx="77898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101528" y="5023239"/>
            <a:ext cx="6046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.list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110908" y="5054790"/>
            <a:ext cx="2097355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商品名稱</a:t>
            </a:r>
            <a:r>
              <a:rPr lang="en-US" altLang="zh-TW" sz="1200" dirty="0" smtClean="0">
                <a:solidFill>
                  <a:schemeClr val="tx1"/>
                </a:solidFill>
              </a:rPr>
              <a:t>+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img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04550" y="5057376"/>
            <a:ext cx="79907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 25 </a:t>
            </a:r>
            <a:r>
              <a:rPr lang="zh-TW" altLang="en-US" sz="1200" dirty="0" smtClean="0">
                <a:solidFill>
                  <a:schemeClr val="tx1"/>
                </a:solidFill>
              </a:rPr>
              <a:t>元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05631" y="5069688"/>
            <a:ext cx="883728" cy="417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p&gt;b-form-</a:t>
            </a:r>
            <a:r>
              <a:rPr lang="en-US" altLang="zh-TW" sz="1100" dirty="0" err="1" smtClean="0">
                <a:solidFill>
                  <a:schemeClr val="tx1"/>
                </a:solidFill>
              </a:rPr>
              <a:t>spinbutton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889359" y="5059597"/>
            <a:ext cx="992488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小記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86138" y="5058507"/>
            <a:ext cx="775985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</a:t>
            </a:r>
            <a:r>
              <a:rPr lang="en-US" altLang="zh-TW" sz="1100" dirty="0" smtClean="0">
                <a:solidFill>
                  <a:schemeClr val="tx1"/>
                </a:solidFill>
              </a:rPr>
              <a:t>utton</a:t>
            </a:r>
          </a:p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刪除</a:t>
            </a:r>
          </a:p>
        </p:txBody>
      </p:sp>
      <p:sp>
        <p:nvSpPr>
          <p:cNvPr id="99" name="矩形 98"/>
          <p:cNvSpPr/>
          <p:nvPr/>
        </p:nvSpPr>
        <p:spPr>
          <a:xfrm>
            <a:off x="8735052" y="5154044"/>
            <a:ext cx="1294146" cy="332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button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endParaRPr lang="en-US" altLang="zh-TW" sz="9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</a:rPr>
              <a:t>返回上頁</a:t>
            </a:r>
          </a:p>
        </p:txBody>
      </p:sp>
      <p:sp>
        <p:nvSpPr>
          <p:cNvPr id="102" name="矩形 101"/>
          <p:cNvSpPr/>
          <p:nvPr/>
        </p:nvSpPr>
        <p:spPr>
          <a:xfrm>
            <a:off x="8735049" y="5600144"/>
            <a:ext cx="1294147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button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endParaRPr lang="en-US" altLang="zh-TW" sz="9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</a:rPr>
              <a:t>確認送出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2444641" y="2678702"/>
            <a:ext cx="510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table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3533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我的訂單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48" name="矩形 47"/>
          <p:cNvSpPr/>
          <p:nvPr/>
        </p:nvSpPr>
        <p:spPr>
          <a:xfrm>
            <a:off x="2896332" y="2251763"/>
            <a:ext cx="2626591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div&gt;b-breadcrumb</a:t>
            </a:r>
            <a:r>
              <a:rPr lang="en-US" altLang="zh-TW" sz="1000" b="1" dirty="0"/>
              <a:t> </a:t>
            </a:r>
            <a:r>
              <a:rPr lang="zh-TW" altLang="en-US" sz="1000" b="1" dirty="0"/>
              <a:t>我</a:t>
            </a:r>
            <a:r>
              <a:rPr lang="zh-TW" altLang="en-US" sz="1000" b="1" dirty="0" smtClean="0"/>
              <a:t>的訂單</a:t>
            </a:r>
            <a:endParaRPr lang="en-US" altLang="zh-TW" sz="1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4" y="216825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8666194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9375616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643009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9349476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3126568" y="3116282"/>
          <a:ext cx="5539626" cy="2794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685">
                  <a:extLst>
                    <a:ext uri="{9D8B030D-6E8A-4147-A177-3AD203B41FA5}">
                      <a16:colId xmlns:a16="http://schemas.microsoft.com/office/drawing/2014/main" val="4034977010"/>
                    </a:ext>
                  </a:extLst>
                </a:gridCol>
                <a:gridCol w="894685">
                  <a:extLst>
                    <a:ext uri="{9D8B030D-6E8A-4147-A177-3AD203B41FA5}">
                      <a16:colId xmlns:a16="http://schemas.microsoft.com/office/drawing/2014/main" val="2899419690"/>
                    </a:ext>
                  </a:extLst>
                </a:gridCol>
                <a:gridCol w="955043">
                  <a:extLst>
                    <a:ext uri="{9D8B030D-6E8A-4147-A177-3AD203B41FA5}">
                      <a16:colId xmlns:a16="http://schemas.microsoft.com/office/drawing/2014/main" val="632684677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2008488027"/>
                    </a:ext>
                  </a:extLst>
                </a:gridCol>
                <a:gridCol w="826125">
                  <a:extLst>
                    <a:ext uri="{9D8B030D-6E8A-4147-A177-3AD203B41FA5}">
                      <a16:colId xmlns:a16="http://schemas.microsoft.com/office/drawing/2014/main" val="689081375"/>
                    </a:ext>
                  </a:extLst>
                </a:gridCol>
                <a:gridCol w="734200">
                  <a:extLst>
                    <a:ext uri="{9D8B030D-6E8A-4147-A177-3AD203B41FA5}">
                      <a16:colId xmlns:a16="http://schemas.microsoft.com/office/drawing/2014/main" val="76947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訂單編號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 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狀態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 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 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內容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 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金額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</a:t>
                      </a:r>
                      <a:endParaRPr lang="zh-TW" altLang="en-US" sz="1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291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baseline="0" dirty="0" smtClean="0"/>
                        <a:t>p</a:t>
                      </a:r>
                      <a:r>
                        <a:rPr lang="en-US" altLang="zh-TW" sz="800" baseline="0" dirty="0" smtClean="0"/>
                        <a:t> jCircle123456</a:t>
                      </a:r>
                      <a:endParaRPr lang="zh-TW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/>
                        <a:t> </a:t>
                      </a:r>
                      <a:r>
                        <a:rPr lang="en-US" altLang="zh-TW" sz="900" b="1" baseline="0" dirty="0" smtClean="0"/>
                        <a:t>p </a:t>
                      </a:r>
                      <a:r>
                        <a:rPr lang="zh-TW" altLang="en-US" sz="900" b="0" baseline="0" dirty="0" smtClean="0"/>
                        <a:t>未出貨</a:t>
                      </a:r>
                      <a:endParaRPr lang="zh-TW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baseline="0" dirty="0" smtClean="0"/>
                        <a:t>p</a:t>
                      </a:r>
                      <a:r>
                        <a:rPr lang="en-US" altLang="zh-TW" sz="700" dirty="0" smtClean="0"/>
                        <a:t> 2021-05-31</a:t>
                      </a:r>
                      <a:r>
                        <a:rPr lang="zh-TW" altLang="en-US" sz="700" dirty="0" smtClean="0"/>
                        <a:t>  </a:t>
                      </a:r>
                      <a:r>
                        <a:rPr lang="en-US" altLang="zh-TW" sz="700" dirty="0" smtClean="0"/>
                        <a:t>17:50</a:t>
                      </a:r>
                      <a:endParaRPr lang="zh-TW" altLang="en-US" sz="7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baseline="0" dirty="0" smtClean="0"/>
                        <a:t>p</a:t>
                      </a:r>
                      <a:r>
                        <a:rPr lang="zh-TW" altLang="en-US" sz="600" dirty="0" smtClean="0"/>
                        <a:t> 麥</a:t>
                      </a:r>
                      <a:r>
                        <a:rPr lang="zh-TW" altLang="en-US" sz="600" dirty="0" smtClean="0"/>
                        <a:t>香奶茶*</a:t>
                      </a:r>
                      <a:r>
                        <a:rPr lang="en-US" altLang="zh-TW" sz="600" dirty="0" smtClean="0"/>
                        <a:t>6</a:t>
                      </a:r>
                      <a:r>
                        <a:rPr lang="zh-TW" altLang="en-US" sz="600" dirty="0" smtClean="0"/>
                        <a:t>、麥香紅茶*</a:t>
                      </a:r>
                      <a:r>
                        <a:rPr lang="en-US" altLang="zh-TW" sz="600" dirty="0" smtClean="0"/>
                        <a:t>8…</a:t>
                      </a:r>
                      <a:endParaRPr lang="zh-TW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/>
                        <a:t>p</a:t>
                      </a:r>
                      <a:r>
                        <a:rPr lang="en-US" altLang="zh-TW" sz="900" dirty="0" smtClean="0"/>
                        <a:t> 500</a:t>
                      </a:r>
                      <a:r>
                        <a:rPr lang="zh-TW" altLang="en-US" sz="900" dirty="0" smtClean="0"/>
                        <a:t>元</a:t>
                      </a:r>
                      <a:endParaRPr lang="zh-TW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button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 </a:t>
                      </a:r>
                      <a:r>
                        <a:rPr lang="zh-TW" altLang="en-US" sz="900" dirty="0" smtClean="0"/>
                        <a:t>詳細內容</a:t>
                      </a:r>
                      <a:endParaRPr lang="zh-TW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05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126715"/>
                  </a:ext>
                </a:extLst>
              </a:tr>
              <a:tr h="478339"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317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01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27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85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652940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5654007" y="3855323"/>
            <a:ext cx="2423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061298" y="2948162"/>
            <a:ext cx="12554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/>
              <a:t>b-containe</a:t>
            </a:r>
            <a:r>
              <a:rPr lang="zh-TW" altLang="en-US" sz="800" dirty="0" smtClean="0"/>
              <a:t>r </a:t>
            </a:r>
            <a:r>
              <a:rPr lang="en-US" altLang="zh-TW" sz="800" dirty="0"/>
              <a:t>#</a:t>
            </a:r>
            <a:r>
              <a:rPr lang="en-US" altLang="zh-TW" sz="800" dirty="0" err="1"/>
              <a:t>orders_scan</a:t>
            </a:r>
            <a:endParaRPr lang="zh-TW" altLang="en-US" sz="800" dirty="0"/>
          </a:p>
        </p:txBody>
      </p:sp>
      <p:sp>
        <p:nvSpPr>
          <p:cNvPr id="52" name="矩形 51"/>
          <p:cNvSpPr/>
          <p:nvPr/>
        </p:nvSpPr>
        <p:spPr>
          <a:xfrm>
            <a:off x="2462446" y="3096410"/>
            <a:ext cx="6495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/>
              <a:t>div .title</a:t>
            </a:r>
            <a:endParaRPr lang="zh-TW" altLang="en-US" sz="1100" dirty="0"/>
          </a:p>
        </p:txBody>
      </p:sp>
      <p:sp>
        <p:nvSpPr>
          <p:cNvPr id="53" name="矩形 52"/>
          <p:cNvSpPr/>
          <p:nvPr/>
        </p:nvSpPr>
        <p:spPr>
          <a:xfrm>
            <a:off x="2481091" y="3485753"/>
            <a:ext cx="623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div </a:t>
            </a:r>
            <a:r>
              <a:rPr lang="en-US" altLang="zh-TW" sz="1100" dirty="0" smtClean="0"/>
              <a:t>.</a:t>
            </a:r>
            <a:r>
              <a:rPr lang="zh-TW" altLang="en-US" sz="1100" dirty="0" smtClean="0"/>
              <a:t>list</a:t>
            </a:r>
            <a:endParaRPr lang="zh-TW" altLang="en-US" sz="1200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4266082" y="2744686"/>
          <a:ext cx="44001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352">
                  <a:extLst>
                    <a:ext uri="{9D8B030D-6E8A-4147-A177-3AD203B41FA5}">
                      <a16:colId xmlns:a16="http://schemas.microsoft.com/office/drawing/2014/main" val="3526612095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2530001512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3265709099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3583739135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93865583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125428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 </a:t>
                      </a:r>
                      <a:r>
                        <a:rPr lang="zh-TW" altLang="en-US" sz="900" dirty="0" smtClean="0"/>
                        <a:t>全部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</a:t>
                      </a:r>
                      <a:r>
                        <a:rPr lang="zh-TW" altLang="en-US" sz="900" baseline="0" dirty="0" smtClean="0"/>
                        <a:t>未繳款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</a:t>
                      </a:r>
                      <a:r>
                        <a:rPr lang="zh-TW" altLang="en-US" sz="900" dirty="0" smtClean="0"/>
                        <a:t>待出貨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b-</a:t>
                      </a:r>
                      <a:r>
                        <a:rPr lang="en-US" altLang="zh-TW" sz="900" baseline="0" dirty="0" err="1" smtClean="0"/>
                        <a:t>nav</a:t>
                      </a:r>
                      <a:r>
                        <a:rPr lang="en-US" altLang="zh-TW" sz="900" baseline="0" dirty="0" smtClean="0"/>
                        <a:t>-item</a:t>
                      </a:r>
                      <a:r>
                        <a:rPr lang="zh-TW" altLang="en-US" sz="900" baseline="0" dirty="0" smtClean="0"/>
                        <a:t>已出貨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 </a:t>
                      </a:r>
                      <a:r>
                        <a:rPr lang="zh-TW" altLang="en-US" sz="900" dirty="0" smtClean="0"/>
                        <a:t>待取貨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 </a:t>
                      </a:r>
                      <a:r>
                        <a:rPr lang="zh-TW" altLang="en-US" sz="900" dirty="0" smtClean="0"/>
                        <a:t>完成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22968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4153130" y="2497532"/>
            <a:ext cx="1312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div </a:t>
            </a:r>
            <a:r>
              <a:rPr lang="en-US" altLang="zh-TW" sz="1200" dirty="0"/>
              <a:t>.guild &gt; </a:t>
            </a:r>
            <a:r>
              <a:rPr lang="en-US" altLang="zh-TW" sz="1200" dirty="0" smtClean="0"/>
              <a:t>b-</a:t>
            </a:r>
            <a:r>
              <a:rPr lang="en-US" altLang="zh-TW" sz="1200" dirty="0" err="1" smtClean="0"/>
              <a:t>nav</a:t>
            </a:r>
            <a:r>
              <a:rPr lang="en-US" altLang="zh-TW" sz="1200" dirty="0" smtClean="0"/>
              <a:t> 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302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我的賣場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48" name="矩形 47"/>
          <p:cNvSpPr/>
          <p:nvPr/>
        </p:nvSpPr>
        <p:spPr>
          <a:xfrm>
            <a:off x="2896332" y="2251763"/>
            <a:ext cx="2626591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div&gt;b-breadcrumb</a:t>
            </a:r>
            <a:r>
              <a:rPr lang="en-US" altLang="zh-TW" sz="1000" b="1" dirty="0"/>
              <a:t> </a:t>
            </a:r>
            <a:r>
              <a:rPr lang="zh-TW" altLang="en-US" sz="1000" b="1" dirty="0" smtClean="0"/>
              <a:t>我的賣場</a:t>
            </a:r>
            <a:endParaRPr lang="en-US" altLang="zh-TW" sz="1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4" y="216825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8666194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9375616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643009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9349476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33726"/>
              </p:ext>
            </p:extLst>
          </p:nvPr>
        </p:nvGraphicFramePr>
        <p:xfrm>
          <a:off x="3126568" y="3009187"/>
          <a:ext cx="5539626" cy="1309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685">
                  <a:extLst>
                    <a:ext uri="{9D8B030D-6E8A-4147-A177-3AD203B41FA5}">
                      <a16:colId xmlns:a16="http://schemas.microsoft.com/office/drawing/2014/main" val="4034977010"/>
                    </a:ext>
                  </a:extLst>
                </a:gridCol>
                <a:gridCol w="894685">
                  <a:extLst>
                    <a:ext uri="{9D8B030D-6E8A-4147-A177-3AD203B41FA5}">
                      <a16:colId xmlns:a16="http://schemas.microsoft.com/office/drawing/2014/main" val="2899419690"/>
                    </a:ext>
                  </a:extLst>
                </a:gridCol>
                <a:gridCol w="955043">
                  <a:extLst>
                    <a:ext uri="{9D8B030D-6E8A-4147-A177-3AD203B41FA5}">
                      <a16:colId xmlns:a16="http://schemas.microsoft.com/office/drawing/2014/main" val="632684677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2008488027"/>
                    </a:ext>
                  </a:extLst>
                </a:gridCol>
                <a:gridCol w="826125">
                  <a:extLst>
                    <a:ext uri="{9D8B030D-6E8A-4147-A177-3AD203B41FA5}">
                      <a16:colId xmlns:a16="http://schemas.microsoft.com/office/drawing/2014/main" val="689081375"/>
                    </a:ext>
                  </a:extLst>
                </a:gridCol>
                <a:gridCol w="734200">
                  <a:extLst>
                    <a:ext uri="{9D8B030D-6E8A-4147-A177-3AD203B41FA5}">
                      <a16:colId xmlns:a16="http://schemas.microsoft.com/office/drawing/2014/main" val="76947244"/>
                    </a:ext>
                  </a:extLst>
                </a:gridCol>
              </a:tblGrid>
              <a:tr h="422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訂單編號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 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狀態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 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 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內容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 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</a:t>
                      </a:r>
                      <a:r>
                        <a:rPr lang="zh-TW" altLang="en-US" sz="1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金額</a:t>
                      </a:r>
                      <a:endParaRPr lang="zh-TW" altLang="en-US" sz="1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</a:t>
                      </a:r>
                      <a:endParaRPr lang="zh-TW" altLang="en-US" sz="1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291496"/>
                  </a:ext>
                </a:extLst>
              </a:tr>
              <a:tr h="506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baseline="0" dirty="0" smtClean="0"/>
                        <a:t>p</a:t>
                      </a:r>
                      <a:r>
                        <a:rPr lang="en-US" altLang="zh-TW" sz="800" baseline="0" dirty="0" smtClean="0"/>
                        <a:t> jCircle123456</a:t>
                      </a:r>
                      <a:endParaRPr lang="zh-TW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/>
                        <a:t> </a:t>
                      </a:r>
                      <a:r>
                        <a:rPr lang="en-US" altLang="zh-TW" sz="900" b="1" baseline="0" dirty="0" smtClean="0"/>
                        <a:t>p </a:t>
                      </a:r>
                      <a:r>
                        <a:rPr lang="zh-TW" altLang="en-US" sz="900" b="0" baseline="0" dirty="0" smtClean="0"/>
                        <a:t>未出貨</a:t>
                      </a:r>
                      <a:endParaRPr lang="zh-TW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baseline="0" dirty="0" smtClean="0"/>
                        <a:t>p</a:t>
                      </a:r>
                      <a:r>
                        <a:rPr lang="en-US" altLang="zh-TW" sz="700" dirty="0" smtClean="0"/>
                        <a:t> 2021-05-31</a:t>
                      </a:r>
                      <a:r>
                        <a:rPr lang="zh-TW" altLang="en-US" sz="700" dirty="0" smtClean="0"/>
                        <a:t>  </a:t>
                      </a:r>
                      <a:r>
                        <a:rPr lang="en-US" altLang="zh-TW" sz="700" dirty="0" smtClean="0"/>
                        <a:t>17:50</a:t>
                      </a:r>
                      <a:endParaRPr lang="zh-TW" altLang="en-US" sz="7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baseline="0" dirty="0" smtClean="0"/>
                        <a:t>p</a:t>
                      </a:r>
                      <a:r>
                        <a:rPr lang="zh-TW" altLang="en-US" sz="600" dirty="0" smtClean="0"/>
                        <a:t> 麥</a:t>
                      </a:r>
                      <a:r>
                        <a:rPr lang="zh-TW" altLang="en-US" sz="600" dirty="0" smtClean="0"/>
                        <a:t>香奶茶*</a:t>
                      </a:r>
                      <a:r>
                        <a:rPr lang="en-US" altLang="zh-TW" sz="600" dirty="0" smtClean="0"/>
                        <a:t>6</a:t>
                      </a:r>
                      <a:r>
                        <a:rPr lang="zh-TW" altLang="en-US" sz="600" dirty="0" smtClean="0"/>
                        <a:t>、麥香紅茶*</a:t>
                      </a:r>
                      <a:r>
                        <a:rPr lang="en-US" altLang="zh-TW" sz="600" dirty="0" smtClean="0"/>
                        <a:t>8…</a:t>
                      </a:r>
                      <a:endParaRPr lang="zh-TW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/>
                        <a:t>p</a:t>
                      </a:r>
                      <a:r>
                        <a:rPr lang="en-US" altLang="zh-TW" sz="900" dirty="0" smtClean="0"/>
                        <a:t> 500</a:t>
                      </a:r>
                      <a:r>
                        <a:rPr lang="zh-TW" altLang="en-US" sz="900" dirty="0" smtClean="0"/>
                        <a:t>元</a:t>
                      </a:r>
                      <a:endParaRPr lang="zh-TW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button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 </a:t>
                      </a:r>
                      <a:r>
                        <a:rPr lang="zh-TW" altLang="en-US" sz="900" dirty="0" smtClean="0"/>
                        <a:t>詳細內容</a:t>
                      </a:r>
                      <a:endParaRPr lang="zh-TW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053497"/>
                  </a:ext>
                </a:extLst>
              </a:tr>
              <a:tr h="380219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126715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5784306" y="3839001"/>
            <a:ext cx="207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.</a:t>
            </a:r>
          </a:p>
          <a:p>
            <a:r>
              <a:rPr lang="en-US" altLang="zh-TW" sz="1000" dirty="0"/>
              <a:t>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061298" y="2841068"/>
            <a:ext cx="12554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/>
              <a:t>b-containe</a:t>
            </a:r>
            <a:r>
              <a:rPr lang="zh-TW" altLang="en-US" sz="800" dirty="0" smtClean="0"/>
              <a:t>r </a:t>
            </a:r>
            <a:r>
              <a:rPr lang="en-US" altLang="zh-TW" sz="800" dirty="0"/>
              <a:t>#</a:t>
            </a:r>
            <a:r>
              <a:rPr lang="en-US" altLang="zh-TW" sz="800" dirty="0" err="1"/>
              <a:t>orders_scan</a:t>
            </a:r>
            <a:endParaRPr lang="zh-TW" altLang="en-US" sz="800" dirty="0"/>
          </a:p>
        </p:txBody>
      </p:sp>
      <p:sp>
        <p:nvSpPr>
          <p:cNvPr id="52" name="矩形 51"/>
          <p:cNvSpPr/>
          <p:nvPr/>
        </p:nvSpPr>
        <p:spPr>
          <a:xfrm>
            <a:off x="2462446" y="2989316"/>
            <a:ext cx="6495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/>
              <a:t>div .title</a:t>
            </a:r>
            <a:endParaRPr lang="zh-TW" altLang="en-US" sz="1100" dirty="0"/>
          </a:p>
        </p:txBody>
      </p:sp>
      <p:sp>
        <p:nvSpPr>
          <p:cNvPr id="53" name="矩形 52"/>
          <p:cNvSpPr/>
          <p:nvPr/>
        </p:nvSpPr>
        <p:spPr>
          <a:xfrm>
            <a:off x="2481091" y="3378659"/>
            <a:ext cx="623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div </a:t>
            </a:r>
            <a:r>
              <a:rPr lang="en-US" altLang="zh-TW" sz="1100" dirty="0" smtClean="0"/>
              <a:t>.</a:t>
            </a:r>
            <a:r>
              <a:rPr lang="zh-TW" altLang="en-US" sz="1100" dirty="0" smtClean="0"/>
              <a:t>list</a:t>
            </a:r>
            <a:endParaRPr lang="zh-TW" altLang="en-US" sz="1200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24022"/>
              </p:ext>
            </p:extLst>
          </p:nvPr>
        </p:nvGraphicFramePr>
        <p:xfrm>
          <a:off x="4266082" y="2637592"/>
          <a:ext cx="44001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352">
                  <a:extLst>
                    <a:ext uri="{9D8B030D-6E8A-4147-A177-3AD203B41FA5}">
                      <a16:colId xmlns:a16="http://schemas.microsoft.com/office/drawing/2014/main" val="3526612095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2530001512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3265709099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3583739135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93865583"/>
                    </a:ext>
                  </a:extLst>
                </a:gridCol>
                <a:gridCol w="733352">
                  <a:extLst>
                    <a:ext uri="{9D8B030D-6E8A-4147-A177-3AD203B41FA5}">
                      <a16:colId xmlns:a16="http://schemas.microsoft.com/office/drawing/2014/main" val="125428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 </a:t>
                      </a:r>
                      <a:r>
                        <a:rPr lang="zh-TW" altLang="en-US" sz="900" dirty="0" smtClean="0"/>
                        <a:t>全部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</a:t>
                      </a:r>
                      <a:r>
                        <a:rPr lang="zh-TW" altLang="en-US" sz="900" baseline="0" dirty="0" smtClean="0"/>
                        <a:t>未繳款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</a:t>
                      </a:r>
                      <a:r>
                        <a:rPr lang="zh-TW" altLang="en-US" sz="900" dirty="0" smtClean="0"/>
                        <a:t>待出貨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aseline="0" dirty="0" smtClean="0"/>
                        <a:t>b-</a:t>
                      </a:r>
                      <a:r>
                        <a:rPr lang="en-US" altLang="zh-TW" sz="900" baseline="0" dirty="0" err="1" smtClean="0"/>
                        <a:t>nav</a:t>
                      </a:r>
                      <a:r>
                        <a:rPr lang="en-US" altLang="zh-TW" sz="900" baseline="0" dirty="0" smtClean="0"/>
                        <a:t>-item</a:t>
                      </a:r>
                      <a:r>
                        <a:rPr lang="zh-TW" altLang="en-US" sz="900" baseline="0" dirty="0" smtClean="0"/>
                        <a:t>已出貨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 </a:t>
                      </a:r>
                      <a:r>
                        <a:rPr lang="zh-TW" altLang="en-US" sz="900" dirty="0" smtClean="0"/>
                        <a:t>待取貨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b-</a:t>
                      </a:r>
                      <a:r>
                        <a:rPr lang="en-US" altLang="zh-TW" sz="900" dirty="0" err="1" smtClean="0"/>
                        <a:t>nav</a:t>
                      </a:r>
                      <a:r>
                        <a:rPr lang="en-US" altLang="zh-TW" sz="900" dirty="0" smtClean="0"/>
                        <a:t>-item </a:t>
                      </a:r>
                      <a:r>
                        <a:rPr lang="zh-TW" altLang="en-US" sz="900" dirty="0" smtClean="0"/>
                        <a:t>完成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22968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4177345" y="2445858"/>
            <a:ext cx="10358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dirty="0" smtClean="0"/>
              <a:t>div </a:t>
            </a:r>
            <a:r>
              <a:rPr lang="en-US" altLang="zh-TW" sz="900" dirty="0"/>
              <a:t>.guild &gt; </a:t>
            </a:r>
            <a:r>
              <a:rPr lang="en-US" altLang="zh-TW" sz="900" dirty="0" smtClean="0"/>
              <a:t>b-</a:t>
            </a:r>
            <a:r>
              <a:rPr lang="en-US" altLang="zh-TW" sz="900" dirty="0" err="1" smtClean="0"/>
              <a:t>nav</a:t>
            </a:r>
            <a:r>
              <a:rPr lang="en-US" altLang="zh-TW" sz="900" dirty="0" smtClean="0"/>
              <a:t>  </a:t>
            </a:r>
            <a:endParaRPr lang="zh-TW" altLang="en-US" sz="900" dirty="0"/>
          </a:p>
        </p:txBody>
      </p:sp>
      <p:sp>
        <p:nvSpPr>
          <p:cNvPr id="56" name="矩形 55"/>
          <p:cNvSpPr/>
          <p:nvPr/>
        </p:nvSpPr>
        <p:spPr>
          <a:xfrm>
            <a:off x="3126568" y="4576476"/>
            <a:ext cx="5539626" cy="125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508051" y="4868144"/>
            <a:ext cx="558717" cy="32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3307364" y="5532877"/>
            <a:ext cx="406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 smtClean="0"/>
              <a:t>button</a:t>
            </a:r>
            <a:r>
              <a:rPr lang="zh-TW" altLang="en-US" sz="600" dirty="0" smtClean="0"/>
              <a:t>刪除</a:t>
            </a:r>
            <a:endParaRPr lang="zh-TW" altLang="en-US" sz="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758802" y="4944167"/>
            <a:ext cx="130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07365" y="4749285"/>
            <a:ext cx="1008373" cy="103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126569" y="4520565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products_scan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293686" y="5342435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商品金額</a:t>
            </a:r>
            <a:endParaRPr lang="zh-TW" altLang="en-US" sz="1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299685" y="5203827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</a:t>
            </a:r>
            <a:r>
              <a:rPr lang="zh-TW" altLang="en-US" sz="1000" dirty="0"/>
              <a:t>名稱</a:t>
            </a:r>
          </a:p>
        </p:txBody>
      </p:sp>
      <p:sp>
        <p:nvSpPr>
          <p:cNvPr id="69" name="矩形 68"/>
          <p:cNvSpPr/>
          <p:nvPr/>
        </p:nvSpPr>
        <p:spPr>
          <a:xfrm>
            <a:off x="3588103" y="4871628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247055" y="4697584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822966" y="5532877"/>
            <a:ext cx="416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 smtClean="0"/>
              <a:t>button</a:t>
            </a:r>
          </a:p>
          <a:p>
            <a:pPr algn="ctr"/>
            <a:r>
              <a:rPr lang="zh-TW" altLang="en-US" sz="600" dirty="0"/>
              <a:t>修改</a:t>
            </a:r>
          </a:p>
        </p:txBody>
      </p:sp>
      <p:sp>
        <p:nvSpPr>
          <p:cNvPr id="17" name="矩形 16"/>
          <p:cNvSpPr/>
          <p:nvPr/>
        </p:nvSpPr>
        <p:spPr>
          <a:xfrm>
            <a:off x="7640852" y="5855393"/>
            <a:ext cx="1069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900" dirty="0" smtClean="0"/>
              <a:t>button</a:t>
            </a:r>
            <a:r>
              <a:rPr lang="zh-TW" altLang="en-US" sz="900" dirty="0" smtClean="0"/>
              <a:t>商品</a:t>
            </a:r>
            <a:r>
              <a:rPr lang="zh-TW" altLang="en-US" sz="900" dirty="0"/>
              <a:t>管理</a:t>
            </a:r>
            <a:endParaRPr lang="zh-TW" altLang="en-US" sz="900" dirty="0"/>
          </a:p>
        </p:txBody>
      </p:sp>
      <p:sp>
        <p:nvSpPr>
          <p:cNvPr id="18" name="矩形 17"/>
          <p:cNvSpPr/>
          <p:nvPr/>
        </p:nvSpPr>
        <p:spPr>
          <a:xfrm>
            <a:off x="7713123" y="5855393"/>
            <a:ext cx="953071" cy="203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061298" y="4309881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p</a:t>
            </a:r>
            <a:r>
              <a:rPr lang="zh-TW" altLang="en-US" sz="1100" b="1" dirty="0" smtClean="0"/>
              <a:t> </a:t>
            </a:r>
            <a:r>
              <a:rPr lang="zh-TW" altLang="en-US" sz="1100" b="1" dirty="0"/>
              <a:t>商品一覽</a:t>
            </a:r>
          </a:p>
        </p:txBody>
      </p:sp>
      <p:sp>
        <p:nvSpPr>
          <p:cNvPr id="91" name="文字方塊 90"/>
          <p:cNvSpPr txBox="1"/>
          <p:nvPr/>
        </p:nvSpPr>
        <p:spPr>
          <a:xfrm>
            <a:off x="3053094" y="2584106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p</a:t>
            </a:r>
            <a:r>
              <a:rPr lang="zh-TW" altLang="en-US" sz="1100" b="1" dirty="0" smtClean="0"/>
              <a:t> 訂單一覽</a:t>
            </a:r>
            <a:endParaRPr lang="zh-TW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8096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我的賣場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 訂單顯示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訂單顯示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48" name="矩形 47"/>
          <p:cNvSpPr/>
          <p:nvPr/>
        </p:nvSpPr>
        <p:spPr>
          <a:xfrm>
            <a:off x="2896332" y="2251763"/>
            <a:ext cx="3512706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div&gt;b-breadcrumb</a:t>
            </a:r>
            <a:r>
              <a:rPr lang="zh-TW" altLang="en-US" sz="1000" b="1" dirty="0" smtClean="0"/>
              <a:t>我的賣場</a:t>
            </a:r>
            <a:r>
              <a:rPr lang="en-US" altLang="zh-TW" sz="1000" b="1" dirty="0" smtClean="0"/>
              <a:t>&gt;</a:t>
            </a:r>
            <a:r>
              <a:rPr lang="zh-TW" altLang="en-US" sz="1000" b="1" dirty="0" smtClean="0"/>
              <a:t>訂單</a:t>
            </a:r>
            <a:r>
              <a:rPr lang="en-US" altLang="zh-TW" sz="1000" b="1" dirty="0" smtClean="0"/>
              <a:t>:</a:t>
            </a:r>
            <a:r>
              <a:rPr lang="zh-TW" altLang="en-US" sz="1000" b="1" dirty="0" smtClean="0"/>
              <a:t> </a:t>
            </a:r>
            <a:r>
              <a:rPr lang="en-US" altLang="zh-TW" sz="1000" dirty="0"/>
              <a:t>jCircle123456</a:t>
            </a:r>
            <a:r>
              <a:rPr lang="zh-TW" altLang="en-US" sz="1000" b="1" dirty="0" smtClean="0"/>
              <a:t> </a:t>
            </a:r>
            <a:endParaRPr lang="en-US" altLang="zh-TW" sz="1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4" y="216825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8666194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9375616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643009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9349476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54775"/>
              </p:ext>
            </p:extLst>
          </p:nvPr>
        </p:nvGraphicFramePr>
        <p:xfrm>
          <a:off x="3107911" y="2488614"/>
          <a:ext cx="5554212" cy="1727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553">
                  <a:extLst>
                    <a:ext uri="{9D8B030D-6E8A-4147-A177-3AD203B41FA5}">
                      <a16:colId xmlns:a16="http://schemas.microsoft.com/office/drawing/2014/main" val="2026545394"/>
                    </a:ext>
                  </a:extLst>
                </a:gridCol>
                <a:gridCol w="1549744">
                  <a:extLst>
                    <a:ext uri="{9D8B030D-6E8A-4147-A177-3AD203B41FA5}">
                      <a16:colId xmlns:a16="http://schemas.microsoft.com/office/drawing/2014/main" val="1040915716"/>
                    </a:ext>
                  </a:extLst>
                </a:gridCol>
                <a:gridCol w="1227362">
                  <a:extLst>
                    <a:ext uri="{9D8B030D-6E8A-4147-A177-3AD203B41FA5}">
                      <a16:colId xmlns:a16="http://schemas.microsoft.com/office/drawing/2014/main" val="64718784"/>
                    </a:ext>
                  </a:extLst>
                </a:gridCol>
                <a:gridCol w="1388553">
                  <a:extLst>
                    <a:ext uri="{9D8B030D-6E8A-4147-A177-3AD203B41FA5}">
                      <a16:colId xmlns:a16="http://schemas.microsoft.com/office/drawing/2014/main" val="236714474"/>
                    </a:ext>
                  </a:extLst>
                </a:gridCol>
              </a:tblGrid>
              <a:tr h="406769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</a:t>
                      </a:r>
                      <a:r>
                        <a:rPr lang="zh-TW" altLang="en-US" sz="1200" dirty="0" smtClean="0"/>
                        <a:t>訂單編號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en-US" altLang="zh-TW" sz="1200" baseline="0" dirty="0" smtClean="0"/>
                        <a:t> jCircle123456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訂單時間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en-US" altLang="zh-TW" sz="1200" baseline="0" dirty="0" smtClean="0"/>
                        <a:t> 2020/06/06</a:t>
                      </a:r>
                    </a:p>
                    <a:p>
                      <a:r>
                        <a:rPr lang="en-US" altLang="zh-TW" sz="1200" baseline="0" dirty="0" smtClean="0"/>
                        <a:t>15:15:25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639237"/>
                  </a:ext>
                </a:extLst>
              </a:tr>
              <a:tr h="406769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收貨人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地址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374694"/>
                  </a:ext>
                </a:extLst>
              </a:tr>
              <a:tr h="406769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手機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備註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3338812"/>
                  </a:ext>
                </a:extLst>
              </a:tr>
              <a:tr h="45118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付款方式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</a:p>
                    <a:p>
                      <a:r>
                        <a:rPr lang="zh-TW" altLang="en-US" sz="1200" dirty="0" smtClean="0"/>
                        <a:t>線上付款</a:t>
                      </a:r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訂單狀態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td&gt;p</a:t>
                      </a:r>
                      <a:endParaRPr lang="zh-TW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338691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3107911" y="4311464"/>
            <a:ext cx="5554212" cy="1753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595732" y="4261993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cart_scan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098531" y="4591555"/>
            <a:ext cx="651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.title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735051" y="4311464"/>
            <a:ext cx="1294146" cy="1753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8727348" y="4300375"/>
            <a:ext cx="1060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left_bot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107911" y="4623107"/>
            <a:ext cx="2097355" cy="431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商品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01553" y="4625692"/>
            <a:ext cx="79907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價格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002634" y="4625708"/>
            <a:ext cx="883728" cy="43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數量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86362" y="4623106"/>
            <a:ext cx="992488" cy="43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小記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883141" y="4624999"/>
            <a:ext cx="77898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101528" y="5023239"/>
            <a:ext cx="6046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.list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110908" y="5054790"/>
            <a:ext cx="2097355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商品名稱</a:t>
            </a:r>
            <a:r>
              <a:rPr lang="en-US" altLang="zh-TW" sz="1200" dirty="0" smtClean="0">
                <a:solidFill>
                  <a:schemeClr val="tx1"/>
                </a:solidFill>
              </a:rPr>
              <a:t>+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img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04550" y="5057376"/>
            <a:ext cx="79907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 25 </a:t>
            </a:r>
            <a:r>
              <a:rPr lang="zh-TW" altLang="en-US" sz="1200" dirty="0" smtClean="0">
                <a:solidFill>
                  <a:schemeClr val="tx1"/>
                </a:solidFill>
              </a:rPr>
              <a:t>元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05631" y="5069688"/>
            <a:ext cx="883728" cy="417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p&gt;b-form-</a:t>
            </a:r>
            <a:r>
              <a:rPr lang="en-US" altLang="zh-TW" sz="1100" dirty="0" err="1" smtClean="0">
                <a:solidFill>
                  <a:schemeClr val="tx1"/>
                </a:solidFill>
              </a:rPr>
              <a:t>spinbutton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889359" y="5059597"/>
            <a:ext cx="992488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</a:t>
            </a:r>
            <a:r>
              <a:rPr lang="zh-TW" altLang="en-US" sz="1200" dirty="0" smtClean="0">
                <a:solidFill>
                  <a:schemeClr val="tx1"/>
                </a:solidFill>
              </a:rPr>
              <a:t>小記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86138" y="5058507"/>
            <a:ext cx="775985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b</a:t>
            </a:r>
            <a:r>
              <a:rPr lang="en-US" altLang="zh-TW" sz="1100" dirty="0" smtClean="0">
                <a:solidFill>
                  <a:schemeClr val="tx1"/>
                </a:solidFill>
              </a:rPr>
              <a:t>utton</a:t>
            </a:r>
          </a:p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刪除</a:t>
            </a:r>
          </a:p>
        </p:txBody>
      </p:sp>
      <p:sp>
        <p:nvSpPr>
          <p:cNvPr id="99" name="矩形 98"/>
          <p:cNvSpPr/>
          <p:nvPr/>
        </p:nvSpPr>
        <p:spPr>
          <a:xfrm>
            <a:off x="8735052" y="5154044"/>
            <a:ext cx="1294146" cy="332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button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endParaRPr lang="en-US" altLang="zh-TW" sz="9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</a:rPr>
              <a:t>返回上頁</a:t>
            </a:r>
          </a:p>
        </p:txBody>
      </p:sp>
      <p:sp>
        <p:nvSpPr>
          <p:cNvPr id="102" name="矩形 101"/>
          <p:cNvSpPr/>
          <p:nvPr/>
        </p:nvSpPr>
        <p:spPr>
          <a:xfrm>
            <a:off x="8735049" y="5600144"/>
            <a:ext cx="1294147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button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endParaRPr lang="en-US" altLang="zh-TW" sz="9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</a:rPr>
              <a:t>確認送出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2349912" y="2650116"/>
            <a:ext cx="510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table</a:t>
            </a:r>
            <a:endParaRPr lang="zh-TW" altLang="en-US" sz="1200" b="1" dirty="0"/>
          </a:p>
        </p:txBody>
      </p:sp>
      <p:sp>
        <p:nvSpPr>
          <p:cNvPr id="17" name="矩形 16"/>
          <p:cNvSpPr/>
          <p:nvPr/>
        </p:nvSpPr>
        <p:spPr>
          <a:xfrm>
            <a:off x="8735049" y="2488614"/>
            <a:ext cx="1430443" cy="1727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735049" y="3819290"/>
            <a:ext cx="1430443" cy="398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input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27510" y="2289618"/>
            <a:ext cx="16450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/>
              <a:t>b-container . </a:t>
            </a:r>
            <a:r>
              <a:rPr lang="en-US" altLang="zh-TW" sz="1100" dirty="0" err="1"/>
              <a:t>middle_msg</a:t>
            </a:r>
            <a:endParaRPr lang="zh-TW" altLang="en-US" sz="1100" dirty="0"/>
          </a:p>
        </p:txBody>
      </p:sp>
      <p:sp>
        <p:nvSpPr>
          <p:cNvPr id="53" name="矩形 52"/>
          <p:cNvSpPr/>
          <p:nvPr/>
        </p:nvSpPr>
        <p:spPr>
          <a:xfrm>
            <a:off x="8698059" y="2499785"/>
            <a:ext cx="1119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dirty="0" smtClean="0"/>
              <a:t>div </a:t>
            </a:r>
            <a:r>
              <a:rPr lang="en-US" altLang="zh-TW" sz="900" dirty="0"/>
              <a:t>. </a:t>
            </a:r>
            <a:r>
              <a:rPr lang="en-US" altLang="zh-TW" sz="900" dirty="0" err="1"/>
              <a:t>message_show</a:t>
            </a:r>
            <a:endParaRPr lang="zh-TW" altLang="en-US" sz="9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727349" y="2754371"/>
            <a:ext cx="14381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d</a:t>
            </a:r>
            <a:r>
              <a:rPr lang="en-US" altLang="zh-TW" sz="800" dirty="0" smtClean="0"/>
              <a:t>iv </a:t>
            </a:r>
            <a:r>
              <a:rPr lang="en-US" altLang="zh-TW" sz="800" dirty="0"/>
              <a:t>. </a:t>
            </a:r>
            <a:r>
              <a:rPr lang="en-US" altLang="zh-TW" sz="800" dirty="0" err="1"/>
              <a:t>message_msg</a:t>
            </a:r>
            <a:endParaRPr lang="en-US" altLang="zh-TW" sz="800" dirty="0"/>
          </a:p>
          <a:p>
            <a:r>
              <a:rPr lang="en-US" altLang="zh-TW" sz="800" dirty="0" smtClean="0"/>
              <a:t>P Jim(2020-08-05</a:t>
            </a:r>
            <a:r>
              <a:rPr lang="zh-TW" altLang="en-US" sz="800" dirty="0" smtClean="0"/>
              <a:t> </a:t>
            </a:r>
            <a:r>
              <a:rPr lang="en-US" altLang="zh-TW" sz="800" dirty="0" smtClean="0"/>
              <a:t>15:15:06): </a:t>
            </a:r>
          </a:p>
          <a:p>
            <a:r>
              <a:rPr lang="en-US" altLang="zh-TW" sz="800" dirty="0"/>
              <a:t>p</a:t>
            </a:r>
            <a:r>
              <a:rPr lang="en-US" altLang="zh-TW" sz="800" dirty="0" smtClean="0"/>
              <a:t> </a:t>
            </a:r>
            <a:r>
              <a:rPr lang="zh-TW" altLang="en-US" sz="800" dirty="0" smtClean="0"/>
              <a:t>沒有問題</a:t>
            </a:r>
            <a:endParaRPr lang="zh-TW" altLang="en-US" sz="800" dirty="0"/>
          </a:p>
        </p:txBody>
      </p:sp>
      <p:sp>
        <p:nvSpPr>
          <p:cNvPr id="20" name="矩形 19"/>
          <p:cNvSpPr/>
          <p:nvPr/>
        </p:nvSpPr>
        <p:spPr>
          <a:xfrm>
            <a:off x="5885017" y="5023239"/>
            <a:ext cx="2810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sz="1200" dirty="0"/>
              <a:t>.</a:t>
            </a:r>
          </a:p>
          <a:p>
            <a:r>
              <a:rPr lang="en-US" altLang="zh-TW" sz="1200" dirty="0"/>
              <a:t>.</a:t>
            </a:r>
          </a:p>
          <a:p>
            <a:r>
              <a:rPr lang="en-US" altLang="zh-TW" sz="1200" dirty="0"/>
              <a:t>.</a:t>
            </a:r>
          </a:p>
          <a:p>
            <a:r>
              <a:rPr lang="en-US" altLang="zh-TW" sz="1200" dirty="0"/>
              <a:t>.</a:t>
            </a:r>
            <a:endParaRPr lang="en-US" altLang="zh-TW" sz="1200" dirty="0"/>
          </a:p>
        </p:txBody>
      </p:sp>
      <p:sp>
        <p:nvSpPr>
          <p:cNvPr id="57" name="矩形 56"/>
          <p:cNvSpPr/>
          <p:nvPr/>
        </p:nvSpPr>
        <p:spPr>
          <a:xfrm>
            <a:off x="9305914" y="3153748"/>
            <a:ext cx="281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.</a:t>
            </a:r>
            <a:endParaRPr lang="en-US" altLang="zh-TW" sz="1200" dirty="0"/>
          </a:p>
          <a:p>
            <a:r>
              <a:rPr lang="en-US" altLang="zh-TW" sz="1200" dirty="0" smtClean="0"/>
              <a:t>.</a:t>
            </a:r>
            <a:endParaRPr lang="en-US" altLang="zh-TW" sz="1200" dirty="0"/>
          </a:p>
          <a:p>
            <a:r>
              <a:rPr lang="en-US" altLang="zh-TW" sz="1200" dirty="0"/>
              <a:t>.</a:t>
            </a:r>
            <a:endParaRPr lang="en-US" altLang="zh-TW" sz="1200" dirty="0"/>
          </a:p>
        </p:txBody>
      </p:sp>
      <p:sp>
        <p:nvSpPr>
          <p:cNvPr id="21" name="矩形 20"/>
          <p:cNvSpPr/>
          <p:nvPr/>
        </p:nvSpPr>
        <p:spPr>
          <a:xfrm>
            <a:off x="9817276" y="3819290"/>
            <a:ext cx="348216" cy="39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10099589" y="3632886"/>
            <a:ext cx="470217" cy="2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569806" y="3435178"/>
            <a:ext cx="572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b</a:t>
            </a:r>
            <a:r>
              <a:rPr lang="en-US" altLang="zh-TW" sz="1100" dirty="0" smtClean="0"/>
              <a:t>utton</a:t>
            </a:r>
          </a:p>
          <a:p>
            <a:r>
              <a:rPr lang="zh-TW" altLang="en-US" sz="1100" dirty="0"/>
              <a:t>送出</a:t>
            </a:r>
          </a:p>
        </p:txBody>
      </p:sp>
    </p:spTree>
    <p:extLst>
      <p:ext uri="{BB962C8B-B14F-4D97-AF65-F5344CB8AC3E}">
        <p14:creationId xmlns:p14="http://schemas.microsoft.com/office/powerpoint/2010/main" val="17672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123279" y="91354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</a:t>
            </a:r>
            <a:r>
              <a:rPr lang="zh-TW" altLang="en-US" sz="1200" dirty="0" smtClean="0"/>
              <a:t>註冊   </a:t>
            </a:r>
            <a:r>
              <a:rPr lang="en-US" altLang="zh-TW" sz="1200" dirty="0" smtClean="0"/>
              <a:t>a</a:t>
            </a:r>
            <a:r>
              <a:rPr lang="zh-TW" altLang="en-US" sz="1200" dirty="0" smtClean="0"/>
              <a:t> 登入</a:t>
            </a:r>
            <a:endParaRPr lang="zh-TW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3969586" y="2711807"/>
            <a:ext cx="4029490" cy="1439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969586" y="4458074"/>
            <a:ext cx="4029490" cy="1302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139764" y="2517824"/>
            <a:ext cx="1271555" cy="327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186304" y="2877603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p</a:t>
            </a:r>
            <a:r>
              <a:rPr lang="en-US" altLang="zh-TW" sz="1400" dirty="0" smtClean="0"/>
              <a:t>&gt;a</a:t>
            </a:r>
            <a:r>
              <a:rPr lang="zh-TW" altLang="en-US" sz="1400" dirty="0" smtClean="0"/>
              <a:t>商品種類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2186304" y="3330142"/>
            <a:ext cx="126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p&gt;a</a:t>
            </a:r>
            <a:r>
              <a:rPr lang="zh-TW" altLang="en-US" sz="1400" dirty="0" smtClean="0"/>
              <a:t>商品種類</a:t>
            </a:r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2196558" y="3802364"/>
            <a:ext cx="126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p&gt;a</a:t>
            </a:r>
            <a:r>
              <a:rPr lang="zh-TW" altLang="en-US" sz="1400" dirty="0" smtClean="0"/>
              <a:t>商品種類</a:t>
            </a:r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653959" y="4193178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896333" y="2251763"/>
            <a:ext cx="155269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div&gt;b-breadcrumb</a:t>
            </a:r>
            <a:r>
              <a:rPr lang="zh-TW" altLang="en-US" sz="1100" b="1" dirty="0" smtClean="0"/>
              <a:t>首頁 </a:t>
            </a:r>
            <a:endParaRPr lang="en-US" altLang="zh-TW" sz="1100" b="1" dirty="0"/>
          </a:p>
        </p:txBody>
      </p:sp>
      <p:sp>
        <p:nvSpPr>
          <p:cNvPr id="49" name="矩形 48"/>
          <p:cNvSpPr/>
          <p:nvPr/>
        </p:nvSpPr>
        <p:spPr>
          <a:xfrm>
            <a:off x="10543454" y="2485821"/>
            <a:ext cx="1338828" cy="335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1198120" y="2567656"/>
            <a:ext cx="755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瀏覽紀錄</a:t>
            </a:r>
            <a:endParaRPr lang="zh-TW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11323531" y="5572927"/>
            <a:ext cx="527848" cy="21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zh-TW" altLang="en-US" sz="800" dirty="0" smtClean="0">
                <a:solidFill>
                  <a:schemeClr val="tx1"/>
                </a:solidFill>
              </a:rPr>
              <a:t>結帳</a:t>
            </a:r>
            <a:endParaRPr lang="en-US" altLang="zh-TW" sz="800" dirty="0" smtClean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543454" y="2480142"/>
            <a:ext cx="705251" cy="3821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1248705" y="2480142"/>
            <a:ext cx="633577" cy="38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622241" y="2542973"/>
            <a:ext cx="58862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/>
              <a:t>購物車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0989784" y="3101624"/>
            <a:ext cx="43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 smtClean="0"/>
              <a:t>img</a:t>
            </a:r>
            <a:endParaRPr lang="zh-TW" altLang="en-US" sz="1050" dirty="0"/>
          </a:p>
        </p:txBody>
      </p:sp>
      <p:sp>
        <p:nvSpPr>
          <p:cNvPr id="59" name="矩形 58"/>
          <p:cNvSpPr/>
          <p:nvPr/>
        </p:nvSpPr>
        <p:spPr>
          <a:xfrm>
            <a:off x="8657310" y="2491500"/>
            <a:ext cx="1338828" cy="335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8657310" y="2485821"/>
            <a:ext cx="705251" cy="38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362561" y="2485821"/>
            <a:ext cx="633577" cy="3821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708892" y="2549961"/>
            <a:ext cx="58862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/>
              <a:t>購物車</a:t>
            </a:r>
          </a:p>
        </p:txBody>
      </p:sp>
      <p:sp>
        <p:nvSpPr>
          <p:cNvPr id="64" name="矩形 63"/>
          <p:cNvSpPr/>
          <p:nvPr/>
        </p:nvSpPr>
        <p:spPr>
          <a:xfrm>
            <a:off x="10666381" y="2967846"/>
            <a:ext cx="1137674" cy="1189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0962343" y="3004612"/>
            <a:ext cx="566798" cy="460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10591786" y="3486056"/>
            <a:ext cx="131920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div</a:t>
            </a:r>
            <a:r>
              <a:rPr lang="zh-TW" altLang="en-US" sz="1400" dirty="0" smtClean="0"/>
              <a:t>品名     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 </a:t>
            </a:r>
            <a:endParaRPr lang="en-US" altLang="zh-TW" sz="1400" dirty="0" smtClean="0"/>
          </a:p>
          <a:p>
            <a:pPr algn="ctr"/>
            <a:r>
              <a:rPr lang="en-US" altLang="zh-TW" sz="900" dirty="0" smtClean="0"/>
              <a:t>div</a:t>
            </a:r>
            <a:r>
              <a:rPr lang="zh-TW" altLang="en-US" sz="900" dirty="0" smtClean="0"/>
              <a:t> 金額</a:t>
            </a:r>
            <a:r>
              <a:rPr lang="en-US" altLang="zh-TW" sz="900" dirty="0" smtClean="0"/>
              <a:t>/</a:t>
            </a:r>
            <a:r>
              <a:rPr lang="zh-TW" altLang="en-US" sz="900" dirty="0" smtClean="0"/>
              <a:t>數量</a:t>
            </a:r>
            <a:r>
              <a:rPr lang="en-US" altLang="zh-TW" sz="900" dirty="0" smtClean="0"/>
              <a:t>:</a:t>
            </a:r>
            <a:r>
              <a:rPr lang="zh-TW" altLang="en-US" sz="900" dirty="0" smtClean="0"/>
              <a:t> </a:t>
            </a:r>
            <a:r>
              <a:rPr lang="en-US" altLang="zh-TW" sz="900" dirty="0" smtClean="0"/>
              <a:t>25</a:t>
            </a:r>
            <a:r>
              <a:rPr lang="zh-TW" altLang="en-US" sz="900" dirty="0" smtClean="0"/>
              <a:t>元 </a:t>
            </a:r>
            <a:r>
              <a:rPr lang="en-US" altLang="zh-TW" sz="900" dirty="0" smtClean="0"/>
              <a:t>/</a:t>
            </a:r>
            <a:r>
              <a:rPr lang="zh-TW" altLang="en-US" sz="900" dirty="0" smtClean="0"/>
              <a:t> </a:t>
            </a:r>
            <a:r>
              <a:rPr lang="en-US" altLang="zh-TW" sz="900" dirty="0" smtClean="0"/>
              <a:t>5</a:t>
            </a:r>
            <a:endParaRPr lang="zh-TW" altLang="en-US" sz="9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9319197" y="2551034"/>
            <a:ext cx="755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瀏覽紀錄</a:t>
            </a:r>
            <a:endParaRPr lang="zh-TW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11081157" y="4206284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205537" y="4281477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4" y="216825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139764" y="249753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.left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6071" y="2522224"/>
            <a:ext cx="4283600" cy="35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794492" y="2472753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middel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72173" y="4796105"/>
            <a:ext cx="558717" cy="32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4157471" y="5433063"/>
            <a:ext cx="75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/>
              <a:t>button</a:t>
            </a:r>
          </a:p>
          <a:p>
            <a:pPr algn="ctr"/>
            <a:r>
              <a:rPr lang="zh-TW" altLang="en-US" sz="700" dirty="0" smtClean="0"/>
              <a:t>詳細</a:t>
            </a:r>
            <a:r>
              <a:rPr lang="zh-TW" altLang="en-US" sz="700" dirty="0"/>
              <a:t>資料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5522924" y="4872128"/>
            <a:ext cx="130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71487" y="4677246"/>
            <a:ext cx="1008373" cy="103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073206" y="2775665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b-carousel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90691" y="4390860"/>
            <a:ext cx="12394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.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products_scan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057808" y="5270396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商品金額</a:t>
            </a:r>
            <a:endParaRPr lang="zh-TW" altLang="en-US" sz="1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063807" y="5131788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</a:t>
            </a:r>
            <a:r>
              <a:rPr lang="zh-TW" altLang="en-US" sz="1000" dirty="0"/>
              <a:t>名稱</a:t>
            </a:r>
          </a:p>
        </p:txBody>
      </p:sp>
      <p:sp>
        <p:nvSpPr>
          <p:cNvPr id="87" name="矩形 86"/>
          <p:cNvSpPr/>
          <p:nvPr/>
        </p:nvSpPr>
        <p:spPr>
          <a:xfrm>
            <a:off x="4352225" y="4799589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011177" y="4625545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77757" y="22452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.right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23341" y="2444618"/>
            <a:ext cx="658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b-</a:t>
            </a:r>
            <a:r>
              <a:rPr lang="en-US" altLang="zh-TW" sz="900" dirty="0" err="1"/>
              <a:t>nav</a:t>
            </a:r>
            <a:endParaRPr lang="zh-TW" altLang="en-US" sz="1100" dirty="0"/>
          </a:p>
        </p:txBody>
      </p:sp>
      <p:sp>
        <p:nvSpPr>
          <p:cNvPr id="90" name="矩形 89"/>
          <p:cNvSpPr/>
          <p:nvPr/>
        </p:nvSpPr>
        <p:spPr>
          <a:xfrm>
            <a:off x="10500088" y="2451439"/>
            <a:ext cx="658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b-</a:t>
            </a:r>
            <a:r>
              <a:rPr lang="en-US" altLang="zh-TW" sz="900" dirty="0" err="1"/>
              <a:t>nav</a:t>
            </a:r>
            <a:endParaRPr lang="zh-TW" altLang="en-US" sz="1100" dirty="0"/>
          </a:p>
        </p:txBody>
      </p:sp>
      <p:sp>
        <p:nvSpPr>
          <p:cNvPr id="91" name="矩形 90"/>
          <p:cNvSpPr/>
          <p:nvPr/>
        </p:nvSpPr>
        <p:spPr>
          <a:xfrm>
            <a:off x="9002248" y="3108548"/>
            <a:ext cx="558717" cy="32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8887546" y="3745506"/>
            <a:ext cx="75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/>
              <a:t>button</a:t>
            </a:r>
          </a:p>
          <a:p>
            <a:pPr algn="ctr"/>
            <a:r>
              <a:rPr lang="zh-TW" altLang="en-US" sz="700" dirty="0" smtClean="0"/>
              <a:t>詳細</a:t>
            </a:r>
            <a:r>
              <a:rPr lang="zh-TW" altLang="en-US" sz="700" dirty="0"/>
              <a:t>資料</a:t>
            </a:r>
          </a:p>
        </p:txBody>
      </p:sp>
      <p:sp>
        <p:nvSpPr>
          <p:cNvPr id="93" name="矩形 92"/>
          <p:cNvSpPr/>
          <p:nvPr/>
        </p:nvSpPr>
        <p:spPr>
          <a:xfrm>
            <a:off x="8801562" y="2989689"/>
            <a:ext cx="1008373" cy="103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8787883" y="3582839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商品金額</a:t>
            </a:r>
            <a:endParaRPr lang="zh-TW" altLang="en-US" sz="1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8793882" y="3444231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</a:t>
            </a:r>
            <a:r>
              <a:rPr lang="zh-TW" altLang="en-US" sz="1000" dirty="0"/>
              <a:t>名稱</a:t>
            </a:r>
          </a:p>
        </p:txBody>
      </p:sp>
      <p:sp>
        <p:nvSpPr>
          <p:cNvPr id="96" name="矩形 95"/>
          <p:cNvSpPr/>
          <p:nvPr/>
        </p:nvSpPr>
        <p:spPr>
          <a:xfrm>
            <a:off x="9082300" y="3112032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0594707" y="2915008"/>
            <a:ext cx="43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div</a:t>
            </a:r>
            <a:endParaRPr lang="zh-TW" altLang="en-US" sz="105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0448735" y="5305761"/>
            <a:ext cx="43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div</a:t>
            </a:r>
            <a:endParaRPr lang="zh-TW" altLang="en-US" sz="105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0423912" y="5567038"/>
            <a:ext cx="976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P</a:t>
            </a:r>
            <a:r>
              <a:rPr lang="zh-TW" altLang="en-US" sz="900" dirty="0" smtClean="0"/>
              <a:t>總金額</a:t>
            </a:r>
            <a:r>
              <a:rPr lang="en-US" altLang="zh-TW" sz="900" dirty="0" smtClean="0"/>
              <a:t>:100</a:t>
            </a:r>
            <a:r>
              <a:rPr lang="zh-TW" altLang="en-US" sz="900" dirty="0" smtClean="0"/>
              <a:t>元</a:t>
            </a:r>
            <a:endParaRPr lang="zh-TW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10543454" y="5254898"/>
            <a:ext cx="1338828" cy="58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</p:spTree>
    <p:extLst>
      <p:ext uri="{BB962C8B-B14F-4D97-AF65-F5344CB8AC3E}">
        <p14:creationId xmlns:p14="http://schemas.microsoft.com/office/powerpoint/2010/main" val="351669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商品</a:t>
            </a:r>
            <a:r>
              <a:rPr lang="zh-TW" altLang="en-US" dirty="0">
                <a:solidFill>
                  <a:srgbClr val="FF0000"/>
                </a:solidFill>
              </a:rPr>
              <a:t>一覽</a:t>
            </a: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123279" y="91354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</a:t>
            </a:r>
            <a:r>
              <a:rPr lang="zh-TW" altLang="en-US" sz="1200" dirty="0" smtClean="0"/>
              <a:t>註冊   </a:t>
            </a:r>
            <a:r>
              <a:rPr lang="en-US" altLang="zh-TW" sz="1200" dirty="0" smtClean="0"/>
              <a:t>a</a:t>
            </a:r>
            <a:r>
              <a:rPr lang="zh-TW" altLang="en-US" sz="1200" dirty="0" smtClean="0"/>
              <a:t> 登入</a:t>
            </a:r>
            <a:endParaRPr lang="zh-TW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906400" y="2732121"/>
            <a:ext cx="4233271" cy="3240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139764" y="2517824"/>
            <a:ext cx="1271555" cy="327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186304" y="2877603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p</a:t>
            </a:r>
            <a:r>
              <a:rPr lang="en-US" altLang="zh-TW" sz="1400" dirty="0" smtClean="0"/>
              <a:t>&gt;a</a:t>
            </a:r>
            <a:r>
              <a:rPr lang="zh-TW" altLang="en-US" sz="1400" dirty="0" smtClean="0"/>
              <a:t>商品種類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2186304" y="3330142"/>
            <a:ext cx="126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p&gt;a</a:t>
            </a:r>
            <a:r>
              <a:rPr lang="zh-TW" altLang="en-US" sz="1400" dirty="0" smtClean="0"/>
              <a:t>商品種類</a:t>
            </a:r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2196558" y="3802364"/>
            <a:ext cx="126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p&gt;a</a:t>
            </a:r>
            <a:r>
              <a:rPr lang="zh-TW" altLang="en-US" sz="1400" dirty="0" smtClean="0"/>
              <a:t>商品種類</a:t>
            </a:r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653959" y="4193178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896332" y="2251763"/>
            <a:ext cx="2626591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div&gt;b-breadcrumb</a:t>
            </a:r>
            <a:r>
              <a:rPr lang="zh-TW" altLang="en-US" sz="1100" b="1" dirty="0"/>
              <a:t>首頁 </a:t>
            </a:r>
            <a:r>
              <a:rPr lang="en-US" altLang="zh-TW" sz="1100" b="1" dirty="0"/>
              <a:t>&gt; </a:t>
            </a:r>
            <a:r>
              <a:rPr lang="zh-TW" altLang="en-US" sz="1100" b="1" dirty="0"/>
              <a:t>商品種類</a:t>
            </a:r>
            <a:r>
              <a:rPr lang="en-US" altLang="zh-TW" sz="1100" b="1" dirty="0" smtClean="0"/>
              <a:t>1</a:t>
            </a:r>
            <a:endParaRPr lang="en-US" altLang="zh-TW" sz="1100" b="1" dirty="0"/>
          </a:p>
        </p:txBody>
      </p:sp>
      <p:sp>
        <p:nvSpPr>
          <p:cNvPr id="49" name="矩形 48"/>
          <p:cNvSpPr/>
          <p:nvPr/>
        </p:nvSpPr>
        <p:spPr>
          <a:xfrm>
            <a:off x="10543454" y="2485821"/>
            <a:ext cx="1338828" cy="335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1198120" y="2567656"/>
            <a:ext cx="755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瀏覽紀錄</a:t>
            </a:r>
            <a:endParaRPr lang="zh-TW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11323531" y="5572927"/>
            <a:ext cx="527848" cy="21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zh-TW" altLang="en-US" sz="800" dirty="0" smtClean="0">
                <a:solidFill>
                  <a:schemeClr val="tx1"/>
                </a:solidFill>
              </a:rPr>
              <a:t>結帳</a:t>
            </a:r>
            <a:endParaRPr lang="en-US" altLang="zh-TW" sz="800" dirty="0" smtClean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543454" y="2480142"/>
            <a:ext cx="705251" cy="3821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1248705" y="2480142"/>
            <a:ext cx="633577" cy="38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622241" y="2542973"/>
            <a:ext cx="58862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/>
              <a:t>購物車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0989784" y="3101624"/>
            <a:ext cx="43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 smtClean="0"/>
              <a:t>img</a:t>
            </a:r>
            <a:endParaRPr lang="zh-TW" altLang="en-US" sz="1050" dirty="0"/>
          </a:p>
        </p:txBody>
      </p:sp>
      <p:sp>
        <p:nvSpPr>
          <p:cNvPr id="59" name="矩形 58"/>
          <p:cNvSpPr/>
          <p:nvPr/>
        </p:nvSpPr>
        <p:spPr>
          <a:xfrm>
            <a:off x="8657310" y="2491500"/>
            <a:ext cx="1338828" cy="335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8657310" y="2485821"/>
            <a:ext cx="705251" cy="38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362561" y="2485821"/>
            <a:ext cx="633577" cy="3821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708892" y="2549961"/>
            <a:ext cx="58862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/>
              <a:t>購物車</a:t>
            </a:r>
          </a:p>
        </p:txBody>
      </p:sp>
      <p:sp>
        <p:nvSpPr>
          <p:cNvPr id="64" name="矩形 63"/>
          <p:cNvSpPr/>
          <p:nvPr/>
        </p:nvSpPr>
        <p:spPr>
          <a:xfrm>
            <a:off x="10666381" y="2967846"/>
            <a:ext cx="1137674" cy="1189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0962343" y="3004612"/>
            <a:ext cx="566798" cy="460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10591786" y="3486056"/>
            <a:ext cx="131920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div</a:t>
            </a:r>
            <a:r>
              <a:rPr lang="zh-TW" altLang="en-US" sz="1400" dirty="0" smtClean="0"/>
              <a:t>品名     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 </a:t>
            </a:r>
            <a:endParaRPr lang="en-US" altLang="zh-TW" sz="1400" dirty="0" smtClean="0"/>
          </a:p>
          <a:p>
            <a:pPr algn="ctr"/>
            <a:r>
              <a:rPr lang="en-US" altLang="zh-TW" sz="900" dirty="0" smtClean="0"/>
              <a:t>div</a:t>
            </a:r>
            <a:r>
              <a:rPr lang="zh-TW" altLang="en-US" sz="900" dirty="0" smtClean="0"/>
              <a:t> 金額</a:t>
            </a:r>
            <a:r>
              <a:rPr lang="en-US" altLang="zh-TW" sz="900" dirty="0" smtClean="0"/>
              <a:t>/</a:t>
            </a:r>
            <a:r>
              <a:rPr lang="zh-TW" altLang="en-US" sz="900" dirty="0" smtClean="0"/>
              <a:t>數量</a:t>
            </a:r>
            <a:r>
              <a:rPr lang="en-US" altLang="zh-TW" sz="900" dirty="0" smtClean="0"/>
              <a:t>:</a:t>
            </a:r>
            <a:r>
              <a:rPr lang="zh-TW" altLang="en-US" sz="900" dirty="0" smtClean="0"/>
              <a:t> </a:t>
            </a:r>
            <a:r>
              <a:rPr lang="en-US" altLang="zh-TW" sz="900" dirty="0" smtClean="0"/>
              <a:t>25</a:t>
            </a:r>
            <a:r>
              <a:rPr lang="zh-TW" altLang="en-US" sz="900" dirty="0" smtClean="0"/>
              <a:t>元 </a:t>
            </a:r>
            <a:r>
              <a:rPr lang="en-US" altLang="zh-TW" sz="900" dirty="0" smtClean="0"/>
              <a:t>/</a:t>
            </a:r>
            <a:r>
              <a:rPr lang="zh-TW" altLang="en-US" sz="900" dirty="0" smtClean="0"/>
              <a:t> </a:t>
            </a:r>
            <a:r>
              <a:rPr lang="en-US" altLang="zh-TW" sz="900" dirty="0" smtClean="0"/>
              <a:t>5</a:t>
            </a:r>
            <a:endParaRPr lang="zh-TW" altLang="en-US" sz="9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9319197" y="2551034"/>
            <a:ext cx="755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瀏覽紀錄</a:t>
            </a:r>
            <a:endParaRPr lang="zh-TW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11081157" y="4206284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205537" y="4281477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4" y="216825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139764" y="249753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.left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6071" y="2522224"/>
            <a:ext cx="4283600" cy="35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794492" y="2472753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middel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01938" y="3051252"/>
            <a:ext cx="558717" cy="32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4187236" y="3688210"/>
            <a:ext cx="75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/>
              <a:t>button</a:t>
            </a:r>
          </a:p>
          <a:p>
            <a:pPr algn="ctr"/>
            <a:r>
              <a:rPr lang="zh-TW" altLang="en-US" sz="700" dirty="0" smtClean="0"/>
              <a:t>詳細</a:t>
            </a:r>
            <a:r>
              <a:rPr lang="zh-TW" altLang="en-US" sz="700" dirty="0"/>
              <a:t>資料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5552689" y="3127275"/>
            <a:ext cx="130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101252" y="2932393"/>
            <a:ext cx="1008373" cy="103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4087573" y="3525543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商品金額</a:t>
            </a:r>
            <a:endParaRPr lang="zh-TW" altLang="en-US" sz="1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093572" y="3386935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</a:t>
            </a:r>
            <a:r>
              <a:rPr lang="zh-TW" altLang="en-US" sz="1000" dirty="0"/>
              <a:t>名稱</a:t>
            </a:r>
          </a:p>
        </p:txBody>
      </p:sp>
      <p:sp>
        <p:nvSpPr>
          <p:cNvPr id="87" name="矩形 86"/>
          <p:cNvSpPr/>
          <p:nvPr/>
        </p:nvSpPr>
        <p:spPr>
          <a:xfrm>
            <a:off x="4381990" y="3054736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040942" y="2880692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77757" y="22452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.right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23341" y="2444618"/>
            <a:ext cx="658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b-</a:t>
            </a:r>
            <a:r>
              <a:rPr lang="en-US" altLang="zh-TW" sz="900" dirty="0" err="1"/>
              <a:t>nav</a:t>
            </a:r>
            <a:endParaRPr lang="zh-TW" altLang="en-US" sz="1100" dirty="0"/>
          </a:p>
        </p:txBody>
      </p:sp>
      <p:sp>
        <p:nvSpPr>
          <p:cNvPr id="90" name="矩形 89"/>
          <p:cNvSpPr/>
          <p:nvPr/>
        </p:nvSpPr>
        <p:spPr>
          <a:xfrm>
            <a:off x="10500088" y="2451439"/>
            <a:ext cx="658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b-</a:t>
            </a:r>
            <a:r>
              <a:rPr lang="en-US" altLang="zh-TW" sz="900" dirty="0" err="1"/>
              <a:t>nav</a:t>
            </a:r>
            <a:endParaRPr lang="zh-TW" altLang="en-US" sz="1100" dirty="0"/>
          </a:p>
        </p:txBody>
      </p:sp>
      <p:sp>
        <p:nvSpPr>
          <p:cNvPr id="91" name="矩形 90"/>
          <p:cNvSpPr/>
          <p:nvPr/>
        </p:nvSpPr>
        <p:spPr>
          <a:xfrm>
            <a:off x="9002248" y="3108548"/>
            <a:ext cx="558717" cy="32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8887546" y="3745506"/>
            <a:ext cx="75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/>
              <a:t>button</a:t>
            </a:r>
          </a:p>
          <a:p>
            <a:pPr algn="ctr"/>
            <a:r>
              <a:rPr lang="zh-TW" altLang="en-US" sz="700" dirty="0" smtClean="0"/>
              <a:t>詳細</a:t>
            </a:r>
            <a:r>
              <a:rPr lang="zh-TW" altLang="en-US" sz="700" dirty="0"/>
              <a:t>資料</a:t>
            </a:r>
          </a:p>
        </p:txBody>
      </p:sp>
      <p:sp>
        <p:nvSpPr>
          <p:cNvPr id="93" name="矩形 92"/>
          <p:cNvSpPr/>
          <p:nvPr/>
        </p:nvSpPr>
        <p:spPr>
          <a:xfrm>
            <a:off x="8801562" y="2989689"/>
            <a:ext cx="1008373" cy="103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8787883" y="3582839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商品金額</a:t>
            </a:r>
            <a:endParaRPr lang="zh-TW" altLang="en-US" sz="1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8793882" y="3444231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</a:t>
            </a:r>
            <a:r>
              <a:rPr lang="zh-TW" altLang="en-US" sz="1000" dirty="0"/>
              <a:t>名稱</a:t>
            </a:r>
          </a:p>
        </p:txBody>
      </p:sp>
      <p:sp>
        <p:nvSpPr>
          <p:cNvPr id="96" name="矩形 95"/>
          <p:cNvSpPr/>
          <p:nvPr/>
        </p:nvSpPr>
        <p:spPr>
          <a:xfrm>
            <a:off x="9082300" y="3112032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0594707" y="2915008"/>
            <a:ext cx="43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div</a:t>
            </a:r>
            <a:endParaRPr lang="zh-TW" altLang="en-US" sz="105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0448735" y="5305761"/>
            <a:ext cx="43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div</a:t>
            </a:r>
            <a:endParaRPr lang="zh-TW" altLang="en-US" sz="105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0423912" y="5567038"/>
            <a:ext cx="976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P</a:t>
            </a:r>
            <a:r>
              <a:rPr lang="zh-TW" altLang="en-US" sz="900" dirty="0" smtClean="0"/>
              <a:t>總金額</a:t>
            </a:r>
            <a:r>
              <a:rPr lang="en-US" altLang="zh-TW" sz="900" dirty="0" smtClean="0"/>
              <a:t>:100</a:t>
            </a:r>
            <a:r>
              <a:rPr lang="zh-TW" altLang="en-US" sz="900" dirty="0" smtClean="0"/>
              <a:t>元</a:t>
            </a:r>
            <a:endParaRPr lang="zh-TW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10543454" y="5254898"/>
            <a:ext cx="1338828" cy="58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0" name="矩形 79"/>
          <p:cNvSpPr/>
          <p:nvPr/>
        </p:nvSpPr>
        <p:spPr>
          <a:xfrm>
            <a:off x="3922203" y="2694614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products_scan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0346716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11056138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1323531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11029998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5956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商品</a:t>
            </a:r>
            <a:r>
              <a:rPr lang="zh-TW" altLang="en-US" b="1" dirty="0">
                <a:solidFill>
                  <a:srgbClr val="FF0000"/>
                </a:solidFill>
              </a:rPr>
              <a:t>上架</a:t>
            </a: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123279" y="91354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</a:t>
            </a:r>
            <a:r>
              <a:rPr lang="zh-TW" altLang="en-US" sz="1200" dirty="0" smtClean="0"/>
              <a:t>註冊   </a:t>
            </a:r>
            <a:r>
              <a:rPr lang="en-US" altLang="zh-TW" sz="1200" dirty="0" smtClean="0"/>
              <a:t>a</a:t>
            </a:r>
            <a:r>
              <a:rPr lang="zh-TW" altLang="en-US" sz="1200" dirty="0" smtClean="0"/>
              <a:t> 登入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2896332" y="2251763"/>
            <a:ext cx="2626591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div&gt;b-breadcrumb</a:t>
            </a:r>
            <a:r>
              <a:rPr lang="zh-TW" altLang="en-US" sz="1100" b="1" dirty="0"/>
              <a:t>我的賣場 </a:t>
            </a:r>
            <a:r>
              <a:rPr lang="en-US" altLang="zh-TW" sz="1100" b="1" dirty="0"/>
              <a:t>&gt; </a:t>
            </a:r>
            <a:r>
              <a:rPr lang="zh-TW" altLang="en-US" sz="1100" b="1" dirty="0"/>
              <a:t>商品上架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3" y="2176462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10346716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11056138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1323531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11029998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sp>
        <p:nvSpPr>
          <p:cNvPr id="102" name="矩形 101"/>
          <p:cNvSpPr/>
          <p:nvPr/>
        </p:nvSpPr>
        <p:spPr>
          <a:xfrm>
            <a:off x="3699213" y="4320273"/>
            <a:ext cx="4370188" cy="1573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3699213" y="2769945"/>
            <a:ext cx="4440457" cy="1302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3499118" y="2522224"/>
            <a:ext cx="4977617" cy="35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3794492" y="2472753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middel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080696" y="3107976"/>
            <a:ext cx="558717" cy="32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3880009" y="3772709"/>
            <a:ext cx="406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 smtClean="0"/>
              <a:t>button</a:t>
            </a:r>
            <a:r>
              <a:rPr lang="zh-TW" altLang="en-US" sz="600" dirty="0" smtClean="0"/>
              <a:t>刪除</a:t>
            </a:r>
            <a:endParaRPr lang="zh-TW" altLang="en-US" sz="6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5331447" y="3183999"/>
            <a:ext cx="130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880010" y="2989117"/>
            <a:ext cx="1008373" cy="103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3699214" y="2702731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products_scan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3866331" y="3582267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商品金額</a:t>
            </a:r>
            <a:endParaRPr lang="zh-TW" altLang="en-US" sz="10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3872330" y="3443659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</a:t>
            </a:r>
            <a:r>
              <a:rPr lang="zh-TW" altLang="en-US" sz="1000" dirty="0"/>
              <a:t>名稱</a:t>
            </a:r>
          </a:p>
        </p:txBody>
      </p:sp>
      <p:sp>
        <p:nvSpPr>
          <p:cNvPr id="114" name="矩形 113"/>
          <p:cNvSpPr/>
          <p:nvPr/>
        </p:nvSpPr>
        <p:spPr>
          <a:xfrm>
            <a:off x="4160748" y="311146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819700" y="2937416"/>
            <a:ext cx="364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595193" y="4352038"/>
            <a:ext cx="3273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</a:t>
            </a:r>
            <a:r>
              <a:rPr lang="zh-TW" altLang="en-US" sz="1100" dirty="0" smtClean="0"/>
              <a:t>商品名稱</a:t>
            </a:r>
            <a:r>
              <a:rPr lang="en-US" altLang="zh-TW" sz="1100" dirty="0" smtClean="0"/>
              <a:t>:	                    p</a:t>
            </a:r>
            <a:r>
              <a:rPr lang="zh-TW" altLang="en-US" sz="1100" dirty="0" smtClean="0"/>
              <a:t>商品內容</a:t>
            </a:r>
            <a:r>
              <a:rPr lang="en-US" altLang="zh-TW" sz="1100" dirty="0" smtClean="0"/>
              <a:t>:</a:t>
            </a:r>
            <a:r>
              <a:rPr lang="zh-TW" altLang="en-US" sz="1100" dirty="0" smtClean="0"/>
              <a:t>                                         </a:t>
            </a:r>
            <a:endParaRPr lang="en-US" altLang="zh-TW" sz="1100" dirty="0" smtClean="0"/>
          </a:p>
          <a:p>
            <a:endParaRPr lang="en-US" altLang="zh-TW" sz="1100" dirty="0"/>
          </a:p>
          <a:p>
            <a:r>
              <a:rPr lang="en-US" altLang="zh-TW" sz="1100" dirty="0" smtClean="0"/>
              <a:t>p</a:t>
            </a:r>
            <a:r>
              <a:rPr lang="zh-TW" altLang="en-US" sz="1100" dirty="0" smtClean="0"/>
              <a:t>商品分類</a:t>
            </a:r>
            <a:r>
              <a:rPr lang="en-US" altLang="zh-TW" sz="1100" dirty="0" smtClean="0"/>
              <a:t>:</a:t>
            </a:r>
          </a:p>
          <a:p>
            <a:endParaRPr lang="en-US" altLang="zh-TW" sz="1100" dirty="0"/>
          </a:p>
          <a:p>
            <a:r>
              <a:rPr lang="en-US" altLang="zh-TW" sz="1100" dirty="0" smtClean="0"/>
              <a:t>p</a:t>
            </a:r>
            <a:r>
              <a:rPr lang="zh-TW" altLang="en-US" sz="1100" dirty="0" smtClean="0"/>
              <a:t>商品</a:t>
            </a:r>
            <a:r>
              <a:rPr lang="zh-TW" altLang="en-US" sz="1100" dirty="0"/>
              <a:t>金額</a:t>
            </a:r>
            <a:r>
              <a:rPr lang="en-US" altLang="zh-TW" sz="1100" dirty="0" smtClean="0"/>
              <a:t>:</a:t>
            </a:r>
          </a:p>
          <a:p>
            <a:endParaRPr lang="en-US" altLang="zh-TW" sz="1100" dirty="0"/>
          </a:p>
          <a:p>
            <a:r>
              <a:rPr lang="en-US" altLang="zh-TW" sz="1100" dirty="0" smtClean="0"/>
              <a:t>p</a:t>
            </a:r>
            <a:r>
              <a:rPr lang="zh-TW" altLang="en-US" sz="1100" dirty="0" smtClean="0"/>
              <a:t>付款方式</a:t>
            </a:r>
            <a:r>
              <a:rPr lang="en-US" altLang="zh-TW" sz="1100" dirty="0" smtClean="0"/>
              <a:t>:</a:t>
            </a:r>
          </a:p>
          <a:p>
            <a:endParaRPr lang="zh-TW" altLang="en-US" sz="1100" dirty="0"/>
          </a:p>
        </p:txBody>
      </p:sp>
      <p:sp>
        <p:nvSpPr>
          <p:cNvPr id="117" name="矩形 116"/>
          <p:cNvSpPr/>
          <p:nvPr/>
        </p:nvSpPr>
        <p:spPr>
          <a:xfrm>
            <a:off x="3794492" y="4549781"/>
            <a:ext cx="809230" cy="973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4013005" y="4916997"/>
            <a:ext cx="602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/>
              <a:t>img</a:t>
            </a:r>
            <a:endParaRPr lang="en-US" altLang="zh-TW" sz="1100" dirty="0" smtClean="0"/>
          </a:p>
        </p:txBody>
      </p:sp>
      <p:sp>
        <p:nvSpPr>
          <p:cNvPr id="119" name="矩形 118"/>
          <p:cNvSpPr/>
          <p:nvPr/>
        </p:nvSpPr>
        <p:spPr>
          <a:xfrm>
            <a:off x="3855528" y="5617115"/>
            <a:ext cx="656747" cy="27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zh-TW" altLang="en-US" sz="800" dirty="0" smtClean="0">
                <a:solidFill>
                  <a:schemeClr val="tx1"/>
                </a:solidFill>
              </a:rPr>
              <a:t>上傳圖片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552599" y="5523178"/>
            <a:ext cx="894406" cy="301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</a:rPr>
              <a:t>確定</a:t>
            </a:r>
            <a:r>
              <a:rPr lang="zh-TW" altLang="en-US" sz="900" dirty="0">
                <a:solidFill>
                  <a:schemeClr val="tx1"/>
                </a:solidFill>
              </a:rPr>
              <a:t>上架</a:t>
            </a:r>
          </a:p>
        </p:txBody>
      </p:sp>
      <p:sp>
        <p:nvSpPr>
          <p:cNvPr id="121" name="文字方塊 120"/>
          <p:cNvSpPr txBox="1"/>
          <p:nvPr/>
        </p:nvSpPr>
        <p:spPr>
          <a:xfrm>
            <a:off x="4395611" y="3772709"/>
            <a:ext cx="416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 smtClean="0"/>
              <a:t>button</a:t>
            </a:r>
          </a:p>
          <a:p>
            <a:pPr algn="ctr"/>
            <a:r>
              <a:rPr lang="zh-TW" altLang="en-US" sz="600" dirty="0"/>
              <a:t>修改</a:t>
            </a:r>
          </a:p>
        </p:txBody>
      </p:sp>
      <p:sp>
        <p:nvSpPr>
          <p:cNvPr id="20" name="矩形 19"/>
          <p:cNvSpPr/>
          <p:nvPr/>
        </p:nvSpPr>
        <p:spPr>
          <a:xfrm>
            <a:off x="6232851" y="4604161"/>
            <a:ext cx="1587072" cy="890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6689219" y="4781859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410821" y="5040574"/>
            <a:ext cx="689481" cy="252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02051" y="4715791"/>
            <a:ext cx="689481" cy="252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402052" y="4352040"/>
            <a:ext cx="689481" cy="252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394025" y="5401671"/>
            <a:ext cx="783584" cy="2000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Input-checkbox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35187" y="4342476"/>
            <a:ext cx="1195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#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products_upload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9.</a:t>
            </a:r>
            <a:r>
              <a:rPr lang="zh-TW" altLang="en-US" dirty="0">
                <a:solidFill>
                  <a:srgbClr val="FF0000"/>
                </a:solidFill>
              </a:rPr>
              <a:t>商品顯示</a:t>
            </a: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123279" y="91354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</a:t>
            </a:r>
            <a:r>
              <a:rPr lang="zh-TW" altLang="en-US" sz="1200" dirty="0" smtClean="0"/>
              <a:t>註冊   </a:t>
            </a:r>
            <a:r>
              <a:rPr lang="en-US" altLang="zh-TW" sz="1200" dirty="0" smtClean="0"/>
              <a:t>a</a:t>
            </a:r>
            <a:r>
              <a:rPr lang="zh-TW" altLang="en-US" sz="1200" dirty="0" smtClean="0"/>
              <a:t> 登入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2139764" y="2517824"/>
            <a:ext cx="1271555" cy="327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186304" y="2877603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p</a:t>
            </a:r>
            <a:r>
              <a:rPr lang="en-US" altLang="zh-TW" sz="1400" dirty="0" smtClean="0"/>
              <a:t>&gt;a</a:t>
            </a:r>
            <a:r>
              <a:rPr lang="zh-TW" altLang="en-US" sz="1400" dirty="0" smtClean="0"/>
              <a:t>商品種類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2186304" y="3330142"/>
            <a:ext cx="126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p&gt;a</a:t>
            </a:r>
            <a:r>
              <a:rPr lang="zh-TW" altLang="en-US" sz="1400" dirty="0" smtClean="0"/>
              <a:t>商品種類</a:t>
            </a:r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2196558" y="3802364"/>
            <a:ext cx="126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p&gt;a</a:t>
            </a:r>
            <a:r>
              <a:rPr lang="zh-TW" altLang="en-US" sz="1400" dirty="0" smtClean="0"/>
              <a:t>商品種類</a:t>
            </a:r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653959" y="4193178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843803" y="2236034"/>
            <a:ext cx="2626591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div&gt;b-breadcrumb</a:t>
            </a:r>
            <a:r>
              <a:rPr lang="zh-TW" altLang="en-US" sz="1100" b="1" dirty="0"/>
              <a:t>首頁 </a:t>
            </a:r>
            <a:r>
              <a:rPr lang="en-US" altLang="zh-TW" sz="1100" b="1" dirty="0"/>
              <a:t>&gt; </a:t>
            </a:r>
            <a:r>
              <a:rPr lang="zh-TW" altLang="en-US" sz="1100" b="1" dirty="0"/>
              <a:t>商品種類</a:t>
            </a:r>
            <a:r>
              <a:rPr lang="en-US" altLang="zh-TW" sz="1100" b="1" dirty="0" smtClean="0"/>
              <a:t>1</a:t>
            </a:r>
            <a:endParaRPr lang="en-US" altLang="zh-TW" sz="1100" b="1" dirty="0"/>
          </a:p>
        </p:txBody>
      </p:sp>
      <p:sp>
        <p:nvSpPr>
          <p:cNvPr id="49" name="矩形 48"/>
          <p:cNvSpPr/>
          <p:nvPr/>
        </p:nvSpPr>
        <p:spPr>
          <a:xfrm>
            <a:off x="10543454" y="2485821"/>
            <a:ext cx="1338828" cy="335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1198120" y="2567656"/>
            <a:ext cx="755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瀏覽紀錄</a:t>
            </a:r>
            <a:endParaRPr lang="zh-TW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11323531" y="5572927"/>
            <a:ext cx="527848" cy="21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zh-TW" altLang="en-US" sz="800" dirty="0" smtClean="0">
                <a:solidFill>
                  <a:schemeClr val="tx1"/>
                </a:solidFill>
              </a:rPr>
              <a:t>結帳</a:t>
            </a:r>
            <a:endParaRPr lang="en-US" altLang="zh-TW" sz="800" dirty="0" smtClean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543454" y="2480142"/>
            <a:ext cx="705251" cy="3821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1248705" y="2480142"/>
            <a:ext cx="633577" cy="38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622241" y="2542973"/>
            <a:ext cx="58862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/>
              <a:t>購物車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0989784" y="3101624"/>
            <a:ext cx="43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 smtClean="0"/>
              <a:t>img</a:t>
            </a:r>
            <a:endParaRPr lang="zh-TW" altLang="en-US" sz="1050" dirty="0"/>
          </a:p>
        </p:txBody>
      </p:sp>
      <p:sp>
        <p:nvSpPr>
          <p:cNvPr id="59" name="矩形 58"/>
          <p:cNvSpPr/>
          <p:nvPr/>
        </p:nvSpPr>
        <p:spPr>
          <a:xfrm>
            <a:off x="8657310" y="2491500"/>
            <a:ext cx="1338828" cy="335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8657310" y="2485821"/>
            <a:ext cx="705251" cy="38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362561" y="2485821"/>
            <a:ext cx="633577" cy="3821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708892" y="2549961"/>
            <a:ext cx="58862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/>
              <a:t>購物車</a:t>
            </a:r>
          </a:p>
        </p:txBody>
      </p:sp>
      <p:sp>
        <p:nvSpPr>
          <p:cNvPr id="64" name="矩形 63"/>
          <p:cNvSpPr/>
          <p:nvPr/>
        </p:nvSpPr>
        <p:spPr>
          <a:xfrm>
            <a:off x="10666381" y="2967846"/>
            <a:ext cx="1137674" cy="1189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0962343" y="3004612"/>
            <a:ext cx="566798" cy="460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10591786" y="3486056"/>
            <a:ext cx="131920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div</a:t>
            </a:r>
            <a:r>
              <a:rPr lang="zh-TW" altLang="en-US" sz="1400" dirty="0" smtClean="0"/>
              <a:t>品名     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 </a:t>
            </a:r>
            <a:endParaRPr lang="en-US" altLang="zh-TW" sz="1400" dirty="0" smtClean="0"/>
          </a:p>
          <a:p>
            <a:pPr algn="ctr"/>
            <a:r>
              <a:rPr lang="en-US" altLang="zh-TW" sz="900" dirty="0" smtClean="0"/>
              <a:t>div</a:t>
            </a:r>
            <a:r>
              <a:rPr lang="zh-TW" altLang="en-US" sz="900" dirty="0" smtClean="0"/>
              <a:t> 金額</a:t>
            </a:r>
            <a:r>
              <a:rPr lang="en-US" altLang="zh-TW" sz="900" dirty="0" smtClean="0"/>
              <a:t>/</a:t>
            </a:r>
            <a:r>
              <a:rPr lang="zh-TW" altLang="en-US" sz="900" dirty="0" smtClean="0"/>
              <a:t>數量</a:t>
            </a:r>
            <a:r>
              <a:rPr lang="en-US" altLang="zh-TW" sz="900" dirty="0" smtClean="0"/>
              <a:t>:</a:t>
            </a:r>
            <a:r>
              <a:rPr lang="zh-TW" altLang="en-US" sz="900" dirty="0" smtClean="0"/>
              <a:t> </a:t>
            </a:r>
            <a:r>
              <a:rPr lang="en-US" altLang="zh-TW" sz="900" dirty="0" smtClean="0"/>
              <a:t>25</a:t>
            </a:r>
            <a:r>
              <a:rPr lang="zh-TW" altLang="en-US" sz="900" dirty="0" smtClean="0"/>
              <a:t>元 </a:t>
            </a:r>
            <a:r>
              <a:rPr lang="en-US" altLang="zh-TW" sz="900" dirty="0" smtClean="0"/>
              <a:t>/</a:t>
            </a:r>
            <a:r>
              <a:rPr lang="zh-TW" altLang="en-US" sz="900" dirty="0" smtClean="0"/>
              <a:t> </a:t>
            </a:r>
            <a:r>
              <a:rPr lang="en-US" altLang="zh-TW" sz="900" dirty="0" smtClean="0"/>
              <a:t>5</a:t>
            </a:r>
            <a:endParaRPr lang="zh-TW" altLang="en-US" sz="9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9319197" y="2551034"/>
            <a:ext cx="755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瀏覽紀錄</a:t>
            </a:r>
            <a:endParaRPr lang="zh-TW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11081157" y="4206284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205537" y="4281477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4" y="216825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139764" y="249753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.left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6071" y="2522224"/>
            <a:ext cx="4283600" cy="35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794492" y="2472753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.middle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77757" y="22452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.right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23341" y="2444618"/>
            <a:ext cx="658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b-</a:t>
            </a:r>
            <a:r>
              <a:rPr lang="en-US" altLang="zh-TW" sz="900" dirty="0" err="1"/>
              <a:t>nav</a:t>
            </a:r>
            <a:endParaRPr lang="zh-TW" altLang="en-US" sz="1100" dirty="0"/>
          </a:p>
        </p:txBody>
      </p:sp>
      <p:sp>
        <p:nvSpPr>
          <p:cNvPr id="90" name="矩形 89"/>
          <p:cNvSpPr/>
          <p:nvPr/>
        </p:nvSpPr>
        <p:spPr>
          <a:xfrm>
            <a:off x="10500088" y="2451439"/>
            <a:ext cx="658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b-</a:t>
            </a:r>
            <a:r>
              <a:rPr lang="en-US" altLang="zh-TW" sz="900" dirty="0" err="1"/>
              <a:t>nav</a:t>
            </a:r>
            <a:endParaRPr lang="zh-TW" altLang="en-US" sz="1100" dirty="0"/>
          </a:p>
        </p:txBody>
      </p:sp>
      <p:sp>
        <p:nvSpPr>
          <p:cNvPr id="91" name="矩形 90"/>
          <p:cNvSpPr/>
          <p:nvPr/>
        </p:nvSpPr>
        <p:spPr>
          <a:xfrm>
            <a:off x="9002248" y="3108548"/>
            <a:ext cx="558717" cy="32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8887546" y="3745506"/>
            <a:ext cx="75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/>
              <a:t>button</a:t>
            </a:r>
          </a:p>
          <a:p>
            <a:pPr algn="ctr"/>
            <a:r>
              <a:rPr lang="zh-TW" altLang="en-US" sz="700" dirty="0" smtClean="0"/>
              <a:t>詳細</a:t>
            </a:r>
            <a:r>
              <a:rPr lang="zh-TW" altLang="en-US" sz="700" dirty="0"/>
              <a:t>資料</a:t>
            </a:r>
          </a:p>
        </p:txBody>
      </p:sp>
      <p:sp>
        <p:nvSpPr>
          <p:cNvPr id="93" name="矩形 92"/>
          <p:cNvSpPr/>
          <p:nvPr/>
        </p:nvSpPr>
        <p:spPr>
          <a:xfrm>
            <a:off x="8801562" y="2989689"/>
            <a:ext cx="1008373" cy="103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8787883" y="3582839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商品金額</a:t>
            </a:r>
            <a:endParaRPr lang="zh-TW" altLang="en-US" sz="1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8793882" y="3444231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div</a:t>
            </a:r>
            <a:r>
              <a:rPr lang="zh-TW" altLang="en-US" sz="1000" dirty="0" smtClean="0"/>
              <a:t>商品</a:t>
            </a:r>
            <a:r>
              <a:rPr lang="zh-TW" altLang="en-US" sz="1000" dirty="0"/>
              <a:t>名稱</a:t>
            </a:r>
          </a:p>
        </p:txBody>
      </p:sp>
      <p:sp>
        <p:nvSpPr>
          <p:cNvPr id="96" name="矩形 95"/>
          <p:cNvSpPr/>
          <p:nvPr/>
        </p:nvSpPr>
        <p:spPr>
          <a:xfrm>
            <a:off x="9082300" y="3112032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0594707" y="2915008"/>
            <a:ext cx="43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div</a:t>
            </a:r>
            <a:endParaRPr lang="zh-TW" altLang="en-US" sz="105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0448735" y="5305761"/>
            <a:ext cx="435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div</a:t>
            </a:r>
            <a:endParaRPr lang="zh-TW" altLang="en-US" sz="105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0423912" y="5567038"/>
            <a:ext cx="976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P</a:t>
            </a:r>
            <a:r>
              <a:rPr lang="zh-TW" altLang="en-US" sz="900" dirty="0" smtClean="0"/>
              <a:t>總金額</a:t>
            </a:r>
            <a:r>
              <a:rPr lang="en-US" altLang="zh-TW" sz="900" dirty="0" smtClean="0"/>
              <a:t>:100</a:t>
            </a:r>
            <a:r>
              <a:rPr lang="zh-TW" altLang="en-US" sz="900" dirty="0" smtClean="0"/>
              <a:t>元</a:t>
            </a:r>
            <a:endParaRPr lang="zh-TW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10543454" y="5254898"/>
            <a:ext cx="1338828" cy="58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10346716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11056138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1323531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11029998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257695" y="2989689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</a:t>
            </a:r>
            <a:r>
              <a:rPr lang="zh-TW" altLang="en-US" sz="1200" dirty="0" smtClean="0"/>
              <a:t>商品名稱</a:t>
            </a:r>
            <a:endParaRPr lang="zh-TW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4123535" y="2856287"/>
            <a:ext cx="1342800" cy="1589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4109873" y="4652559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</a:t>
            </a:r>
            <a:r>
              <a:rPr lang="zh-TW" altLang="en-US" sz="1400" dirty="0" smtClean="0"/>
              <a:t>商品</a:t>
            </a:r>
            <a:r>
              <a:rPr lang="zh-TW" altLang="en-US" sz="1400" dirty="0"/>
              <a:t>內容介紹</a:t>
            </a:r>
          </a:p>
        </p:txBody>
      </p:sp>
      <p:sp>
        <p:nvSpPr>
          <p:cNvPr id="106" name="文字方塊 105"/>
          <p:cNvSpPr txBox="1"/>
          <p:nvPr/>
        </p:nvSpPr>
        <p:spPr>
          <a:xfrm>
            <a:off x="6234652" y="3390190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</a:t>
            </a:r>
            <a:r>
              <a:rPr lang="zh-TW" altLang="en-US" sz="1200" dirty="0" smtClean="0"/>
              <a:t>價格</a:t>
            </a:r>
            <a:endParaRPr lang="zh-TW" altLang="en-US" sz="1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51323" y="3863331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</a:t>
            </a:r>
            <a:r>
              <a:rPr lang="zh-TW" altLang="en-US" sz="1200" dirty="0" smtClean="0"/>
              <a:t>數量</a:t>
            </a:r>
            <a:endParaRPr lang="zh-TW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6344196" y="5081122"/>
            <a:ext cx="1061384" cy="237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zh-TW" altLang="en-US" sz="800" dirty="0" smtClean="0">
                <a:solidFill>
                  <a:schemeClr val="tx1"/>
                </a:solidFill>
              </a:rPr>
              <a:t>加入購物車</a:t>
            </a:r>
            <a:endParaRPr lang="en-US" altLang="zh-TW" sz="800" dirty="0" smtClean="0">
              <a:solidFill>
                <a:schemeClr val="tx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234652" y="4319715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</a:t>
            </a:r>
            <a:r>
              <a:rPr lang="zh-TW" altLang="en-US" sz="1200" dirty="0" smtClean="0"/>
              <a:t>付款方式介紹</a:t>
            </a:r>
            <a:endParaRPr lang="en-US" altLang="zh-TW" sz="12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59546" y="2694614"/>
            <a:ext cx="1812460" cy="3302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072861" y="2669861"/>
            <a:ext cx="1812460" cy="3302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3919780" y="2632911"/>
            <a:ext cx="1047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middle_l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7663" y="2628783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middle_r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094822" y="2836203"/>
            <a:ext cx="381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509863" y="3397658"/>
            <a:ext cx="425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251323" y="4136067"/>
            <a:ext cx="10310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b-form-</a:t>
            </a:r>
            <a:r>
              <a:rPr lang="en-US" altLang="zh-TW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spinbutton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3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商品</a:t>
            </a:r>
            <a:r>
              <a:rPr lang="zh-TW" altLang="en-US" b="1" dirty="0">
                <a:solidFill>
                  <a:srgbClr val="FF0000"/>
                </a:solidFill>
              </a:rPr>
              <a:t>修改</a:t>
            </a: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48" name="矩形 47"/>
          <p:cNvSpPr/>
          <p:nvPr/>
        </p:nvSpPr>
        <p:spPr>
          <a:xfrm>
            <a:off x="2896332" y="2251762"/>
            <a:ext cx="319520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div&gt;b-breadcrumb</a:t>
            </a:r>
            <a:r>
              <a:rPr lang="zh-TW" altLang="en-US" sz="1100" b="1" dirty="0"/>
              <a:t>我的賣場 </a:t>
            </a:r>
            <a:r>
              <a:rPr lang="en-US" altLang="zh-TW" sz="1100" b="1" dirty="0"/>
              <a:t>&gt; </a:t>
            </a:r>
            <a:r>
              <a:rPr lang="zh-TW" altLang="en-US" sz="1100" b="1" dirty="0"/>
              <a:t>商品上</a:t>
            </a:r>
            <a:r>
              <a:rPr lang="zh-TW" altLang="en-US" sz="1100" b="1" dirty="0" smtClean="0"/>
              <a:t>架</a:t>
            </a:r>
            <a:r>
              <a:rPr lang="en-US" altLang="zh-TW" sz="1100" b="1" dirty="0" smtClean="0"/>
              <a:t>&gt;</a:t>
            </a:r>
            <a:r>
              <a:rPr lang="zh-TW" altLang="en-US" sz="1100" b="1" dirty="0" smtClean="0"/>
              <a:t>商品修改 </a:t>
            </a:r>
            <a:endParaRPr lang="zh-TW" altLang="en-US" sz="11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3" y="2176462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8567336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9276758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544151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9250618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sp>
        <p:nvSpPr>
          <p:cNvPr id="58" name="矩形 57"/>
          <p:cNvSpPr/>
          <p:nvPr/>
        </p:nvSpPr>
        <p:spPr>
          <a:xfrm>
            <a:off x="2139764" y="2567253"/>
            <a:ext cx="1271555" cy="1855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8139671" y="2540928"/>
            <a:ext cx="2001107" cy="335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39764" y="2546961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.left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476707" y="3173658"/>
            <a:ext cx="558717" cy="587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51646" y="4007285"/>
            <a:ext cx="67385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/>
              <a:t>button</a:t>
            </a:r>
            <a:r>
              <a:rPr lang="zh-TW" altLang="en-US" sz="700" dirty="0" smtClean="0"/>
              <a:t>上傳</a:t>
            </a:r>
            <a:endParaRPr lang="zh-TW" altLang="en-US" sz="700" dirty="0"/>
          </a:p>
        </p:txBody>
      </p:sp>
      <p:sp>
        <p:nvSpPr>
          <p:cNvPr id="84" name="矩形 83"/>
          <p:cNvSpPr/>
          <p:nvPr/>
        </p:nvSpPr>
        <p:spPr>
          <a:xfrm>
            <a:off x="2215711" y="2818043"/>
            <a:ext cx="1145731" cy="1416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2201248" y="3767529"/>
            <a:ext cx="111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Input</a:t>
            </a:r>
            <a:r>
              <a:rPr lang="zh-TW" altLang="en-US" sz="900" dirty="0" smtClean="0"/>
              <a:t>選擇檔案</a:t>
            </a:r>
            <a:endParaRPr lang="zh-TW" altLang="en-US" sz="9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250150" y="2946448"/>
            <a:ext cx="94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p</a:t>
            </a:r>
            <a:r>
              <a:rPr lang="zh-TW" altLang="en-US" sz="1000" dirty="0" smtClean="0"/>
              <a:t>商品</a:t>
            </a:r>
            <a:r>
              <a:rPr lang="zh-TW" altLang="en-US" sz="1000" dirty="0"/>
              <a:t>圖片</a:t>
            </a:r>
          </a:p>
        </p:txBody>
      </p:sp>
      <p:sp>
        <p:nvSpPr>
          <p:cNvPr id="87" name="矩形 86"/>
          <p:cNvSpPr/>
          <p:nvPr/>
        </p:nvSpPr>
        <p:spPr>
          <a:xfrm>
            <a:off x="2540422" y="3279651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174152" y="2791774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241021" y="2546849"/>
            <a:ext cx="8268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div .right</a:t>
            </a:r>
            <a:endParaRPr lang="zh-TW" altLang="en-US" sz="1100" dirty="0"/>
          </a:p>
        </p:txBody>
      </p:sp>
      <p:sp>
        <p:nvSpPr>
          <p:cNvPr id="97" name="矩形 96"/>
          <p:cNvSpPr/>
          <p:nvPr/>
        </p:nvSpPr>
        <p:spPr>
          <a:xfrm>
            <a:off x="8299658" y="4382529"/>
            <a:ext cx="1676364" cy="1153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299658" y="3076896"/>
            <a:ext cx="1676364" cy="1153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8274592" y="2805190"/>
            <a:ext cx="8268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p</a:t>
            </a:r>
            <a:r>
              <a:rPr lang="zh-TW" altLang="en-US" sz="1100" dirty="0" smtClean="0"/>
              <a:t>商品內容</a:t>
            </a:r>
            <a:endParaRPr lang="zh-TW" altLang="en-US" sz="1100" dirty="0"/>
          </a:p>
        </p:txBody>
      </p:sp>
      <p:sp>
        <p:nvSpPr>
          <p:cNvPr id="123" name="矩形 122"/>
          <p:cNvSpPr/>
          <p:nvPr/>
        </p:nvSpPr>
        <p:spPr>
          <a:xfrm>
            <a:off x="8331292" y="3147641"/>
            <a:ext cx="16447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P</a:t>
            </a:r>
          </a:p>
          <a:p>
            <a:r>
              <a:rPr lang="zh-TW" altLang="en-US" sz="1100" dirty="0" smtClean="0"/>
              <a:t>商品好吃好玩又有趣</a:t>
            </a:r>
            <a:r>
              <a:rPr lang="en-US" altLang="zh-TW" sz="1100" dirty="0" smtClean="0"/>
              <a:t>….</a:t>
            </a:r>
            <a:endParaRPr lang="zh-TW" altLang="en-US" sz="1100" dirty="0"/>
          </a:p>
          <a:p>
            <a:endParaRPr lang="zh-TW" altLang="en-US" sz="1100" dirty="0"/>
          </a:p>
        </p:txBody>
      </p:sp>
      <p:sp>
        <p:nvSpPr>
          <p:cNvPr id="124" name="矩形 123"/>
          <p:cNvSpPr/>
          <p:nvPr/>
        </p:nvSpPr>
        <p:spPr>
          <a:xfrm>
            <a:off x="8352500" y="4422762"/>
            <a:ext cx="13285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err="1" smtClean="0"/>
              <a:t>Textarea</a:t>
            </a:r>
            <a:endParaRPr lang="en-US" altLang="zh-TW" sz="1100" dirty="0" smtClean="0"/>
          </a:p>
          <a:p>
            <a:r>
              <a:rPr lang="zh-TW" altLang="en-US" sz="1100" dirty="0" smtClean="0"/>
              <a:t>輸入要修改內容</a:t>
            </a:r>
            <a:endParaRPr lang="zh-TW" altLang="en-US" sz="11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5246808" y="4852999"/>
            <a:ext cx="81460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button</a:t>
            </a:r>
          </a:p>
          <a:p>
            <a:pPr algn="ctr"/>
            <a:r>
              <a:rPr lang="zh-TW" altLang="en-US" sz="1000" dirty="0"/>
              <a:t>返回</a:t>
            </a:r>
            <a:r>
              <a:rPr lang="zh-TW" altLang="en-US" sz="1000" dirty="0" smtClean="0"/>
              <a:t>上頁</a:t>
            </a:r>
            <a:endParaRPr lang="zh-TW" altLang="en-US" sz="10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6816736" y="4852999"/>
            <a:ext cx="81460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b</a:t>
            </a:r>
            <a:r>
              <a:rPr lang="en-US" altLang="zh-TW" sz="1000" dirty="0" smtClean="0"/>
              <a:t>utton</a:t>
            </a:r>
            <a:endParaRPr lang="en-US" altLang="zh-TW" sz="1000" dirty="0"/>
          </a:p>
          <a:p>
            <a:pPr algn="ctr"/>
            <a:r>
              <a:rPr lang="zh-TW" altLang="en-US" sz="1000" dirty="0"/>
              <a:t>確認修改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56617"/>
              </p:ext>
            </p:extLst>
          </p:nvPr>
        </p:nvGraphicFramePr>
        <p:xfrm>
          <a:off x="3622438" y="2791774"/>
          <a:ext cx="4304757" cy="247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19">
                  <a:extLst>
                    <a:ext uri="{9D8B030D-6E8A-4147-A177-3AD203B41FA5}">
                      <a16:colId xmlns:a16="http://schemas.microsoft.com/office/drawing/2014/main" val="2026545394"/>
                    </a:ext>
                  </a:extLst>
                </a:gridCol>
                <a:gridCol w="1434919">
                  <a:extLst>
                    <a:ext uri="{9D8B030D-6E8A-4147-A177-3AD203B41FA5}">
                      <a16:colId xmlns:a16="http://schemas.microsoft.com/office/drawing/2014/main" val="1040915716"/>
                    </a:ext>
                  </a:extLst>
                </a:gridCol>
                <a:gridCol w="1434919">
                  <a:extLst>
                    <a:ext uri="{9D8B030D-6E8A-4147-A177-3AD203B41FA5}">
                      <a16:colId xmlns:a16="http://schemas.microsoft.com/office/drawing/2014/main" val="236714474"/>
                    </a:ext>
                  </a:extLst>
                </a:gridCol>
              </a:tblGrid>
              <a:tr h="41219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商品名稱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zh-TW" altLang="en-US" sz="1200" dirty="0" smtClean="0"/>
                        <a:t>統一肉燥麵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639237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商品類別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zh-TW" altLang="en-US" sz="1200" dirty="0" smtClean="0"/>
                        <a:t>泡麵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374694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商品金額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20</a:t>
                      </a:r>
                      <a:r>
                        <a:rPr lang="zh-TW" altLang="en-US" sz="1200" dirty="0" smtClean="0"/>
                        <a:t> 元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3338812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&gt;p </a:t>
                      </a:r>
                      <a:r>
                        <a:rPr lang="zh-TW" altLang="en-US" sz="1200" dirty="0" smtClean="0"/>
                        <a:t>付款方式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td&gt;p</a:t>
                      </a:r>
                      <a:r>
                        <a:rPr lang="zh-TW" altLang="en-US" sz="1200" dirty="0" smtClean="0"/>
                        <a:t>線上付款</a:t>
                      </a:r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td&gt;input-checkbox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338691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67019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8764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3568135" y="253356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73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480172" y="3591754"/>
            <a:ext cx="3396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7222" y="32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帳戶註冊</a:t>
            </a:r>
          </a:p>
        </p:txBody>
      </p:sp>
      <p:sp>
        <p:nvSpPr>
          <p:cNvPr id="5" name="矩形 4"/>
          <p:cNvSpPr/>
          <p:nvPr/>
        </p:nvSpPr>
        <p:spPr>
          <a:xfrm>
            <a:off x="1869989" y="1908559"/>
            <a:ext cx="8452022" cy="4179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009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123279" y="91354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</a:t>
            </a:r>
            <a:r>
              <a:rPr lang="zh-TW" altLang="en-US" sz="1200" dirty="0" smtClean="0"/>
              <a:t>註冊   </a:t>
            </a:r>
            <a:r>
              <a:rPr lang="en-US" altLang="zh-TW" sz="1200" dirty="0" smtClean="0"/>
              <a:t>a</a:t>
            </a:r>
            <a:r>
              <a:rPr lang="zh-TW" altLang="en-US" sz="1200" dirty="0" smtClean="0"/>
              <a:t> 登入</a:t>
            </a:r>
            <a:endParaRPr lang="zh-TW" altLang="en-US" sz="1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33426" y="1970779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507300" y="2388897"/>
            <a:ext cx="12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h3</a:t>
            </a:r>
            <a:r>
              <a:rPr lang="zh-TW" altLang="en-US" sz="1400" b="1" dirty="0" smtClean="0"/>
              <a:t>用戶註冊</a:t>
            </a:r>
            <a:endParaRPr lang="zh-TW" altLang="en-US" sz="1400" b="1" dirty="0"/>
          </a:p>
        </p:txBody>
      </p:sp>
      <p:sp>
        <p:nvSpPr>
          <p:cNvPr id="58" name="矩形 57"/>
          <p:cNvSpPr/>
          <p:nvPr/>
        </p:nvSpPr>
        <p:spPr>
          <a:xfrm>
            <a:off x="4607948" y="2179470"/>
            <a:ext cx="3080254" cy="3644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810896" y="2838027"/>
            <a:ext cx="2603158" cy="28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4810896" y="3282868"/>
            <a:ext cx="2603158" cy="28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4810896" y="3742558"/>
            <a:ext cx="2603158" cy="28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810896" y="4242492"/>
            <a:ext cx="2603158" cy="281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810896" y="4708272"/>
            <a:ext cx="2603158" cy="284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5669930" y="2834930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i</a:t>
            </a:r>
            <a:r>
              <a:rPr lang="en-US" altLang="zh-TW" sz="1100" dirty="0" smtClean="0"/>
              <a:t>nput </a:t>
            </a:r>
            <a:r>
              <a:rPr lang="zh-TW" altLang="en-US" sz="1100" dirty="0" smtClean="0"/>
              <a:t>輸入用戶名</a:t>
            </a:r>
            <a:endParaRPr lang="zh-TW" altLang="en-US" sz="11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669930" y="328560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i</a:t>
            </a:r>
            <a:r>
              <a:rPr lang="en-US" altLang="zh-TW" sz="1100" dirty="0" err="1" smtClean="0"/>
              <a:t>npu</a:t>
            </a:r>
            <a:r>
              <a:rPr lang="en-US" altLang="zh-TW" sz="1100" dirty="0" smtClean="0"/>
              <a:t> t</a:t>
            </a:r>
            <a:r>
              <a:rPr lang="zh-TW" altLang="en-US" sz="1100" dirty="0" smtClean="0"/>
              <a:t>輸入密碼</a:t>
            </a:r>
            <a:endParaRPr lang="zh-TW" altLang="en-US" sz="11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662392" y="4255850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i</a:t>
            </a:r>
            <a:r>
              <a:rPr lang="en-US" altLang="zh-TW" sz="1100" dirty="0" smtClean="0"/>
              <a:t>nput </a:t>
            </a:r>
            <a:r>
              <a:rPr lang="zh-TW" altLang="en-US" sz="1100" dirty="0" smtClean="0"/>
              <a:t>輸入手機</a:t>
            </a:r>
            <a:r>
              <a:rPr lang="en-US" altLang="zh-TW" sz="1100" dirty="0" smtClean="0"/>
              <a:t>: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669930" y="4725375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i</a:t>
            </a:r>
            <a:r>
              <a:rPr lang="en-US" altLang="zh-TW" sz="1100" dirty="0" smtClean="0"/>
              <a:t>nput </a:t>
            </a:r>
            <a:r>
              <a:rPr lang="zh-TW" altLang="en-US" sz="1100" dirty="0" smtClean="0"/>
              <a:t>輸入信箱</a:t>
            </a:r>
            <a:r>
              <a:rPr lang="en-US" altLang="zh-TW" sz="1100" dirty="0" smtClean="0"/>
              <a:t>:</a:t>
            </a:r>
            <a:endParaRPr lang="zh-TW" altLang="en-US" sz="11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666511" y="3753927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i</a:t>
            </a:r>
            <a:r>
              <a:rPr lang="en-US" altLang="zh-TW" sz="1100" dirty="0" smtClean="0"/>
              <a:t>nput </a:t>
            </a:r>
            <a:r>
              <a:rPr lang="zh-TW" altLang="en-US" sz="1100" dirty="0" smtClean="0"/>
              <a:t>再次輸入密碼</a:t>
            </a:r>
            <a:r>
              <a:rPr lang="en-US" altLang="zh-TW" sz="1100" dirty="0" smtClean="0"/>
              <a:t>:</a:t>
            </a:r>
            <a:endParaRPr lang="zh-TW" altLang="en-US" sz="1100" dirty="0"/>
          </a:p>
        </p:txBody>
      </p:sp>
      <p:sp>
        <p:nvSpPr>
          <p:cNvPr id="69" name="矩形 68"/>
          <p:cNvSpPr/>
          <p:nvPr/>
        </p:nvSpPr>
        <p:spPr>
          <a:xfrm>
            <a:off x="5598002" y="5250376"/>
            <a:ext cx="1029031" cy="386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確認送出</a:t>
            </a:r>
            <a:endParaRPr lang="en-US" altLang="zh-TW" sz="1100" dirty="0" smtClean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15492" y="3613380"/>
            <a:ext cx="3396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背 景 圖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10896" y="2843168"/>
            <a:ext cx="595424" cy="28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9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-icon</a:t>
            </a:r>
            <a:endParaRPr lang="zh-TW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08818" y="4709332"/>
            <a:ext cx="595424" cy="28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9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-icon</a:t>
            </a:r>
            <a:endParaRPr lang="zh-TW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807477" y="3738244"/>
            <a:ext cx="595424" cy="28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9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-icon</a:t>
            </a:r>
            <a:endParaRPr lang="zh-TW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808818" y="4239679"/>
            <a:ext cx="595424" cy="28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9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-icon</a:t>
            </a:r>
            <a:endParaRPr lang="zh-TW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813447" y="3284830"/>
            <a:ext cx="595424" cy="286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9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-icon</a:t>
            </a:r>
            <a:endParaRPr lang="zh-TW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2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480172" y="3591754"/>
            <a:ext cx="3396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7222" y="32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帳戶</a:t>
            </a:r>
            <a:r>
              <a:rPr lang="zh-TW" altLang="en-US" b="1" dirty="0">
                <a:solidFill>
                  <a:srgbClr val="FF0000"/>
                </a:solidFill>
              </a:rPr>
              <a:t>登入</a:t>
            </a:r>
          </a:p>
        </p:txBody>
      </p:sp>
      <p:sp>
        <p:nvSpPr>
          <p:cNvPr id="5" name="矩形 4"/>
          <p:cNvSpPr/>
          <p:nvPr/>
        </p:nvSpPr>
        <p:spPr>
          <a:xfrm>
            <a:off x="1869989" y="1908559"/>
            <a:ext cx="8452022" cy="4179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009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123279" y="91354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</a:t>
            </a:r>
            <a:r>
              <a:rPr lang="zh-TW" altLang="en-US" sz="1200" dirty="0" smtClean="0"/>
              <a:t>註冊   </a:t>
            </a:r>
            <a:r>
              <a:rPr lang="en-US" altLang="zh-TW" sz="1200" dirty="0" smtClean="0"/>
              <a:t>a</a:t>
            </a:r>
            <a:r>
              <a:rPr lang="zh-TW" altLang="en-US" sz="1200" dirty="0" smtClean="0"/>
              <a:t> 登入</a:t>
            </a:r>
            <a:endParaRPr lang="zh-TW" altLang="en-US" sz="1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33426" y="1970779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507300" y="2810470"/>
            <a:ext cx="12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h3</a:t>
            </a:r>
            <a:r>
              <a:rPr lang="zh-TW" altLang="en-US" sz="1400" b="1" dirty="0" smtClean="0"/>
              <a:t>用戶登入</a:t>
            </a:r>
            <a:endParaRPr lang="zh-TW" altLang="en-US" sz="1400" b="1" dirty="0"/>
          </a:p>
        </p:txBody>
      </p:sp>
      <p:sp>
        <p:nvSpPr>
          <p:cNvPr id="58" name="矩形 57"/>
          <p:cNvSpPr/>
          <p:nvPr/>
        </p:nvSpPr>
        <p:spPr>
          <a:xfrm>
            <a:off x="4607948" y="2603085"/>
            <a:ext cx="3080254" cy="257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810896" y="3579438"/>
            <a:ext cx="2603158" cy="28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4810896" y="4024279"/>
            <a:ext cx="2603158" cy="28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5669930" y="3576341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i</a:t>
            </a:r>
            <a:r>
              <a:rPr lang="en-US" altLang="zh-TW" sz="1100" dirty="0" smtClean="0"/>
              <a:t>nput </a:t>
            </a:r>
            <a:r>
              <a:rPr lang="zh-TW" altLang="en-US" sz="1100" dirty="0" smtClean="0"/>
              <a:t>輸入用戶名</a:t>
            </a:r>
            <a:endParaRPr lang="zh-TW" altLang="en-US" sz="11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669930" y="40270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i</a:t>
            </a:r>
            <a:r>
              <a:rPr lang="en-US" altLang="zh-TW" sz="1100" dirty="0" err="1" smtClean="0"/>
              <a:t>npu</a:t>
            </a:r>
            <a:r>
              <a:rPr lang="en-US" altLang="zh-TW" sz="1100" dirty="0" smtClean="0"/>
              <a:t> t</a:t>
            </a:r>
            <a:r>
              <a:rPr lang="zh-TW" altLang="en-US" sz="1100" dirty="0" smtClean="0"/>
              <a:t>輸入密碼</a:t>
            </a:r>
            <a:endParaRPr lang="zh-TW" altLang="en-US" sz="1100" dirty="0"/>
          </a:p>
        </p:txBody>
      </p:sp>
      <p:sp>
        <p:nvSpPr>
          <p:cNvPr id="69" name="矩形 68"/>
          <p:cNvSpPr/>
          <p:nvPr/>
        </p:nvSpPr>
        <p:spPr>
          <a:xfrm>
            <a:off x="5633559" y="4598136"/>
            <a:ext cx="1029031" cy="386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提交</a:t>
            </a:r>
            <a:endParaRPr lang="en-US" altLang="zh-TW" sz="1100" dirty="0" smtClean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15492" y="3613380"/>
            <a:ext cx="3396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背 景 圖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10896" y="3584579"/>
            <a:ext cx="595424" cy="28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9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-icon</a:t>
            </a:r>
            <a:endParaRPr lang="zh-TW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813447" y="4026241"/>
            <a:ext cx="595424" cy="286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9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-icon</a:t>
            </a:r>
            <a:endParaRPr lang="zh-TW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9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7222" y="32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個人資料</a:t>
            </a:r>
          </a:p>
        </p:txBody>
      </p:sp>
      <p:sp>
        <p:nvSpPr>
          <p:cNvPr id="5" name="矩形 4"/>
          <p:cNvSpPr/>
          <p:nvPr/>
        </p:nvSpPr>
        <p:spPr>
          <a:xfrm>
            <a:off x="1869989" y="2206195"/>
            <a:ext cx="8452022" cy="388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906162"/>
            <a:ext cx="8452022" cy="131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9989" y="6087764"/>
            <a:ext cx="8452022" cy="77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99118" y="1092112"/>
            <a:ext cx="7139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h1</a:t>
            </a:r>
          </a:p>
          <a:p>
            <a:pPr algn="ctr"/>
            <a:r>
              <a:rPr lang="zh-TW" altLang="en-US" sz="1100" dirty="0" smtClean="0"/>
              <a:t>購物網站名稱</a:t>
            </a:r>
            <a:endParaRPr lang="zh-TW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257921" y="1378980"/>
            <a:ext cx="4421585" cy="2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1100" dirty="0" smtClean="0">
                <a:solidFill>
                  <a:schemeClr val="tx1"/>
                </a:solidFill>
              </a:rPr>
              <a:t>搜尋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869989" y="1901524"/>
            <a:ext cx="8452021" cy="31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7217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我的帳戶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414" y="1883919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我的訂單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40852" y="1885374"/>
            <a:ext cx="172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我的</a:t>
            </a:r>
            <a:r>
              <a:rPr lang="zh-TW" altLang="en-US" sz="1400" dirty="0"/>
              <a:t>賣場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50465" y="1878225"/>
            <a:ext cx="1721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首頁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807" y="1265316"/>
            <a:ext cx="634313" cy="471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</a:rPr>
              <a:t>img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購物</a:t>
            </a:r>
            <a:r>
              <a:rPr lang="zh-TW" altLang="en-US" sz="1100" dirty="0">
                <a:solidFill>
                  <a:schemeClr val="tx1"/>
                </a:solidFill>
              </a:rPr>
              <a:t>車</a:t>
            </a:r>
          </a:p>
        </p:txBody>
      </p:sp>
      <p:sp>
        <p:nvSpPr>
          <p:cNvPr id="48" name="矩形 47"/>
          <p:cNvSpPr/>
          <p:nvPr/>
        </p:nvSpPr>
        <p:spPr>
          <a:xfrm>
            <a:off x="2896332" y="2251762"/>
            <a:ext cx="319520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div&gt;b-breadcrumb</a:t>
            </a:r>
            <a:r>
              <a:rPr lang="zh-TW" altLang="en-US" sz="1100" b="1" dirty="0"/>
              <a:t>我</a:t>
            </a:r>
            <a:r>
              <a:rPr lang="zh-TW" altLang="en-US" sz="1100" b="1" dirty="0" smtClean="0"/>
              <a:t>的</a:t>
            </a:r>
            <a:r>
              <a:rPr lang="zh-TW" altLang="en-US" sz="1100" b="1" dirty="0"/>
              <a:t>帳戶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869989" y="89655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div#top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807673" y="2176462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div#middle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801431" y="6058850"/>
            <a:ext cx="9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div#bottom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endParaRPr lang="zh-TW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8027810" y="1392194"/>
            <a:ext cx="543697" cy="217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635" y="1203485"/>
            <a:ext cx="587710" cy="50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86517" y="191586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972590" y="19202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59662" y="19158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81371" y="18994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68443" y="189505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07948" y="6373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商店簡單資訊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8641480" y="921792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a</a:t>
            </a:r>
            <a:r>
              <a:rPr lang="zh-TW" altLang="en-US" sz="1100" dirty="0" smtClean="0"/>
              <a:t>用戶名 </a:t>
            </a:r>
            <a:endParaRPr lang="zh-TW" altLang="en-US" sz="1100" dirty="0"/>
          </a:p>
        </p:txBody>
      </p:sp>
      <p:sp>
        <p:nvSpPr>
          <p:cNvPr id="82" name="橢圓 81"/>
          <p:cNvSpPr/>
          <p:nvPr/>
        </p:nvSpPr>
        <p:spPr>
          <a:xfrm>
            <a:off x="9350902" y="897415"/>
            <a:ext cx="331695" cy="284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618295" y="918045"/>
            <a:ext cx="734441" cy="26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a</a:t>
            </a:r>
            <a:r>
              <a:rPr lang="zh-TW" altLang="en-US" sz="1100" dirty="0" smtClean="0"/>
              <a:t>退出 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9324762" y="872530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100" dirty="0"/>
          </a:p>
        </p:txBody>
      </p:sp>
      <p:sp>
        <p:nvSpPr>
          <p:cNvPr id="79" name="矩形 78"/>
          <p:cNvSpPr/>
          <p:nvPr/>
        </p:nvSpPr>
        <p:spPr>
          <a:xfrm>
            <a:off x="8653405" y="3274240"/>
            <a:ext cx="927927" cy="83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8627462" y="4477655"/>
            <a:ext cx="9202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button</a:t>
            </a:r>
            <a:r>
              <a:rPr lang="zh-TW" altLang="en-US" sz="1000" dirty="0" smtClean="0"/>
              <a:t>上傳</a:t>
            </a:r>
            <a:endParaRPr lang="zh-TW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8335022" y="2791774"/>
            <a:ext cx="1564699" cy="2085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8349579" y="4201701"/>
            <a:ext cx="1523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Input</a:t>
            </a:r>
            <a:r>
              <a:rPr lang="zh-TW" altLang="en-US" sz="1000" dirty="0" smtClean="0"/>
              <a:t>選擇檔案</a:t>
            </a:r>
            <a:endParaRPr lang="zh-TW" altLang="en-US" sz="1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8429871" y="2935296"/>
            <a:ext cx="1297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頭像</a:t>
            </a:r>
            <a:endParaRPr lang="zh-TW" altLang="en-US" sz="1200" b="1" dirty="0"/>
          </a:p>
        </p:txBody>
      </p:sp>
      <p:sp>
        <p:nvSpPr>
          <p:cNvPr id="87" name="矩形 86"/>
          <p:cNvSpPr/>
          <p:nvPr/>
        </p:nvSpPr>
        <p:spPr>
          <a:xfrm>
            <a:off x="8812638" y="3489062"/>
            <a:ext cx="549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84216" y="2837485"/>
            <a:ext cx="6243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42875"/>
              </p:ext>
            </p:extLst>
          </p:nvPr>
        </p:nvGraphicFramePr>
        <p:xfrm>
          <a:off x="2107147" y="2896986"/>
          <a:ext cx="5909486" cy="2060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61">
                  <a:extLst>
                    <a:ext uri="{9D8B030D-6E8A-4147-A177-3AD203B41FA5}">
                      <a16:colId xmlns:a16="http://schemas.microsoft.com/office/drawing/2014/main" val="2026545394"/>
                    </a:ext>
                  </a:extLst>
                </a:gridCol>
                <a:gridCol w="1647568">
                  <a:extLst>
                    <a:ext uri="{9D8B030D-6E8A-4147-A177-3AD203B41FA5}">
                      <a16:colId xmlns:a16="http://schemas.microsoft.com/office/drawing/2014/main" val="1040915716"/>
                    </a:ext>
                  </a:extLst>
                </a:gridCol>
                <a:gridCol w="930875">
                  <a:extLst>
                    <a:ext uri="{9D8B030D-6E8A-4147-A177-3AD203B41FA5}">
                      <a16:colId xmlns:a16="http://schemas.microsoft.com/office/drawing/2014/main" val="268912483"/>
                    </a:ext>
                  </a:extLst>
                </a:gridCol>
                <a:gridCol w="2497282">
                  <a:extLst>
                    <a:ext uri="{9D8B030D-6E8A-4147-A177-3AD203B41FA5}">
                      <a16:colId xmlns:a16="http://schemas.microsoft.com/office/drawing/2014/main" val="236714474"/>
                    </a:ext>
                  </a:extLst>
                </a:gridCol>
              </a:tblGrid>
              <a:tr h="41219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zh-TW" altLang="en-US" sz="1200" dirty="0" smtClean="0"/>
                        <a:t> 用戶名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</a:t>
                      </a:r>
                      <a:r>
                        <a:rPr lang="zh-TW" altLang="en-US" sz="1200" dirty="0" smtClean="0"/>
                        <a:t> 王老酒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td&gt;u</a:t>
                      </a:r>
                      <a:r>
                        <a:rPr lang="zh-TW" altLang="en-US" sz="900" dirty="0" smtClean="0"/>
                        <a:t>修改密碼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 *2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639237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zh-TW" altLang="en-US" sz="1200" dirty="0" smtClean="0"/>
                        <a:t> 生日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1988/05/06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td&gt;u</a:t>
                      </a:r>
                      <a:r>
                        <a:rPr lang="zh-TW" altLang="en-US" sz="900" dirty="0" smtClean="0"/>
                        <a:t>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374694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zh-TW" altLang="en-US" sz="1200" dirty="0" smtClean="0"/>
                        <a:t>性別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</a:t>
                      </a:r>
                      <a:r>
                        <a:rPr lang="zh-TW" altLang="en-US" sz="1200" dirty="0" smtClean="0"/>
                        <a:t>  </a:t>
                      </a:r>
                      <a:r>
                        <a:rPr lang="en-US" altLang="zh-TW" sz="1200" dirty="0" smtClean="0"/>
                        <a:t>Male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td&gt;u</a:t>
                      </a:r>
                      <a:r>
                        <a:rPr lang="zh-TW" altLang="en-US" sz="900" dirty="0" smtClean="0"/>
                        <a:t>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td&gt;input-checkbox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38812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zh-TW" altLang="en-US" sz="1200" dirty="0" smtClean="0"/>
                        <a:t> 電話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0988776123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td&gt;u</a:t>
                      </a:r>
                      <a:r>
                        <a:rPr lang="zh-TW" altLang="en-US" sz="900" dirty="0" smtClean="0"/>
                        <a:t>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38691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th</a:t>
                      </a:r>
                      <a:r>
                        <a:rPr lang="zh-TW" altLang="en-US" sz="1200" dirty="0" smtClean="0"/>
                        <a:t> 信箱</a:t>
                      </a:r>
                      <a:r>
                        <a:rPr lang="en-US" altLang="zh-TW" sz="1200" dirty="0" smtClean="0"/>
                        <a:t>: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wang09@gmail.com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td&gt;u</a:t>
                      </a:r>
                      <a:r>
                        <a:rPr lang="zh-TW" altLang="en-US" sz="900" dirty="0" smtClean="0"/>
                        <a:t>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td&gt;input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667019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5560540" y="2968248"/>
            <a:ext cx="1614616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175156" y="2968248"/>
            <a:ext cx="472064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54172" y="3375359"/>
            <a:ext cx="1614616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7168788" y="3375359"/>
            <a:ext cx="472064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54172" y="3796839"/>
            <a:ext cx="1614616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7168788" y="3796839"/>
            <a:ext cx="472064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60540" y="4208796"/>
            <a:ext cx="1614616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7175156" y="4208796"/>
            <a:ext cx="472064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60540" y="4630276"/>
            <a:ext cx="1614616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7175156" y="4630276"/>
            <a:ext cx="472064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TW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6177608" y="4957936"/>
            <a:ext cx="103763" cy="23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383646" y="519280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點選修改才會出現</a:t>
            </a:r>
          </a:p>
        </p:txBody>
      </p:sp>
    </p:spTree>
    <p:extLst>
      <p:ext uri="{BB962C8B-B14F-4D97-AF65-F5344CB8AC3E}">
        <p14:creationId xmlns:p14="http://schemas.microsoft.com/office/powerpoint/2010/main" val="157069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1750</Words>
  <Application>Microsoft Office PowerPoint</Application>
  <PresentationFormat>寬螢幕</PresentationFormat>
  <Paragraphs>805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jimmy41708@gmail.com</dc:creator>
  <cp:lastModifiedBy>jimmy41708@gmail.com</cp:lastModifiedBy>
  <cp:revision>102</cp:revision>
  <dcterms:created xsi:type="dcterms:W3CDTF">2021-05-09T07:46:39Z</dcterms:created>
  <dcterms:modified xsi:type="dcterms:W3CDTF">2021-07-06T00:52:40Z</dcterms:modified>
</cp:coreProperties>
</file>