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70" r:id="rId5"/>
    <p:sldId id="259" r:id="rId6"/>
    <p:sldId id="260" r:id="rId7"/>
    <p:sldId id="261" r:id="rId8"/>
    <p:sldId id="272" r:id="rId9"/>
    <p:sldId id="275" r:id="rId10"/>
    <p:sldId id="273" r:id="rId11"/>
    <p:sldId id="274" r:id="rId12"/>
    <p:sldId id="262" r:id="rId13"/>
    <p:sldId id="276" r:id="rId14"/>
    <p:sldId id="277" r:id="rId15"/>
    <p:sldId id="278" r:id="rId16"/>
    <p:sldId id="279" r:id="rId17"/>
    <p:sldId id="280" r:id="rId18"/>
    <p:sldId id="281" r:id="rId19"/>
    <p:sldId id="265" r:id="rId20"/>
    <p:sldId id="268" r:id="rId21"/>
    <p:sldId id="266" r:id="rId22"/>
    <p:sldId id="267"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913"/>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8182"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5771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24.04.2022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7</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10</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3701133134"/>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200329"/>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Bühring, 2021, S. 23</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Schätzungsmethode aus dem Projektmanagement-Feld</a:t>
            </a:r>
          </a:p>
          <a:p>
            <a:r>
              <a:rPr lang="de-DE" dirty="0"/>
              <a:t>Auch: PERT-Schätzung, Dreipunktschätzung, Drei-Zeiten-Methode</a:t>
            </a:r>
          </a:p>
          <a:p>
            <a:r>
              <a:rPr lang="de-DE" dirty="0"/>
              <a:t>Zeitschätzung, keine Kosten</a:t>
            </a:r>
          </a:p>
          <a:p>
            <a:r>
              <a:rPr lang="de-DE" dirty="0"/>
              <a:t>Identifikation der wahrscheinlichsten Verzögerungsursachen</a:t>
            </a:r>
          </a:p>
          <a:p>
            <a:r>
              <a:rPr lang="de-DE" dirty="0"/>
              <a:t>PERT-Diagramm</a:t>
            </a:r>
          </a:p>
        </p:txBody>
      </p:sp>
    </p:spTree>
    <p:extLst>
      <p:ext uri="{BB962C8B-B14F-4D97-AF65-F5344CB8AC3E}">
        <p14:creationId xmlns:p14="http://schemas.microsoft.com/office/powerpoint/2010/main" val="269913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Tree>
    <p:extLst>
      <p:ext uri="{BB962C8B-B14F-4D97-AF65-F5344CB8AC3E}">
        <p14:creationId xmlns:p14="http://schemas.microsoft.com/office/powerpoint/2010/main" val="301963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nvGraphicFramePr>
        <p:xfrm>
          <a:off x="893979" y="5468852"/>
          <a:ext cx="10400866" cy="111252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370840">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10"/>
                                        <p:tgtEl>
                                          <p:spTgt spid="26"/>
                                        </p:tgtEl>
                                      </p:cBhvr>
                                    </p:animEffect>
                                  </p:childTnLst>
                                </p:cTn>
                              </p:par>
                              <p:par>
                                <p:cTn id="11" presetID="22" presetClass="entr" presetSubtype="4"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10"/>
                                        <p:tgtEl>
                                          <p:spTgt spid="28"/>
                                        </p:tgtEl>
                                      </p:cBhvr>
                                    </p:animEffect>
                                  </p:childTnLst>
                                </p:cTn>
                              </p:par>
                              <p:par>
                                <p:cTn id="14" presetID="2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10"/>
                                        <p:tgtEl>
                                          <p:spTgt spid="30"/>
                                        </p:tgtEl>
                                      </p:cBhvr>
                                    </p:animEffect>
                                  </p:childTnLst>
                                </p:cTn>
                              </p:par>
                              <p:par>
                                <p:cTn id="17" presetID="2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10"/>
                                        <p:tgtEl>
                                          <p:spTgt spid="32"/>
                                        </p:tgtEl>
                                      </p:cBhvr>
                                    </p:animEffect>
                                  </p:childTnLst>
                                </p:cTn>
                              </p:par>
                              <p:par>
                                <p:cTn id="20" presetID="22" presetClass="entr" presetSubtype="4"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10"/>
                                        <p:tgtEl>
                                          <p:spTgt spid="34"/>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10"/>
                                        <p:tgtEl>
                                          <p:spTgt spid="36"/>
                                        </p:tgtEl>
                                      </p:cBhvr>
                                    </p:animEffect>
                                  </p:childTnLst>
                                </p:cTn>
                              </p:par>
                              <p:par>
                                <p:cTn id="26" presetID="22" presetClass="entr" presetSubtype="4"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10"/>
                                        <p:tgtEl>
                                          <p:spTgt spid="38"/>
                                        </p:tgtEl>
                                      </p:cBhvr>
                                    </p:animEffect>
                                  </p:childTnLst>
                                </p:cTn>
                              </p:par>
                              <p:par>
                                <p:cTn id="29" presetID="2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1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10"/>
                                        <p:tgtEl>
                                          <p:spTgt spid="22"/>
                                        </p:tgtEl>
                                      </p:cBhvr>
                                    </p:animEffect>
                                  </p:childTnLst>
                                </p:cTn>
                              </p:par>
                              <p:par>
                                <p:cTn id="35" presetID="22" presetClass="entr" presetSubtype="4"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10"/>
                                        <p:tgtEl>
                                          <p:spTgt spid="42"/>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1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Tree>
    <p:extLst>
      <p:ext uri="{BB962C8B-B14F-4D97-AF65-F5344CB8AC3E}">
        <p14:creationId xmlns:p14="http://schemas.microsoft.com/office/powerpoint/2010/main" val="424140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Tree>
    <p:extLst>
      <p:ext uri="{BB962C8B-B14F-4D97-AF65-F5344CB8AC3E}">
        <p14:creationId xmlns:p14="http://schemas.microsoft.com/office/powerpoint/2010/main" val="147399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15BE0-3222-4FA9-9C21-38214112F7DB}"/>
              </a:ext>
            </a:extLst>
          </p:cNvPr>
          <p:cNvSpPr>
            <a:spLocks noGrp="1"/>
          </p:cNvSpPr>
          <p:nvPr>
            <p:ph type="title"/>
          </p:nvPr>
        </p:nvSpPr>
        <p:spPr/>
        <p:txBody>
          <a:bodyPr/>
          <a:lstStyle/>
          <a:p>
            <a:r>
              <a:rPr lang="en-US" dirty="0"/>
              <a:t>Pert</a:t>
            </a:r>
            <a:r>
              <a:rPr lang="de-DE" dirty="0"/>
              <a:t> - Beispiele</a:t>
            </a:r>
          </a:p>
        </p:txBody>
      </p:sp>
      <p:sp>
        <p:nvSpPr>
          <p:cNvPr id="3" name="Textplatzhalter 2">
            <a:extLst>
              <a:ext uri="{FF2B5EF4-FFF2-40B4-BE49-F238E27FC236}">
                <a16:creationId xmlns:a16="http://schemas.microsoft.com/office/drawing/2014/main" id="{7F31D81D-E9A0-4D32-AA70-8F4AF565F85B}"/>
              </a:ext>
            </a:extLst>
          </p:cNvPr>
          <p:cNvSpPr>
            <a:spLocks noGrp="1"/>
          </p:cNvSpPr>
          <p:nvPr>
            <p:ph type="body" idx="1"/>
          </p:nvPr>
        </p:nvSpPr>
        <p:spPr/>
        <p:txBody>
          <a:bodyPr/>
          <a:lstStyle/>
          <a:p>
            <a:endParaRPr lang="de-DE" dirty="0"/>
          </a:p>
        </p:txBody>
      </p:sp>
      <p:sp>
        <p:nvSpPr>
          <p:cNvPr id="4" name="Inhaltsplatzhalter 3">
            <a:extLst>
              <a:ext uri="{FF2B5EF4-FFF2-40B4-BE49-F238E27FC236}">
                <a16:creationId xmlns:a16="http://schemas.microsoft.com/office/drawing/2014/main" id="{BBAC3B95-E435-410B-8B20-590101018493}"/>
              </a:ext>
            </a:extLst>
          </p:cNvPr>
          <p:cNvSpPr>
            <a:spLocks noGrp="1"/>
          </p:cNvSpPr>
          <p:nvPr>
            <p:ph sz="half" idx="2"/>
          </p:nvPr>
        </p:nvSpPr>
        <p:spPr/>
        <p:txBody>
          <a:bodyPr/>
          <a:lstStyle/>
          <a:p>
            <a:endParaRPr lang="de-DE"/>
          </a:p>
        </p:txBody>
      </p:sp>
      <p:sp>
        <p:nvSpPr>
          <p:cNvPr id="5" name="Textplatzhalter 4">
            <a:extLst>
              <a:ext uri="{FF2B5EF4-FFF2-40B4-BE49-F238E27FC236}">
                <a16:creationId xmlns:a16="http://schemas.microsoft.com/office/drawing/2014/main" id="{927A293B-1135-4489-B973-D52DB27287FF}"/>
              </a:ext>
            </a:extLst>
          </p:cNvPr>
          <p:cNvSpPr>
            <a:spLocks noGrp="1"/>
          </p:cNvSpPr>
          <p:nvPr>
            <p:ph type="body" sz="quarter" idx="3"/>
          </p:nvPr>
        </p:nvSpPr>
        <p:spPr/>
        <p:txBody>
          <a:bodyPr/>
          <a:lstStyle/>
          <a:p>
            <a:endParaRPr lang="de-DE"/>
          </a:p>
        </p:txBody>
      </p:sp>
      <p:sp>
        <p:nvSpPr>
          <p:cNvPr id="6" name="Inhaltsplatzhalter 5">
            <a:extLst>
              <a:ext uri="{FF2B5EF4-FFF2-40B4-BE49-F238E27FC236}">
                <a16:creationId xmlns:a16="http://schemas.microsoft.com/office/drawing/2014/main" id="{AF4A08DB-8D66-4530-8F73-6A83656E4330}"/>
              </a:ext>
            </a:extLst>
          </p:cNvPr>
          <p:cNvSpPr>
            <a:spLocks noGrp="1"/>
          </p:cNvSpPr>
          <p:nvPr>
            <p:ph sz="quarter" idx="4"/>
          </p:nvPr>
        </p:nvSpPr>
        <p:spPr/>
        <p:txBody>
          <a:bodyPr/>
          <a:lstStyle/>
          <a:p>
            <a:endParaRPr lang="de-DE"/>
          </a:p>
        </p:txBody>
      </p:sp>
    </p:spTree>
    <p:extLst>
      <p:ext uri="{BB962C8B-B14F-4D97-AF65-F5344CB8AC3E}">
        <p14:creationId xmlns:p14="http://schemas.microsoft.com/office/powerpoint/2010/main" val="240572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AF7B1-E23F-48B9-BA51-9A02452902DD}"/>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93567E31-E6DA-41BF-98A3-F6DF118F7F8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7562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Einleitung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021887" cy="3124201"/>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 Verlag; </a:t>
            </a:r>
            <a:r>
              <a:rPr lang="de-DE" sz="1600" dirty="0">
                <a:effectLst>
                  <a:glow rad="38100">
                    <a:schemeClr val="bg1">
                      <a:lumMod val="50000"/>
                      <a:lumOff val="50000"/>
                      <a:alpha val="20000"/>
                    </a:schemeClr>
                  </a:glow>
                  <a:outerShdw blurRad="38100" dist="38100" dir="2700000" algn="tl">
                    <a:srgbClr val="000000">
                      <a:alpha val="43137"/>
                    </a:srgbClr>
                  </a:outerShdw>
                </a:effectLst>
              </a:rPr>
              <a:t>ISBN-10: 0-470-50383-1; </a:t>
            </a:r>
          </a:p>
          <a:p>
            <a:pPr marL="0" indent="0">
              <a:buNone/>
            </a:pPr>
            <a:r>
              <a:rPr lang="de-DE" sz="1600" dirty="0">
                <a:effectLst>
                  <a:glow rad="38100">
                    <a:schemeClr val="bg1">
                      <a:lumMod val="50000"/>
                      <a:lumOff val="50000"/>
                      <a:alpha val="20000"/>
                    </a:schemeClr>
                  </a:glow>
                  <a:outerShdw blurRad="38100" dist="38100" dir="2700000" algn="tl">
                    <a:srgbClr val="000000">
                      <a:alpha val="43137"/>
                    </a:srgbClr>
                  </a:outerShdw>
                </a:effectLst>
              </a:rPr>
              <a:t>						ISBN-13: 978-0-470-50383-6; Seite 494f</a:t>
            </a: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p:txBody>
      </p:sp>
    </p:spTree>
    <p:extLst>
      <p:ext uri="{BB962C8B-B14F-4D97-AF65-F5344CB8AC3E}">
        <p14:creationId xmlns:p14="http://schemas.microsoft.com/office/powerpoint/2010/main" val="1527458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984659" y="1761308"/>
            <a:ext cx="9905998" cy="3124201"/>
          </a:xfrm>
        </p:spPr>
        <p:txBody>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Einleitung - Ausgangs Situation</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6EF72-C0E0-4AA5-B290-D03ACECBDDDF}"/>
              </a:ext>
            </a:extLst>
          </p:cNvPr>
          <p:cNvSpPr>
            <a:spLocks noGrp="1"/>
          </p:cNvSpPr>
          <p:nvPr>
            <p:ph type="title"/>
          </p:nvPr>
        </p:nvSpPr>
        <p:spPr/>
        <p:txBody>
          <a:bodyPr/>
          <a:lstStyle/>
          <a:p>
            <a:pPr algn="ctr"/>
            <a:r>
              <a:rPr lang="de-DE" dirty="0"/>
              <a:t>Einleitung - Einordnung</a:t>
            </a:r>
          </a:p>
        </p:txBody>
      </p:sp>
      <p:sp>
        <p:nvSpPr>
          <p:cNvPr id="3" name="Inhaltsplatzhalter 2">
            <a:extLst>
              <a:ext uri="{FF2B5EF4-FFF2-40B4-BE49-F238E27FC236}">
                <a16:creationId xmlns:a16="http://schemas.microsoft.com/office/drawing/2014/main" id="{4671FF31-CEA9-421B-A717-EB937913442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2775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r>
              <a:rPr lang="de-DE" dirty="0"/>
              <a:t>Poker Planning - Methode</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7126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902</Words>
  <Application>Microsoft Office PowerPoint</Application>
  <PresentationFormat>Breitbild</PresentationFormat>
  <Paragraphs>198</Paragraphs>
  <Slides>23</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Cambria Math</vt:lpstr>
      <vt:lpstr>Century Gothic</vt:lpstr>
      <vt:lpstr>Netz</vt:lpstr>
      <vt:lpstr>Aufgabe A1008</vt:lpstr>
      <vt:lpstr>Inhalt</vt:lpstr>
      <vt:lpstr>Einleitung - Ausgangs Situation</vt:lpstr>
      <vt:lpstr>Einleitung - Einordnung</vt:lpstr>
      <vt:lpstr>Poker Planning - Methode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Anwendungsgebiete</vt:lpstr>
      <vt:lpstr>PERT – Vor-/Nachteile</vt:lpstr>
      <vt:lpstr>Pert - Beispiele</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Tom Russ</cp:lastModifiedBy>
  <cp:revision>34</cp:revision>
  <dcterms:created xsi:type="dcterms:W3CDTF">2022-04-22T12:53:21Z</dcterms:created>
  <dcterms:modified xsi:type="dcterms:W3CDTF">2022-04-24T18:18:09Z</dcterms:modified>
</cp:coreProperties>
</file>