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92" r:id="rId4"/>
    <p:sldId id="293" r:id="rId5"/>
    <p:sldId id="259" r:id="rId6"/>
    <p:sldId id="285" r:id="rId7"/>
    <p:sldId id="283" r:id="rId8"/>
    <p:sldId id="260" r:id="rId9"/>
    <p:sldId id="261" r:id="rId10"/>
    <p:sldId id="272" r:id="rId11"/>
    <p:sldId id="275" r:id="rId12"/>
    <p:sldId id="273" r:id="rId13"/>
    <p:sldId id="274" r:id="rId14"/>
    <p:sldId id="262" r:id="rId15"/>
    <p:sldId id="276" r:id="rId16"/>
    <p:sldId id="277" r:id="rId17"/>
    <p:sldId id="278" r:id="rId18"/>
    <p:sldId id="280" r:id="rId19"/>
    <p:sldId id="279" r:id="rId20"/>
    <p:sldId id="286" r:id="rId21"/>
    <p:sldId id="287" r:id="rId22"/>
    <p:sldId id="294" r:id="rId23"/>
    <p:sldId id="295" r:id="rId24"/>
    <p:sldId id="268" r:id="rId25"/>
    <p:sldId id="266" r:id="rId26"/>
    <p:sldId id="26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6EE4B-EAA1-492B-BDC7-4AE36708D0C8}" v="2612" dt="2022-04-24T14:11:37.35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60"/>
  </p:normalViewPr>
  <p:slideViewPr>
    <p:cSldViewPr snapToGrid="0">
      <p:cViewPr varScale="1">
        <p:scale>
          <a:sx n="81" d="100"/>
          <a:sy n="81" d="100"/>
        </p:scale>
        <p:origin x="70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Butz" userId="e3e068b288066c6e" providerId="LiveId" clId="{6506EE4B-EAA1-492B-BDC7-4AE36708D0C8}"/>
    <pc:docChg chg="undo redo custSel addSld delSld modSld">
      <pc:chgData name="Steven Butz" userId="e3e068b288066c6e" providerId="LiveId" clId="{6506EE4B-EAA1-492B-BDC7-4AE36708D0C8}" dt="2022-04-24T14:11:37.354" v="6142" actId="20577"/>
      <pc:docMkLst>
        <pc:docMk/>
      </pc:docMkLst>
      <pc:sldChg chg="addSp modSp mod">
        <pc:chgData name="Steven Butz" userId="e3e068b288066c6e" providerId="LiveId" clId="{6506EE4B-EAA1-492B-BDC7-4AE36708D0C8}" dt="2022-04-24T11:55:08.782" v="4976" actId="2711"/>
        <pc:sldMkLst>
          <pc:docMk/>
          <pc:sldMk cId="1043685735" sldId="261"/>
        </pc:sldMkLst>
        <pc:spChg chg="mod">
          <ac:chgData name="Steven Butz" userId="e3e068b288066c6e" providerId="LiveId" clId="{6506EE4B-EAA1-492B-BDC7-4AE36708D0C8}" dt="2022-04-24T11:29:56.971" v="4592" actId="20577"/>
          <ac:spMkLst>
            <pc:docMk/>
            <pc:sldMk cId="1043685735" sldId="261"/>
            <ac:spMk id="3" creationId="{5E0E1D3F-8849-4EDC-9137-078B076995CC}"/>
          </ac:spMkLst>
        </pc:spChg>
        <pc:spChg chg="add mod">
          <ac:chgData name="Steven Butz" userId="e3e068b288066c6e" providerId="LiveId" clId="{6506EE4B-EAA1-492B-BDC7-4AE36708D0C8}" dt="2022-04-24T11:55:08.782" v="4976" actId="2711"/>
          <ac:spMkLst>
            <pc:docMk/>
            <pc:sldMk cId="1043685735" sldId="261"/>
            <ac:spMk id="4" creationId="{E4E871CA-4E43-4CA2-B078-44D1F22AF6D9}"/>
          </ac:spMkLst>
        </pc:spChg>
      </pc:sldChg>
      <pc:sldChg chg="addSp delSp modSp mod">
        <pc:chgData name="Steven Butz" userId="e3e068b288066c6e" providerId="LiveId" clId="{6506EE4B-EAA1-492B-BDC7-4AE36708D0C8}" dt="2022-04-24T14:11:37.354" v="6142" actId="20577"/>
        <pc:sldMkLst>
          <pc:docMk/>
          <pc:sldMk cId="1550105964" sldId="262"/>
        </pc:sldMkLst>
        <pc:spChg chg="add del mod">
          <ac:chgData name="Steven Butz" userId="e3e068b288066c6e" providerId="LiveId" clId="{6506EE4B-EAA1-492B-BDC7-4AE36708D0C8}" dt="2022-04-23T15:16:32.986" v="3704" actId="1032"/>
          <ac:spMkLst>
            <pc:docMk/>
            <pc:sldMk cId="1550105964" sldId="262"/>
            <ac:spMk id="3" creationId="{3B27636F-8D72-4178-BC82-CD0452498375}"/>
          </ac:spMkLst>
        </pc:spChg>
        <pc:spChg chg="add mod">
          <ac:chgData name="Steven Butz" userId="e3e068b288066c6e" providerId="LiveId" clId="{6506EE4B-EAA1-492B-BDC7-4AE36708D0C8}" dt="2022-04-24T13:32:19.425" v="5300" actId="20577"/>
          <ac:spMkLst>
            <pc:docMk/>
            <pc:sldMk cId="1550105964" sldId="262"/>
            <ac:spMk id="4" creationId="{313D28A8-B9DF-4E2D-8880-85FA240BC73D}"/>
          </ac:spMkLst>
        </pc:spChg>
        <pc:graphicFrameChg chg="add del mod modGraphic">
          <ac:chgData name="Steven Butz" userId="e3e068b288066c6e" providerId="LiveId" clId="{6506EE4B-EAA1-492B-BDC7-4AE36708D0C8}" dt="2022-04-23T15:10:20.154" v="3639" actId="1032"/>
          <ac:graphicFrameMkLst>
            <pc:docMk/>
            <pc:sldMk cId="1550105964" sldId="262"/>
            <ac:graphicFrameMk id="4" creationId="{8D393E15-F85A-46D7-9C22-4E8B8C3A8D3D}"/>
          </ac:graphicFrameMkLst>
        </pc:graphicFrameChg>
        <pc:graphicFrameChg chg="add mod modGraphic">
          <ac:chgData name="Steven Butz" userId="e3e068b288066c6e" providerId="LiveId" clId="{6506EE4B-EAA1-492B-BDC7-4AE36708D0C8}" dt="2022-04-24T14:11:37.354" v="6142" actId="20577"/>
          <ac:graphicFrameMkLst>
            <pc:docMk/>
            <pc:sldMk cId="1550105964" sldId="262"/>
            <ac:graphicFrameMk id="7" creationId="{F252CA0E-371F-44C1-98D5-08AAF879BAC4}"/>
          </ac:graphicFrameMkLst>
        </pc:graphicFrameChg>
      </pc:sldChg>
      <pc:sldChg chg="modSp mod">
        <pc:chgData name="Steven Butz" userId="e3e068b288066c6e" providerId="LiveId" clId="{6506EE4B-EAA1-492B-BDC7-4AE36708D0C8}" dt="2022-04-24T13:46:22.109" v="5942" actId="14100"/>
        <pc:sldMkLst>
          <pc:docMk/>
          <pc:sldMk cId="1527458650" sldId="266"/>
        </pc:sldMkLst>
        <pc:spChg chg="mod">
          <ac:chgData name="Steven Butz" userId="e3e068b288066c6e" providerId="LiveId" clId="{6506EE4B-EAA1-492B-BDC7-4AE36708D0C8}" dt="2022-04-24T13:46:22.109" v="5942" actId="14100"/>
          <ac:spMkLst>
            <pc:docMk/>
            <pc:sldMk cId="1527458650" sldId="266"/>
            <ac:spMk id="3" creationId="{0985FC88-9436-44E7-B69E-9C4427DAB7F8}"/>
          </ac:spMkLst>
        </pc:spChg>
      </pc:sldChg>
      <pc:sldChg chg="modSp mod">
        <pc:chgData name="Steven Butz" userId="e3e068b288066c6e" providerId="LiveId" clId="{6506EE4B-EAA1-492B-BDC7-4AE36708D0C8}" dt="2022-04-24T13:53:17.258" v="6139" actId="20577"/>
        <pc:sldMkLst>
          <pc:docMk/>
          <pc:sldMk cId="3542115095" sldId="267"/>
        </pc:sldMkLst>
        <pc:spChg chg="mod">
          <ac:chgData name="Steven Butz" userId="e3e068b288066c6e" providerId="LiveId" clId="{6506EE4B-EAA1-492B-BDC7-4AE36708D0C8}" dt="2022-04-24T13:53:17.258" v="6139" actId="20577"/>
          <ac:spMkLst>
            <pc:docMk/>
            <pc:sldMk cId="3542115095" sldId="267"/>
            <ac:spMk id="3" creationId="{273D41F4-5FB0-4349-8CE0-152BFF977AD8}"/>
          </ac:spMkLst>
        </pc:spChg>
      </pc:sldChg>
      <pc:sldChg chg="addSp delSp modSp add del mod">
        <pc:chgData name="Steven Butz" userId="e3e068b288066c6e" providerId="LiveId" clId="{6506EE4B-EAA1-492B-BDC7-4AE36708D0C8}" dt="2022-04-24T13:30:35.087" v="5272" actId="20577"/>
        <pc:sldMkLst>
          <pc:docMk/>
          <pc:sldMk cId="1457865203" sldId="272"/>
        </pc:sldMkLst>
        <pc:spChg chg="mod">
          <ac:chgData name="Steven Butz" userId="e3e068b288066c6e" providerId="LiveId" clId="{6506EE4B-EAA1-492B-BDC7-4AE36708D0C8}" dt="2022-04-23T14:15:32.800" v="1208" actId="1076"/>
          <ac:spMkLst>
            <pc:docMk/>
            <pc:sldMk cId="1457865203" sldId="272"/>
            <ac:spMk id="2" creationId="{C69C870D-64F4-42DA-A8E5-366FD6E597F8}"/>
          </ac:spMkLst>
        </pc:spChg>
        <pc:spChg chg="del mod">
          <ac:chgData name="Steven Butz" userId="e3e068b288066c6e" providerId="LiveId" clId="{6506EE4B-EAA1-492B-BDC7-4AE36708D0C8}" dt="2022-04-23T14:10:55.743" v="1185" actId="3680"/>
          <ac:spMkLst>
            <pc:docMk/>
            <pc:sldMk cId="1457865203" sldId="272"/>
            <ac:spMk id="3" creationId="{5E0E1D3F-8849-4EDC-9137-078B076995CC}"/>
          </ac:spMkLst>
        </pc:spChg>
        <pc:spChg chg="add mod">
          <ac:chgData name="Steven Butz" userId="e3e068b288066c6e" providerId="LiveId" clId="{6506EE4B-EAA1-492B-BDC7-4AE36708D0C8}" dt="2022-04-24T13:30:35.087" v="5272" actId="20577"/>
          <ac:spMkLst>
            <pc:docMk/>
            <pc:sldMk cId="1457865203" sldId="272"/>
            <ac:spMk id="3" creationId="{933E464A-C32E-4AC9-82D6-D9BC65167FA7}"/>
          </ac:spMkLst>
        </pc:spChg>
        <pc:spChg chg="add del mod">
          <ac:chgData name="Steven Butz" userId="e3e068b288066c6e" providerId="LiveId" clId="{6506EE4B-EAA1-492B-BDC7-4AE36708D0C8}" dt="2022-04-24T11:34:14.375" v="4619" actId="478"/>
          <ac:spMkLst>
            <pc:docMk/>
            <pc:sldMk cId="1457865203" sldId="272"/>
            <ac:spMk id="4" creationId="{CDDF8A24-A764-47AE-921C-5148D98F1953}"/>
          </ac:spMkLst>
        </pc:spChg>
        <pc:spChg chg="add del mod">
          <ac:chgData name="Steven Butz" userId="e3e068b288066c6e" providerId="LiveId" clId="{6506EE4B-EAA1-492B-BDC7-4AE36708D0C8}" dt="2022-04-23T14:19:34.092" v="1275" actId="3680"/>
          <ac:spMkLst>
            <pc:docMk/>
            <pc:sldMk cId="1457865203" sldId="272"/>
            <ac:spMk id="6" creationId="{27A06500-DBB0-4768-9987-AC85F9570230}"/>
          </ac:spMkLst>
        </pc:spChg>
        <pc:spChg chg="add del mod">
          <ac:chgData name="Steven Butz" userId="e3e068b288066c6e" providerId="LiveId" clId="{6506EE4B-EAA1-492B-BDC7-4AE36708D0C8}" dt="2022-04-23T14:19:55.702" v="1278"/>
          <ac:spMkLst>
            <pc:docMk/>
            <pc:sldMk cId="1457865203" sldId="272"/>
            <ac:spMk id="10" creationId="{0969E9DB-1E06-4410-9C19-06BB3C7071D3}"/>
          </ac:spMkLst>
        </pc:spChg>
        <pc:spChg chg="add del mod">
          <ac:chgData name="Steven Butz" userId="e3e068b288066c6e" providerId="LiveId" clId="{6506EE4B-EAA1-492B-BDC7-4AE36708D0C8}" dt="2022-04-23T14:21:41.186" v="1290" actId="3680"/>
          <ac:spMkLst>
            <pc:docMk/>
            <pc:sldMk cId="1457865203" sldId="272"/>
            <ac:spMk id="13" creationId="{BC7252E5-5333-4CBA-A394-1F940CF7BB50}"/>
          </ac:spMkLst>
        </pc:spChg>
        <pc:graphicFrameChg chg="add del mod ord modGraphic">
          <ac:chgData name="Steven Butz" userId="e3e068b288066c6e" providerId="LiveId" clId="{6506EE4B-EAA1-492B-BDC7-4AE36708D0C8}" dt="2022-04-23T14:19:33.948" v="1274" actId="478"/>
          <ac:graphicFrameMkLst>
            <pc:docMk/>
            <pc:sldMk cId="1457865203" sldId="272"/>
            <ac:graphicFrameMk id="4" creationId="{748235D8-3082-417E-8205-2B00B961D2FE}"/>
          </ac:graphicFrameMkLst>
        </pc:graphicFrameChg>
        <pc:graphicFrameChg chg="add del mod ord modGraphic">
          <ac:chgData name="Steven Butz" userId="e3e068b288066c6e" providerId="LiveId" clId="{6506EE4B-EAA1-492B-BDC7-4AE36708D0C8}" dt="2022-04-23T14:15:34.311" v="1211" actId="3680"/>
          <ac:graphicFrameMkLst>
            <pc:docMk/>
            <pc:sldMk cId="1457865203" sldId="272"/>
            <ac:graphicFrameMk id="7" creationId="{7C5DC602-3EDB-4709-8FDF-68CFD450E00E}"/>
          </ac:graphicFrameMkLst>
        </pc:graphicFrameChg>
        <pc:graphicFrameChg chg="add del mod ord modGraphic">
          <ac:chgData name="Steven Butz" userId="e3e068b288066c6e" providerId="LiveId" clId="{6506EE4B-EAA1-492B-BDC7-4AE36708D0C8}" dt="2022-04-23T14:19:43.432" v="1277" actId="478"/>
          <ac:graphicFrameMkLst>
            <pc:docMk/>
            <pc:sldMk cId="1457865203" sldId="272"/>
            <ac:graphicFrameMk id="8" creationId="{91687FC5-1228-489A-A76C-82CEE5FD7B67}"/>
          </ac:graphicFrameMkLst>
        </pc:graphicFrameChg>
        <pc:graphicFrameChg chg="add del mod modGraphic">
          <ac:chgData name="Steven Butz" userId="e3e068b288066c6e" providerId="LiveId" clId="{6506EE4B-EAA1-492B-BDC7-4AE36708D0C8}" dt="2022-04-23T14:20:17.653" v="1281" actId="478"/>
          <ac:graphicFrameMkLst>
            <pc:docMk/>
            <pc:sldMk cId="1457865203" sldId="272"/>
            <ac:graphicFrameMk id="11" creationId="{5329BB55-7892-4B7C-90A0-C8C23027BA96}"/>
          </ac:graphicFrameMkLst>
        </pc:graphicFrameChg>
        <pc:graphicFrameChg chg="add del mod ord modGraphic">
          <ac:chgData name="Steven Butz" userId="e3e068b288066c6e" providerId="LiveId" clId="{6506EE4B-EAA1-492B-BDC7-4AE36708D0C8}" dt="2022-04-23T14:20:49.908" v="1285" actId="3680"/>
          <ac:graphicFrameMkLst>
            <pc:docMk/>
            <pc:sldMk cId="1457865203" sldId="272"/>
            <ac:graphicFrameMk id="14" creationId="{CA23CAAA-A916-468D-85F3-0223F708F9FE}"/>
          </ac:graphicFrameMkLst>
        </pc:graphicFrameChg>
        <pc:graphicFrameChg chg="add del mod ord modGraphic">
          <ac:chgData name="Steven Butz" userId="e3e068b288066c6e" providerId="LiveId" clId="{6506EE4B-EAA1-492B-BDC7-4AE36708D0C8}" dt="2022-04-23T14:21:03.169" v="1287" actId="3680"/>
          <ac:graphicFrameMkLst>
            <pc:docMk/>
            <pc:sldMk cId="1457865203" sldId="272"/>
            <ac:graphicFrameMk id="15" creationId="{254968EB-56E8-4767-868D-F2189BF56259}"/>
          </ac:graphicFrameMkLst>
        </pc:graphicFrameChg>
        <pc:graphicFrameChg chg="add del mod ord modGraphic">
          <ac:chgData name="Steven Butz" userId="e3e068b288066c6e" providerId="LiveId" clId="{6506EE4B-EAA1-492B-BDC7-4AE36708D0C8}" dt="2022-04-23T14:21:33.063" v="1289" actId="3680"/>
          <ac:graphicFrameMkLst>
            <pc:docMk/>
            <pc:sldMk cId="1457865203" sldId="272"/>
            <ac:graphicFrameMk id="16" creationId="{52B25416-384A-4A53-A0D7-F3DA97321059}"/>
          </ac:graphicFrameMkLst>
        </pc:graphicFrameChg>
        <pc:graphicFrameChg chg="add mod ord modGraphic">
          <ac:chgData name="Steven Butz" userId="e3e068b288066c6e" providerId="LiveId" clId="{6506EE4B-EAA1-492B-BDC7-4AE36708D0C8}" dt="2022-04-24T10:55:02.612" v="4353" actId="20577"/>
          <ac:graphicFrameMkLst>
            <pc:docMk/>
            <pc:sldMk cId="1457865203" sldId="272"/>
            <ac:graphicFrameMk id="17" creationId="{55D4826C-00D6-4701-8073-53FDF10BBBEC}"/>
          </ac:graphicFrameMkLst>
        </pc:graphicFrameChg>
      </pc:sldChg>
      <pc:sldChg chg="addSp delSp modSp add del mod">
        <pc:chgData name="Steven Butz" userId="e3e068b288066c6e" providerId="LiveId" clId="{6506EE4B-EAA1-492B-BDC7-4AE36708D0C8}" dt="2022-04-24T11:54:30.771" v="4971" actId="207"/>
        <pc:sldMkLst>
          <pc:docMk/>
          <pc:sldMk cId="2671836674" sldId="273"/>
        </pc:sldMkLst>
        <pc:spChg chg="add mod">
          <ac:chgData name="Steven Butz" userId="e3e068b288066c6e" providerId="LiveId" clId="{6506EE4B-EAA1-492B-BDC7-4AE36708D0C8}" dt="2022-04-24T11:54:30.771" v="4971" actId="207"/>
          <ac:spMkLst>
            <pc:docMk/>
            <pc:sldMk cId="2671836674" sldId="273"/>
            <ac:spMk id="3" creationId="{FC7C705A-2333-4883-A12C-8A9171F009B5}"/>
          </ac:spMkLst>
        </pc:spChg>
        <pc:spChg chg="add del mod">
          <ac:chgData name="Steven Butz" userId="e3e068b288066c6e" providerId="LiveId" clId="{6506EE4B-EAA1-492B-BDC7-4AE36708D0C8}" dt="2022-04-23T14:29:49.616" v="1723" actId="931"/>
          <ac:spMkLst>
            <pc:docMk/>
            <pc:sldMk cId="2671836674" sldId="273"/>
            <ac:spMk id="4" creationId="{9389FD52-0591-420D-B734-67A69C890537}"/>
          </ac:spMkLst>
        </pc:spChg>
        <pc:spChg chg="add del mod">
          <ac:chgData name="Steven Butz" userId="e3e068b288066c6e" providerId="LiveId" clId="{6506EE4B-EAA1-492B-BDC7-4AE36708D0C8}" dt="2022-04-23T14:32:25.535" v="1731" actId="1032"/>
          <ac:spMkLst>
            <pc:docMk/>
            <pc:sldMk cId="2671836674" sldId="273"/>
            <ac:spMk id="7" creationId="{9C770F84-21D2-4119-A896-ADCBFC3C9411}"/>
          </ac:spMkLst>
        </pc:spChg>
        <pc:graphicFrameChg chg="add del mod ord modGraphic">
          <ac:chgData name="Steven Butz" userId="e3e068b288066c6e" providerId="LiveId" clId="{6506EE4B-EAA1-492B-BDC7-4AE36708D0C8}" dt="2022-04-23T14:30:04.555" v="1730" actId="478"/>
          <ac:graphicFrameMkLst>
            <pc:docMk/>
            <pc:sldMk cId="2671836674" sldId="273"/>
            <ac:graphicFrameMk id="5" creationId="{F76483F4-1E8F-47C8-99D4-62BCF3624AB6}"/>
          </ac:graphicFrameMkLst>
        </pc:graphicFrameChg>
        <pc:graphicFrameChg chg="add mod modGraphic">
          <ac:chgData name="Steven Butz" userId="e3e068b288066c6e" providerId="LiveId" clId="{6506EE4B-EAA1-492B-BDC7-4AE36708D0C8}" dt="2022-04-23T15:03:42.954" v="3571"/>
          <ac:graphicFrameMkLst>
            <pc:docMk/>
            <pc:sldMk cId="2671836674" sldId="273"/>
            <ac:graphicFrameMk id="8" creationId="{641958CF-BD55-4304-90FD-F56332ECDE29}"/>
          </ac:graphicFrameMkLst>
        </pc:graphicFrameChg>
        <pc:graphicFrameChg chg="del">
          <ac:chgData name="Steven Butz" userId="e3e068b288066c6e" providerId="LiveId" clId="{6506EE4B-EAA1-492B-BDC7-4AE36708D0C8}" dt="2022-04-23T14:26:03.267" v="1648" actId="478"/>
          <ac:graphicFrameMkLst>
            <pc:docMk/>
            <pc:sldMk cId="2671836674" sldId="273"/>
            <ac:graphicFrameMk id="17" creationId="{55D4826C-00D6-4701-8073-53FDF10BBBEC}"/>
          </ac:graphicFrameMkLst>
        </pc:graphicFrameChg>
      </pc:sldChg>
      <pc:sldChg chg="addSp delSp modSp add mod">
        <pc:chgData name="Steven Butz" userId="e3e068b288066c6e" providerId="LiveId" clId="{6506EE4B-EAA1-492B-BDC7-4AE36708D0C8}" dt="2022-04-24T13:25:29.465" v="5147" actId="20577"/>
        <pc:sldMkLst>
          <pc:docMk/>
          <pc:sldMk cId="3684148420" sldId="274"/>
        </pc:sldMkLst>
        <pc:spChg chg="add del mod">
          <ac:chgData name="Steven Butz" userId="e3e068b288066c6e" providerId="LiveId" clId="{6506EE4B-EAA1-492B-BDC7-4AE36708D0C8}" dt="2022-04-23T14:46:19.019" v="2079" actId="1032"/>
          <ac:spMkLst>
            <pc:docMk/>
            <pc:sldMk cId="3684148420" sldId="274"/>
            <ac:spMk id="4" creationId="{EA8FA770-44BC-4C59-AEA2-8E34E393BEE8}"/>
          </ac:spMkLst>
        </pc:spChg>
        <pc:spChg chg="add mod">
          <ac:chgData name="Steven Butz" userId="e3e068b288066c6e" providerId="LiveId" clId="{6506EE4B-EAA1-492B-BDC7-4AE36708D0C8}" dt="2022-04-24T13:25:29.465" v="5147" actId="20577"/>
          <ac:spMkLst>
            <pc:docMk/>
            <pc:sldMk cId="3684148420" sldId="274"/>
            <ac:spMk id="5" creationId="{4BF8E8EC-B059-4AA7-8B9F-44C3B7610EEB}"/>
          </ac:spMkLst>
        </pc:spChg>
        <pc:spChg chg="add mod">
          <ac:chgData name="Steven Butz" userId="e3e068b288066c6e" providerId="LiveId" clId="{6506EE4B-EAA1-492B-BDC7-4AE36708D0C8}" dt="2022-04-23T15:03:27.554" v="3567"/>
          <ac:spMkLst>
            <pc:docMk/>
            <pc:sldMk cId="3684148420" sldId="274"/>
            <ac:spMk id="11" creationId="{DBF4DACD-67AC-4EC2-8020-E6CF855467D0}"/>
          </ac:spMkLst>
        </pc:spChg>
        <pc:graphicFrameChg chg="add del mod modGraphic">
          <ac:chgData name="Steven Butz" userId="e3e068b288066c6e" providerId="LiveId" clId="{6506EE4B-EAA1-492B-BDC7-4AE36708D0C8}" dt="2022-04-23T14:45:45.453" v="2078" actId="1032"/>
          <ac:graphicFrameMkLst>
            <pc:docMk/>
            <pc:sldMk cId="3684148420" sldId="274"/>
            <ac:graphicFrameMk id="7" creationId="{9AADDD35-DE6A-44A0-A74E-FC6BDC965713}"/>
          </ac:graphicFrameMkLst>
        </pc:graphicFrameChg>
        <pc:graphicFrameChg chg="del mod">
          <ac:chgData name="Steven Butz" userId="e3e068b288066c6e" providerId="LiveId" clId="{6506EE4B-EAA1-492B-BDC7-4AE36708D0C8}" dt="2022-04-23T14:43:32.061" v="2024" actId="478"/>
          <ac:graphicFrameMkLst>
            <pc:docMk/>
            <pc:sldMk cId="3684148420" sldId="274"/>
            <ac:graphicFrameMk id="8" creationId="{641958CF-BD55-4304-90FD-F56332ECDE29}"/>
          </ac:graphicFrameMkLst>
        </pc:graphicFrameChg>
        <pc:graphicFrameChg chg="add mod modGraphic">
          <ac:chgData name="Steven Butz" userId="e3e068b288066c6e" providerId="LiveId" clId="{6506EE4B-EAA1-492B-BDC7-4AE36708D0C8}" dt="2022-04-24T13:11:06.520" v="4989"/>
          <ac:graphicFrameMkLst>
            <pc:docMk/>
            <pc:sldMk cId="3684148420" sldId="274"/>
            <ac:graphicFrameMk id="9" creationId="{B7F60309-96FF-43A9-BFF7-493F98B9AAFA}"/>
          </ac:graphicFrameMkLst>
        </pc:graphicFrameChg>
      </pc:sldChg>
      <pc:sldChg chg="new del">
        <pc:chgData name="Steven Butz" userId="e3e068b288066c6e" providerId="LiveId" clId="{6506EE4B-EAA1-492B-BDC7-4AE36708D0C8}" dt="2022-04-24T10:37:27.826" v="3901" actId="2696"/>
        <pc:sldMkLst>
          <pc:docMk/>
          <pc:sldMk cId="2893388848" sldId="275"/>
        </pc:sldMkLst>
      </pc:sldChg>
      <pc:sldChg chg="addSp delSp modSp add mod">
        <pc:chgData name="Steven Butz" userId="e3e068b288066c6e" providerId="LiveId" clId="{6506EE4B-EAA1-492B-BDC7-4AE36708D0C8}" dt="2022-04-24T13:25:01.510" v="5143" actId="20577"/>
        <pc:sldMkLst>
          <pc:docMk/>
          <pc:sldMk cId="4205217365" sldId="275"/>
        </pc:sldMkLst>
        <pc:spChg chg="add del mod">
          <ac:chgData name="Steven Butz" userId="e3e068b288066c6e" providerId="LiveId" clId="{6506EE4B-EAA1-492B-BDC7-4AE36708D0C8}" dt="2022-04-24T10:40:01.391" v="4063" actId="1032"/>
          <ac:spMkLst>
            <pc:docMk/>
            <pc:sldMk cId="4205217365" sldId="275"/>
            <ac:spMk id="4" creationId="{3A0AB9E8-9D72-4A9A-A070-54C2B93E331C}"/>
          </ac:spMkLst>
        </pc:spChg>
        <pc:spChg chg="add mod">
          <ac:chgData name="Steven Butz" userId="e3e068b288066c6e" providerId="LiveId" clId="{6506EE4B-EAA1-492B-BDC7-4AE36708D0C8}" dt="2022-04-24T11:18:42.807" v="4411" actId="1076"/>
          <ac:spMkLst>
            <pc:docMk/>
            <pc:sldMk cId="4205217365" sldId="275"/>
            <ac:spMk id="6" creationId="{A696B488-D6D0-4FCC-BC51-C63CA0E0A5AD}"/>
          </ac:spMkLst>
        </pc:spChg>
        <pc:spChg chg="add mod">
          <ac:chgData name="Steven Butz" userId="e3e068b288066c6e" providerId="LiveId" clId="{6506EE4B-EAA1-492B-BDC7-4AE36708D0C8}" dt="2022-04-24T13:25:01.510" v="5143" actId="20577"/>
          <ac:spMkLst>
            <pc:docMk/>
            <pc:sldMk cId="4205217365" sldId="275"/>
            <ac:spMk id="7" creationId="{ED52A875-7348-4A48-AA24-2192B7FAE126}"/>
          </ac:spMkLst>
        </pc:spChg>
        <pc:spChg chg="add del mod">
          <ac:chgData name="Steven Butz" userId="e3e068b288066c6e" providerId="LiveId" clId="{6506EE4B-EAA1-492B-BDC7-4AE36708D0C8}" dt="2022-04-24T11:40:40.658" v="4685"/>
          <ac:spMkLst>
            <pc:docMk/>
            <pc:sldMk cId="4205217365" sldId="275"/>
            <ac:spMk id="8" creationId="{618071E0-AC87-460E-85E6-B9CDD4B5CF2C}"/>
          </ac:spMkLst>
        </pc:spChg>
        <pc:graphicFrameChg chg="add del mod modGraphic">
          <ac:chgData name="Steven Butz" userId="e3e068b288066c6e" providerId="LiveId" clId="{6506EE4B-EAA1-492B-BDC7-4AE36708D0C8}" dt="2022-04-24T11:18:35.074" v="4410" actId="14100"/>
          <ac:graphicFrameMkLst>
            <pc:docMk/>
            <pc:sldMk cId="4205217365" sldId="275"/>
            <ac:graphicFrameMk id="5" creationId="{0C51DC7C-58DF-492C-97AA-EF05C305D42B}"/>
          </ac:graphicFrameMkLst>
        </pc:graphicFrameChg>
        <pc:graphicFrameChg chg="add del modGraphic">
          <ac:chgData name="Steven Butz" userId="e3e068b288066c6e" providerId="LiveId" clId="{6506EE4B-EAA1-492B-BDC7-4AE36708D0C8}" dt="2022-04-24T10:40:00.766" v="4062" actId="478"/>
          <ac:graphicFrameMkLst>
            <pc:docMk/>
            <pc:sldMk cId="4205217365" sldId="275"/>
            <ac:graphicFrameMk id="17" creationId="{55D4826C-00D6-4701-8073-53FDF10BBBE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C857F-7AB0-4771-AC29-86755715C23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E68E9E01-D7DF-45EB-A163-1AEEAFEA254C}">
      <dgm:prSet phldrT="[Text]" custT="1"/>
      <dgm:spPr/>
      <dgm:t>
        <a:bodyPr/>
        <a:lstStyle/>
        <a:p>
          <a:r>
            <a:rPr lang="de-DE" sz="1600" dirty="0">
              <a:effectLst>
                <a:outerShdw blurRad="38100" dist="38100" dir="2700000" algn="tl">
                  <a:srgbClr val="000000">
                    <a:alpha val="43137"/>
                  </a:srgbClr>
                </a:outerShdw>
              </a:effectLst>
            </a:rPr>
            <a:t>Perspektive1</a:t>
          </a:r>
        </a:p>
      </dgm:t>
    </dgm:pt>
    <dgm:pt modelId="{8BD0A0D3-A1DD-4CC3-8BE2-F368DA0461F4}" type="parTrans" cxnId="{01C30883-696B-426B-9D43-860FD51C6EE3}">
      <dgm:prSet/>
      <dgm:spPr/>
      <dgm:t>
        <a:bodyPr/>
        <a:lstStyle/>
        <a:p>
          <a:endParaRPr lang="de-DE"/>
        </a:p>
      </dgm:t>
    </dgm:pt>
    <dgm:pt modelId="{E0609352-B551-444B-85E6-44C27169225C}" type="sibTrans" cxnId="{01C30883-696B-426B-9D43-860FD51C6EE3}">
      <dgm:prSet/>
      <dgm:spPr/>
      <dgm:t>
        <a:bodyPr/>
        <a:lstStyle/>
        <a:p>
          <a:endParaRPr lang="de-DE"/>
        </a:p>
      </dgm:t>
    </dgm:pt>
    <dgm:pt modelId="{768494A0-5988-4FAB-A3D9-E6AE211BB1DA}">
      <dgm:prSet phldrT="[Text]" custT="1"/>
      <dgm:spPr/>
      <dgm:t>
        <a:bodyPr/>
        <a:lstStyle/>
        <a:p>
          <a:r>
            <a:rPr lang="de-DE" sz="1600" dirty="0">
              <a:effectLst>
                <a:outerShdw blurRad="38100" dist="38100" dir="2700000" algn="tl">
                  <a:srgbClr val="000000">
                    <a:alpha val="43137"/>
                  </a:srgbClr>
                </a:outerShdw>
              </a:effectLst>
            </a:rPr>
            <a:t>Perspektive2</a:t>
          </a:r>
        </a:p>
      </dgm:t>
    </dgm:pt>
    <dgm:pt modelId="{75DC268C-B52E-4983-BEC9-7605CF45B958}" type="parTrans" cxnId="{06BEADB9-9A8E-46FA-A5D3-75786DD135A9}">
      <dgm:prSet/>
      <dgm:spPr/>
      <dgm:t>
        <a:bodyPr/>
        <a:lstStyle/>
        <a:p>
          <a:endParaRPr lang="de-DE"/>
        </a:p>
      </dgm:t>
    </dgm:pt>
    <dgm:pt modelId="{8F342845-2B17-4819-8CFC-13D299DA476E}" type="sibTrans" cxnId="{06BEADB9-9A8E-46FA-A5D3-75786DD135A9}">
      <dgm:prSet/>
      <dgm:spPr/>
      <dgm:t>
        <a:bodyPr/>
        <a:lstStyle/>
        <a:p>
          <a:endParaRPr lang="de-DE"/>
        </a:p>
      </dgm:t>
    </dgm:pt>
    <dgm:pt modelId="{8A295B4C-FE62-4EC5-A75A-80604FC5D79B}">
      <dgm:prSet phldrT="[Text]" custT="1"/>
      <dgm:spPr/>
      <dgm:t>
        <a:bodyPr/>
        <a:lstStyle/>
        <a:p>
          <a:r>
            <a:rPr lang="de-DE" sz="1600" dirty="0">
              <a:effectLst>
                <a:outerShdw blurRad="38100" dist="38100" dir="2700000" algn="tl">
                  <a:srgbClr val="000000">
                    <a:alpha val="43137"/>
                  </a:srgbClr>
                </a:outerShdw>
              </a:effectLst>
            </a:rPr>
            <a:t>Perspektive3</a:t>
          </a:r>
        </a:p>
      </dgm:t>
    </dgm:pt>
    <dgm:pt modelId="{E1046ADB-D326-4BA3-93E1-7D1C84D2DD1A}" type="parTrans" cxnId="{2B3707F6-2D23-43A7-8A34-8545ABBDAD97}">
      <dgm:prSet/>
      <dgm:spPr/>
      <dgm:t>
        <a:bodyPr/>
        <a:lstStyle/>
        <a:p>
          <a:endParaRPr lang="de-DE"/>
        </a:p>
      </dgm:t>
    </dgm:pt>
    <dgm:pt modelId="{FB4CE62C-2E0C-4CFE-8015-476D4EA261A3}" type="sibTrans" cxnId="{2B3707F6-2D23-43A7-8A34-8545ABBDAD97}">
      <dgm:prSet/>
      <dgm:spPr/>
      <dgm:t>
        <a:bodyPr/>
        <a:lstStyle/>
        <a:p>
          <a:endParaRPr lang="de-DE"/>
        </a:p>
      </dgm:t>
    </dgm:pt>
    <dgm:pt modelId="{344262E0-C551-414F-B708-9DDE981057FF}">
      <dgm:prSet phldrT="[Text]" custT="1"/>
      <dgm:spPr/>
      <dgm:t>
        <a:bodyPr/>
        <a:lstStyle/>
        <a:p>
          <a:r>
            <a:rPr lang="de-DE" sz="2000" dirty="0">
              <a:effectLst>
                <a:outerShdw blurRad="38100" dist="38100" dir="2700000" algn="tl">
                  <a:srgbClr val="000000">
                    <a:alpha val="43137"/>
                  </a:srgbClr>
                </a:outerShdw>
              </a:effectLst>
            </a:rPr>
            <a:t>Statistische Auswertung</a:t>
          </a:r>
        </a:p>
      </dgm:t>
    </dgm:pt>
    <dgm:pt modelId="{56FB8E67-F626-454C-A4F0-A088A3A5F28C}" type="parTrans" cxnId="{AC0AAAB8-EAFB-414A-AE3F-6264DEE606FD}">
      <dgm:prSet/>
      <dgm:spPr/>
      <dgm:t>
        <a:bodyPr/>
        <a:lstStyle/>
        <a:p>
          <a:endParaRPr lang="de-DE"/>
        </a:p>
      </dgm:t>
    </dgm:pt>
    <dgm:pt modelId="{82B90FA1-BA95-4838-A7BE-05DC53764845}" type="sibTrans" cxnId="{AC0AAAB8-EAFB-414A-AE3F-6264DEE606FD}">
      <dgm:prSet/>
      <dgm:spPr/>
      <dgm:t>
        <a:bodyPr/>
        <a:lstStyle/>
        <a:p>
          <a:endParaRPr lang="de-DE"/>
        </a:p>
      </dgm:t>
    </dgm:pt>
    <dgm:pt modelId="{F5DB2126-A48A-4616-A54E-2F3F3E8C9F66}" type="pres">
      <dgm:prSet presAssocID="{B12C857F-7AB0-4771-AC29-86755715C232}" presName="Name0" presStyleCnt="0">
        <dgm:presLayoutVars>
          <dgm:chMax val="4"/>
          <dgm:resizeHandles val="exact"/>
        </dgm:presLayoutVars>
      </dgm:prSet>
      <dgm:spPr/>
    </dgm:pt>
    <dgm:pt modelId="{330B0E89-0694-4260-B61D-BA64D97AFD2D}" type="pres">
      <dgm:prSet presAssocID="{B12C857F-7AB0-4771-AC29-86755715C232}" presName="ellipse" presStyleLbl="trBgShp" presStyleIdx="0" presStyleCnt="1"/>
      <dgm:spPr/>
    </dgm:pt>
    <dgm:pt modelId="{3A5FB72A-D8A1-49A4-96EE-D1FC076B5B62}" type="pres">
      <dgm:prSet presAssocID="{B12C857F-7AB0-4771-AC29-86755715C232}" presName="arrow1" presStyleLbl="fgShp" presStyleIdx="0" presStyleCnt="1"/>
      <dgm:spPr/>
    </dgm:pt>
    <dgm:pt modelId="{253A373F-F02A-45A4-BE5E-54EC7C2E0C2A}" type="pres">
      <dgm:prSet presAssocID="{B12C857F-7AB0-4771-AC29-86755715C232}" presName="rectangle" presStyleLbl="revTx" presStyleIdx="0" presStyleCnt="1">
        <dgm:presLayoutVars>
          <dgm:bulletEnabled val="1"/>
        </dgm:presLayoutVars>
      </dgm:prSet>
      <dgm:spPr/>
    </dgm:pt>
    <dgm:pt modelId="{445FB306-CF46-462E-9D55-9D124D71149B}" type="pres">
      <dgm:prSet presAssocID="{768494A0-5988-4FAB-A3D9-E6AE211BB1DA}" presName="item1" presStyleLbl="node1" presStyleIdx="0" presStyleCnt="3" custLinFactNeighborX="-1084">
        <dgm:presLayoutVars>
          <dgm:bulletEnabled val="1"/>
        </dgm:presLayoutVars>
      </dgm:prSet>
      <dgm:spPr/>
    </dgm:pt>
    <dgm:pt modelId="{2C00191B-1EB0-4C9B-A528-0A7A012E9A53}" type="pres">
      <dgm:prSet presAssocID="{8A295B4C-FE62-4EC5-A75A-80604FC5D79B}" presName="item2" presStyleLbl="node1" presStyleIdx="1" presStyleCnt="3">
        <dgm:presLayoutVars>
          <dgm:bulletEnabled val="1"/>
        </dgm:presLayoutVars>
      </dgm:prSet>
      <dgm:spPr/>
    </dgm:pt>
    <dgm:pt modelId="{D9680761-E97A-459D-B31E-6C452FE1A185}" type="pres">
      <dgm:prSet presAssocID="{344262E0-C551-414F-B708-9DDE981057FF}" presName="item3" presStyleLbl="node1" presStyleIdx="2" presStyleCnt="3">
        <dgm:presLayoutVars>
          <dgm:bulletEnabled val="1"/>
        </dgm:presLayoutVars>
      </dgm:prSet>
      <dgm:spPr/>
    </dgm:pt>
    <dgm:pt modelId="{30342A3D-40AB-462D-A58D-F4A0AE8A31A8}" type="pres">
      <dgm:prSet presAssocID="{B12C857F-7AB0-4771-AC29-86755715C232}" presName="funnel" presStyleLbl="trAlignAcc1" presStyleIdx="0" presStyleCnt="1" custLinFactNeighborX="0" custLinFactNeighborY="-2199"/>
      <dgm:spPr/>
    </dgm:pt>
  </dgm:ptLst>
  <dgm:cxnLst>
    <dgm:cxn modelId="{92B26203-B734-415F-A698-8864DE9461BD}" type="presOf" srcId="{768494A0-5988-4FAB-A3D9-E6AE211BB1DA}" destId="{2C00191B-1EB0-4C9B-A528-0A7A012E9A53}" srcOrd="0" destOrd="0" presId="urn:microsoft.com/office/officeart/2005/8/layout/funnel1"/>
    <dgm:cxn modelId="{3D3AA94A-0A09-40FB-8908-60299AB42F84}" type="presOf" srcId="{8A295B4C-FE62-4EC5-A75A-80604FC5D79B}" destId="{445FB306-CF46-462E-9D55-9D124D71149B}" srcOrd="0" destOrd="0" presId="urn:microsoft.com/office/officeart/2005/8/layout/funnel1"/>
    <dgm:cxn modelId="{0979E872-D894-48DA-8F2A-DCC5B2C5A895}" type="presOf" srcId="{B12C857F-7AB0-4771-AC29-86755715C232}" destId="{F5DB2126-A48A-4616-A54E-2F3F3E8C9F66}" srcOrd="0" destOrd="0" presId="urn:microsoft.com/office/officeart/2005/8/layout/funnel1"/>
    <dgm:cxn modelId="{1B89B656-19ED-46E5-9C0E-898EDD5663BA}" type="presOf" srcId="{344262E0-C551-414F-B708-9DDE981057FF}" destId="{253A373F-F02A-45A4-BE5E-54EC7C2E0C2A}" srcOrd="0" destOrd="0" presId="urn:microsoft.com/office/officeart/2005/8/layout/funnel1"/>
    <dgm:cxn modelId="{62AECD76-D3A5-40DA-946F-1E2D5F461805}" type="presOf" srcId="{E68E9E01-D7DF-45EB-A163-1AEEAFEA254C}" destId="{D9680761-E97A-459D-B31E-6C452FE1A185}" srcOrd="0" destOrd="0" presId="urn:microsoft.com/office/officeart/2005/8/layout/funnel1"/>
    <dgm:cxn modelId="{01C30883-696B-426B-9D43-860FD51C6EE3}" srcId="{B12C857F-7AB0-4771-AC29-86755715C232}" destId="{E68E9E01-D7DF-45EB-A163-1AEEAFEA254C}" srcOrd="0" destOrd="0" parTransId="{8BD0A0D3-A1DD-4CC3-8BE2-F368DA0461F4}" sibTransId="{E0609352-B551-444B-85E6-44C27169225C}"/>
    <dgm:cxn modelId="{AC0AAAB8-EAFB-414A-AE3F-6264DEE606FD}" srcId="{B12C857F-7AB0-4771-AC29-86755715C232}" destId="{344262E0-C551-414F-B708-9DDE981057FF}" srcOrd="3" destOrd="0" parTransId="{56FB8E67-F626-454C-A4F0-A088A3A5F28C}" sibTransId="{82B90FA1-BA95-4838-A7BE-05DC53764845}"/>
    <dgm:cxn modelId="{06BEADB9-9A8E-46FA-A5D3-75786DD135A9}" srcId="{B12C857F-7AB0-4771-AC29-86755715C232}" destId="{768494A0-5988-4FAB-A3D9-E6AE211BB1DA}" srcOrd="1" destOrd="0" parTransId="{75DC268C-B52E-4983-BEC9-7605CF45B958}" sibTransId="{8F342845-2B17-4819-8CFC-13D299DA476E}"/>
    <dgm:cxn modelId="{2B3707F6-2D23-43A7-8A34-8545ABBDAD97}" srcId="{B12C857F-7AB0-4771-AC29-86755715C232}" destId="{8A295B4C-FE62-4EC5-A75A-80604FC5D79B}" srcOrd="2" destOrd="0" parTransId="{E1046ADB-D326-4BA3-93E1-7D1C84D2DD1A}" sibTransId="{FB4CE62C-2E0C-4CFE-8015-476D4EA261A3}"/>
    <dgm:cxn modelId="{66E8A576-9ED1-4D33-8BEC-A95C580FBA4A}" type="presParOf" srcId="{F5DB2126-A48A-4616-A54E-2F3F3E8C9F66}" destId="{330B0E89-0694-4260-B61D-BA64D97AFD2D}" srcOrd="0" destOrd="0" presId="urn:microsoft.com/office/officeart/2005/8/layout/funnel1"/>
    <dgm:cxn modelId="{F3FCC478-4F2D-421D-B5CD-DBD621117947}" type="presParOf" srcId="{F5DB2126-A48A-4616-A54E-2F3F3E8C9F66}" destId="{3A5FB72A-D8A1-49A4-96EE-D1FC076B5B62}" srcOrd="1" destOrd="0" presId="urn:microsoft.com/office/officeart/2005/8/layout/funnel1"/>
    <dgm:cxn modelId="{50B760E8-7E43-455F-A15D-2317BF9D2F85}" type="presParOf" srcId="{F5DB2126-A48A-4616-A54E-2F3F3E8C9F66}" destId="{253A373F-F02A-45A4-BE5E-54EC7C2E0C2A}" srcOrd="2" destOrd="0" presId="urn:microsoft.com/office/officeart/2005/8/layout/funnel1"/>
    <dgm:cxn modelId="{83FBBA1D-BF81-4FF7-8842-6F11B911C0EE}" type="presParOf" srcId="{F5DB2126-A48A-4616-A54E-2F3F3E8C9F66}" destId="{445FB306-CF46-462E-9D55-9D124D71149B}" srcOrd="3" destOrd="0" presId="urn:microsoft.com/office/officeart/2005/8/layout/funnel1"/>
    <dgm:cxn modelId="{4F1E64FA-82BC-4499-8A58-7D86093FD3AA}" type="presParOf" srcId="{F5DB2126-A48A-4616-A54E-2F3F3E8C9F66}" destId="{2C00191B-1EB0-4C9B-A528-0A7A012E9A53}" srcOrd="4" destOrd="0" presId="urn:microsoft.com/office/officeart/2005/8/layout/funnel1"/>
    <dgm:cxn modelId="{59AA0F50-BF11-4B4F-8ECB-85D127A999D1}" type="presParOf" srcId="{F5DB2126-A48A-4616-A54E-2F3F3E8C9F66}" destId="{D9680761-E97A-459D-B31E-6C452FE1A185}" srcOrd="5" destOrd="0" presId="urn:microsoft.com/office/officeart/2005/8/layout/funnel1"/>
    <dgm:cxn modelId="{7065275D-83C7-4BA5-8958-6A745714059C}" type="presParOf" srcId="{F5DB2126-A48A-4616-A54E-2F3F3E8C9F66}" destId="{30342A3D-40AB-462D-A58D-F4A0AE8A31A8}"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6AFBE-F64D-4D1C-9D79-7E782656B4EB}" type="doc">
      <dgm:prSet loTypeId="urn:microsoft.com/office/officeart/2005/8/layout/hProcess9" loCatId="process" qsTypeId="urn:microsoft.com/office/officeart/2005/8/quickstyle/simple1" qsCatId="simple" csTypeId="urn:microsoft.com/office/officeart/2005/8/colors/accent1_2" csCatId="accent1" phldr="1"/>
      <dgm:spPr/>
    </dgm:pt>
    <dgm:pt modelId="{69D085DA-1243-4380-8236-4B7909BBC686}">
      <dgm:prSet phldrT="[Text]" custT="1"/>
      <dgm:spPr/>
      <dgm:t>
        <a:bodyPr/>
        <a:lstStyle/>
        <a:p>
          <a:r>
            <a:rPr lang="de-DE" sz="2000" dirty="0">
              <a:effectLst>
                <a:outerShdw blurRad="38100" dist="38100" dir="2700000" algn="tl">
                  <a:srgbClr val="000000">
                    <a:alpha val="43137"/>
                  </a:srgbClr>
                </a:outerShdw>
              </a:effectLst>
            </a:rPr>
            <a:t>Typ1</a:t>
          </a:r>
        </a:p>
        <a:p>
          <a:r>
            <a:rPr lang="de-DE" sz="2000" dirty="0">
              <a:effectLst>
                <a:outerShdw blurRad="38100" dist="38100" dir="2700000" algn="tl">
                  <a:srgbClr val="000000">
                    <a:alpha val="43137"/>
                  </a:srgbClr>
                </a:outerShdw>
              </a:effectLst>
            </a:rPr>
            <a:t>Qualitativ</a:t>
          </a:r>
        </a:p>
      </dgm:t>
    </dgm:pt>
    <dgm:pt modelId="{5BE422B9-390D-43F6-A360-014286719359}" type="parTrans" cxnId="{BA05031C-2F5C-40EB-8FB5-AD5EAFF2AF0A}">
      <dgm:prSet/>
      <dgm:spPr/>
      <dgm:t>
        <a:bodyPr/>
        <a:lstStyle/>
        <a:p>
          <a:endParaRPr lang="de-DE"/>
        </a:p>
      </dgm:t>
    </dgm:pt>
    <dgm:pt modelId="{BBC07397-FAE8-4000-8E45-5986C916DA93}" type="sibTrans" cxnId="{BA05031C-2F5C-40EB-8FB5-AD5EAFF2AF0A}">
      <dgm:prSet/>
      <dgm:spPr/>
      <dgm:t>
        <a:bodyPr/>
        <a:lstStyle/>
        <a:p>
          <a:endParaRPr lang="de-DE"/>
        </a:p>
      </dgm:t>
    </dgm:pt>
    <dgm:pt modelId="{EE02680E-C0EF-4077-946B-60BC72FB8A0C}">
      <dgm:prSet phldrT="[Text]" custT="1"/>
      <dgm:spPr/>
      <dgm:t>
        <a:bodyPr/>
        <a:lstStyle/>
        <a:p>
          <a:r>
            <a:rPr lang="de-DE" sz="2000" dirty="0">
              <a:effectLst>
                <a:outerShdw blurRad="38100" dist="38100" dir="2700000" algn="tl">
                  <a:srgbClr val="000000">
                    <a:alpha val="43137"/>
                  </a:srgbClr>
                </a:outerShdw>
              </a:effectLst>
            </a:rPr>
            <a:t>Typ2</a:t>
          </a:r>
        </a:p>
        <a:p>
          <a:r>
            <a:rPr lang="de-DE" sz="2000" dirty="0">
              <a:effectLst>
                <a:outerShdw blurRad="38100" dist="38100" dir="2700000" algn="tl">
                  <a:srgbClr val="000000">
                    <a:alpha val="43137"/>
                  </a:srgbClr>
                </a:outerShdw>
              </a:effectLst>
            </a:rPr>
            <a:t>Qualitativ und Quantitativ</a:t>
          </a:r>
        </a:p>
      </dgm:t>
    </dgm:pt>
    <dgm:pt modelId="{F7005A27-C822-43DE-A86F-E27EDE4094D9}" type="parTrans" cxnId="{234272CE-0AE1-4854-BF7E-4D13D0280159}">
      <dgm:prSet/>
      <dgm:spPr/>
      <dgm:t>
        <a:bodyPr/>
        <a:lstStyle/>
        <a:p>
          <a:endParaRPr lang="de-DE"/>
        </a:p>
      </dgm:t>
    </dgm:pt>
    <dgm:pt modelId="{B628AFDA-930E-4594-B77D-84B1E1243D37}" type="sibTrans" cxnId="{234272CE-0AE1-4854-BF7E-4D13D0280159}">
      <dgm:prSet/>
      <dgm:spPr/>
      <dgm:t>
        <a:bodyPr/>
        <a:lstStyle/>
        <a:p>
          <a:endParaRPr lang="de-DE"/>
        </a:p>
      </dgm:t>
    </dgm:pt>
    <dgm:pt modelId="{753747F1-760E-46AE-BBCC-27850F9ECD20}">
      <dgm:prSet phldrT="[Text]" custT="1"/>
      <dgm:spPr/>
      <dgm:t>
        <a:bodyPr/>
        <a:lstStyle/>
        <a:p>
          <a:endParaRPr lang="de-DE" sz="1300" dirty="0"/>
        </a:p>
        <a:p>
          <a:r>
            <a:rPr lang="de-DE" sz="2000" dirty="0">
              <a:effectLst>
                <a:outerShdw blurRad="38100" dist="38100" dir="2700000" algn="tl">
                  <a:srgbClr val="000000">
                    <a:alpha val="43137"/>
                  </a:srgbClr>
                </a:outerShdw>
              </a:effectLst>
            </a:rPr>
            <a:t>Typ3</a:t>
          </a:r>
        </a:p>
        <a:p>
          <a:r>
            <a:rPr lang="de-DE" sz="2000" dirty="0">
              <a:effectLst>
                <a:outerShdw blurRad="38100" dist="38100" dir="2700000" algn="tl">
                  <a:srgbClr val="000000">
                    <a:alpha val="43137"/>
                  </a:srgbClr>
                </a:outerShdw>
              </a:effectLst>
            </a:rPr>
            <a:t>Überwiegend Quantitativ</a:t>
          </a:r>
        </a:p>
        <a:p>
          <a:endParaRPr lang="de-DE" sz="1300" dirty="0"/>
        </a:p>
      </dgm:t>
    </dgm:pt>
    <dgm:pt modelId="{35AED75C-47E8-4797-AECF-80BCBD52D3D8}" type="parTrans" cxnId="{864C44BC-FE61-4D86-9658-319FE408A4C8}">
      <dgm:prSet/>
      <dgm:spPr/>
      <dgm:t>
        <a:bodyPr/>
        <a:lstStyle/>
        <a:p>
          <a:endParaRPr lang="de-DE"/>
        </a:p>
      </dgm:t>
    </dgm:pt>
    <dgm:pt modelId="{5B9C0C09-1359-4ED8-A194-4B11B92C7515}" type="sibTrans" cxnId="{864C44BC-FE61-4D86-9658-319FE408A4C8}">
      <dgm:prSet/>
      <dgm:spPr/>
      <dgm:t>
        <a:bodyPr/>
        <a:lstStyle/>
        <a:p>
          <a:endParaRPr lang="de-DE"/>
        </a:p>
      </dgm:t>
    </dgm:pt>
    <dgm:pt modelId="{12BC02A4-B43D-401C-9AC0-FA53E35C6C4E}">
      <dgm:prSet phldrT="[Text]" custT="1"/>
      <dgm:spPr/>
      <dgm:t>
        <a:bodyPr/>
        <a:lstStyle/>
        <a:p>
          <a:r>
            <a:rPr lang="de-DE" sz="2000" dirty="0">
              <a:effectLst>
                <a:outerShdw blurRad="38100" dist="38100" dir="2700000" algn="tl">
                  <a:srgbClr val="000000">
                    <a:alpha val="43137"/>
                  </a:srgbClr>
                </a:outerShdw>
              </a:effectLst>
            </a:rPr>
            <a:t>Typ4</a:t>
          </a:r>
        </a:p>
        <a:p>
          <a:r>
            <a:rPr lang="de-DE" sz="2000" dirty="0">
              <a:effectLst>
                <a:outerShdw blurRad="38100" dist="38100" dir="2700000" algn="tl">
                  <a:srgbClr val="000000">
                    <a:alpha val="43137"/>
                  </a:srgbClr>
                </a:outerShdw>
              </a:effectLst>
            </a:rPr>
            <a:t>Quantitativ</a:t>
          </a:r>
        </a:p>
      </dgm:t>
    </dgm:pt>
    <dgm:pt modelId="{1961268C-A911-4765-8D5F-879B8FF72775}" type="parTrans" cxnId="{E5D08D24-144F-4A9A-B39B-706459AF4E77}">
      <dgm:prSet/>
      <dgm:spPr/>
      <dgm:t>
        <a:bodyPr/>
        <a:lstStyle/>
        <a:p>
          <a:endParaRPr lang="de-DE"/>
        </a:p>
      </dgm:t>
    </dgm:pt>
    <dgm:pt modelId="{F0359245-CA4E-4F8C-B0E7-16ED41A87538}" type="sibTrans" cxnId="{E5D08D24-144F-4A9A-B39B-706459AF4E77}">
      <dgm:prSet/>
      <dgm:spPr/>
      <dgm:t>
        <a:bodyPr/>
        <a:lstStyle/>
        <a:p>
          <a:endParaRPr lang="de-DE"/>
        </a:p>
      </dgm:t>
    </dgm:pt>
    <dgm:pt modelId="{0965BCEB-380E-4B49-BCB3-FE205D1546AD}" type="pres">
      <dgm:prSet presAssocID="{F3C6AFBE-F64D-4D1C-9D79-7E782656B4EB}" presName="CompostProcess" presStyleCnt="0">
        <dgm:presLayoutVars>
          <dgm:dir/>
          <dgm:resizeHandles val="exact"/>
        </dgm:presLayoutVars>
      </dgm:prSet>
      <dgm:spPr/>
    </dgm:pt>
    <dgm:pt modelId="{8497F360-B411-4067-A562-46847B87B978}" type="pres">
      <dgm:prSet presAssocID="{F3C6AFBE-F64D-4D1C-9D79-7E782656B4EB}" presName="arrow" presStyleLbl="bgShp" presStyleIdx="0" presStyleCnt="1" custScaleX="117647" custLinFactNeighborX="19"/>
      <dgm:spPr/>
    </dgm:pt>
    <dgm:pt modelId="{DD484C89-F6DF-41AF-AB95-752729A0BE57}" type="pres">
      <dgm:prSet presAssocID="{F3C6AFBE-F64D-4D1C-9D79-7E782656B4EB}" presName="linearProcess" presStyleCnt="0"/>
      <dgm:spPr/>
    </dgm:pt>
    <dgm:pt modelId="{9A7BF4A6-3C74-43C0-B088-AF1089052D8F}" type="pres">
      <dgm:prSet presAssocID="{69D085DA-1243-4380-8236-4B7909BBC686}" presName="textNode" presStyleLbl="node1" presStyleIdx="0" presStyleCnt="4">
        <dgm:presLayoutVars>
          <dgm:bulletEnabled val="1"/>
        </dgm:presLayoutVars>
      </dgm:prSet>
      <dgm:spPr/>
    </dgm:pt>
    <dgm:pt modelId="{AE622650-CE3F-41CC-97F6-92AFB3C68AEC}" type="pres">
      <dgm:prSet presAssocID="{BBC07397-FAE8-4000-8E45-5986C916DA93}" presName="sibTrans" presStyleCnt="0"/>
      <dgm:spPr/>
    </dgm:pt>
    <dgm:pt modelId="{64F50F20-D181-4B83-967E-20B6F316C98E}" type="pres">
      <dgm:prSet presAssocID="{EE02680E-C0EF-4077-946B-60BC72FB8A0C}" presName="textNode" presStyleLbl="node1" presStyleIdx="1" presStyleCnt="4">
        <dgm:presLayoutVars>
          <dgm:bulletEnabled val="1"/>
        </dgm:presLayoutVars>
      </dgm:prSet>
      <dgm:spPr/>
    </dgm:pt>
    <dgm:pt modelId="{B022408F-E5B1-4697-A817-24A3C815B3CD}" type="pres">
      <dgm:prSet presAssocID="{B628AFDA-930E-4594-B77D-84B1E1243D37}" presName="sibTrans" presStyleCnt="0"/>
      <dgm:spPr/>
    </dgm:pt>
    <dgm:pt modelId="{80DAFB19-BD3E-4111-9E92-A65084A699E3}" type="pres">
      <dgm:prSet presAssocID="{753747F1-760E-46AE-BBCC-27850F9ECD20}" presName="textNode" presStyleLbl="node1" presStyleIdx="2" presStyleCnt="4">
        <dgm:presLayoutVars>
          <dgm:bulletEnabled val="1"/>
        </dgm:presLayoutVars>
      </dgm:prSet>
      <dgm:spPr/>
    </dgm:pt>
    <dgm:pt modelId="{0B7E1076-F969-472B-8C15-F3A24551E642}" type="pres">
      <dgm:prSet presAssocID="{5B9C0C09-1359-4ED8-A194-4B11B92C7515}" presName="sibTrans" presStyleCnt="0"/>
      <dgm:spPr/>
    </dgm:pt>
    <dgm:pt modelId="{C8B60F42-7987-4342-B967-BFB9D4B0BEF4}" type="pres">
      <dgm:prSet presAssocID="{12BC02A4-B43D-401C-9AC0-FA53E35C6C4E}" presName="textNode" presStyleLbl="node1" presStyleIdx="3" presStyleCnt="4">
        <dgm:presLayoutVars>
          <dgm:bulletEnabled val="1"/>
        </dgm:presLayoutVars>
      </dgm:prSet>
      <dgm:spPr/>
    </dgm:pt>
  </dgm:ptLst>
  <dgm:cxnLst>
    <dgm:cxn modelId="{BA05031C-2F5C-40EB-8FB5-AD5EAFF2AF0A}" srcId="{F3C6AFBE-F64D-4D1C-9D79-7E782656B4EB}" destId="{69D085DA-1243-4380-8236-4B7909BBC686}" srcOrd="0" destOrd="0" parTransId="{5BE422B9-390D-43F6-A360-014286719359}" sibTransId="{BBC07397-FAE8-4000-8E45-5986C916DA93}"/>
    <dgm:cxn modelId="{E5D08D24-144F-4A9A-B39B-706459AF4E77}" srcId="{F3C6AFBE-F64D-4D1C-9D79-7E782656B4EB}" destId="{12BC02A4-B43D-401C-9AC0-FA53E35C6C4E}" srcOrd="3" destOrd="0" parTransId="{1961268C-A911-4765-8D5F-879B8FF72775}" sibTransId="{F0359245-CA4E-4F8C-B0E7-16ED41A87538}"/>
    <dgm:cxn modelId="{7507DA7B-E4BB-44BE-8A17-8188C363DBCB}" type="presOf" srcId="{12BC02A4-B43D-401C-9AC0-FA53E35C6C4E}" destId="{C8B60F42-7987-4342-B967-BFB9D4B0BEF4}" srcOrd="0" destOrd="0" presId="urn:microsoft.com/office/officeart/2005/8/layout/hProcess9"/>
    <dgm:cxn modelId="{0BC26A93-6752-4405-8A1B-6565C77DC9AE}" type="presOf" srcId="{F3C6AFBE-F64D-4D1C-9D79-7E782656B4EB}" destId="{0965BCEB-380E-4B49-BCB3-FE205D1546AD}" srcOrd="0" destOrd="0" presId="urn:microsoft.com/office/officeart/2005/8/layout/hProcess9"/>
    <dgm:cxn modelId="{19A9F4A4-0A98-4443-9E85-F0BE122591BD}" type="presOf" srcId="{753747F1-760E-46AE-BBCC-27850F9ECD20}" destId="{80DAFB19-BD3E-4111-9E92-A65084A699E3}" srcOrd="0" destOrd="0" presId="urn:microsoft.com/office/officeart/2005/8/layout/hProcess9"/>
    <dgm:cxn modelId="{F95C98AE-0FA7-49F6-BC38-3401EB378AB7}" type="presOf" srcId="{69D085DA-1243-4380-8236-4B7909BBC686}" destId="{9A7BF4A6-3C74-43C0-B088-AF1089052D8F}" srcOrd="0" destOrd="0" presId="urn:microsoft.com/office/officeart/2005/8/layout/hProcess9"/>
    <dgm:cxn modelId="{864C44BC-FE61-4D86-9658-319FE408A4C8}" srcId="{F3C6AFBE-F64D-4D1C-9D79-7E782656B4EB}" destId="{753747F1-760E-46AE-BBCC-27850F9ECD20}" srcOrd="2" destOrd="0" parTransId="{35AED75C-47E8-4797-AECF-80BCBD52D3D8}" sibTransId="{5B9C0C09-1359-4ED8-A194-4B11B92C7515}"/>
    <dgm:cxn modelId="{D9E210BD-FD83-4C5F-9E23-581379AAB109}" type="presOf" srcId="{EE02680E-C0EF-4077-946B-60BC72FB8A0C}" destId="{64F50F20-D181-4B83-967E-20B6F316C98E}" srcOrd="0" destOrd="0" presId="urn:microsoft.com/office/officeart/2005/8/layout/hProcess9"/>
    <dgm:cxn modelId="{234272CE-0AE1-4854-BF7E-4D13D0280159}" srcId="{F3C6AFBE-F64D-4D1C-9D79-7E782656B4EB}" destId="{EE02680E-C0EF-4077-946B-60BC72FB8A0C}" srcOrd="1" destOrd="0" parTransId="{F7005A27-C822-43DE-A86F-E27EDE4094D9}" sibTransId="{B628AFDA-930E-4594-B77D-84B1E1243D37}"/>
    <dgm:cxn modelId="{5C53837A-05EB-4C9D-AE2E-5F3ADDCFE144}" type="presParOf" srcId="{0965BCEB-380E-4B49-BCB3-FE205D1546AD}" destId="{8497F360-B411-4067-A562-46847B87B978}" srcOrd="0" destOrd="0" presId="urn:microsoft.com/office/officeart/2005/8/layout/hProcess9"/>
    <dgm:cxn modelId="{5E5CEAAB-91A1-4C0B-81A1-7A728F52DD39}" type="presParOf" srcId="{0965BCEB-380E-4B49-BCB3-FE205D1546AD}" destId="{DD484C89-F6DF-41AF-AB95-752729A0BE57}" srcOrd="1" destOrd="0" presId="urn:microsoft.com/office/officeart/2005/8/layout/hProcess9"/>
    <dgm:cxn modelId="{1528AFA5-592F-43D2-8B34-240D81FC6E93}" type="presParOf" srcId="{DD484C89-F6DF-41AF-AB95-752729A0BE57}" destId="{9A7BF4A6-3C74-43C0-B088-AF1089052D8F}" srcOrd="0" destOrd="0" presId="urn:microsoft.com/office/officeart/2005/8/layout/hProcess9"/>
    <dgm:cxn modelId="{445CC0DA-3E17-4ACF-8D5C-0A283DA61324}" type="presParOf" srcId="{DD484C89-F6DF-41AF-AB95-752729A0BE57}" destId="{AE622650-CE3F-41CC-97F6-92AFB3C68AEC}" srcOrd="1" destOrd="0" presId="urn:microsoft.com/office/officeart/2005/8/layout/hProcess9"/>
    <dgm:cxn modelId="{9AADE370-5FAE-4A57-AB61-FF68DD243C9B}" type="presParOf" srcId="{DD484C89-F6DF-41AF-AB95-752729A0BE57}" destId="{64F50F20-D181-4B83-967E-20B6F316C98E}" srcOrd="2" destOrd="0" presId="urn:microsoft.com/office/officeart/2005/8/layout/hProcess9"/>
    <dgm:cxn modelId="{33BD96C1-A1ED-4137-B2EB-FE82D0D5822E}" type="presParOf" srcId="{DD484C89-F6DF-41AF-AB95-752729A0BE57}" destId="{B022408F-E5B1-4697-A817-24A3C815B3CD}" srcOrd="3" destOrd="0" presId="urn:microsoft.com/office/officeart/2005/8/layout/hProcess9"/>
    <dgm:cxn modelId="{8D32CADC-0AA1-4258-83F3-486B06324755}" type="presParOf" srcId="{DD484C89-F6DF-41AF-AB95-752729A0BE57}" destId="{80DAFB19-BD3E-4111-9E92-A65084A699E3}" srcOrd="4" destOrd="0" presId="urn:microsoft.com/office/officeart/2005/8/layout/hProcess9"/>
    <dgm:cxn modelId="{481BCE7A-AD8C-461E-9FAE-FEEEEFF23298}" type="presParOf" srcId="{DD484C89-F6DF-41AF-AB95-752729A0BE57}" destId="{0B7E1076-F969-472B-8C15-F3A24551E642}" srcOrd="5" destOrd="0" presId="urn:microsoft.com/office/officeart/2005/8/layout/hProcess9"/>
    <dgm:cxn modelId="{C9D69E9E-A0E3-4B68-8F15-0A0AFA999B79}" type="presParOf" srcId="{DD484C89-F6DF-41AF-AB95-752729A0BE57}" destId="{C8B60F42-7987-4342-B967-BFB9D4B0BEF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4B0E6-03B0-4AD9-97ED-55BAC6973041}"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de-DE"/>
        </a:p>
      </dgm:t>
    </dgm:pt>
    <dgm:pt modelId="{340CE4A6-51CF-4965-9A2D-185605A147E3}">
      <dgm:prSet phldrT="[Text]" custT="1"/>
      <dgm:spPr/>
      <dgm:t>
        <a:bodyPr/>
        <a:lstStyle/>
        <a:p>
          <a:r>
            <a:rPr lang="de-DE" sz="1600" dirty="0">
              <a:effectLst>
                <a:outerShdw blurRad="38100" dist="38100" dir="2700000" algn="tl">
                  <a:srgbClr val="000000">
                    <a:alpha val="43137"/>
                  </a:srgbClr>
                </a:outerShdw>
              </a:effectLst>
            </a:rPr>
            <a:t>- können durch Irrtum der Experten Fehler aufweisen</a:t>
          </a:r>
        </a:p>
        <a:p>
          <a:r>
            <a:rPr lang="de-DE" sz="1600" dirty="0">
              <a:effectLst>
                <a:outerShdw blurRad="38100" dist="38100" dir="2700000" algn="tl">
                  <a:srgbClr val="000000">
                    <a:alpha val="43137"/>
                  </a:srgbClr>
                </a:outerShdw>
              </a:effectLst>
            </a:rPr>
            <a:t>- sind aufgrund der Einteilung in mehrere Phasen zeitintensiv</a:t>
          </a:r>
        </a:p>
        <a:p>
          <a:r>
            <a:rPr lang="de-DE" sz="1600" dirty="0">
              <a:effectLst>
                <a:outerShdw blurRad="38100" dist="38100" dir="2700000" algn="tl">
                  <a:srgbClr val="000000">
                    <a:alpha val="43137"/>
                  </a:srgbClr>
                </a:outerShdw>
              </a:effectLst>
            </a:rPr>
            <a:t>- können durch Missgunst einzelner Experten gewollt verfälscht werden</a:t>
          </a:r>
        </a:p>
      </dgm:t>
    </dgm:pt>
    <dgm:pt modelId="{B32A8004-D4CA-40FF-AFB9-0A2FB763D88A}" type="parTrans" cxnId="{5F5F55D1-7DBA-48BB-BBD6-DF383191228C}">
      <dgm:prSet/>
      <dgm:spPr/>
      <dgm:t>
        <a:bodyPr/>
        <a:lstStyle/>
        <a:p>
          <a:endParaRPr lang="de-DE"/>
        </a:p>
      </dgm:t>
    </dgm:pt>
    <dgm:pt modelId="{CE329218-9F34-4245-9F71-B2376E774F9E}" type="sibTrans" cxnId="{5F5F55D1-7DBA-48BB-BBD6-DF383191228C}">
      <dgm:prSet/>
      <dgm:spPr/>
      <dgm:t>
        <a:bodyPr/>
        <a:lstStyle/>
        <a:p>
          <a:endParaRPr lang="de-DE"/>
        </a:p>
      </dgm:t>
    </dgm:pt>
    <dgm:pt modelId="{8812F7C7-356D-4411-B89C-EBEEFB087A49}">
      <dgm:prSet phldrT="[Text]" custT="1"/>
      <dgm:spPr/>
      <dgm:t>
        <a:bodyPr/>
        <a:lstStyle/>
        <a:p>
          <a:pPr algn="l"/>
          <a:r>
            <a:rPr lang="de-DE" sz="1600" dirty="0">
              <a:effectLst>
                <a:outerShdw blurRad="38100" dist="38100" dir="2700000" algn="tl">
                  <a:srgbClr val="000000">
                    <a:alpha val="43137"/>
                  </a:srgbClr>
                </a:outerShdw>
              </a:effectLst>
            </a:rPr>
            <a:t>- bieten eine Informationsgrundlage</a:t>
          </a:r>
        </a:p>
        <a:p>
          <a:pPr algn="l"/>
          <a:r>
            <a:rPr lang="de-DE" sz="1600" dirty="0">
              <a:effectLst>
                <a:outerShdw blurRad="38100" dist="38100" dir="2700000" algn="tl">
                  <a:srgbClr val="000000">
                    <a:alpha val="43137"/>
                  </a:srgbClr>
                </a:outerShdw>
              </a:effectLst>
            </a:rPr>
            <a:t>- sind abgesehen vom ersten Typus anonym</a:t>
          </a:r>
        </a:p>
        <a:p>
          <a:pPr algn="l"/>
          <a:r>
            <a:rPr lang="de-DE" sz="16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algn="l"/>
          <a:r>
            <a:rPr lang="de-DE" sz="1600" dirty="0">
              <a:effectLst>
                <a:outerShdw blurRad="38100" dist="38100" dir="2700000" algn="tl">
                  <a:srgbClr val="000000">
                    <a:alpha val="43137"/>
                  </a:srgbClr>
                </a:outerShdw>
              </a:effectLst>
            </a:rPr>
            <a:t>- können auch online erfolgen und sind damit örtlich unabhängig</a:t>
          </a:r>
        </a:p>
        <a:p>
          <a:pPr algn="l"/>
          <a:endParaRPr lang="de-DE" sz="1600" dirty="0"/>
        </a:p>
      </dgm:t>
    </dgm:pt>
    <dgm:pt modelId="{CAFA1A12-C62D-48D7-95EF-6274F3080361}" type="parTrans" cxnId="{1C42A60B-B753-4C8C-823C-87A7AD8E1871}">
      <dgm:prSet/>
      <dgm:spPr/>
      <dgm:t>
        <a:bodyPr/>
        <a:lstStyle/>
        <a:p>
          <a:endParaRPr lang="de-DE"/>
        </a:p>
      </dgm:t>
    </dgm:pt>
    <dgm:pt modelId="{90E238A5-FAEE-4D5F-AFD3-692FA0917352}" type="sibTrans" cxnId="{1C42A60B-B753-4C8C-823C-87A7AD8E1871}">
      <dgm:prSet/>
      <dgm:spPr/>
      <dgm:t>
        <a:bodyPr/>
        <a:lstStyle/>
        <a:p>
          <a:endParaRPr lang="de-DE"/>
        </a:p>
      </dgm:t>
    </dgm:pt>
    <dgm:pt modelId="{E4278E65-BEBC-438E-827B-2CDADD0D3620}" type="pres">
      <dgm:prSet presAssocID="{D7B4B0E6-03B0-4AD9-97ED-55BAC6973041}" presName="Name0" presStyleCnt="0">
        <dgm:presLayoutVars>
          <dgm:chMax val="2"/>
          <dgm:chPref val="2"/>
          <dgm:dir/>
          <dgm:animOne/>
          <dgm:resizeHandles val="exact"/>
        </dgm:presLayoutVars>
      </dgm:prSet>
      <dgm:spPr/>
    </dgm:pt>
    <dgm:pt modelId="{C30D65B2-6C94-41D4-8867-97647E6F8348}" type="pres">
      <dgm:prSet presAssocID="{D7B4B0E6-03B0-4AD9-97ED-55BAC6973041}" presName="Background" presStyleLbl="bgImgPlace1" presStyleIdx="0" presStyleCnt="1" custScaleX="133157" custScaleY="110507" custLinFactNeighborX="23" custLinFactNeighborY="-2547"/>
      <dgm:spPr>
        <a:solidFill>
          <a:schemeClr val="bg1">
            <a:lumMod val="65000"/>
            <a:lumOff val="35000"/>
          </a:schemeClr>
        </a:solidFill>
      </dgm:spPr>
    </dgm:pt>
    <dgm:pt modelId="{E12B84CD-218C-4063-880E-88E952C3B826}" type="pres">
      <dgm:prSet presAssocID="{D7B4B0E6-03B0-4AD9-97ED-55BAC6973041}" presName="ParentText1" presStyleLbl="revTx" presStyleIdx="0" presStyleCnt="2" custScaleX="131846" custScaleY="100846" custLinFactNeighborX="-17569" custLinFactNeighborY="7809">
        <dgm:presLayoutVars>
          <dgm:chMax val="0"/>
          <dgm:chPref val="0"/>
          <dgm:bulletEnabled val="1"/>
        </dgm:presLayoutVars>
      </dgm:prSet>
      <dgm:spPr/>
    </dgm:pt>
    <dgm:pt modelId="{AB5ADB9D-0417-4726-B4E9-C15F9A9C21A0}" type="pres">
      <dgm:prSet presAssocID="{D7B4B0E6-03B0-4AD9-97ED-55BAC6973041}" presName="ParentText2" presStyleLbl="revTx" presStyleIdx="1" presStyleCnt="2" custScaleX="129874" custScaleY="99441" custLinFactNeighborX="24840" custLinFactNeighborY="7656">
        <dgm:presLayoutVars>
          <dgm:chMax val="0"/>
          <dgm:chPref val="0"/>
          <dgm:bulletEnabled val="1"/>
        </dgm:presLayoutVars>
      </dgm:prSet>
      <dgm:spPr/>
    </dgm:pt>
    <dgm:pt modelId="{C73A6D57-F2CB-4800-A4C8-455CEDEAD83B}" type="pres">
      <dgm:prSet presAssocID="{D7B4B0E6-03B0-4AD9-97ED-55BAC6973041}" presName="Plus" presStyleLbl="alignNode1" presStyleIdx="0" presStyleCnt="2" custLinFactNeighborX="-42096" custLinFactNeighborY="-10429"/>
      <dgm:spPr>
        <a:solidFill>
          <a:srgbClr val="00B050"/>
        </a:solidFill>
      </dgm:spPr>
    </dgm:pt>
    <dgm:pt modelId="{49CA7C3C-33E5-4071-85A0-32DE82F5C16D}" type="pres">
      <dgm:prSet presAssocID="{D7B4B0E6-03B0-4AD9-97ED-55BAC6973041}" presName="Minus" presStyleLbl="alignNode1" presStyleIdx="1" presStyleCnt="2" custLinFactY="-11363" custLinFactNeighborX="92173" custLinFactNeighborY="-100000"/>
      <dgm:spPr>
        <a:solidFill>
          <a:srgbClr val="C00000"/>
        </a:solidFill>
      </dgm:spPr>
    </dgm:pt>
    <dgm:pt modelId="{ED4A5E0B-20DC-428C-96E0-8E68B45B42BB}" type="pres">
      <dgm:prSet presAssocID="{D7B4B0E6-03B0-4AD9-97ED-55BAC6973041}" presName="Divider" presStyleLbl="parChTrans1D1" presStyleIdx="0" presStyleCnt="1"/>
      <dgm:spPr/>
    </dgm:pt>
  </dgm:ptLst>
  <dgm:cxnLst>
    <dgm:cxn modelId="{1C42A60B-B753-4C8C-823C-87A7AD8E1871}" srcId="{D7B4B0E6-03B0-4AD9-97ED-55BAC6973041}" destId="{8812F7C7-356D-4411-B89C-EBEEFB087A49}" srcOrd="0" destOrd="0" parTransId="{CAFA1A12-C62D-48D7-95EF-6274F3080361}" sibTransId="{90E238A5-FAEE-4D5F-AFD3-692FA0917352}"/>
    <dgm:cxn modelId="{8BAB136C-8478-4F37-B82F-9ACDC9F404C3}" type="presOf" srcId="{D7B4B0E6-03B0-4AD9-97ED-55BAC6973041}" destId="{E4278E65-BEBC-438E-827B-2CDADD0D3620}" srcOrd="0" destOrd="0" presId="urn:microsoft.com/office/officeart/2009/3/layout/PlusandMinus"/>
    <dgm:cxn modelId="{C49EF87A-A44B-47B7-880E-E958B6F0D03D}" type="presOf" srcId="{340CE4A6-51CF-4965-9A2D-185605A147E3}" destId="{AB5ADB9D-0417-4726-B4E9-C15F9A9C21A0}" srcOrd="0" destOrd="0" presId="urn:microsoft.com/office/officeart/2009/3/layout/PlusandMinus"/>
    <dgm:cxn modelId="{AB05588B-6551-403B-8BF0-D2AF782409AB}" type="presOf" srcId="{8812F7C7-356D-4411-B89C-EBEEFB087A49}" destId="{E12B84CD-218C-4063-880E-88E952C3B826}" srcOrd="0" destOrd="0" presId="urn:microsoft.com/office/officeart/2009/3/layout/PlusandMinus"/>
    <dgm:cxn modelId="{5F5F55D1-7DBA-48BB-BBD6-DF383191228C}" srcId="{D7B4B0E6-03B0-4AD9-97ED-55BAC6973041}" destId="{340CE4A6-51CF-4965-9A2D-185605A147E3}" srcOrd="1" destOrd="0" parTransId="{B32A8004-D4CA-40FF-AFB9-0A2FB763D88A}" sibTransId="{CE329218-9F34-4245-9F71-B2376E774F9E}"/>
    <dgm:cxn modelId="{8C425195-D303-4FD7-8572-C27409DFE0B7}" type="presParOf" srcId="{E4278E65-BEBC-438E-827B-2CDADD0D3620}" destId="{C30D65B2-6C94-41D4-8867-97647E6F8348}" srcOrd="0" destOrd="0" presId="urn:microsoft.com/office/officeart/2009/3/layout/PlusandMinus"/>
    <dgm:cxn modelId="{31E4FEC2-9041-4349-BC1D-B31AE3610CB1}" type="presParOf" srcId="{E4278E65-BEBC-438E-827B-2CDADD0D3620}" destId="{E12B84CD-218C-4063-880E-88E952C3B826}" srcOrd="1" destOrd="0" presId="urn:microsoft.com/office/officeart/2009/3/layout/PlusandMinus"/>
    <dgm:cxn modelId="{A7BC8D21-1114-4022-9A0C-43F1CD889799}" type="presParOf" srcId="{E4278E65-BEBC-438E-827B-2CDADD0D3620}" destId="{AB5ADB9D-0417-4726-B4E9-C15F9A9C21A0}" srcOrd="2" destOrd="0" presId="urn:microsoft.com/office/officeart/2009/3/layout/PlusandMinus"/>
    <dgm:cxn modelId="{C2A7A0B1-8F9E-46E5-B86F-3A6FF1A516F5}" type="presParOf" srcId="{E4278E65-BEBC-438E-827B-2CDADD0D3620}" destId="{C73A6D57-F2CB-4800-A4C8-455CEDEAD83B}" srcOrd="3" destOrd="0" presId="urn:microsoft.com/office/officeart/2009/3/layout/PlusandMinus"/>
    <dgm:cxn modelId="{F98DD0EC-EF6A-47DD-83DE-94F65B0F99A6}" type="presParOf" srcId="{E4278E65-BEBC-438E-827B-2CDADD0D3620}" destId="{49CA7C3C-33E5-4071-85A0-32DE82F5C16D}" srcOrd="4" destOrd="0" presId="urn:microsoft.com/office/officeart/2009/3/layout/PlusandMinus"/>
    <dgm:cxn modelId="{FDCB2D9C-7F45-4A62-9E8E-8813367E7993}" type="presParOf" srcId="{E4278E65-BEBC-438E-827B-2CDADD0D3620}" destId="{ED4A5E0B-20DC-428C-96E0-8E68B45B42BB}"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AE8851-C4B5-49EB-9C47-E9D8E2AEA3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0F763591-C909-422D-8C7E-1DC49A63ACD0}">
      <dgm:prSet phldrT="[Text]"/>
      <dgm:spPr/>
      <dgm:t>
        <a:bodyPr/>
        <a:lstStyle/>
        <a:p>
          <a:r>
            <a:rPr lang="de-DE" dirty="0"/>
            <a:t>Projektmanagement</a:t>
          </a:r>
        </a:p>
      </dgm:t>
    </dgm:pt>
    <dgm:pt modelId="{5643C655-1682-4A69-8120-61175D8D9807}" type="parTrans" cxnId="{A2869869-8DEA-4345-9FDD-9442DF425482}">
      <dgm:prSet/>
      <dgm:spPr/>
      <dgm:t>
        <a:bodyPr/>
        <a:lstStyle/>
        <a:p>
          <a:endParaRPr lang="de-DE"/>
        </a:p>
      </dgm:t>
    </dgm:pt>
    <dgm:pt modelId="{02FD40A8-827A-47DF-B2CF-B742746DAE46}" type="sibTrans" cxnId="{A2869869-8DEA-4345-9FDD-9442DF425482}">
      <dgm:prSet/>
      <dgm:spPr/>
      <dgm:t>
        <a:bodyPr/>
        <a:lstStyle/>
        <a:p>
          <a:endParaRPr lang="de-DE"/>
        </a:p>
      </dgm:t>
    </dgm:pt>
    <dgm:pt modelId="{6DD88B48-94D0-458B-BCAA-C885FC391C8D}">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de-DE" dirty="0"/>
            <a:t>Ethisch-Rechtliche Themen</a:t>
          </a:r>
        </a:p>
      </dgm:t>
    </dgm:pt>
    <dgm:pt modelId="{2A3F0CB1-37C9-4140-A446-7CD1360F9FDC}" type="parTrans" cxnId="{C24C8088-4698-47FD-93B3-3858CA065AB1}">
      <dgm:prSet/>
      <dgm:spPr/>
      <dgm:t>
        <a:bodyPr/>
        <a:lstStyle/>
        <a:p>
          <a:endParaRPr lang="de-DE"/>
        </a:p>
      </dgm:t>
    </dgm:pt>
    <dgm:pt modelId="{D7184FE8-8943-4B7B-ADE1-377DAA6CF51B}" type="sibTrans" cxnId="{C24C8088-4698-47FD-93B3-3858CA065AB1}">
      <dgm:prSet/>
      <dgm:spPr/>
      <dgm:t>
        <a:bodyPr/>
        <a:lstStyle/>
        <a:p>
          <a:endParaRPr lang="de-DE"/>
        </a:p>
      </dgm:t>
    </dgm:pt>
    <dgm:pt modelId="{7E490097-87D5-4FD5-834B-F79224D2B434}">
      <dgm:prSet phldrT="[Text]"/>
      <dgm:spPr/>
      <dgm:t>
        <a:bodyPr/>
        <a:lstStyle/>
        <a:p>
          <a:r>
            <a:rPr lang="de-DE" dirty="0"/>
            <a:t>Politik</a:t>
          </a:r>
        </a:p>
      </dgm:t>
    </dgm:pt>
    <dgm:pt modelId="{67BD98B2-43E9-43BA-A376-A58C5609E7F6}" type="parTrans" cxnId="{7E810FB5-7EDC-4382-A3AA-F14AAF9520EF}">
      <dgm:prSet/>
      <dgm:spPr/>
      <dgm:t>
        <a:bodyPr/>
        <a:lstStyle/>
        <a:p>
          <a:endParaRPr lang="de-DE"/>
        </a:p>
      </dgm:t>
    </dgm:pt>
    <dgm:pt modelId="{4842D791-5E2A-41D5-BFE0-968F1E6B761E}" type="sibTrans" cxnId="{7E810FB5-7EDC-4382-A3AA-F14AAF9520EF}">
      <dgm:prSet/>
      <dgm:spPr/>
      <dgm:t>
        <a:bodyPr/>
        <a:lstStyle/>
        <a:p>
          <a:endParaRPr lang="de-DE"/>
        </a:p>
      </dgm:t>
    </dgm:pt>
    <dgm:pt modelId="{507A6A5E-E0D3-4694-A253-8184DAD1CE3D}" type="pres">
      <dgm:prSet presAssocID="{9AAE8851-C4B5-49EB-9C47-E9D8E2AEA38C}" presName="linear" presStyleCnt="0">
        <dgm:presLayoutVars>
          <dgm:dir/>
          <dgm:animLvl val="lvl"/>
          <dgm:resizeHandles val="exact"/>
        </dgm:presLayoutVars>
      </dgm:prSet>
      <dgm:spPr/>
    </dgm:pt>
    <dgm:pt modelId="{B15C95C5-1D0D-4998-AA5B-AD1C3B6E2F53}" type="pres">
      <dgm:prSet presAssocID="{0F763591-C909-422D-8C7E-1DC49A63ACD0}" presName="parentLin" presStyleCnt="0"/>
      <dgm:spPr/>
    </dgm:pt>
    <dgm:pt modelId="{5F83D0EA-BF1E-44E2-BBB1-299C96DFF041}" type="pres">
      <dgm:prSet presAssocID="{0F763591-C909-422D-8C7E-1DC49A63ACD0}" presName="parentLeftMargin" presStyleLbl="node1" presStyleIdx="0" presStyleCnt="3"/>
      <dgm:spPr/>
    </dgm:pt>
    <dgm:pt modelId="{656854A9-FF23-4163-8DD7-4A3415A942E3}" type="pres">
      <dgm:prSet presAssocID="{0F763591-C909-422D-8C7E-1DC49A63ACD0}" presName="parentText" presStyleLbl="node1" presStyleIdx="0" presStyleCnt="3">
        <dgm:presLayoutVars>
          <dgm:chMax val="0"/>
          <dgm:bulletEnabled val="1"/>
        </dgm:presLayoutVars>
      </dgm:prSet>
      <dgm:spPr/>
    </dgm:pt>
    <dgm:pt modelId="{6F115B62-BCB2-4E32-9D48-4C22AAF98251}" type="pres">
      <dgm:prSet presAssocID="{0F763591-C909-422D-8C7E-1DC49A63ACD0}" presName="negativeSpace" presStyleCnt="0"/>
      <dgm:spPr/>
    </dgm:pt>
    <dgm:pt modelId="{A8484E7D-AB0C-4EEC-A1F8-1B1B1327A98D}" type="pres">
      <dgm:prSet presAssocID="{0F763591-C909-422D-8C7E-1DC49A63ACD0}" presName="childText" presStyleLbl="conFgAcc1" presStyleIdx="0" presStyleCnt="3">
        <dgm:presLayoutVars>
          <dgm:bulletEnabled val="1"/>
        </dgm:presLayoutVars>
      </dgm:prSet>
      <dgm:spPr/>
    </dgm:pt>
    <dgm:pt modelId="{A97F4CEA-A6B2-4204-B26C-7B662E6DD3AA}" type="pres">
      <dgm:prSet presAssocID="{02FD40A8-827A-47DF-B2CF-B742746DAE46}" presName="spaceBetweenRectangles" presStyleCnt="0"/>
      <dgm:spPr/>
    </dgm:pt>
    <dgm:pt modelId="{093A085B-EB18-4E50-8815-753C5358AD1F}" type="pres">
      <dgm:prSet presAssocID="{6DD88B48-94D0-458B-BCAA-C885FC391C8D}" presName="parentLin" presStyleCnt="0"/>
      <dgm:spPr/>
    </dgm:pt>
    <dgm:pt modelId="{0ABED49F-27D8-4850-9CF6-608D2A3E8A7D}" type="pres">
      <dgm:prSet presAssocID="{6DD88B48-94D0-458B-BCAA-C885FC391C8D}" presName="parentLeftMargin" presStyleLbl="node1" presStyleIdx="0" presStyleCnt="3"/>
      <dgm:spPr/>
    </dgm:pt>
    <dgm:pt modelId="{457453F7-3E55-431E-969E-4948B5857A13}" type="pres">
      <dgm:prSet presAssocID="{6DD88B48-94D0-458B-BCAA-C885FC391C8D}" presName="parentText" presStyleLbl="node1" presStyleIdx="1" presStyleCnt="3" custLinFactNeighborX="-6086">
        <dgm:presLayoutVars>
          <dgm:chMax val="0"/>
          <dgm:bulletEnabled val="1"/>
        </dgm:presLayoutVars>
      </dgm:prSet>
      <dgm:spPr/>
    </dgm:pt>
    <dgm:pt modelId="{C1FFE1DA-7FE0-4666-885E-818928090814}" type="pres">
      <dgm:prSet presAssocID="{6DD88B48-94D0-458B-BCAA-C885FC391C8D}" presName="negativeSpace" presStyleCnt="0"/>
      <dgm:spPr/>
    </dgm:pt>
    <dgm:pt modelId="{7DA85928-7E7A-495B-B4E6-BFF4C0BAC08B}" type="pres">
      <dgm:prSet presAssocID="{6DD88B48-94D0-458B-BCAA-C885FC391C8D}" presName="childText" presStyleLbl="conFgAcc1" presStyleIdx="1" presStyleCnt="3">
        <dgm:presLayoutVars>
          <dgm:bulletEnabled val="1"/>
        </dgm:presLayoutVars>
      </dgm:prSet>
      <dgm:spPr/>
    </dgm:pt>
    <dgm:pt modelId="{7E2247C1-4970-47ED-93F6-29A5DFE24436}" type="pres">
      <dgm:prSet presAssocID="{D7184FE8-8943-4B7B-ADE1-377DAA6CF51B}" presName="spaceBetweenRectangles" presStyleCnt="0"/>
      <dgm:spPr/>
    </dgm:pt>
    <dgm:pt modelId="{3EF20228-49C6-4944-B792-F5DDAA8C3F07}" type="pres">
      <dgm:prSet presAssocID="{7E490097-87D5-4FD5-834B-F79224D2B434}" presName="parentLin" presStyleCnt="0"/>
      <dgm:spPr/>
    </dgm:pt>
    <dgm:pt modelId="{AB58EF38-D1C9-46DD-8AEE-6DBC53322168}" type="pres">
      <dgm:prSet presAssocID="{7E490097-87D5-4FD5-834B-F79224D2B434}" presName="parentLeftMargin" presStyleLbl="node1" presStyleIdx="1" presStyleCnt="3"/>
      <dgm:spPr/>
    </dgm:pt>
    <dgm:pt modelId="{C57F74B6-D570-4C38-9DA0-13DEF9DE2D26}" type="pres">
      <dgm:prSet presAssocID="{7E490097-87D5-4FD5-834B-F79224D2B434}" presName="parentText" presStyleLbl="node1" presStyleIdx="2" presStyleCnt="3" custLinFactNeighborX="-3846" custLinFactNeighborY="4209">
        <dgm:presLayoutVars>
          <dgm:chMax val="0"/>
          <dgm:bulletEnabled val="1"/>
        </dgm:presLayoutVars>
      </dgm:prSet>
      <dgm:spPr/>
    </dgm:pt>
    <dgm:pt modelId="{DCC667F3-39BE-4620-89F0-1A93F0568AF5}" type="pres">
      <dgm:prSet presAssocID="{7E490097-87D5-4FD5-834B-F79224D2B434}" presName="negativeSpace" presStyleCnt="0"/>
      <dgm:spPr/>
    </dgm:pt>
    <dgm:pt modelId="{D4E707B2-8312-4D7A-89F3-0A106D5AFB4E}" type="pres">
      <dgm:prSet presAssocID="{7E490097-87D5-4FD5-834B-F79224D2B434}" presName="childText" presStyleLbl="conFgAcc1" presStyleIdx="2" presStyleCnt="3">
        <dgm:presLayoutVars>
          <dgm:bulletEnabled val="1"/>
        </dgm:presLayoutVars>
      </dgm:prSet>
      <dgm:spPr/>
    </dgm:pt>
  </dgm:ptLst>
  <dgm:cxnLst>
    <dgm:cxn modelId="{36DD2A0A-CF27-431A-8C8F-493C055AC21E}" type="presOf" srcId="{7E490097-87D5-4FD5-834B-F79224D2B434}" destId="{C57F74B6-D570-4C38-9DA0-13DEF9DE2D26}" srcOrd="1" destOrd="0" presId="urn:microsoft.com/office/officeart/2005/8/layout/list1"/>
    <dgm:cxn modelId="{1BC75A5C-AEB3-4BFE-ADCC-1743E78E0B32}" type="presOf" srcId="{6DD88B48-94D0-458B-BCAA-C885FC391C8D}" destId="{0ABED49F-27D8-4850-9CF6-608D2A3E8A7D}" srcOrd="0" destOrd="0" presId="urn:microsoft.com/office/officeart/2005/8/layout/list1"/>
    <dgm:cxn modelId="{A2869869-8DEA-4345-9FDD-9442DF425482}" srcId="{9AAE8851-C4B5-49EB-9C47-E9D8E2AEA38C}" destId="{0F763591-C909-422D-8C7E-1DC49A63ACD0}" srcOrd="0" destOrd="0" parTransId="{5643C655-1682-4A69-8120-61175D8D9807}" sibTransId="{02FD40A8-827A-47DF-B2CF-B742746DAE46}"/>
    <dgm:cxn modelId="{6FED7B6E-F315-42E9-8501-ECA72AE74846}" type="presOf" srcId="{7E490097-87D5-4FD5-834B-F79224D2B434}" destId="{AB58EF38-D1C9-46DD-8AEE-6DBC53322168}" srcOrd="0" destOrd="0" presId="urn:microsoft.com/office/officeart/2005/8/layout/list1"/>
    <dgm:cxn modelId="{C24C8088-4698-47FD-93B3-3858CA065AB1}" srcId="{9AAE8851-C4B5-49EB-9C47-E9D8E2AEA38C}" destId="{6DD88B48-94D0-458B-BCAA-C885FC391C8D}" srcOrd="1" destOrd="0" parTransId="{2A3F0CB1-37C9-4140-A446-7CD1360F9FDC}" sibTransId="{D7184FE8-8943-4B7B-ADE1-377DAA6CF51B}"/>
    <dgm:cxn modelId="{67549B8D-7A1E-4F81-8F1E-2FBC80197CF5}" type="presOf" srcId="{0F763591-C909-422D-8C7E-1DC49A63ACD0}" destId="{656854A9-FF23-4163-8DD7-4A3415A942E3}" srcOrd="1" destOrd="0" presId="urn:microsoft.com/office/officeart/2005/8/layout/list1"/>
    <dgm:cxn modelId="{7E810FB5-7EDC-4382-A3AA-F14AAF9520EF}" srcId="{9AAE8851-C4B5-49EB-9C47-E9D8E2AEA38C}" destId="{7E490097-87D5-4FD5-834B-F79224D2B434}" srcOrd="2" destOrd="0" parTransId="{67BD98B2-43E9-43BA-A376-A58C5609E7F6}" sibTransId="{4842D791-5E2A-41D5-BFE0-968F1E6B761E}"/>
    <dgm:cxn modelId="{9216A2D7-E5A6-4695-8622-9EFB97B6F0AD}" type="presOf" srcId="{0F763591-C909-422D-8C7E-1DC49A63ACD0}" destId="{5F83D0EA-BF1E-44E2-BBB1-299C96DFF041}" srcOrd="0" destOrd="0" presId="urn:microsoft.com/office/officeart/2005/8/layout/list1"/>
    <dgm:cxn modelId="{DAFAC4E1-4B37-4028-86F7-3B834A57296E}" type="presOf" srcId="{6DD88B48-94D0-458B-BCAA-C885FC391C8D}" destId="{457453F7-3E55-431E-969E-4948B5857A13}" srcOrd="1" destOrd="0" presId="urn:microsoft.com/office/officeart/2005/8/layout/list1"/>
    <dgm:cxn modelId="{5CEAC4ED-E88D-4568-8008-733BAC38A678}" type="presOf" srcId="{9AAE8851-C4B5-49EB-9C47-E9D8E2AEA38C}" destId="{507A6A5E-E0D3-4694-A253-8184DAD1CE3D}" srcOrd="0" destOrd="0" presId="urn:microsoft.com/office/officeart/2005/8/layout/list1"/>
    <dgm:cxn modelId="{0B07A15D-2CFE-4976-A354-C1CD8DE86092}" type="presParOf" srcId="{507A6A5E-E0D3-4694-A253-8184DAD1CE3D}" destId="{B15C95C5-1D0D-4998-AA5B-AD1C3B6E2F53}" srcOrd="0" destOrd="0" presId="urn:microsoft.com/office/officeart/2005/8/layout/list1"/>
    <dgm:cxn modelId="{9577930D-A146-455E-A6C6-4F8883C036BD}" type="presParOf" srcId="{B15C95C5-1D0D-4998-AA5B-AD1C3B6E2F53}" destId="{5F83D0EA-BF1E-44E2-BBB1-299C96DFF041}" srcOrd="0" destOrd="0" presId="urn:microsoft.com/office/officeart/2005/8/layout/list1"/>
    <dgm:cxn modelId="{17E16893-3082-485C-97E4-1FD2EF58F784}" type="presParOf" srcId="{B15C95C5-1D0D-4998-AA5B-AD1C3B6E2F53}" destId="{656854A9-FF23-4163-8DD7-4A3415A942E3}" srcOrd="1" destOrd="0" presId="urn:microsoft.com/office/officeart/2005/8/layout/list1"/>
    <dgm:cxn modelId="{2EEF2C75-36EC-49D0-B228-796C21422FCB}" type="presParOf" srcId="{507A6A5E-E0D3-4694-A253-8184DAD1CE3D}" destId="{6F115B62-BCB2-4E32-9D48-4C22AAF98251}" srcOrd="1" destOrd="0" presId="urn:microsoft.com/office/officeart/2005/8/layout/list1"/>
    <dgm:cxn modelId="{311F1A52-9AAE-465C-AA5D-78C0C6FC0B48}" type="presParOf" srcId="{507A6A5E-E0D3-4694-A253-8184DAD1CE3D}" destId="{A8484E7D-AB0C-4EEC-A1F8-1B1B1327A98D}" srcOrd="2" destOrd="0" presId="urn:microsoft.com/office/officeart/2005/8/layout/list1"/>
    <dgm:cxn modelId="{E4723F98-CC09-4570-ACD4-85E3F71629AE}" type="presParOf" srcId="{507A6A5E-E0D3-4694-A253-8184DAD1CE3D}" destId="{A97F4CEA-A6B2-4204-B26C-7B662E6DD3AA}" srcOrd="3" destOrd="0" presId="urn:microsoft.com/office/officeart/2005/8/layout/list1"/>
    <dgm:cxn modelId="{94EF1E59-AF59-42CD-AA95-90929D639EC3}" type="presParOf" srcId="{507A6A5E-E0D3-4694-A253-8184DAD1CE3D}" destId="{093A085B-EB18-4E50-8815-753C5358AD1F}" srcOrd="4" destOrd="0" presId="urn:microsoft.com/office/officeart/2005/8/layout/list1"/>
    <dgm:cxn modelId="{8AA3CFD7-0447-4610-B623-CAD5D3F4293D}" type="presParOf" srcId="{093A085B-EB18-4E50-8815-753C5358AD1F}" destId="{0ABED49F-27D8-4850-9CF6-608D2A3E8A7D}" srcOrd="0" destOrd="0" presId="urn:microsoft.com/office/officeart/2005/8/layout/list1"/>
    <dgm:cxn modelId="{3C276994-D7B8-4E33-84D0-6B6E68B34A7A}" type="presParOf" srcId="{093A085B-EB18-4E50-8815-753C5358AD1F}" destId="{457453F7-3E55-431E-969E-4948B5857A13}" srcOrd="1" destOrd="0" presId="urn:microsoft.com/office/officeart/2005/8/layout/list1"/>
    <dgm:cxn modelId="{35BD7076-0C10-4944-B128-FA9778F00483}" type="presParOf" srcId="{507A6A5E-E0D3-4694-A253-8184DAD1CE3D}" destId="{C1FFE1DA-7FE0-4666-885E-818928090814}" srcOrd="5" destOrd="0" presId="urn:microsoft.com/office/officeart/2005/8/layout/list1"/>
    <dgm:cxn modelId="{50FD4983-EAFC-4EC4-87D8-E4042A38029B}" type="presParOf" srcId="{507A6A5E-E0D3-4694-A253-8184DAD1CE3D}" destId="{7DA85928-7E7A-495B-B4E6-BFF4C0BAC08B}" srcOrd="6" destOrd="0" presId="urn:microsoft.com/office/officeart/2005/8/layout/list1"/>
    <dgm:cxn modelId="{916AF2BC-7497-48C9-94CC-5E1F1080B51D}" type="presParOf" srcId="{507A6A5E-E0D3-4694-A253-8184DAD1CE3D}" destId="{7E2247C1-4970-47ED-93F6-29A5DFE24436}" srcOrd="7" destOrd="0" presId="urn:microsoft.com/office/officeart/2005/8/layout/list1"/>
    <dgm:cxn modelId="{E32D76B3-9D55-4AD7-8312-52BAF2289600}" type="presParOf" srcId="{507A6A5E-E0D3-4694-A253-8184DAD1CE3D}" destId="{3EF20228-49C6-4944-B792-F5DDAA8C3F07}" srcOrd="8" destOrd="0" presId="urn:microsoft.com/office/officeart/2005/8/layout/list1"/>
    <dgm:cxn modelId="{6475A482-7C76-4136-B194-D63C4D11E608}" type="presParOf" srcId="{3EF20228-49C6-4944-B792-F5DDAA8C3F07}" destId="{AB58EF38-D1C9-46DD-8AEE-6DBC53322168}" srcOrd="0" destOrd="0" presId="urn:microsoft.com/office/officeart/2005/8/layout/list1"/>
    <dgm:cxn modelId="{EBCA5AA3-019D-480E-830D-41222CB94007}" type="presParOf" srcId="{3EF20228-49C6-4944-B792-F5DDAA8C3F07}" destId="{C57F74B6-D570-4C38-9DA0-13DEF9DE2D26}" srcOrd="1" destOrd="0" presId="urn:microsoft.com/office/officeart/2005/8/layout/list1"/>
    <dgm:cxn modelId="{ED1078D1-F163-45E5-AA02-DB7D4BE9AEEE}" type="presParOf" srcId="{507A6A5E-E0D3-4694-A253-8184DAD1CE3D}" destId="{DCC667F3-39BE-4620-89F0-1A93F0568AF5}" srcOrd="9" destOrd="0" presId="urn:microsoft.com/office/officeart/2005/8/layout/list1"/>
    <dgm:cxn modelId="{44284A3E-7BE8-4FC4-980E-4AD89774CCD7}" type="presParOf" srcId="{507A6A5E-E0D3-4694-A253-8184DAD1CE3D}" destId="{D4E707B2-8312-4D7A-89F3-0A106D5AFB4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B0E89-0694-4260-B61D-BA64D97AFD2D}">
      <dsp:nvSpPr>
        <dsp:cNvPr id="0" name=""/>
        <dsp:cNvSpPr/>
      </dsp:nvSpPr>
      <dsp:spPr>
        <a:xfrm>
          <a:off x="3335848" y="162464"/>
          <a:ext cx="3224305" cy="111975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5FB72A-D8A1-49A4-96EE-D1FC076B5B62}">
      <dsp:nvSpPr>
        <dsp:cNvPr id="0" name=""/>
        <dsp:cNvSpPr/>
      </dsp:nvSpPr>
      <dsp:spPr>
        <a:xfrm>
          <a:off x="4640567" y="2904373"/>
          <a:ext cx="624865" cy="399913"/>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3A373F-F02A-45A4-BE5E-54EC7C2E0C2A}">
      <dsp:nvSpPr>
        <dsp:cNvPr id="0" name=""/>
        <dsp:cNvSpPr/>
      </dsp:nvSpPr>
      <dsp:spPr>
        <a:xfrm>
          <a:off x="3453323" y="3224305"/>
          <a:ext cx="2999353" cy="74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Statistische Auswertung</a:t>
          </a:r>
        </a:p>
      </dsp:txBody>
      <dsp:txXfrm>
        <a:off x="3453323" y="3224305"/>
        <a:ext cx="2999353" cy="749838"/>
      </dsp:txXfrm>
    </dsp:sp>
    <dsp:sp modelId="{445FB306-CF46-462E-9D55-9D124D71149B}">
      <dsp:nvSpPr>
        <dsp:cNvPr id="0" name=""/>
        <dsp:cNvSpPr/>
      </dsp:nvSpPr>
      <dsp:spPr>
        <a:xfrm>
          <a:off x="4495903" y="1368704"/>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Perspektive3</a:t>
          </a:r>
        </a:p>
      </dsp:txBody>
      <dsp:txXfrm>
        <a:off x="4660620" y="1533421"/>
        <a:ext cx="795323" cy="795323"/>
      </dsp:txXfrm>
    </dsp:sp>
    <dsp:sp modelId="{2C00191B-1EB0-4C9B-A528-0A7A012E9A53}">
      <dsp:nvSpPr>
        <dsp:cNvPr id="0" name=""/>
        <dsp:cNvSpPr/>
      </dsp:nvSpPr>
      <dsp:spPr>
        <a:xfrm>
          <a:off x="3703269" y="524886"/>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Perspektive2</a:t>
          </a:r>
        </a:p>
      </dsp:txBody>
      <dsp:txXfrm>
        <a:off x="3867986" y="689603"/>
        <a:ext cx="795323" cy="795323"/>
      </dsp:txXfrm>
    </dsp:sp>
    <dsp:sp modelId="{D9680761-E97A-459D-B31E-6C452FE1A185}">
      <dsp:nvSpPr>
        <dsp:cNvPr id="0" name=""/>
        <dsp:cNvSpPr/>
      </dsp:nvSpPr>
      <dsp:spPr>
        <a:xfrm>
          <a:off x="4853021" y="252945"/>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Perspektive1</a:t>
          </a:r>
        </a:p>
      </dsp:txBody>
      <dsp:txXfrm>
        <a:off x="5017738" y="417662"/>
        <a:ext cx="795323" cy="795323"/>
      </dsp:txXfrm>
    </dsp:sp>
    <dsp:sp modelId="{30342A3D-40AB-462D-A58D-F4A0AE8A31A8}">
      <dsp:nvSpPr>
        <dsp:cNvPr id="0" name=""/>
        <dsp:cNvSpPr/>
      </dsp:nvSpPr>
      <dsp:spPr>
        <a:xfrm>
          <a:off x="3203377" y="0"/>
          <a:ext cx="3499245" cy="2799396"/>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7F360-B411-4067-A562-46847B87B978}">
      <dsp:nvSpPr>
        <dsp:cNvPr id="0" name=""/>
        <dsp:cNvSpPr/>
      </dsp:nvSpPr>
      <dsp:spPr>
        <a:xfrm>
          <a:off x="4" y="0"/>
          <a:ext cx="9905995" cy="3124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BF4A6-3C74-43C0-B088-AF1089052D8F}">
      <dsp:nvSpPr>
        <dsp:cNvPr id="0" name=""/>
        <dsp:cNvSpPr/>
      </dsp:nvSpPr>
      <dsp:spPr>
        <a:xfrm>
          <a:off x="3506"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Typ1</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a:t>
          </a:r>
        </a:p>
      </dsp:txBody>
      <dsp:txXfrm>
        <a:off x="64510" y="998264"/>
        <a:ext cx="2109320" cy="1127672"/>
      </dsp:txXfrm>
    </dsp:sp>
    <dsp:sp modelId="{64F50F20-D181-4B83-967E-20B6F316C98E}">
      <dsp:nvSpPr>
        <dsp:cNvPr id="0" name=""/>
        <dsp:cNvSpPr/>
      </dsp:nvSpPr>
      <dsp:spPr>
        <a:xfrm>
          <a:off x="2559392"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Typ2</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 und Quantitativ</a:t>
          </a:r>
        </a:p>
      </dsp:txBody>
      <dsp:txXfrm>
        <a:off x="2620396" y="998264"/>
        <a:ext cx="2109320" cy="1127672"/>
      </dsp:txXfrm>
    </dsp:sp>
    <dsp:sp modelId="{80DAFB19-BD3E-4111-9E92-A65084A699E3}">
      <dsp:nvSpPr>
        <dsp:cNvPr id="0" name=""/>
        <dsp:cNvSpPr/>
      </dsp:nvSpPr>
      <dsp:spPr>
        <a:xfrm>
          <a:off x="5115278"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de-DE" sz="1300" kern="1200" dirty="0"/>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Typ3</a:t>
          </a:r>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Überwiegend Quantitativ</a:t>
          </a:r>
        </a:p>
        <a:p>
          <a:pPr marL="0" lvl="0" indent="0" algn="ctr" defTabSz="577850">
            <a:lnSpc>
              <a:spcPct val="90000"/>
            </a:lnSpc>
            <a:spcBef>
              <a:spcPct val="0"/>
            </a:spcBef>
            <a:spcAft>
              <a:spcPct val="35000"/>
            </a:spcAft>
            <a:buNone/>
          </a:pPr>
          <a:endParaRPr lang="de-DE" sz="1300" kern="1200" dirty="0"/>
        </a:p>
      </dsp:txBody>
      <dsp:txXfrm>
        <a:off x="5176282" y="998264"/>
        <a:ext cx="2109320" cy="1127672"/>
      </dsp:txXfrm>
    </dsp:sp>
    <dsp:sp modelId="{C8B60F42-7987-4342-B967-BFB9D4B0BEF4}">
      <dsp:nvSpPr>
        <dsp:cNvPr id="0" name=""/>
        <dsp:cNvSpPr/>
      </dsp:nvSpPr>
      <dsp:spPr>
        <a:xfrm>
          <a:off x="7671164"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Typ4</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Quantitativ</a:t>
          </a:r>
        </a:p>
      </dsp:txBody>
      <dsp:txXfrm>
        <a:off x="7732168" y="998264"/>
        <a:ext cx="2109320" cy="1127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D65B2-6C94-41D4-8867-97647E6F8348}">
      <dsp:nvSpPr>
        <dsp:cNvPr id="0" name=""/>
        <dsp:cNvSpPr/>
      </dsp:nvSpPr>
      <dsp:spPr>
        <a:xfrm>
          <a:off x="431375" y="370564"/>
          <a:ext cx="9046374" cy="3879875"/>
        </a:xfrm>
        <a:prstGeom prst="rect">
          <a:avLst/>
        </a:prstGeom>
        <a:solidFill>
          <a:schemeClr val="bg1">
            <a:lumMod val="65000"/>
            <a:lumOff val="3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2B84CD-218C-4063-880E-88E952C3B826}">
      <dsp:nvSpPr>
        <dsp:cNvPr id="0" name=""/>
        <dsp:cNvSpPr/>
      </dsp:nvSpPr>
      <dsp:spPr>
        <a:xfrm>
          <a:off x="702541" y="1252670"/>
          <a:ext cx="4159485" cy="302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bieten eine Informationsgrundlage</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abgesehen vom ersten Typus anonym</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auch online erfolgen und sind damit örtlich unabhängig</a:t>
          </a:r>
        </a:p>
        <a:p>
          <a:pPr marL="0" lvl="0" indent="0" algn="l" defTabSz="711200">
            <a:lnSpc>
              <a:spcPct val="90000"/>
            </a:lnSpc>
            <a:spcBef>
              <a:spcPct val="0"/>
            </a:spcBef>
            <a:spcAft>
              <a:spcPct val="35000"/>
            </a:spcAft>
            <a:buNone/>
          </a:pPr>
          <a:endParaRPr lang="de-DE" sz="1600" kern="1200" dirty="0"/>
        </a:p>
      </dsp:txBody>
      <dsp:txXfrm>
        <a:off x="702541" y="1252670"/>
        <a:ext cx="4159485" cy="3029008"/>
      </dsp:txXfrm>
    </dsp:sp>
    <dsp:sp modelId="{AB5ADB9D-0417-4726-B4E9-C15F9A9C21A0}">
      <dsp:nvSpPr>
        <dsp:cNvPr id="0" name=""/>
        <dsp:cNvSpPr/>
      </dsp:nvSpPr>
      <dsp:spPr>
        <a:xfrm>
          <a:off x="5296656" y="1293401"/>
          <a:ext cx="4097272" cy="298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Irrtum der Experten Fehler aufweisen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aufgrund der Einteilung in mehrere Phasen zeitintensiv</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Missgunst einzelner Experten gewollt verfälscht werden</a:t>
          </a:r>
        </a:p>
      </dsp:txBody>
      <dsp:txXfrm>
        <a:off x="5296656" y="1293401"/>
        <a:ext cx="4097272" cy="2986807"/>
      </dsp:txXfrm>
    </dsp:sp>
    <dsp:sp modelId="{C73A6D57-F2CB-4800-A4C8-455CEDEAD83B}">
      <dsp:nvSpPr>
        <dsp:cNvPr id="0" name=""/>
        <dsp:cNvSpPr/>
      </dsp:nvSpPr>
      <dsp:spPr>
        <a:xfrm>
          <a:off x="294482" y="-58185"/>
          <a:ext cx="1327517" cy="1327517"/>
        </a:xfrm>
        <a:prstGeom prst="plus">
          <a:avLst>
            <a:gd name="adj" fmla="val 32810"/>
          </a:avLst>
        </a:prstGeom>
        <a:solidFill>
          <a:srgbClr val="00B05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A7C3C-33E5-4071-85A0-32DE82F5C16D}">
      <dsp:nvSpPr>
        <dsp:cNvPr id="0" name=""/>
        <dsp:cNvSpPr/>
      </dsp:nvSpPr>
      <dsp:spPr>
        <a:xfrm>
          <a:off x="8564447" y="0"/>
          <a:ext cx="1249428" cy="428167"/>
        </a:xfrm>
        <a:prstGeom prst="rect">
          <a:avLst/>
        </a:prstGeom>
        <a:solidFill>
          <a:srgbClr val="C0000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4A5E0B-20DC-428C-96E0-8E68B45B42BB}">
      <dsp:nvSpPr>
        <dsp:cNvPr id="0" name=""/>
        <dsp:cNvSpPr/>
      </dsp:nvSpPr>
      <dsp:spPr>
        <a:xfrm>
          <a:off x="4952999" y="1061473"/>
          <a:ext cx="780" cy="2868724"/>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84E7D-AB0C-4EEC-A1F8-1B1B1327A98D}">
      <dsp:nvSpPr>
        <dsp:cNvPr id="0" name=""/>
        <dsp:cNvSpPr/>
      </dsp:nvSpPr>
      <dsp:spPr>
        <a:xfrm>
          <a:off x="0" y="398759"/>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6854A9-FF23-4163-8DD7-4A3415A942E3}">
      <dsp:nvSpPr>
        <dsp:cNvPr id="0" name=""/>
        <dsp:cNvSpPr/>
      </dsp:nvSpPr>
      <dsp:spPr>
        <a:xfrm>
          <a:off x="495300" y="5927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Projektmanagement</a:t>
          </a:r>
        </a:p>
      </dsp:txBody>
      <dsp:txXfrm>
        <a:off x="528444" y="92423"/>
        <a:ext cx="6867912" cy="612672"/>
      </dsp:txXfrm>
    </dsp:sp>
    <dsp:sp modelId="{7DA85928-7E7A-495B-B4E6-BFF4C0BAC08B}">
      <dsp:nvSpPr>
        <dsp:cNvPr id="0" name=""/>
        <dsp:cNvSpPr/>
      </dsp:nvSpPr>
      <dsp:spPr>
        <a:xfrm>
          <a:off x="0" y="144204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7453F7-3E55-431E-969E-4948B5857A13}">
      <dsp:nvSpPr>
        <dsp:cNvPr id="0" name=""/>
        <dsp:cNvSpPr/>
      </dsp:nvSpPr>
      <dsp:spPr>
        <a:xfrm>
          <a:off x="465156" y="110255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de-DE" sz="2300" kern="1200" dirty="0"/>
            <a:t>Ethisch-Rechtliche Themen</a:t>
          </a:r>
        </a:p>
      </dsp:txBody>
      <dsp:txXfrm>
        <a:off x="498300" y="1135703"/>
        <a:ext cx="6867912" cy="612672"/>
      </dsp:txXfrm>
    </dsp:sp>
    <dsp:sp modelId="{D4E707B2-8312-4D7A-89F3-0A106D5AFB4E}">
      <dsp:nvSpPr>
        <dsp:cNvPr id="0" name=""/>
        <dsp:cNvSpPr/>
      </dsp:nvSpPr>
      <dsp:spPr>
        <a:xfrm>
          <a:off x="0" y="248532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F74B6-D570-4C38-9DA0-13DEF9DE2D26}">
      <dsp:nvSpPr>
        <dsp:cNvPr id="0" name=""/>
        <dsp:cNvSpPr/>
      </dsp:nvSpPr>
      <dsp:spPr>
        <a:xfrm>
          <a:off x="476250" y="2174417"/>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Politik</a:t>
          </a:r>
        </a:p>
      </dsp:txBody>
      <dsp:txXfrm>
        <a:off x="509394" y="2207561"/>
        <a:ext cx="68679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F92A-7CB2-45A5-ACFF-262987056576}" type="datetimeFigureOut">
              <a:rPr lang="de-DE" smtClean="0"/>
              <a:t>25.04.2022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71F95-0312-4097-A033-B27785ED25A1}" type="slidenum">
              <a:rPr lang="de-DE" smtClean="0"/>
              <a:t>‹Nr.›</a:t>
            </a:fld>
            <a:endParaRPr lang="de-DE"/>
          </a:p>
        </p:txBody>
      </p:sp>
    </p:spTree>
    <p:extLst>
      <p:ext uri="{BB962C8B-B14F-4D97-AF65-F5344CB8AC3E}">
        <p14:creationId xmlns:p14="http://schemas.microsoft.com/office/powerpoint/2010/main" val="40578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9</a:t>
            </a:fld>
            <a:endParaRPr lang="de-DE"/>
          </a:p>
        </p:txBody>
      </p:sp>
    </p:spTree>
    <p:extLst>
      <p:ext uri="{BB962C8B-B14F-4D97-AF65-F5344CB8AC3E}">
        <p14:creationId xmlns:p14="http://schemas.microsoft.com/office/powerpoint/2010/main" val="362231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11</a:t>
            </a:fld>
            <a:endParaRPr lang="de-DE"/>
          </a:p>
        </p:txBody>
      </p:sp>
    </p:spTree>
    <p:extLst>
      <p:ext uri="{BB962C8B-B14F-4D97-AF65-F5344CB8AC3E}">
        <p14:creationId xmlns:p14="http://schemas.microsoft.com/office/powerpoint/2010/main" val="218969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12</a:t>
            </a:fld>
            <a:endParaRPr lang="de-DE"/>
          </a:p>
        </p:txBody>
      </p:sp>
    </p:spTree>
    <p:extLst>
      <p:ext uri="{BB962C8B-B14F-4D97-AF65-F5344CB8AC3E}">
        <p14:creationId xmlns:p14="http://schemas.microsoft.com/office/powerpoint/2010/main" val="94374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4/25/2022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ribbr.de/methodik/empirische-sozialforschu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8" Type="http://schemas.openxmlformats.org/officeDocument/2006/relationships/hyperlink" Target="https://www.uni-jena.de/211011-verhaltenswandel" TargetMode="External"/><Relationship Id="rId3" Type="http://schemas.openxmlformats.org/officeDocument/2006/relationships/diagramLayout" Target="../diagrams/layout4.xml"/><Relationship Id="rId7" Type="http://schemas.openxmlformats.org/officeDocument/2006/relationships/hyperlink" Target="https://www.jsec.uni-jena.de/neuigkeiten/delphi-befragung" TargetMode="Externa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cribbr.de/methodik/empirische-sozialforschung/" TargetMode="External"/><Relationship Id="rId2" Type="http://schemas.openxmlformats.org/officeDocument/2006/relationships/hyperlink" Target="https://www.adito.de/knowhow/blog/planning-poker" TargetMode="External"/><Relationship Id="rId1" Type="http://schemas.openxmlformats.org/officeDocument/2006/relationships/slideLayout" Target="../slideLayouts/slideLayout2.xml"/><Relationship Id="rId6" Type="http://schemas.openxmlformats.org/officeDocument/2006/relationships/hyperlink" Target="https://swa.informatik.uni-hamburg.de/files/abschlussarbeiten/Bachelorarbeit_Christian_Grotherr_2013.pdf" TargetMode="External"/><Relationship Id="rId5" Type="http://schemas.openxmlformats.org/officeDocument/2006/relationships/hyperlink" Target="https://www.uni-jena.de/211011-verhaltenswandel" TargetMode="External"/><Relationship Id="rId4" Type="http://schemas.openxmlformats.org/officeDocument/2006/relationships/hyperlink" Target="https://www.jsec.uni-jena.de/neuigkeiten/delphi-befragu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69502-11FF-4034-8D82-0C1F7AE15208}"/>
              </a:ext>
            </a:extLst>
          </p:cNvPr>
          <p:cNvSpPr>
            <a:spLocks noGrp="1"/>
          </p:cNvSpPr>
          <p:nvPr>
            <p:ph type="ctrTitle"/>
          </p:nvPr>
        </p:nvSpPr>
        <p:spPr>
          <a:xfrm>
            <a:off x="1751012" y="2590799"/>
            <a:ext cx="8676222" cy="838201"/>
          </a:xfrm>
        </p:spPr>
        <p:txBody>
          <a:bodyPr/>
          <a:lstStyle/>
          <a:p>
            <a:r>
              <a:rPr lang="de-DE" dirty="0"/>
              <a:t>Aufgabe A1008</a:t>
            </a:r>
          </a:p>
        </p:txBody>
      </p:sp>
      <p:sp>
        <p:nvSpPr>
          <p:cNvPr id="3" name="Untertitel 2">
            <a:extLst>
              <a:ext uri="{FF2B5EF4-FFF2-40B4-BE49-F238E27FC236}">
                <a16:creationId xmlns:a16="http://schemas.microsoft.com/office/drawing/2014/main" id="{883CFC6E-4961-4F07-BF97-5DA852FADA02}"/>
              </a:ext>
            </a:extLst>
          </p:cNvPr>
          <p:cNvSpPr>
            <a:spLocks noGrp="1"/>
          </p:cNvSpPr>
          <p:nvPr>
            <p:ph type="subTitle" idx="1"/>
          </p:nvPr>
        </p:nvSpPr>
        <p:spPr/>
        <p:txBody>
          <a:bodyPr/>
          <a:lstStyle/>
          <a:p>
            <a:endParaRPr lang="de-DE" dirty="0"/>
          </a:p>
          <a:p>
            <a:endParaRPr lang="de-DE" dirty="0"/>
          </a:p>
          <a:p>
            <a:r>
              <a:rPr lang="de-DE" dirty="0"/>
              <a:t>Von Steven Butz, Nicolas Equit, Tom Russ, Christian Bartsch</a:t>
            </a:r>
          </a:p>
        </p:txBody>
      </p:sp>
    </p:spTree>
    <p:extLst>
      <p:ext uri="{BB962C8B-B14F-4D97-AF65-F5344CB8AC3E}">
        <p14:creationId xmlns:p14="http://schemas.microsoft.com/office/powerpoint/2010/main" val="425948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17" name="Tabelle 17">
            <a:extLst>
              <a:ext uri="{FF2B5EF4-FFF2-40B4-BE49-F238E27FC236}">
                <a16:creationId xmlns:a16="http://schemas.microsoft.com/office/drawing/2014/main" id="{55D4826C-00D6-4701-8073-53FDF10BBBEC}"/>
              </a:ext>
            </a:extLst>
          </p:cNvPr>
          <p:cNvGraphicFramePr>
            <a:graphicFrameLocks noGrp="1"/>
          </p:cNvGraphicFramePr>
          <p:nvPr>
            <p:ph idx="1"/>
            <p:extLst>
              <p:ext uri="{D42A27DB-BD31-4B8C-83A1-F6EECF244321}">
                <p14:modId xmlns:p14="http://schemas.microsoft.com/office/powerpoint/2010/main" val="149457715"/>
              </p:ext>
            </p:extLst>
          </p:nvPr>
        </p:nvGraphicFramePr>
        <p:xfrm>
          <a:off x="1141413" y="2667000"/>
          <a:ext cx="9906000" cy="16510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761273252"/>
                    </a:ext>
                  </a:extLst>
                </a:gridCol>
                <a:gridCol w="4953000">
                  <a:extLst>
                    <a:ext uri="{9D8B030D-6E8A-4147-A177-3AD203B41FA5}">
                      <a16:colId xmlns:a16="http://schemas.microsoft.com/office/drawing/2014/main" val="2172551086"/>
                    </a:ext>
                  </a:extLst>
                </a:gridCol>
              </a:tblGrid>
              <a:tr h="370840">
                <a:tc gridSpan="2">
                  <a:txBody>
                    <a:bodyPr/>
                    <a:lstStyle/>
                    <a:p>
                      <a:pPr algn="ctr"/>
                      <a:r>
                        <a:rPr lang="de-DE" dirty="0">
                          <a:effectLst>
                            <a:outerShdw blurRad="38100" dist="38100" dir="2700000" algn="tl">
                              <a:srgbClr val="000000">
                                <a:alpha val="43137"/>
                              </a:srgbClr>
                            </a:outerShdw>
                          </a:effectLst>
                        </a:rPr>
                        <a:t>Ansätze der empirischen Sozialforschung</a:t>
                      </a:r>
                    </a:p>
                  </a:txBody>
                  <a:tcPr/>
                </a:tc>
                <a:tc hMerge="1">
                  <a:txBody>
                    <a:bodyPr/>
                    <a:lstStyle/>
                    <a:p>
                      <a:endParaRPr lang="de-DE"/>
                    </a:p>
                  </a:txBody>
                  <a:tcPr/>
                </a:tc>
                <a:extLst>
                  <a:ext uri="{0D108BD9-81ED-4DB2-BD59-A6C34878D82A}">
                    <a16:rowId xmlns:a16="http://schemas.microsoft.com/office/drawing/2014/main" val="159732451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Quantitativ:</a:t>
                      </a:r>
                    </a:p>
                    <a:p>
                      <a:pPr algn="ctr"/>
                      <a:endParaRPr lang="de-DE" dirty="0">
                        <a:effectLst>
                          <a:outerShdw blurRad="38100" dist="38100" dir="2700000" algn="tl">
                            <a:srgbClr val="000000">
                              <a:alpha val="43137"/>
                            </a:srgbClr>
                          </a:outerShdw>
                        </a:effectLs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Qualitativ:</a:t>
                      </a:r>
                    </a:p>
                  </a:txBody>
                  <a:tcPr/>
                </a:tc>
                <a:extLst>
                  <a:ext uri="{0D108BD9-81ED-4DB2-BD59-A6C34878D82A}">
                    <a16:rowId xmlns:a16="http://schemas.microsoft.com/office/drawing/2014/main" val="309041341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Überprüfung</a:t>
                      </a:r>
                      <a:r>
                        <a:rPr lang="de-DE" dirty="0"/>
                        <a:t> vorhandener Theorien und Hypothesen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Entwicklung</a:t>
                      </a:r>
                      <a:r>
                        <a:rPr lang="de-DE" dirty="0"/>
                        <a:t> neuer Theorien und Hypothesen</a:t>
                      </a:r>
                    </a:p>
                  </a:txBody>
                  <a:tcPr/>
                </a:tc>
                <a:extLst>
                  <a:ext uri="{0D108BD9-81ED-4DB2-BD59-A6C34878D82A}">
                    <a16:rowId xmlns:a16="http://schemas.microsoft.com/office/drawing/2014/main" val="4026824468"/>
                  </a:ext>
                </a:extLst>
              </a:tr>
            </a:tbl>
          </a:graphicData>
        </a:graphic>
      </p:graphicFrame>
      <p:sp>
        <p:nvSpPr>
          <p:cNvPr id="3" name="Textfeld 2">
            <a:extLst>
              <a:ext uri="{FF2B5EF4-FFF2-40B4-BE49-F238E27FC236}">
                <a16:creationId xmlns:a16="http://schemas.microsoft.com/office/drawing/2014/main" id="{933E464A-C32E-4AC9-82D6-D9BC65167FA7}"/>
              </a:ext>
            </a:extLst>
          </p:cNvPr>
          <p:cNvSpPr txBox="1"/>
          <p:nvPr/>
        </p:nvSpPr>
        <p:spPr>
          <a:xfrm>
            <a:off x="6826931" y="5728062"/>
            <a:ext cx="5365069" cy="830997"/>
          </a:xfrm>
          <a:prstGeom prst="rect">
            <a:avLst/>
          </a:prstGeom>
          <a:noFill/>
        </p:spPr>
        <p:txBody>
          <a:bodyPr wrap="square" rtlCol="0">
            <a:spAutoFit/>
          </a:bodyPr>
          <a:lstStyle/>
          <a:p>
            <a:r>
              <a:rPr lang="de-DE" sz="1200" dirty="0">
                <a:solidFill>
                  <a:schemeClr val="accent4"/>
                </a:solidFill>
              </a:rPr>
              <a:t>Quellen: </a:t>
            </a:r>
          </a:p>
          <a:p>
            <a:r>
              <a:rPr lang="de-DE" sz="1200" dirty="0">
                <a:solidFill>
                  <a:schemeClr val="accent4"/>
                </a:solidFill>
              </a:rPr>
              <a:t>Eigene Darstellung</a:t>
            </a:r>
          </a:p>
          <a:p>
            <a:r>
              <a:rPr lang="de-DE" sz="1200" dirty="0">
                <a:solidFill>
                  <a:schemeClr val="accent4"/>
                </a:solidFill>
              </a:rPr>
              <a:t>vgl</a:t>
            </a:r>
            <a:r>
              <a:rPr lang="de-DE" sz="1200" dirty="0"/>
              <a:t>. </a:t>
            </a:r>
            <a:r>
              <a:rPr lang="de-DE" sz="1200" dirty="0">
                <a:hlinkClick r:id="rId2"/>
              </a:rPr>
              <a:t>https://www.scribbr.de/methodik/empirische-sozialforschung/</a:t>
            </a:r>
            <a:endParaRPr lang="de-DE" sz="1200" dirty="0"/>
          </a:p>
          <a:p>
            <a:r>
              <a:rPr lang="de-DE" sz="1200" dirty="0">
                <a:solidFill>
                  <a:schemeClr val="accent3"/>
                </a:solidFill>
              </a:rPr>
              <a:t>vgl. Moon, 2021, S. 138, 152, 169</a:t>
            </a:r>
          </a:p>
        </p:txBody>
      </p:sp>
    </p:spTree>
    <p:extLst>
      <p:ext uri="{BB962C8B-B14F-4D97-AF65-F5344CB8AC3E}">
        <p14:creationId xmlns:p14="http://schemas.microsoft.com/office/powerpoint/2010/main" val="145786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5" name="Inhaltsplatzhalter 4">
            <a:extLst>
              <a:ext uri="{FF2B5EF4-FFF2-40B4-BE49-F238E27FC236}">
                <a16:creationId xmlns:a16="http://schemas.microsoft.com/office/drawing/2014/main" id="{0C51DC7C-58DF-492C-97AA-EF05C305D42B}"/>
              </a:ext>
            </a:extLst>
          </p:cNvPr>
          <p:cNvGraphicFramePr>
            <a:graphicFrameLocks noGrp="1"/>
          </p:cNvGraphicFramePr>
          <p:nvPr>
            <p:ph idx="1"/>
            <p:extLst>
              <p:ext uri="{D42A27DB-BD31-4B8C-83A1-F6EECF244321}">
                <p14:modId xmlns:p14="http://schemas.microsoft.com/office/powerpoint/2010/main" val="2019249904"/>
              </p:ext>
            </p:extLst>
          </p:nvPr>
        </p:nvGraphicFramePr>
        <p:xfrm>
          <a:off x="1141413" y="2009776"/>
          <a:ext cx="9906000" cy="399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feld 5">
            <a:extLst>
              <a:ext uri="{FF2B5EF4-FFF2-40B4-BE49-F238E27FC236}">
                <a16:creationId xmlns:a16="http://schemas.microsoft.com/office/drawing/2014/main" id="{A696B488-D6D0-4FCC-BC51-C63CA0E0A5AD}"/>
              </a:ext>
            </a:extLst>
          </p:cNvPr>
          <p:cNvSpPr txBox="1"/>
          <p:nvPr/>
        </p:nvSpPr>
        <p:spPr>
          <a:xfrm>
            <a:off x="-90435" y="6008914"/>
            <a:ext cx="12570488" cy="646331"/>
          </a:xfrm>
          <a:prstGeom prst="rect">
            <a:avLst/>
          </a:prstGeom>
          <a:noFill/>
        </p:spPr>
        <p:txBody>
          <a:bodyPr wrap="square" rtlCol="0">
            <a:spAutoFit/>
          </a:bodyPr>
          <a:lstStyle/>
          <a:p>
            <a:r>
              <a:rPr lang="de-DE"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„Die Orientierung der eigenen Antwort an die soziale Erwünschtheit und daraus resultierende Verzerrungen der Antworten können bei der Meinungsfindung durch die anonyme Methode des Delphi-Verfahrens gezielt vermieden werden.“ (Moon, 2021, S. 154)</a:t>
            </a:r>
            <a:endParaRPr lang="de-DE" dirty="0">
              <a:effectLst>
                <a:outerShdw blurRad="38100" dist="38100" dir="2700000" algn="tl">
                  <a:srgbClr val="000000">
                    <a:alpha val="43137"/>
                  </a:srgbClr>
                </a:outerShdw>
              </a:effectLst>
            </a:endParaRPr>
          </a:p>
        </p:txBody>
      </p:sp>
      <p:sp>
        <p:nvSpPr>
          <p:cNvPr id="7" name="Textfeld 6">
            <a:extLst>
              <a:ext uri="{FF2B5EF4-FFF2-40B4-BE49-F238E27FC236}">
                <a16:creationId xmlns:a16="http://schemas.microsoft.com/office/drawing/2014/main" id="{ED52A875-7348-4A48-AA24-2192B7FAE126}"/>
              </a:ext>
            </a:extLst>
          </p:cNvPr>
          <p:cNvSpPr txBox="1"/>
          <p:nvPr/>
        </p:nvSpPr>
        <p:spPr>
          <a:xfrm>
            <a:off x="10430188" y="5014129"/>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 </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Moon, 2021, S. 152</a:t>
            </a:r>
          </a:p>
          <a:p>
            <a:r>
              <a:rPr lang="de-DE" sz="1200" dirty="0">
                <a:solidFill>
                  <a:schemeClr val="accent4"/>
                </a:solidFill>
                <a:latin typeface="Calibri" panose="020F0502020204030204" pitchFamily="34" charset="0"/>
                <a:cs typeface="Times New Roman" panose="02020603050405020304" pitchFamily="18" charset="0"/>
              </a:rPr>
              <a:t>vgl. Moon, 2021, S. 153f.</a:t>
            </a:r>
            <a:endParaRPr lang="de-DE" sz="1200" dirty="0">
              <a:solidFill>
                <a:schemeClr val="accent4"/>
              </a:solidFill>
            </a:endParaRPr>
          </a:p>
        </p:txBody>
      </p:sp>
    </p:spTree>
    <p:extLst>
      <p:ext uri="{BB962C8B-B14F-4D97-AF65-F5344CB8AC3E}">
        <p14:creationId xmlns:p14="http://schemas.microsoft.com/office/powerpoint/2010/main" val="420521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8" name="Inhaltsplatzhalter 7">
            <a:extLst>
              <a:ext uri="{FF2B5EF4-FFF2-40B4-BE49-F238E27FC236}">
                <a16:creationId xmlns:a16="http://schemas.microsoft.com/office/drawing/2014/main" id="{641958CF-BD55-4304-90FD-F56332ECDE29}"/>
              </a:ext>
            </a:extLst>
          </p:cNvPr>
          <p:cNvGraphicFramePr>
            <a:graphicFrameLocks noGrp="1"/>
          </p:cNvGraphicFramePr>
          <p:nvPr>
            <p:ph idx="1"/>
            <p:extLst>
              <p:ext uri="{D42A27DB-BD31-4B8C-83A1-F6EECF244321}">
                <p14:modId xmlns:p14="http://schemas.microsoft.com/office/powerpoint/2010/main" val="3307997456"/>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feld 2">
            <a:extLst>
              <a:ext uri="{FF2B5EF4-FFF2-40B4-BE49-F238E27FC236}">
                <a16:creationId xmlns:a16="http://schemas.microsoft.com/office/drawing/2014/main" id="{FC7C705A-2333-4883-A12C-8A9171F009B5}"/>
              </a:ext>
            </a:extLst>
          </p:cNvPr>
          <p:cNvSpPr txBox="1"/>
          <p:nvPr/>
        </p:nvSpPr>
        <p:spPr>
          <a:xfrm>
            <a:off x="10138787" y="6109900"/>
            <a:ext cx="3326004" cy="461665"/>
          </a:xfrm>
          <a:prstGeom prst="rect">
            <a:avLst/>
          </a:prstGeom>
          <a:noFill/>
        </p:spPr>
        <p:txBody>
          <a:bodyPr wrap="square" rtlCol="0">
            <a:spAutoFit/>
          </a:bodyPr>
          <a:lstStyle/>
          <a:p>
            <a:r>
              <a:rPr lang="de-DE" sz="1200" dirty="0">
                <a:solidFill>
                  <a:schemeClr val="accent4"/>
                </a:solidFill>
              </a:rPr>
              <a:t>Quelle: Eigene Darstellung</a:t>
            </a:r>
          </a:p>
          <a:p>
            <a:r>
              <a:rPr lang="de-DE" sz="1200" dirty="0">
                <a:solidFill>
                  <a:schemeClr val="accent4"/>
                </a:solidFill>
              </a:rPr>
              <a:t>vgl. Moon, 2021, S. 154ff.</a:t>
            </a:r>
          </a:p>
        </p:txBody>
      </p:sp>
    </p:spTree>
    <p:extLst>
      <p:ext uri="{BB962C8B-B14F-4D97-AF65-F5344CB8AC3E}">
        <p14:creationId xmlns:p14="http://schemas.microsoft.com/office/powerpoint/2010/main" val="267183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9" name="Inhaltsplatzhalter 8">
            <a:extLst>
              <a:ext uri="{FF2B5EF4-FFF2-40B4-BE49-F238E27FC236}">
                <a16:creationId xmlns:a16="http://schemas.microsoft.com/office/drawing/2014/main" id="{B7F60309-96FF-43A9-BFF7-493F98B9AAFA}"/>
              </a:ext>
            </a:extLst>
          </p:cNvPr>
          <p:cNvGraphicFramePr>
            <a:graphicFrameLocks noGrp="1"/>
          </p:cNvGraphicFramePr>
          <p:nvPr>
            <p:ph idx="1"/>
            <p:extLst>
              <p:ext uri="{D42A27DB-BD31-4B8C-83A1-F6EECF244321}">
                <p14:modId xmlns:p14="http://schemas.microsoft.com/office/powerpoint/2010/main" val="2340066188"/>
              </p:ext>
            </p:extLst>
          </p:nvPr>
        </p:nvGraphicFramePr>
        <p:xfrm>
          <a:off x="1141413" y="1877961"/>
          <a:ext cx="9906000" cy="4281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feld 10">
            <a:extLst>
              <a:ext uri="{FF2B5EF4-FFF2-40B4-BE49-F238E27FC236}">
                <a16:creationId xmlns:a16="http://schemas.microsoft.com/office/drawing/2014/main" id="{DBF4DACD-67AC-4EC2-8020-E6CF855467D0}"/>
              </a:ext>
            </a:extLst>
          </p:cNvPr>
          <p:cNvSpPr txBox="1"/>
          <p:nvPr/>
        </p:nvSpPr>
        <p:spPr>
          <a:xfrm>
            <a:off x="3046412" y="2248530"/>
            <a:ext cx="6096000" cy="470000"/>
          </a:xfrm>
          <a:prstGeom prst="rect">
            <a:avLst/>
          </a:prstGeom>
          <a:noFill/>
        </p:spPr>
        <p:txBody>
          <a:bodyPr wrap="square">
            <a:spAutoFit/>
          </a:bodyPr>
          <a:lstStyle/>
          <a:p>
            <a:pPr algn="ctr">
              <a:lnSpc>
                <a:spcPct val="107000"/>
              </a:lnSpc>
              <a:spcAft>
                <a:spcPts val="800"/>
              </a:spcAft>
            </a:pPr>
            <a:r>
              <a:rPr lang="de-DE"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Delphi Befragungen…</a:t>
            </a:r>
          </a:p>
        </p:txBody>
      </p:sp>
      <p:sp>
        <p:nvSpPr>
          <p:cNvPr id="5" name="Textfeld 4">
            <a:extLst>
              <a:ext uri="{FF2B5EF4-FFF2-40B4-BE49-F238E27FC236}">
                <a16:creationId xmlns:a16="http://schemas.microsoft.com/office/drawing/2014/main" id="{4BF8E8EC-B059-4AA7-8B9F-44C3B7610EEB}"/>
              </a:ext>
            </a:extLst>
          </p:cNvPr>
          <p:cNvSpPr txBox="1"/>
          <p:nvPr/>
        </p:nvSpPr>
        <p:spPr>
          <a:xfrm>
            <a:off x="9880879" y="6157627"/>
            <a:ext cx="2311121" cy="646331"/>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Moon, 2021, S. 154ff.</a:t>
            </a:r>
          </a:p>
          <a:p>
            <a:r>
              <a:rPr lang="de-DE" sz="1200" dirty="0">
                <a:solidFill>
                  <a:schemeClr val="accent4"/>
                </a:solidFill>
              </a:rPr>
              <a:t>vgl. Schmieder, 2019, S. 20f.</a:t>
            </a:r>
            <a:endParaRPr lang="de-DE" sz="1200" dirty="0"/>
          </a:p>
        </p:txBody>
      </p:sp>
    </p:spTree>
    <p:extLst>
      <p:ext uri="{BB962C8B-B14F-4D97-AF65-F5344CB8AC3E}">
        <p14:creationId xmlns:p14="http://schemas.microsoft.com/office/powerpoint/2010/main" val="368414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E66490-4D8B-4D83-9618-3A955E7F1504}"/>
              </a:ext>
            </a:extLst>
          </p:cNvPr>
          <p:cNvSpPr>
            <a:spLocks noGrp="1"/>
          </p:cNvSpPr>
          <p:nvPr>
            <p:ph type="title"/>
          </p:nvPr>
        </p:nvSpPr>
        <p:spPr/>
        <p:txBody>
          <a:bodyPr/>
          <a:lstStyle/>
          <a:p>
            <a:pPr algn="ctr"/>
            <a:r>
              <a:rPr lang="de-DE" dirty="0"/>
              <a:t>Delphi - Beispiele</a:t>
            </a:r>
          </a:p>
        </p:txBody>
      </p:sp>
      <p:graphicFrame>
        <p:nvGraphicFramePr>
          <p:cNvPr id="7" name="Inhaltsplatzhalter 6">
            <a:extLst>
              <a:ext uri="{FF2B5EF4-FFF2-40B4-BE49-F238E27FC236}">
                <a16:creationId xmlns:a16="http://schemas.microsoft.com/office/drawing/2014/main" id="{F252CA0E-371F-44C1-98D5-08AAF879BAC4}"/>
              </a:ext>
            </a:extLst>
          </p:cNvPr>
          <p:cNvGraphicFramePr>
            <a:graphicFrameLocks noGrp="1"/>
          </p:cNvGraphicFramePr>
          <p:nvPr>
            <p:ph idx="1"/>
            <p:extLst>
              <p:ext uri="{D42A27DB-BD31-4B8C-83A1-F6EECF244321}">
                <p14:modId xmlns:p14="http://schemas.microsoft.com/office/powerpoint/2010/main" val="1294940541"/>
              </p:ext>
            </p:extLst>
          </p:nvPr>
        </p:nvGraphicFramePr>
        <p:xfrm>
          <a:off x="1141413" y="24384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a:extLst>
              <a:ext uri="{FF2B5EF4-FFF2-40B4-BE49-F238E27FC236}">
                <a16:creationId xmlns:a16="http://schemas.microsoft.com/office/drawing/2014/main" id="{313D28A8-B9DF-4E2D-8880-85FA240BC73D}"/>
              </a:ext>
            </a:extLst>
          </p:cNvPr>
          <p:cNvSpPr txBox="1"/>
          <p:nvPr/>
        </p:nvSpPr>
        <p:spPr>
          <a:xfrm>
            <a:off x="7267575" y="5562600"/>
            <a:ext cx="5741986" cy="1015663"/>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Bühring, 2021, S. 23</a:t>
            </a:r>
          </a:p>
          <a:p>
            <a:r>
              <a:rPr lang="de-DE" sz="1200" dirty="0">
                <a:solidFill>
                  <a:schemeClr val="accent4"/>
                </a:solidFill>
              </a:rPr>
              <a:t>vgl. Mühlbacher, 2014, S. 60f.</a:t>
            </a:r>
          </a:p>
          <a:p>
            <a:r>
              <a:rPr lang="de-DE" sz="1200" dirty="0">
                <a:solidFill>
                  <a:schemeClr val="accent4"/>
                </a:solidFill>
              </a:rPr>
              <a:t>vgl. </a:t>
            </a:r>
            <a:r>
              <a:rPr lang="de-DE" sz="1200" dirty="0">
                <a:solidFill>
                  <a:schemeClr val="accent4"/>
                </a:solidFill>
                <a:hlinkClick r:id="rId7"/>
              </a:rPr>
              <a:t>https://www.jsec.uni-jena.de/neuigkeiten/delphi-befragung</a:t>
            </a:r>
            <a:endParaRPr lang="de-DE" sz="1200" dirty="0">
              <a:solidFill>
                <a:schemeClr val="accent4"/>
              </a:solidFill>
            </a:endParaRPr>
          </a:p>
          <a:p>
            <a:r>
              <a:rPr lang="de-DE" sz="1200" dirty="0">
                <a:solidFill>
                  <a:schemeClr val="accent4"/>
                </a:solidFill>
              </a:rPr>
              <a:t>vgl. </a:t>
            </a:r>
            <a:r>
              <a:rPr lang="de-DE" sz="1200" dirty="0">
                <a:solidFill>
                  <a:schemeClr val="accent4"/>
                </a:solidFill>
                <a:hlinkClick r:id="rId8"/>
              </a:rPr>
              <a:t>https://www.uni-jena.de/211011-verhaltenswandel</a:t>
            </a:r>
            <a:endParaRPr lang="de-DE" sz="1200" dirty="0">
              <a:solidFill>
                <a:schemeClr val="accent4"/>
              </a:solidFill>
            </a:endParaRPr>
          </a:p>
        </p:txBody>
      </p:sp>
    </p:spTree>
    <p:extLst>
      <p:ext uri="{BB962C8B-B14F-4D97-AF65-F5344CB8AC3E}">
        <p14:creationId xmlns:p14="http://schemas.microsoft.com/office/powerpoint/2010/main" val="155010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A7ED1-E267-434D-A607-CAB5FB443CE3}"/>
              </a:ext>
            </a:extLst>
          </p:cNvPr>
          <p:cNvSpPr>
            <a:spLocks noGrp="1"/>
          </p:cNvSpPr>
          <p:nvPr>
            <p:ph type="title"/>
          </p:nvPr>
        </p:nvSpPr>
        <p:spPr/>
        <p:txBody>
          <a:bodyPr>
            <a:normAutofit/>
          </a:bodyPr>
          <a:lstStyle/>
          <a:p>
            <a:pPr algn="ctr"/>
            <a:r>
              <a:rPr lang="de-DE" sz="4000" dirty="0"/>
              <a:t>PERT – </a:t>
            </a:r>
            <a:r>
              <a:rPr lang="en-US" sz="4000" dirty="0"/>
              <a:t>Program evaluation and review technique</a:t>
            </a:r>
          </a:p>
        </p:txBody>
      </p:sp>
      <p:sp>
        <p:nvSpPr>
          <p:cNvPr id="3" name="Inhaltsplatzhalter 2">
            <a:extLst>
              <a:ext uri="{FF2B5EF4-FFF2-40B4-BE49-F238E27FC236}">
                <a16:creationId xmlns:a16="http://schemas.microsoft.com/office/drawing/2014/main" id="{2E53AB13-A675-4E18-B83D-C6F5D8E68150}"/>
              </a:ext>
            </a:extLst>
          </p:cNvPr>
          <p:cNvSpPr>
            <a:spLocks noGrp="1"/>
          </p:cNvSpPr>
          <p:nvPr>
            <p:ph idx="1"/>
          </p:nvPr>
        </p:nvSpPr>
        <p:spPr/>
        <p:txBody>
          <a:bodyPr/>
          <a:lstStyle/>
          <a:p>
            <a:r>
              <a:rPr lang="de-DE" dirty="0"/>
              <a:t>Zeitschätzungsmethode aus dem Projektmanagement-Feld</a:t>
            </a:r>
          </a:p>
          <a:p>
            <a:r>
              <a:rPr lang="de-DE" dirty="0"/>
              <a:t>Auch: PERT-Schätzung, Dreipunktschätzung, Drei-Zeiten-Methode</a:t>
            </a:r>
          </a:p>
          <a:p>
            <a:r>
              <a:rPr lang="de-DE" dirty="0"/>
              <a:t>Identifikation der wahrscheinlichsten Verzögerungsursachen</a:t>
            </a:r>
          </a:p>
          <a:p>
            <a:r>
              <a:rPr lang="de-DE" dirty="0"/>
              <a:t>PERT-Diagramm</a:t>
            </a:r>
          </a:p>
        </p:txBody>
      </p:sp>
      <p:sp>
        <p:nvSpPr>
          <p:cNvPr id="4" name="Textfeld 3">
            <a:extLst>
              <a:ext uri="{FF2B5EF4-FFF2-40B4-BE49-F238E27FC236}">
                <a16:creationId xmlns:a16="http://schemas.microsoft.com/office/drawing/2014/main" id="{313905E1-41DA-41FD-AF26-D5220F07FDF0}"/>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269913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5DDC6-28DD-41B0-BEAA-59D859D28A49}"/>
              </a:ext>
            </a:extLst>
          </p:cNvPr>
          <p:cNvSpPr>
            <a:spLocks noGrp="1"/>
          </p:cNvSpPr>
          <p:nvPr>
            <p:ph type="title"/>
          </p:nvPr>
        </p:nvSpPr>
        <p:spPr>
          <a:xfrm>
            <a:off x="1141413" y="609600"/>
            <a:ext cx="9905998" cy="1216025"/>
          </a:xfrm>
        </p:spPr>
        <p:txBody>
          <a:bodyPr>
            <a:normAutofit/>
          </a:bodyPr>
          <a:lstStyle/>
          <a:p>
            <a:pPr algn="ctr"/>
            <a:r>
              <a:rPr lang="de-DE" sz="4000" dirty="0"/>
              <a:t>PERT – Funktionsweise</a:t>
            </a:r>
            <a:endParaRPr lang="de-DE" sz="2800"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B3EE294-19E4-414D-ABB0-4AE520A93A1F}"/>
                  </a:ext>
                </a:extLst>
              </p:cNvPr>
              <p:cNvSpPr>
                <a:spLocks noGrp="1"/>
              </p:cNvSpPr>
              <p:nvPr>
                <p:ph idx="1"/>
              </p:nvPr>
            </p:nvSpPr>
            <p:spPr>
              <a:xfrm>
                <a:off x="838200" y="2050473"/>
                <a:ext cx="10515600" cy="4126490"/>
              </a:xfrm>
            </p:spPr>
            <p:txBody>
              <a:bodyPr>
                <a:normAutofit fontScale="92500" lnSpcReduction="10000"/>
              </a:bodyPr>
              <a:lstStyle/>
              <a:p>
                <a:pPr algn="l"/>
                <a:r>
                  <a:rPr lang="de-DE" sz="2400" dirty="0"/>
                  <a:t>Alle Events und Aktivitäten / Arbeitsschritte des Projekts identifizieren </a:t>
                </a:r>
              </a:p>
              <a:p>
                <a:pPr marL="0" indent="0" algn="l">
                  <a:buNone/>
                </a:pPr>
                <a:r>
                  <a:rPr lang="de-DE" sz="2400" dirty="0"/>
                  <a:t>-&gt; Diese nennt man auch Nodes</a:t>
                </a:r>
              </a:p>
              <a:p>
                <a:pPr algn="l"/>
                <a:r>
                  <a:rPr lang="de-DE" sz="2400" dirty="0"/>
                  <a:t>Plan erstellen: Zusammenhang von Nodes</a:t>
                </a:r>
              </a:p>
              <a:p>
                <a:pPr marL="0" indent="0" algn="l">
                  <a:buNone/>
                </a:pPr>
                <a:r>
                  <a:rPr lang="de-DE" sz="2400" dirty="0"/>
                  <a:t>-&gt; Bsp.: Um an Node C zu arbeiten muss Node A fertig sein</a:t>
                </a:r>
              </a:p>
              <a:p>
                <a:pPr marL="0" indent="0" algn="l">
                  <a:buNone/>
                </a:pPr>
                <a:endParaRPr lang="de-DE" sz="1400" dirty="0"/>
              </a:p>
              <a:p>
                <a:pPr algn="l"/>
                <a:r>
                  <a:rPr lang="de-DE" sz="2400" dirty="0"/>
                  <a:t>Für alle Nodes schätzen: min., max. und </a:t>
                </a:r>
                <a:r>
                  <a:rPr lang="de-DE" sz="2400" b="0" i="0" dirty="0">
                    <a:solidFill>
                      <a:schemeClr val="tx1"/>
                    </a:solidFill>
                    <a:effectLst/>
                    <a:latin typeface="Arial" panose="020B0604020202020204" pitchFamily="34" charset="0"/>
                  </a:rPr>
                  <a:t>ø</a:t>
                </a:r>
                <a:r>
                  <a:rPr lang="de-DE" sz="2400" b="0" i="0" dirty="0">
                    <a:effectLst/>
                  </a:rPr>
                  <a:t> Dauer</a:t>
                </a:r>
              </a:p>
              <a:p>
                <a:r>
                  <a:rPr lang="de-DE" sz="2400" dirty="0"/>
                  <a:t>Geschätzte Dauer: </a:t>
                </a:r>
                <a14:m>
                  <m:oMath xmlns:m="http://schemas.openxmlformats.org/officeDocument/2006/math">
                    <m:f>
                      <m:fPr>
                        <m:ctrlPr>
                          <a:rPr lang="de-DE" sz="2400" i="1" dirty="0" smtClean="0">
                            <a:solidFill>
                              <a:schemeClr val="tx1"/>
                            </a:solidFill>
                            <a:effectLst/>
                            <a:latin typeface="Cambria Math" panose="02040503050406030204" pitchFamily="18" charset="0"/>
                            <a:ea typeface="Cambria Math" panose="02040503050406030204" pitchFamily="18" charset="0"/>
                          </a:rPr>
                        </m:ctrlPr>
                      </m:fPr>
                      <m:num>
                        <m:r>
                          <a:rPr lang="de-DE" sz="2400" b="0" i="0" dirty="0" smtClean="0">
                            <a:solidFill>
                              <a:schemeClr val="tx1"/>
                            </a:solidFill>
                            <a:effectLst/>
                            <a:latin typeface="Cambria Math" panose="02040503050406030204" pitchFamily="18" charset="0"/>
                            <a:ea typeface="Cambria Math" panose="02040503050406030204" pitchFamily="18" charset="0"/>
                          </a:rPr>
                          <m:t>4∗</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nor/>
                              </m:rPr>
                              <a:rPr lang="de-DE" sz="2400"/>
                              <m:t>ø</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min</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max</m:t>
                            </m:r>
                          </m:sub>
                        </m:sSub>
                      </m:num>
                      <m:den>
                        <m:r>
                          <a:rPr lang="de-DE" sz="2400" b="0" i="0" dirty="0" smtClean="0">
                            <a:solidFill>
                              <a:schemeClr val="tx1"/>
                            </a:solidFill>
                            <a:effectLst/>
                            <a:latin typeface="Cambria Math" panose="02040503050406030204" pitchFamily="18" charset="0"/>
                            <a:ea typeface="Cambria Math" panose="02040503050406030204" pitchFamily="18" charset="0"/>
                          </a:rPr>
                          <m:t>6</m:t>
                        </m:r>
                      </m:den>
                    </m:f>
                  </m:oMath>
                </a14:m>
                <a:r>
                  <a:rPr lang="de-DE" sz="2400" dirty="0">
                    <a:solidFill>
                      <a:schemeClr val="tx1"/>
                    </a:solidFill>
                    <a:latin typeface="Cambria Math" panose="02040503050406030204" pitchFamily="18" charset="0"/>
                    <a:ea typeface="Cambria Math" panose="02040503050406030204" pitchFamily="18" charset="0"/>
                  </a:rPr>
                  <a:t>		</a:t>
                </a:r>
                <a:r>
                  <a:rPr lang="de-DE" sz="2000" dirty="0">
                    <a:solidFill>
                      <a:schemeClr val="tx1"/>
                    </a:solidFill>
                    <a:ea typeface="Cambria Math" panose="02040503050406030204" pitchFamily="18" charset="0"/>
                  </a:rPr>
                  <a:t>66,6% </a:t>
                </a:r>
                <a:r>
                  <a:rPr lang="de-DE" sz="2000" dirty="0"/>
                  <a:t>Ø</a:t>
                </a:r>
                <a:r>
                  <a:rPr lang="de-DE" sz="2000" dirty="0">
                    <a:solidFill>
                      <a:schemeClr val="tx1"/>
                    </a:solidFill>
                  </a:rPr>
                  <a:t>	16,6</a:t>
                </a:r>
                <a:r>
                  <a:rPr lang="de-DE" sz="2000" dirty="0"/>
                  <a:t>% min. 	 16,6% max.</a:t>
                </a:r>
              </a:p>
              <a:p>
                <a:pPr marL="0" indent="0">
                  <a:buNone/>
                </a:pPr>
                <a:endParaRPr lang="de-DE" sz="1500" dirty="0"/>
              </a:p>
              <a:p>
                <a:r>
                  <a:rPr lang="de-DE" sz="2400" dirty="0">
                    <a:solidFill>
                      <a:schemeClr val="tx1"/>
                    </a:solidFill>
                    <a:ea typeface="Cambria Math" panose="02040503050406030204" pitchFamily="18" charset="0"/>
                  </a:rPr>
                  <a:t>Herausfinden des </a:t>
                </a:r>
                <a:r>
                  <a:rPr lang="de-DE" sz="2400" dirty="0">
                    <a:ea typeface="Cambria Math" panose="02040503050406030204" pitchFamily="18" charset="0"/>
                  </a:rPr>
                  <a:t>„kritischen Pfades“</a:t>
                </a:r>
                <a:endParaRPr lang="de-DE" sz="2400" dirty="0">
                  <a:solidFill>
                    <a:schemeClr val="tx1"/>
                  </a:solidFill>
                  <a:ea typeface="Cambria Math" panose="02040503050406030204" pitchFamily="18" charset="0"/>
                </a:endParaRPr>
              </a:p>
              <a:p>
                <a:endParaRPr lang="de-DE" sz="2400" dirty="0"/>
              </a:p>
            </p:txBody>
          </p:sp>
        </mc:Choice>
        <mc:Fallback xmlns="">
          <p:sp>
            <p:nvSpPr>
              <p:cNvPr id="3" name="Inhaltsplatzhalter 2">
                <a:extLst>
                  <a:ext uri="{FF2B5EF4-FFF2-40B4-BE49-F238E27FC236}">
                    <a16:creationId xmlns:a16="http://schemas.microsoft.com/office/drawing/2014/main" id="{FB3EE294-19E4-414D-ABB0-4AE520A93A1F}"/>
                  </a:ext>
                </a:extLst>
              </p:cNvPr>
              <p:cNvSpPr>
                <a:spLocks noGrp="1" noRot="1" noChangeAspect="1" noMove="1" noResize="1" noEditPoints="1" noAdjustHandles="1" noChangeArrowheads="1" noChangeShapeType="1" noTextEdit="1"/>
              </p:cNvSpPr>
              <p:nvPr>
                <p:ph idx="1"/>
              </p:nvPr>
            </p:nvSpPr>
            <p:spPr>
              <a:xfrm>
                <a:off x="838200" y="2050473"/>
                <a:ext cx="10515600" cy="4126490"/>
              </a:xfrm>
              <a:blipFill>
                <a:blip r:embed="rId2"/>
                <a:stretch>
                  <a:fillRect l="-1217" t="-4874"/>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4D0B0722-65F6-4ABE-AE77-740B17A073D3}"/>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3019634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C4940-D9E2-437C-B6F5-0351CCAE4C7A}"/>
              </a:ext>
            </a:extLst>
          </p:cNvPr>
          <p:cNvSpPr>
            <a:spLocks noGrp="1"/>
          </p:cNvSpPr>
          <p:nvPr>
            <p:ph type="title"/>
          </p:nvPr>
        </p:nvSpPr>
        <p:spPr>
          <a:xfrm>
            <a:off x="1141413" y="341745"/>
            <a:ext cx="9905998" cy="895928"/>
          </a:xfrm>
        </p:spPr>
        <p:txBody>
          <a:bodyPr/>
          <a:lstStyle/>
          <a:p>
            <a:r>
              <a:rPr lang="de-DE" dirty="0"/>
              <a:t>PERT - Diagramm</a:t>
            </a:r>
          </a:p>
        </p:txBody>
      </p:sp>
      <p:graphicFrame>
        <p:nvGraphicFramePr>
          <p:cNvPr id="5" name="Tabelle 5">
            <a:extLst>
              <a:ext uri="{FF2B5EF4-FFF2-40B4-BE49-F238E27FC236}">
                <a16:creationId xmlns:a16="http://schemas.microsoft.com/office/drawing/2014/main" id="{8553D567-1B04-44BE-8C3B-A5F2F45A5424}"/>
              </a:ext>
            </a:extLst>
          </p:cNvPr>
          <p:cNvGraphicFramePr>
            <a:graphicFrameLocks noGrp="1"/>
          </p:cNvGraphicFramePr>
          <p:nvPr/>
        </p:nvGraphicFramePr>
        <p:xfrm>
          <a:off x="6094412" y="420651"/>
          <a:ext cx="3853152" cy="731520"/>
        </p:xfrm>
        <a:graphic>
          <a:graphicData uri="http://schemas.openxmlformats.org/drawingml/2006/table">
            <a:tbl>
              <a:tblPr bandRow="1">
                <a:tableStyleId>{5C22544A-7EE6-4342-B048-85BDC9FD1C3A}</a:tableStyleId>
              </a:tblPr>
              <a:tblGrid>
                <a:gridCol w="1926576">
                  <a:extLst>
                    <a:ext uri="{9D8B030D-6E8A-4147-A177-3AD203B41FA5}">
                      <a16:colId xmlns:a16="http://schemas.microsoft.com/office/drawing/2014/main" val="2556629905"/>
                    </a:ext>
                  </a:extLst>
                </a:gridCol>
                <a:gridCol w="1926576">
                  <a:extLst>
                    <a:ext uri="{9D8B030D-6E8A-4147-A177-3AD203B41FA5}">
                      <a16:colId xmlns:a16="http://schemas.microsoft.com/office/drawing/2014/main" val="2166376972"/>
                    </a:ext>
                  </a:extLst>
                </a:gridCol>
              </a:tblGrid>
              <a:tr h="337513">
                <a:tc>
                  <a:txBody>
                    <a:bodyPr/>
                    <a:lstStyle/>
                    <a:p>
                      <a:r>
                        <a:rPr lang="de-DE" sz="1800" b="0" dirty="0">
                          <a:solidFill>
                            <a:schemeClr val="bg1"/>
                          </a:solidFill>
                        </a:rPr>
                        <a:t>Frühester Start</a:t>
                      </a:r>
                    </a:p>
                  </a:txBody>
                  <a:tcPr/>
                </a:tc>
                <a:tc>
                  <a:txBody>
                    <a:bodyPr/>
                    <a:lstStyle/>
                    <a:p>
                      <a:r>
                        <a:rPr lang="de-DE" sz="1800" b="0" dirty="0">
                          <a:solidFill>
                            <a:schemeClr val="bg1"/>
                          </a:solidFill>
                        </a:rPr>
                        <a:t>Frühestes Ende</a:t>
                      </a:r>
                    </a:p>
                  </a:txBody>
                  <a:tcPr/>
                </a:tc>
                <a:extLst>
                  <a:ext uri="{0D108BD9-81ED-4DB2-BD59-A6C34878D82A}">
                    <a16:rowId xmlns:a16="http://schemas.microsoft.com/office/drawing/2014/main" val="1951186189"/>
                  </a:ext>
                </a:extLst>
              </a:tr>
              <a:tr h="337513">
                <a:tc>
                  <a:txBody>
                    <a:bodyPr/>
                    <a:lstStyle/>
                    <a:p>
                      <a:r>
                        <a:rPr lang="de-DE" sz="1800" b="0" dirty="0">
                          <a:solidFill>
                            <a:schemeClr val="bg1"/>
                          </a:solidFill>
                        </a:rPr>
                        <a:t>Spätester Start</a:t>
                      </a:r>
                    </a:p>
                  </a:txBody>
                  <a:tcPr/>
                </a:tc>
                <a:tc>
                  <a:txBody>
                    <a:bodyPr/>
                    <a:lstStyle/>
                    <a:p>
                      <a:r>
                        <a:rPr lang="de-DE" sz="1800" b="0" dirty="0">
                          <a:solidFill>
                            <a:schemeClr val="bg1"/>
                          </a:solidFill>
                        </a:rPr>
                        <a:t>Spätestes Ende</a:t>
                      </a:r>
                    </a:p>
                  </a:txBody>
                  <a:tcPr/>
                </a:tc>
                <a:extLst>
                  <a:ext uri="{0D108BD9-81ED-4DB2-BD59-A6C34878D82A}">
                    <a16:rowId xmlns:a16="http://schemas.microsoft.com/office/drawing/2014/main" val="1045124613"/>
                  </a:ext>
                </a:extLst>
              </a:tr>
            </a:tbl>
          </a:graphicData>
        </a:graphic>
      </p:graphicFrame>
      <p:graphicFrame>
        <p:nvGraphicFramePr>
          <p:cNvPr id="6" name="Tabelle 6">
            <a:extLst>
              <a:ext uri="{FF2B5EF4-FFF2-40B4-BE49-F238E27FC236}">
                <a16:creationId xmlns:a16="http://schemas.microsoft.com/office/drawing/2014/main" id="{69AF70EB-2655-4657-B86B-5C10A56A85F1}"/>
              </a:ext>
            </a:extLst>
          </p:cNvPr>
          <p:cNvGraphicFramePr>
            <a:graphicFrameLocks noGrp="1"/>
          </p:cNvGraphicFramePr>
          <p:nvPr>
            <p:extLst>
              <p:ext uri="{D42A27DB-BD31-4B8C-83A1-F6EECF244321}">
                <p14:modId xmlns:p14="http://schemas.microsoft.com/office/powerpoint/2010/main" val="256173802"/>
              </p:ext>
            </p:extLst>
          </p:nvPr>
        </p:nvGraphicFramePr>
        <p:xfrm>
          <a:off x="893979" y="5468852"/>
          <a:ext cx="10400866" cy="1107440"/>
        </p:xfrm>
        <a:graphic>
          <a:graphicData uri="http://schemas.openxmlformats.org/drawingml/2006/table">
            <a:tbl>
              <a:tblPr firstRow="1" bandRow="1">
                <a:tableStyleId>{5C22544A-7EE6-4342-B048-85BDC9FD1C3A}</a:tableStyleId>
              </a:tblPr>
              <a:tblGrid>
                <a:gridCol w="2297498">
                  <a:extLst>
                    <a:ext uri="{9D8B030D-6E8A-4147-A177-3AD203B41FA5}">
                      <a16:colId xmlns:a16="http://schemas.microsoft.com/office/drawing/2014/main" val="679930394"/>
                    </a:ext>
                  </a:extLst>
                </a:gridCol>
                <a:gridCol w="1012921">
                  <a:extLst>
                    <a:ext uri="{9D8B030D-6E8A-4147-A177-3AD203B41FA5}">
                      <a16:colId xmlns:a16="http://schemas.microsoft.com/office/drawing/2014/main" val="3840608952"/>
                    </a:ext>
                  </a:extLst>
                </a:gridCol>
                <a:gridCol w="1012921">
                  <a:extLst>
                    <a:ext uri="{9D8B030D-6E8A-4147-A177-3AD203B41FA5}">
                      <a16:colId xmlns:a16="http://schemas.microsoft.com/office/drawing/2014/main" val="758525459"/>
                    </a:ext>
                  </a:extLst>
                </a:gridCol>
                <a:gridCol w="1012921">
                  <a:extLst>
                    <a:ext uri="{9D8B030D-6E8A-4147-A177-3AD203B41FA5}">
                      <a16:colId xmlns:a16="http://schemas.microsoft.com/office/drawing/2014/main" val="114140554"/>
                    </a:ext>
                  </a:extLst>
                </a:gridCol>
                <a:gridCol w="1012921">
                  <a:extLst>
                    <a:ext uri="{9D8B030D-6E8A-4147-A177-3AD203B41FA5}">
                      <a16:colId xmlns:a16="http://schemas.microsoft.com/office/drawing/2014/main" val="1460018751"/>
                    </a:ext>
                  </a:extLst>
                </a:gridCol>
                <a:gridCol w="1012921">
                  <a:extLst>
                    <a:ext uri="{9D8B030D-6E8A-4147-A177-3AD203B41FA5}">
                      <a16:colId xmlns:a16="http://schemas.microsoft.com/office/drawing/2014/main" val="31346433"/>
                    </a:ext>
                  </a:extLst>
                </a:gridCol>
                <a:gridCol w="1012921">
                  <a:extLst>
                    <a:ext uri="{9D8B030D-6E8A-4147-A177-3AD203B41FA5}">
                      <a16:colId xmlns:a16="http://schemas.microsoft.com/office/drawing/2014/main" val="2852990974"/>
                    </a:ext>
                  </a:extLst>
                </a:gridCol>
                <a:gridCol w="1012921">
                  <a:extLst>
                    <a:ext uri="{9D8B030D-6E8A-4147-A177-3AD203B41FA5}">
                      <a16:colId xmlns:a16="http://schemas.microsoft.com/office/drawing/2014/main" val="3782814516"/>
                    </a:ext>
                  </a:extLst>
                </a:gridCol>
                <a:gridCol w="1012921">
                  <a:extLst>
                    <a:ext uri="{9D8B030D-6E8A-4147-A177-3AD203B41FA5}">
                      <a16:colId xmlns:a16="http://schemas.microsoft.com/office/drawing/2014/main" val="3528093438"/>
                    </a:ext>
                  </a:extLst>
                </a:gridCol>
              </a:tblGrid>
              <a:tr h="370840">
                <a:tc>
                  <a:txBody>
                    <a:bodyPr/>
                    <a:lstStyle/>
                    <a:p>
                      <a:endParaRPr lang="de-DE" dirty="0"/>
                    </a:p>
                  </a:txBody>
                  <a:tcPr/>
                </a:tc>
                <a:tc>
                  <a:txBody>
                    <a:bodyPr/>
                    <a:lstStyle/>
                    <a:p>
                      <a:r>
                        <a:rPr lang="de-DE" dirty="0"/>
                        <a:t>A</a:t>
                      </a:r>
                    </a:p>
                  </a:txBody>
                  <a:tcPr/>
                </a:tc>
                <a:tc>
                  <a:txBody>
                    <a:bodyPr/>
                    <a:lstStyle/>
                    <a:p>
                      <a:r>
                        <a:rPr lang="de-DE" dirty="0"/>
                        <a:t>B</a:t>
                      </a:r>
                    </a:p>
                  </a:txBody>
                  <a:tcPr/>
                </a:tc>
                <a:tc>
                  <a:txBody>
                    <a:bodyPr/>
                    <a:lstStyle/>
                    <a:p>
                      <a:r>
                        <a:rPr lang="de-DE" dirty="0"/>
                        <a:t>C</a:t>
                      </a:r>
                    </a:p>
                  </a:txBody>
                  <a:tcPr/>
                </a:tc>
                <a:tc>
                  <a:txBody>
                    <a:bodyPr/>
                    <a:lstStyle/>
                    <a:p>
                      <a:r>
                        <a:rPr lang="de-DE" dirty="0"/>
                        <a:t>D</a:t>
                      </a:r>
                    </a:p>
                  </a:txBody>
                  <a:tcPr/>
                </a:tc>
                <a:tc>
                  <a:txBody>
                    <a:bodyPr/>
                    <a:lstStyle/>
                    <a:p>
                      <a:r>
                        <a:rPr lang="de-DE" dirty="0"/>
                        <a:t>E</a:t>
                      </a:r>
                    </a:p>
                  </a:txBody>
                  <a:tcPr/>
                </a:tc>
                <a:tc>
                  <a:txBody>
                    <a:bodyPr/>
                    <a:lstStyle/>
                    <a:p>
                      <a:r>
                        <a:rPr lang="de-DE" dirty="0"/>
                        <a:t>F</a:t>
                      </a:r>
                    </a:p>
                  </a:txBody>
                  <a:tcPr/>
                </a:tc>
                <a:tc>
                  <a:txBody>
                    <a:bodyPr/>
                    <a:lstStyle/>
                    <a:p>
                      <a:r>
                        <a:rPr lang="de-DE" dirty="0"/>
                        <a:t>G</a:t>
                      </a:r>
                    </a:p>
                  </a:txBody>
                  <a:tcPr/>
                </a:tc>
                <a:tc>
                  <a:txBody>
                    <a:bodyPr/>
                    <a:lstStyle/>
                    <a:p>
                      <a:r>
                        <a:rPr lang="de-DE" dirty="0"/>
                        <a:t>H</a:t>
                      </a:r>
                    </a:p>
                  </a:txBody>
                  <a:tcPr/>
                </a:tc>
                <a:extLst>
                  <a:ext uri="{0D108BD9-81ED-4DB2-BD59-A6C34878D82A}">
                    <a16:rowId xmlns:a16="http://schemas.microsoft.com/office/drawing/2014/main" val="3533153664"/>
                  </a:ext>
                </a:extLst>
              </a:tr>
              <a:tr h="370840">
                <a:tc>
                  <a:txBody>
                    <a:bodyPr/>
                    <a:lstStyle/>
                    <a:p>
                      <a:r>
                        <a:rPr lang="de-DE" dirty="0"/>
                        <a:t>Abhängig von</a:t>
                      </a:r>
                    </a:p>
                  </a:txBody>
                  <a:tcPr/>
                </a:tc>
                <a:tc>
                  <a:txBody>
                    <a:bodyPr/>
                    <a:lstStyle/>
                    <a:p>
                      <a:r>
                        <a:rPr lang="de-DE" dirty="0"/>
                        <a:t>-</a:t>
                      </a:r>
                    </a:p>
                  </a:txBody>
                  <a:tcPr/>
                </a:tc>
                <a:tc>
                  <a:txBody>
                    <a:bodyPr/>
                    <a:lstStyle/>
                    <a:p>
                      <a:r>
                        <a:rPr lang="de-DE" dirty="0"/>
                        <a:t>-</a:t>
                      </a:r>
                    </a:p>
                  </a:txBody>
                  <a:tcPr/>
                </a:tc>
                <a:tc>
                  <a:txBody>
                    <a:bodyPr/>
                    <a:lstStyle/>
                    <a:p>
                      <a:r>
                        <a:rPr lang="de-DE" dirty="0"/>
                        <a:t>B</a:t>
                      </a:r>
                    </a:p>
                  </a:txBody>
                  <a:tcPr/>
                </a:tc>
                <a:tc>
                  <a:txBody>
                    <a:bodyPr/>
                    <a:lstStyle/>
                    <a:p>
                      <a:r>
                        <a:rPr lang="de-DE" dirty="0"/>
                        <a:t>A, C</a:t>
                      </a:r>
                    </a:p>
                  </a:txBody>
                  <a:tcPr/>
                </a:tc>
                <a:tc>
                  <a:txBody>
                    <a:bodyPr/>
                    <a:lstStyle/>
                    <a:p>
                      <a:r>
                        <a:rPr lang="de-DE" dirty="0"/>
                        <a:t>B</a:t>
                      </a:r>
                    </a:p>
                  </a:txBody>
                  <a:tcPr/>
                </a:tc>
                <a:tc>
                  <a:txBody>
                    <a:bodyPr/>
                    <a:lstStyle/>
                    <a:p>
                      <a:r>
                        <a:rPr lang="de-DE" dirty="0"/>
                        <a:t>E</a:t>
                      </a:r>
                    </a:p>
                  </a:txBody>
                  <a:tcPr/>
                </a:tc>
                <a:tc>
                  <a:txBody>
                    <a:bodyPr/>
                    <a:lstStyle/>
                    <a:p>
                      <a:r>
                        <a:rPr lang="de-DE" dirty="0"/>
                        <a:t>D, E</a:t>
                      </a:r>
                    </a:p>
                  </a:txBody>
                  <a:tcPr/>
                </a:tc>
                <a:tc>
                  <a:txBody>
                    <a:bodyPr/>
                    <a:lstStyle/>
                    <a:p>
                      <a:r>
                        <a:rPr lang="de-DE" dirty="0"/>
                        <a:t>F</a:t>
                      </a:r>
                    </a:p>
                  </a:txBody>
                  <a:tcPr/>
                </a:tc>
                <a:extLst>
                  <a:ext uri="{0D108BD9-81ED-4DB2-BD59-A6C34878D82A}">
                    <a16:rowId xmlns:a16="http://schemas.microsoft.com/office/drawing/2014/main" val="132499841"/>
                  </a:ext>
                </a:extLst>
              </a:tr>
              <a:tr h="190268">
                <a:tc>
                  <a:txBody>
                    <a:bodyPr/>
                    <a:lstStyle/>
                    <a:p>
                      <a:r>
                        <a:rPr lang="de-DE" dirty="0"/>
                        <a:t>Geschätzte Dauer</a:t>
                      </a:r>
                    </a:p>
                  </a:txBody>
                  <a:tcPr/>
                </a:tc>
                <a:tc>
                  <a:txBody>
                    <a:bodyPr/>
                    <a:lstStyle/>
                    <a:p>
                      <a:r>
                        <a:rPr lang="de-DE" dirty="0"/>
                        <a:t>5</a:t>
                      </a:r>
                    </a:p>
                  </a:txBody>
                  <a:tcPr/>
                </a:tc>
                <a:tc>
                  <a:txBody>
                    <a:bodyPr/>
                    <a:lstStyle/>
                    <a:p>
                      <a:r>
                        <a:rPr lang="de-DE" dirty="0"/>
                        <a:t>8</a:t>
                      </a:r>
                    </a:p>
                  </a:txBody>
                  <a:tcPr/>
                </a:tc>
                <a:tc>
                  <a:txBody>
                    <a:bodyPr/>
                    <a:lstStyle/>
                    <a:p>
                      <a:r>
                        <a:rPr lang="de-DE" dirty="0"/>
                        <a:t>6</a:t>
                      </a:r>
                    </a:p>
                  </a:txBody>
                  <a:tcPr/>
                </a:tc>
                <a:tc>
                  <a:txBody>
                    <a:bodyPr/>
                    <a:lstStyle/>
                    <a:p>
                      <a:r>
                        <a:rPr lang="de-DE" dirty="0"/>
                        <a:t>4</a:t>
                      </a:r>
                    </a:p>
                  </a:txBody>
                  <a:tcPr/>
                </a:tc>
                <a:tc>
                  <a:txBody>
                    <a:bodyPr/>
                    <a:lstStyle/>
                    <a:p>
                      <a:r>
                        <a:rPr lang="de-DE" dirty="0"/>
                        <a:t>7</a:t>
                      </a:r>
                    </a:p>
                  </a:txBody>
                  <a:tcPr/>
                </a:tc>
                <a:tc>
                  <a:txBody>
                    <a:bodyPr/>
                    <a:lstStyle/>
                    <a:p>
                      <a:r>
                        <a:rPr lang="de-DE" dirty="0"/>
                        <a:t>9</a:t>
                      </a:r>
                    </a:p>
                  </a:txBody>
                  <a:tcPr/>
                </a:tc>
                <a:tc>
                  <a:txBody>
                    <a:bodyPr/>
                    <a:lstStyle/>
                    <a:p>
                      <a:r>
                        <a:rPr lang="de-DE" dirty="0"/>
                        <a:t>3</a:t>
                      </a:r>
                    </a:p>
                  </a:txBody>
                  <a:tcPr/>
                </a:tc>
                <a:tc>
                  <a:txBody>
                    <a:bodyPr/>
                    <a:lstStyle/>
                    <a:p>
                      <a:r>
                        <a:rPr lang="de-DE" dirty="0"/>
                        <a:t>6</a:t>
                      </a:r>
                    </a:p>
                  </a:txBody>
                  <a:tcPr/>
                </a:tc>
                <a:extLst>
                  <a:ext uri="{0D108BD9-81ED-4DB2-BD59-A6C34878D82A}">
                    <a16:rowId xmlns:a16="http://schemas.microsoft.com/office/drawing/2014/main" val="4227464681"/>
                  </a:ext>
                </a:extLst>
              </a:tr>
            </a:tbl>
          </a:graphicData>
        </a:graphic>
      </p:graphicFrame>
      <p:graphicFrame>
        <p:nvGraphicFramePr>
          <p:cNvPr id="7" name="Tabelle 7">
            <a:extLst>
              <a:ext uri="{FF2B5EF4-FFF2-40B4-BE49-F238E27FC236}">
                <a16:creationId xmlns:a16="http://schemas.microsoft.com/office/drawing/2014/main" id="{64732D29-CEF4-4540-9A56-168D7EFE0625}"/>
              </a:ext>
            </a:extLst>
          </p:cNvPr>
          <p:cNvGraphicFramePr>
            <a:graphicFrameLocks noGrp="1"/>
          </p:cNvGraphicFramePr>
          <p:nvPr/>
        </p:nvGraphicFramePr>
        <p:xfrm>
          <a:off x="2168596" y="1529157"/>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A</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5</a:t>
                      </a:r>
                    </a:p>
                  </a:txBody>
                  <a:tcPr/>
                </a:tc>
                <a:extLst>
                  <a:ext uri="{0D108BD9-81ED-4DB2-BD59-A6C34878D82A}">
                    <a16:rowId xmlns:a16="http://schemas.microsoft.com/office/drawing/2014/main" val="404102209"/>
                  </a:ext>
                </a:extLst>
              </a:tr>
              <a:tr h="306647">
                <a:tc>
                  <a:txBody>
                    <a:bodyPr/>
                    <a:lstStyle/>
                    <a:p>
                      <a:pPr algn="ctr"/>
                      <a:r>
                        <a:rPr lang="de-DE" dirty="0"/>
                        <a:t>17</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8" name="Tabelle 8">
            <a:extLst>
              <a:ext uri="{FF2B5EF4-FFF2-40B4-BE49-F238E27FC236}">
                <a16:creationId xmlns:a16="http://schemas.microsoft.com/office/drawing/2014/main" id="{D11727E6-EA16-48CB-8861-F44BCD57FE02}"/>
              </a:ext>
            </a:extLst>
          </p:cNvPr>
          <p:cNvGraphicFramePr>
            <a:graphicFrameLocks noGrp="1"/>
          </p:cNvGraphicFramePr>
          <p:nvPr/>
        </p:nvGraphicFramePr>
        <p:xfrm>
          <a:off x="683492" y="2917921"/>
          <a:ext cx="711200" cy="37084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79429877"/>
                    </a:ext>
                  </a:extLst>
                </a:gridCol>
              </a:tblGrid>
              <a:tr h="370840">
                <a:tc>
                  <a:txBody>
                    <a:bodyPr/>
                    <a:lstStyle/>
                    <a:p>
                      <a:pPr algn="ctr"/>
                      <a:r>
                        <a:rPr lang="de-DE" dirty="0"/>
                        <a:t>Start</a:t>
                      </a:r>
                    </a:p>
                  </a:txBody>
                  <a:tcPr/>
                </a:tc>
                <a:extLst>
                  <a:ext uri="{0D108BD9-81ED-4DB2-BD59-A6C34878D82A}">
                    <a16:rowId xmlns:a16="http://schemas.microsoft.com/office/drawing/2014/main" val="2320370699"/>
                  </a:ext>
                </a:extLst>
              </a:tr>
            </a:tbl>
          </a:graphicData>
        </a:graphic>
      </p:graphicFrame>
      <p:graphicFrame>
        <p:nvGraphicFramePr>
          <p:cNvPr id="9" name="Tabelle 8">
            <a:extLst>
              <a:ext uri="{FF2B5EF4-FFF2-40B4-BE49-F238E27FC236}">
                <a16:creationId xmlns:a16="http://schemas.microsoft.com/office/drawing/2014/main" id="{4B371848-5A6A-4B05-A238-1E5FDDE9DD5D}"/>
              </a:ext>
            </a:extLst>
          </p:cNvPr>
          <p:cNvGraphicFramePr>
            <a:graphicFrameLocks noGrp="1"/>
          </p:cNvGraphicFramePr>
          <p:nvPr/>
        </p:nvGraphicFramePr>
        <p:xfrm>
          <a:off x="10836203" y="2917921"/>
          <a:ext cx="773905" cy="370840"/>
        </p:xfrm>
        <a:graphic>
          <a:graphicData uri="http://schemas.openxmlformats.org/drawingml/2006/table">
            <a:tbl>
              <a:tblPr firstRow="1" bandRow="1">
                <a:tableStyleId>{5C22544A-7EE6-4342-B048-85BDC9FD1C3A}</a:tableStyleId>
              </a:tblPr>
              <a:tblGrid>
                <a:gridCol w="773905">
                  <a:extLst>
                    <a:ext uri="{9D8B030D-6E8A-4147-A177-3AD203B41FA5}">
                      <a16:colId xmlns:a16="http://schemas.microsoft.com/office/drawing/2014/main" val="2079429877"/>
                    </a:ext>
                  </a:extLst>
                </a:gridCol>
              </a:tblGrid>
              <a:tr h="370840">
                <a:tc>
                  <a:txBody>
                    <a:bodyPr/>
                    <a:lstStyle/>
                    <a:p>
                      <a:pPr algn="ctr"/>
                      <a:r>
                        <a:rPr lang="de-DE" dirty="0"/>
                        <a:t>Ende</a:t>
                      </a:r>
                    </a:p>
                  </a:txBody>
                  <a:tcPr/>
                </a:tc>
                <a:extLst>
                  <a:ext uri="{0D108BD9-81ED-4DB2-BD59-A6C34878D82A}">
                    <a16:rowId xmlns:a16="http://schemas.microsoft.com/office/drawing/2014/main" val="2320370699"/>
                  </a:ext>
                </a:extLst>
              </a:tr>
            </a:tbl>
          </a:graphicData>
        </a:graphic>
      </p:graphicFrame>
      <p:graphicFrame>
        <p:nvGraphicFramePr>
          <p:cNvPr id="12" name="Tabelle 7">
            <a:extLst>
              <a:ext uri="{FF2B5EF4-FFF2-40B4-BE49-F238E27FC236}">
                <a16:creationId xmlns:a16="http://schemas.microsoft.com/office/drawing/2014/main" id="{EAE56F77-6945-443F-B3DD-C10C82DAA015}"/>
              </a:ext>
            </a:extLst>
          </p:cNvPr>
          <p:cNvGraphicFramePr>
            <a:graphicFrameLocks noGrp="1"/>
          </p:cNvGraphicFramePr>
          <p:nvPr/>
        </p:nvGraphicFramePr>
        <p:xfrm>
          <a:off x="2169841" y="3566469"/>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B</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404102209"/>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3665094232"/>
                  </a:ext>
                </a:extLst>
              </a:tr>
            </a:tbl>
          </a:graphicData>
        </a:graphic>
      </p:graphicFrame>
      <p:graphicFrame>
        <p:nvGraphicFramePr>
          <p:cNvPr id="13" name="Tabelle 7">
            <a:extLst>
              <a:ext uri="{FF2B5EF4-FFF2-40B4-BE49-F238E27FC236}">
                <a16:creationId xmlns:a16="http://schemas.microsoft.com/office/drawing/2014/main" id="{CB49659D-D072-4FDC-896C-9F7D2EC1B278}"/>
              </a:ext>
            </a:extLst>
          </p:cNvPr>
          <p:cNvGraphicFramePr>
            <a:graphicFrameLocks noGrp="1"/>
          </p:cNvGraphicFramePr>
          <p:nvPr/>
        </p:nvGraphicFramePr>
        <p:xfrm>
          <a:off x="3575680" y="2758981"/>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216516">
                <a:tc gridSpan="2">
                  <a:txBody>
                    <a:bodyPr/>
                    <a:lstStyle/>
                    <a:p>
                      <a:pPr algn="ctr"/>
                      <a:r>
                        <a:rPr lang="de-DE" dirty="0"/>
                        <a:t>C</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14</a:t>
                      </a:r>
                    </a:p>
                  </a:txBody>
                  <a:tcPr/>
                </a:tc>
                <a:extLst>
                  <a:ext uri="{0D108BD9-81ED-4DB2-BD59-A6C34878D82A}">
                    <a16:rowId xmlns:a16="http://schemas.microsoft.com/office/drawing/2014/main" val="404102209"/>
                  </a:ext>
                </a:extLst>
              </a:tr>
              <a:tr h="306647">
                <a:tc>
                  <a:txBody>
                    <a:bodyPr/>
                    <a:lstStyle/>
                    <a:p>
                      <a:pPr algn="ctr"/>
                      <a:r>
                        <a:rPr lang="de-DE" dirty="0"/>
                        <a:t>16</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14" name="Tabelle 7">
            <a:extLst>
              <a:ext uri="{FF2B5EF4-FFF2-40B4-BE49-F238E27FC236}">
                <a16:creationId xmlns:a16="http://schemas.microsoft.com/office/drawing/2014/main" id="{7C0B6D47-C339-4AC5-ABF6-788B796E36F4}"/>
              </a:ext>
            </a:extLst>
          </p:cNvPr>
          <p:cNvGraphicFramePr>
            <a:graphicFrameLocks noGrp="1"/>
          </p:cNvGraphicFramePr>
          <p:nvPr/>
        </p:nvGraphicFramePr>
        <p:xfrm>
          <a:off x="5003918" y="151261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D</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14</a:t>
                      </a:r>
                    </a:p>
                  </a:txBody>
                  <a:tcPr/>
                </a:tc>
                <a:tc>
                  <a:txBody>
                    <a:bodyPr/>
                    <a:lstStyle/>
                    <a:p>
                      <a:pPr algn="ctr"/>
                      <a:r>
                        <a:rPr lang="de-DE" dirty="0"/>
                        <a:t>18</a:t>
                      </a:r>
                    </a:p>
                  </a:txBody>
                  <a:tcPr/>
                </a:tc>
                <a:extLst>
                  <a:ext uri="{0D108BD9-81ED-4DB2-BD59-A6C34878D82A}">
                    <a16:rowId xmlns:a16="http://schemas.microsoft.com/office/drawing/2014/main" val="404102209"/>
                  </a:ext>
                </a:extLst>
              </a:tr>
              <a:tr h="306647">
                <a:tc>
                  <a:txBody>
                    <a:bodyPr/>
                    <a:lstStyle/>
                    <a:p>
                      <a:pPr algn="ctr"/>
                      <a:r>
                        <a:rPr lang="de-DE" dirty="0"/>
                        <a:t>23</a:t>
                      </a:r>
                    </a:p>
                  </a:txBody>
                  <a:tcPr/>
                </a:tc>
                <a:tc>
                  <a:txBody>
                    <a:bodyPr/>
                    <a:lstStyle/>
                    <a:p>
                      <a:pPr algn="ctr"/>
                      <a:r>
                        <a:rPr lang="de-DE" dirty="0"/>
                        <a:t>27</a:t>
                      </a:r>
                    </a:p>
                  </a:txBody>
                  <a:tcPr/>
                </a:tc>
                <a:extLst>
                  <a:ext uri="{0D108BD9-81ED-4DB2-BD59-A6C34878D82A}">
                    <a16:rowId xmlns:a16="http://schemas.microsoft.com/office/drawing/2014/main" val="3665094232"/>
                  </a:ext>
                </a:extLst>
              </a:tr>
            </a:tbl>
          </a:graphicData>
        </a:graphic>
      </p:graphicFrame>
      <p:graphicFrame>
        <p:nvGraphicFramePr>
          <p:cNvPr id="15" name="Tabelle 7">
            <a:extLst>
              <a:ext uri="{FF2B5EF4-FFF2-40B4-BE49-F238E27FC236}">
                <a16:creationId xmlns:a16="http://schemas.microsoft.com/office/drawing/2014/main" id="{B15E56F1-29BE-436D-97D0-FAFB29C5FFA5}"/>
              </a:ext>
            </a:extLst>
          </p:cNvPr>
          <p:cNvGraphicFramePr>
            <a:graphicFrameLocks noGrp="1"/>
          </p:cNvGraphicFramePr>
          <p:nvPr/>
        </p:nvGraphicFramePr>
        <p:xfrm>
          <a:off x="5009264" y="378542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E</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404102209"/>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3665094232"/>
                  </a:ext>
                </a:extLst>
              </a:tr>
            </a:tbl>
          </a:graphicData>
        </a:graphic>
      </p:graphicFrame>
      <p:graphicFrame>
        <p:nvGraphicFramePr>
          <p:cNvPr id="16" name="Tabelle 7">
            <a:extLst>
              <a:ext uri="{FF2B5EF4-FFF2-40B4-BE49-F238E27FC236}">
                <a16:creationId xmlns:a16="http://schemas.microsoft.com/office/drawing/2014/main" id="{19B4D30F-11B7-4E66-8D08-0783423EF944}"/>
              </a:ext>
            </a:extLst>
          </p:cNvPr>
          <p:cNvGraphicFramePr>
            <a:graphicFrameLocks noGrp="1"/>
          </p:cNvGraphicFramePr>
          <p:nvPr/>
        </p:nvGraphicFramePr>
        <p:xfrm>
          <a:off x="6774619" y="3536172"/>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F</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404102209"/>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3665094232"/>
                  </a:ext>
                </a:extLst>
              </a:tr>
            </a:tbl>
          </a:graphicData>
        </a:graphic>
      </p:graphicFrame>
      <p:graphicFrame>
        <p:nvGraphicFramePr>
          <p:cNvPr id="17" name="Tabelle 7">
            <a:extLst>
              <a:ext uri="{FF2B5EF4-FFF2-40B4-BE49-F238E27FC236}">
                <a16:creationId xmlns:a16="http://schemas.microsoft.com/office/drawing/2014/main" id="{4C9B357A-694A-42C9-B9F2-E90F3878BE75}"/>
              </a:ext>
            </a:extLst>
          </p:cNvPr>
          <p:cNvGraphicFramePr>
            <a:graphicFrameLocks noGrp="1"/>
          </p:cNvGraphicFramePr>
          <p:nvPr/>
        </p:nvGraphicFramePr>
        <p:xfrm>
          <a:off x="7672264" y="174990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G</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18</a:t>
                      </a:r>
                    </a:p>
                  </a:txBody>
                  <a:tcPr/>
                </a:tc>
                <a:tc>
                  <a:txBody>
                    <a:bodyPr/>
                    <a:lstStyle/>
                    <a:p>
                      <a:pPr algn="ctr"/>
                      <a:r>
                        <a:rPr lang="de-DE" dirty="0"/>
                        <a:t>21</a:t>
                      </a:r>
                    </a:p>
                  </a:txBody>
                  <a:tcPr/>
                </a:tc>
                <a:extLst>
                  <a:ext uri="{0D108BD9-81ED-4DB2-BD59-A6C34878D82A}">
                    <a16:rowId xmlns:a16="http://schemas.microsoft.com/office/drawing/2014/main" val="404102209"/>
                  </a:ext>
                </a:extLst>
              </a:tr>
              <a:tr h="306647">
                <a:tc>
                  <a:txBody>
                    <a:bodyPr/>
                    <a:lstStyle/>
                    <a:p>
                      <a:pPr algn="ctr"/>
                      <a:r>
                        <a:rPr lang="de-DE" dirty="0"/>
                        <a:t>27</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graphicFrame>
        <p:nvGraphicFramePr>
          <p:cNvPr id="18" name="Tabelle 7">
            <a:extLst>
              <a:ext uri="{FF2B5EF4-FFF2-40B4-BE49-F238E27FC236}">
                <a16:creationId xmlns:a16="http://schemas.microsoft.com/office/drawing/2014/main" id="{0115C7A4-B8D5-41BB-B8DC-AB4FEE68DA22}"/>
              </a:ext>
            </a:extLst>
          </p:cNvPr>
          <p:cNvGraphicFramePr>
            <a:graphicFrameLocks noGrp="1"/>
          </p:cNvGraphicFramePr>
          <p:nvPr/>
        </p:nvGraphicFramePr>
        <p:xfrm>
          <a:off x="8680232" y="360568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H</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404102209"/>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cxnSp>
        <p:nvCxnSpPr>
          <p:cNvPr id="20" name="Gerade Verbindung mit Pfeil 19">
            <a:extLst>
              <a:ext uri="{FF2B5EF4-FFF2-40B4-BE49-F238E27FC236}">
                <a16:creationId xmlns:a16="http://schemas.microsoft.com/office/drawing/2014/main" id="{29C491A0-D6DF-48BA-A59B-347C848908A7}"/>
              </a:ext>
            </a:extLst>
          </p:cNvPr>
          <p:cNvCxnSpPr>
            <a:cxnSpLocks/>
          </p:cNvCxnSpPr>
          <p:nvPr/>
        </p:nvCxnSpPr>
        <p:spPr>
          <a:xfrm>
            <a:off x="1518867" y="3307621"/>
            <a:ext cx="524257" cy="38668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Gerade Verbindung mit Pfeil 21">
            <a:extLst>
              <a:ext uri="{FF2B5EF4-FFF2-40B4-BE49-F238E27FC236}">
                <a16:creationId xmlns:a16="http://schemas.microsoft.com/office/drawing/2014/main" id="{B10A5E99-86C1-4BD3-905A-681E3D074055}"/>
              </a:ext>
            </a:extLst>
          </p:cNvPr>
          <p:cNvCxnSpPr>
            <a:cxnSpLocks/>
          </p:cNvCxnSpPr>
          <p:nvPr/>
        </p:nvCxnSpPr>
        <p:spPr>
          <a:xfrm flipV="1">
            <a:off x="1518867" y="2367921"/>
            <a:ext cx="503293" cy="51887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Gerade Verbindung mit Pfeil 23">
            <a:extLst>
              <a:ext uri="{FF2B5EF4-FFF2-40B4-BE49-F238E27FC236}">
                <a16:creationId xmlns:a16="http://schemas.microsoft.com/office/drawing/2014/main" id="{5BF33FAF-192E-4C4E-9A01-3155756A4053}"/>
              </a:ext>
            </a:extLst>
          </p:cNvPr>
          <p:cNvCxnSpPr>
            <a:cxnSpLocks/>
          </p:cNvCxnSpPr>
          <p:nvPr/>
        </p:nvCxnSpPr>
        <p:spPr>
          <a:xfrm>
            <a:off x="3336429" y="2081244"/>
            <a:ext cx="1494576" cy="4649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Gerade Verbindung mit Pfeil 25">
            <a:extLst>
              <a:ext uri="{FF2B5EF4-FFF2-40B4-BE49-F238E27FC236}">
                <a16:creationId xmlns:a16="http://schemas.microsoft.com/office/drawing/2014/main" id="{5CD4E21D-2589-4891-86D7-CDB49E89E96A}"/>
              </a:ext>
            </a:extLst>
          </p:cNvPr>
          <p:cNvCxnSpPr>
            <a:cxnSpLocks/>
          </p:cNvCxnSpPr>
          <p:nvPr/>
        </p:nvCxnSpPr>
        <p:spPr>
          <a:xfrm flipV="1">
            <a:off x="3206538" y="3397243"/>
            <a:ext cx="197349" cy="13892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Gerade Verbindung mit Pfeil 27">
            <a:extLst>
              <a:ext uri="{FF2B5EF4-FFF2-40B4-BE49-F238E27FC236}">
                <a16:creationId xmlns:a16="http://schemas.microsoft.com/office/drawing/2014/main" id="{A4806846-88EB-42E7-99F9-2A25E9B254E2}"/>
              </a:ext>
            </a:extLst>
          </p:cNvPr>
          <p:cNvCxnSpPr>
            <a:cxnSpLocks/>
          </p:cNvCxnSpPr>
          <p:nvPr/>
        </p:nvCxnSpPr>
        <p:spPr>
          <a:xfrm flipV="1">
            <a:off x="4645210" y="2326674"/>
            <a:ext cx="185795" cy="31475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Gerade Verbindung mit Pfeil 29">
            <a:extLst>
              <a:ext uri="{FF2B5EF4-FFF2-40B4-BE49-F238E27FC236}">
                <a16:creationId xmlns:a16="http://schemas.microsoft.com/office/drawing/2014/main" id="{16B182F6-D29D-4844-AC5F-B6D2B3AA97FD}"/>
              </a:ext>
            </a:extLst>
          </p:cNvPr>
          <p:cNvCxnSpPr>
            <a:cxnSpLocks/>
          </p:cNvCxnSpPr>
          <p:nvPr/>
        </p:nvCxnSpPr>
        <p:spPr>
          <a:xfrm>
            <a:off x="3256834" y="4115109"/>
            <a:ext cx="1609495" cy="21895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Gerade Verbindung mit Pfeil 31">
            <a:extLst>
              <a:ext uri="{FF2B5EF4-FFF2-40B4-BE49-F238E27FC236}">
                <a16:creationId xmlns:a16="http://schemas.microsoft.com/office/drawing/2014/main" id="{809BF9B1-C52B-47A6-B12A-0ED59B5FEFFC}"/>
              </a:ext>
            </a:extLst>
          </p:cNvPr>
          <p:cNvCxnSpPr>
            <a:cxnSpLocks/>
          </p:cNvCxnSpPr>
          <p:nvPr/>
        </p:nvCxnSpPr>
        <p:spPr>
          <a:xfrm flipV="1">
            <a:off x="6093580" y="4131056"/>
            <a:ext cx="538104" cy="20301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Gerade Verbindung mit Pfeil 33">
            <a:extLst>
              <a:ext uri="{FF2B5EF4-FFF2-40B4-BE49-F238E27FC236}">
                <a16:creationId xmlns:a16="http://schemas.microsoft.com/office/drawing/2014/main" id="{971DF43C-F3DE-4E81-972C-86629FB7A981}"/>
              </a:ext>
            </a:extLst>
          </p:cNvPr>
          <p:cNvCxnSpPr>
            <a:cxnSpLocks/>
          </p:cNvCxnSpPr>
          <p:nvPr/>
        </p:nvCxnSpPr>
        <p:spPr>
          <a:xfrm>
            <a:off x="6094412" y="2170046"/>
            <a:ext cx="1437358" cy="179917"/>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Gerade Verbindung mit Pfeil 35">
            <a:extLst>
              <a:ext uri="{FF2B5EF4-FFF2-40B4-BE49-F238E27FC236}">
                <a16:creationId xmlns:a16="http://schemas.microsoft.com/office/drawing/2014/main" id="{041CBEE2-FD2E-41EA-8CE3-1E3D46B39BDB}"/>
              </a:ext>
            </a:extLst>
          </p:cNvPr>
          <p:cNvCxnSpPr>
            <a:cxnSpLocks/>
          </p:cNvCxnSpPr>
          <p:nvPr/>
        </p:nvCxnSpPr>
        <p:spPr>
          <a:xfrm flipV="1">
            <a:off x="6093816" y="2550103"/>
            <a:ext cx="1354673" cy="11442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Gerade Verbindung mit Pfeil 37">
            <a:extLst>
              <a:ext uri="{FF2B5EF4-FFF2-40B4-BE49-F238E27FC236}">
                <a16:creationId xmlns:a16="http://schemas.microsoft.com/office/drawing/2014/main" id="{73FE8A86-DD29-44C2-814F-FAC0DEACC390}"/>
              </a:ext>
            </a:extLst>
          </p:cNvPr>
          <p:cNvCxnSpPr>
            <a:cxnSpLocks/>
          </p:cNvCxnSpPr>
          <p:nvPr/>
        </p:nvCxnSpPr>
        <p:spPr>
          <a:xfrm>
            <a:off x="7861612" y="4096627"/>
            <a:ext cx="678362" cy="1848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0" name="Gerade Verbindung mit Pfeil 39">
            <a:extLst>
              <a:ext uri="{FF2B5EF4-FFF2-40B4-BE49-F238E27FC236}">
                <a16:creationId xmlns:a16="http://schemas.microsoft.com/office/drawing/2014/main" id="{108615F8-965D-402A-A1DD-11B63D14B345}"/>
              </a:ext>
            </a:extLst>
          </p:cNvPr>
          <p:cNvCxnSpPr>
            <a:cxnSpLocks/>
          </p:cNvCxnSpPr>
          <p:nvPr/>
        </p:nvCxnSpPr>
        <p:spPr>
          <a:xfrm flipV="1">
            <a:off x="9675462" y="3186545"/>
            <a:ext cx="918647" cy="50834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Gerade Verbindung mit Pfeil 41">
            <a:extLst>
              <a:ext uri="{FF2B5EF4-FFF2-40B4-BE49-F238E27FC236}">
                <a16:creationId xmlns:a16="http://schemas.microsoft.com/office/drawing/2014/main" id="{A9DF2A30-920D-46F8-A681-FDE458FCC837}"/>
              </a:ext>
            </a:extLst>
          </p:cNvPr>
          <p:cNvCxnSpPr>
            <a:cxnSpLocks/>
          </p:cNvCxnSpPr>
          <p:nvPr/>
        </p:nvCxnSpPr>
        <p:spPr>
          <a:xfrm>
            <a:off x="8756816" y="2252368"/>
            <a:ext cx="1837293" cy="75985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7" name="Textfeld 26">
            <a:extLst>
              <a:ext uri="{FF2B5EF4-FFF2-40B4-BE49-F238E27FC236}">
                <a16:creationId xmlns:a16="http://schemas.microsoft.com/office/drawing/2014/main" id="{D16DBCE3-EF3E-4379-AE20-4319AA357CC1}"/>
              </a:ext>
            </a:extLst>
          </p:cNvPr>
          <p:cNvSpPr txBox="1"/>
          <p:nvPr/>
        </p:nvSpPr>
        <p:spPr>
          <a:xfrm>
            <a:off x="9947564" y="6576292"/>
            <a:ext cx="2244436" cy="281708"/>
          </a:xfrm>
          <a:prstGeom prst="rect">
            <a:avLst/>
          </a:prstGeom>
          <a:noFill/>
        </p:spPr>
        <p:txBody>
          <a:bodyPr wrap="square" rtlCol="0">
            <a:spAutoFit/>
          </a:bodyPr>
          <a:lstStyle/>
          <a:p>
            <a:r>
              <a:rPr lang="de-DE" sz="1200" dirty="0">
                <a:solidFill>
                  <a:schemeClr val="accent4"/>
                </a:solidFill>
              </a:rPr>
              <a:t>Quellen: Eigene Darstellung</a:t>
            </a:r>
          </a:p>
        </p:txBody>
      </p:sp>
    </p:spTree>
    <p:extLst>
      <p:ext uri="{BB962C8B-B14F-4D97-AF65-F5344CB8AC3E}">
        <p14:creationId xmlns:p14="http://schemas.microsoft.com/office/powerpoint/2010/main" val="29875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0337F-C2DD-4F79-8DE4-58A404DD8689}"/>
              </a:ext>
            </a:extLst>
          </p:cNvPr>
          <p:cNvSpPr>
            <a:spLocks noGrp="1"/>
          </p:cNvSpPr>
          <p:nvPr>
            <p:ph type="title"/>
          </p:nvPr>
        </p:nvSpPr>
        <p:spPr/>
        <p:txBody>
          <a:bodyPr/>
          <a:lstStyle/>
          <a:p>
            <a:pPr algn="ctr"/>
            <a:r>
              <a:rPr lang="de-DE" dirty="0"/>
              <a:t>PERT – Vor-/Nachteile</a:t>
            </a:r>
          </a:p>
        </p:txBody>
      </p:sp>
      <p:sp>
        <p:nvSpPr>
          <p:cNvPr id="10" name="Textplatzhalter 9">
            <a:extLst>
              <a:ext uri="{FF2B5EF4-FFF2-40B4-BE49-F238E27FC236}">
                <a16:creationId xmlns:a16="http://schemas.microsoft.com/office/drawing/2014/main" id="{1F0B6505-1472-434E-8141-64E65E56351B}"/>
              </a:ext>
            </a:extLst>
          </p:cNvPr>
          <p:cNvSpPr>
            <a:spLocks noGrp="1"/>
          </p:cNvSpPr>
          <p:nvPr>
            <p:ph type="body" idx="1"/>
          </p:nvPr>
        </p:nvSpPr>
        <p:spPr/>
        <p:txBody>
          <a:bodyPr/>
          <a:lstStyle/>
          <a:p>
            <a:r>
              <a:rPr lang="de-DE" dirty="0"/>
              <a:t>Vorteile</a:t>
            </a:r>
          </a:p>
        </p:txBody>
      </p:sp>
      <p:sp>
        <p:nvSpPr>
          <p:cNvPr id="11" name="Inhaltsplatzhalter 10">
            <a:extLst>
              <a:ext uri="{FF2B5EF4-FFF2-40B4-BE49-F238E27FC236}">
                <a16:creationId xmlns:a16="http://schemas.microsoft.com/office/drawing/2014/main" id="{07EABF6F-C16F-499F-8894-01DE0AA9633C}"/>
              </a:ext>
            </a:extLst>
          </p:cNvPr>
          <p:cNvSpPr>
            <a:spLocks noGrp="1"/>
          </p:cNvSpPr>
          <p:nvPr>
            <p:ph sz="half" idx="2"/>
          </p:nvPr>
        </p:nvSpPr>
        <p:spPr/>
        <p:txBody>
          <a:bodyPr/>
          <a:lstStyle/>
          <a:p>
            <a:r>
              <a:rPr lang="de-DE" dirty="0"/>
              <a:t>Inaktivität kürzen</a:t>
            </a:r>
          </a:p>
          <a:p>
            <a:r>
              <a:rPr lang="de-DE" dirty="0"/>
              <a:t>Verzögerungen verhindern</a:t>
            </a:r>
          </a:p>
        </p:txBody>
      </p:sp>
      <p:sp>
        <p:nvSpPr>
          <p:cNvPr id="12" name="Textplatzhalter 11">
            <a:extLst>
              <a:ext uri="{FF2B5EF4-FFF2-40B4-BE49-F238E27FC236}">
                <a16:creationId xmlns:a16="http://schemas.microsoft.com/office/drawing/2014/main" id="{FEEA7A48-9D4D-4901-AF80-A8240106FD0F}"/>
              </a:ext>
            </a:extLst>
          </p:cNvPr>
          <p:cNvSpPr>
            <a:spLocks noGrp="1"/>
          </p:cNvSpPr>
          <p:nvPr>
            <p:ph type="body" sz="quarter" idx="3"/>
          </p:nvPr>
        </p:nvSpPr>
        <p:spPr/>
        <p:txBody>
          <a:bodyPr/>
          <a:lstStyle/>
          <a:p>
            <a:r>
              <a:rPr lang="de-DE" dirty="0"/>
              <a:t>Nachteile</a:t>
            </a:r>
          </a:p>
        </p:txBody>
      </p:sp>
      <p:sp>
        <p:nvSpPr>
          <p:cNvPr id="13" name="Inhaltsplatzhalter 12">
            <a:extLst>
              <a:ext uri="{FF2B5EF4-FFF2-40B4-BE49-F238E27FC236}">
                <a16:creationId xmlns:a16="http://schemas.microsoft.com/office/drawing/2014/main" id="{AC978759-68FD-40C3-8900-0D0550BCF179}"/>
              </a:ext>
            </a:extLst>
          </p:cNvPr>
          <p:cNvSpPr>
            <a:spLocks noGrp="1"/>
          </p:cNvSpPr>
          <p:nvPr>
            <p:ph sz="quarter" idx="4"/>
          </p:nvPr>
        </p:nvSpPr>
        <p:spPr/>
        <p:txBody>
          <a:bodyPr/>
          <a:lstStyle/>
          <a:p>
            <a:r>
              <a:rPr lang="de-DE" dirty="0"/>
              <a:t>Erstellung erfordert hohen Zeit- und Arbeitsaufwand</a:t>
            </a:r>
          </a:p>
          <a:p>
            <a:r>
              <a:rPr lang="de-DE" dirty="0"/>
              <a:t>Erfordert hohen Detailgrad</a:t>
            </a:r>
          </a:p>
          <a:p>
            <a:r>
              <a:rPr lang="de-DE" dirty="0"/>
              <a:t>Reduzierte Entscheidungsfähigkeit</a:t>
            </a:r>
          </a:p>
          <a:p>
            <a:r>
              <a:rPr lang="de-DE" dirty="0"/>
              <a:t>Fokus liegt nur auf Zeit, keine Kosten</a:t>
            </a:r>
          </a:p>
        </p:txBody>
      </p:sp>
      <p:sp>
        <p:nvSpPr>
          <p:cNvPr id="4" name="Inhaltsplatzhalter 2">
            <a:extLst>
              <a:ext uri="{FF2B5EF4-FFF2-40B4-BE49-F238E27FC236}">
                <a16:creationId xmlns:a16="http://schemas.microsoft.com/office/drawing/2014/main" id="{D31ED09C-4266-4D42-B6B0-E6A891089A42}"/>
              </a:ext>
            </a:extLst>
          </p:cNvPr>
          <p:cNvSpPr txBox="1">
            <a:spLocks/>
          </p:cNvSpPr>
          <p:nvPr/>
        </p:nvSpPr>
        <p:spPr>
          <a:xfrm>
            <a:off x="6423498" y="1825625"/>
            <a:ext cx="49303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
        <p:nvSpPr>
          <p:cNvPr id="8" name="Textfeld 7">
            <a:extLst>
              <a:ext uri="{FF2B5EF4-FFF2-40B4-BE49-F238E27FC236}">
                <a16:creationId xmlns:a16="http://schemas.microsoft.com/office/drawing/2014/main" id="{DE2BA94E-DD86-4A18-964D-38E03E7D482D}"/>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1473995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1049E-AFE2-4D08-8ABD-5DAB655878A2}"/>
              </a:ext>
            </a:extLst>
          </p:cNvPr>
          <p:cNvSpPr>
            <a:spLocks noGrp="1"/>
          </p:cNvSpPr>
          <p:nvPr>
            <p:ph type="title"/>
          </p:nvPr>
        </p:nvSpPr>
        <p:spPr/>
        <p:txBody>
          <a:bodyPr/>
          <a:lstStyle/>
          <a:p>
            <a:pPr algn="ctr"/>
            <a:r>
              <a:rPr lang="de-DE" dirty="0"/>
              <a:t>PERT - Anwendungsgebiete</a:t>
            </a:r>
          </a:p>
        </p:txBody>
      </p:sp>
      <p:sp>
        <p:nvSpPr>
          <p:cNvPr id="3" name="Inhaltsplatzhalter 2">
            <a:extLst>
              <a:ext uri="{FF2B5EF4-FFF2-40B4-BE49-F238E27FC236}">
                <a16:creationId xmlns:a16="http://schemas.microsoft.com/office/drawing/2014/main" id="{C87132ED-0186-42CE-8A02-CD1C0FC4283A}"/>
              </a:ext>
            </a:extLst>
          </p:cNvPr>
          <p:cNvSpPr>
            <a:spLocks noGrp="1"/>
          </p:cNvSpPr>
          <p:nvPr>
            <p:ph idx="1"/>
          </p:nvPr>
        </p:nvSpPr>
        <p:spPr/>
        <p:txBody>
          <a:bodyPr/>
          <a:lstStyle/>
          <a:p>
            <a:r>
              <a:rPr lang="de-DE" dirty="0"/>
              <a:t>Große, komplexe Projekte</a:t>
            </a:r>
          </a:p>
          <a:p>
            <a:r>
              <a:rPr lang="de-DE" dirty="0"/>
              <a:t>Einmalige / nicht-routine Projekte</a:t>
            </a:r>
          </a:p>
          <a:p>
            <a:r>
              <a:rPr lang="de-DE" dirty="0"/>
              <a:t>Forschung und Entwicklung</a:t>
            </a:r>
          </a:p>
        </p:txBody>
      </p:sp>
      <p:sp>
        <p:nvSpPr>
          <p:cNvPr id="4" name="Textfeld 3">
            <a:extLst>
              <a:ext uri="{FF2B5EF4-FFF2-40B4-BE49-F238E27FC236}">
                <a16:creationId xmlns:a16="http://schemas.microsoft.com/office/drawing/2014/main" id="{67F7A684-D022-4A7B-B1A8-0F9561C5F4C0}"/>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424140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0C2D97-3B0A-4EBD-89D0-B5D361931BA5}"/>
              </a:ext>
            </a:extLst>
          </p:cNvPr>
          <p:cNvSpPr>
            <a:spLocks noGrp="1"/>
          </p:cNvSpPr>
          <p:nvPr>
            <p:ph type="title"/>
          </p:nvPr>
        </p:nvSpPr>
        <p:spPr/>
        <p:txBody>
          <a:bodyPr/>
          <a:lstStyle/>
          <a:p>
            <a:pPr algn="ctr"/>
            <a:r>
              <a:rPr lang="de-DE" dirty="0"/>
              <a:t>Inhalt</a:t>
            </a:r>
          </a:p>
        </p:txBody>
      </p:sp>
      <p:sp>
        <p:nvSpPr>
          <p:cNvPr id="3" name="Inhaltsplatzhalter 2">
            <a:extLst>
              <a:ext uri="{FF2B5EF4-FFF2-40B4-BE49-F238E27FC236}">
                <a16:creationId xmlns:a16="http://schemas.microsoft.com/office/drawing/2014/main" id="{105AA25B-8437-4B53-96F1-F288F249DF08}"/>
              </a:ext>
            </a:extLst>
          </p:cNvPr>
          <p:cNvSpPr>
            <a:spLocks noGrp="1"/>
          </p:cNvSpPr>
          <p:nvPr>
            <p:ph idx="1"/>
          </p:nvPr>
        </p:nvSpPr>
        <p:spPr/>
        <p:txBody>
          <a:bodyPr/>
          <a:lstStyle/>
          <a:p>
            <a:r>
              <a:rPr lang="de-DE" dirty="0"/>
              <a:t>Aufgabenstellung</a:t>
            </a:r>
          </a:p>
          <a:p>
            <a:r>
              <a:rPr lang="de-DE" dirty="0"/>
              <a:t>Schätzmethoden</a:t>
            </a:r>
          </a:p>
          <a:p>
            <a:pPr lvl="1"/>
            <a:r>
              <a:rPr lang="de-DE" dirty="0" err="1"/>
              <a:t>Planning</a:t>
            </a:r>
            <a:r>
              <a:rPr lang="de-DE" dirty="0"/>
              <a:t> Poker</a:t>
            </a:r>
          </a:p>
          <a:p>
            <a:pPr lvl="1"/>
            <a:r>
              <a:rPr lang="de-DE" dirty="0"/>
              <a:t>Delphi</a:t>
            </a:r>
          </a:p>
          <a:p>
            <a:pPr lvl="1"/>
            <a:r>
              <a:rPr lang="de-DE" dirty="0"/>
              <a:t>PERT</a:t>
            </a:r>
          </a:p>
          <a:p>
            <a:pPr>
              <a:buFont typeface="Arial" panose="020B0604020202020204" pitchFamily="34" charset="0"/>
              <a:buChar char="•"/>
            </a:pPr>
            <a:r>
              <a:rPr lang="de-DE" dirty="0"/>
              <a:t>Fazit &amp; Wahl der Schätzmethode</a:t>
            </a:r>
          </a:p>
        </p:txBody>
      </p:sp>
    </p:spTree>
    <p:extLst>
      <p:ext uri="{BB962C8B-B14F-4D97-AF65-F5344CB8AC3E}">
        <p14:creationId xmlns:p14="http://schemas.microsoft.com/office/powerpoint/2010/main" val="298820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FA7C2-9031-4CA7-B89B-51E4AA80081A}"/>
              </a:ext>
            </a:extLst>
          </p:cNvPr>
          <p:cNvSpPr>
            <a:spLocks noGrp="1"/>
          </p:cNvSpPr>
          <p:nvPr>
            <p:ph type="title"/>
          </p:nvPr>
        </p:nvSpPr>
        <p:spPr>
          <a:xfrm>
            <a:off x="0" y="609600"/>
            <a:ext cx="12192000" cy="1905000"/>
          </a:xfrm>
        </p:spPr>
        <p:txBody>
          <a:bodyPr>
            <a:normAutofit/>
          </a:bodyPr>
          <a:lstStyle/>
          <a:p>
            <a:pPr algn="ctr"/>
            <a:r>
              <a:rPr lang="de-DE" dirty="0"/>
              <a:t>PERT – Fallbeispiel 1 – Bau eines Kulturgebäudes</a:t>
            </a:r>
          </a:p>
        </p:txBody>
      </p:sp>
      <p:sp>
        <p:nvSpPr>
          <p:cNvPr id="3" name="Inhaltsplatzhalter 2">
            <a:extLst>
              <a:ext uri="{FF2B5EF4-FFF2-40B4-BE49-F238E27FC236}">
                <a16:creationId xmlns:a16="http://schemas.microsoft.com/office/drawing/2014/main" id="{48A511A5-925E-4884-8387-E2EE0EADC898}"/>
              </a:ext>
            </a:extLst>
          </p:cNvPr>
          <p:cNvSpPr>
            <a:spLocks noGrp="1"/>
          </p:cNvSpPr>
          <p:nvPr>
            <p:ph idx="1"/>
          </p:nvPr>
        </p:nvSpPr>
        <p:spPr/>
        <p:txBody>
          <a:bodyPr>
            <a:normAutofit lnSpcReduction="10000"/>
          </a:bodyPr>
          <a:lstStyle/>
          <a:p>
            <a:r>
              <a:rPr lang="de-DE" dirty="0"/>
              <a:t>Rahmenbedingungen: </a:t>
            </a:r>
          </a:p>
          <a:p>
            <a:pPr lvl="1"/>
            <a:r>
              <a:rPr lang="de-DE" dirty="0"/>
              <a:t>Bau ist kein Standardablauf</a:t>
            </a:r>
          </a:p>
          <a:p>
            <a:pPr lvl="1"/>
            <a:r>
              <a:rPr lang="de-DE" dirty="0"/>
              <a:t>Teilprojekte werden von vielen verschiedenen Auftragsnehmern ausgeführt</a:t>
            </a:r>
          </a:p>
          <a:p>
            <a:r>
              <a:rPr lang="de-DE" dirty="0"/>
              <a:t>Pert eignet sich hier, da…</a:t>
            </a:r>
          </a:p>
          <a:p>
            <a:pPr lvl="1"/>
            <a:r>
              <a:rPr lang="de-DE" dirty="0"/>
              <a:t>… das Projekt einzigartig ist, es gibt keine historischen Daten für Prognosen</a:t>
            </a:r>
          </a:p>
          <a:p>
            <a:pPr lvl="1"/>
            <a:r>
              <a:rPr lang="de-DE" dirty="0"/>
              <a:t>… der Bau des Gebäudes (sei es eine Oper, Arena, etc.) komplex ist</a:t>
            </a:r>
          </a:p>
          <a:p>
            <a:pPr lvl="1"/>
            <a:r>
              <a:rPr lang="de-DE" dirty="0"/>
              <a:t>… die Auftragnehmer besser koordiniert werden können</a:t>
            </a:r>
          </a:p>
          <a:p>
            <a:pPr lvl="1"/>
            <a:r>
              <a:rPr lang="de-DE" dirty="0"/>
              <a:t>… die Arbeitsschritte und deren Abhängigkeit bekannt ist</a:t>
            </a:r>
          </a:p>
        </p:txBody>
      </p:sp>
      <p:sp>
        <p:nvSpPr>
          <p:cNvPr id="4" name="Textfeld 3">
            <a:extLst>
              <a:ext uri="{FF2B5EF4-FFF2-40B4-BE49-F238E27FC236}">
                <a16:creationId xmlns:a16="http://schemas.microsoft.com/office/drawing/2014/main" id="{0C2C965C-915E-4AD3-AE79-A09CA1D6D544}"/>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2733427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FA7C2-9031-4CA7-B89B-51E4AA80081A}"/>
              </a:ext>
            </a:extLst>
          </p:cNvPr>
          <p:cNvSpPr>
            <a:spLocks noGrp="1"/>
          </p:cNvSpPr>
          <p:nvPr>
            <p:ph type="title"/>
          </p:nvPr>
        </p:nvSpPr>
        <p:spPr>
          <a:xfrm>
            <a:off x="0" y="609600"/>
            <a:ext cx="12192000" cy="1905000"/>
          </a:xfrm>
        </p:spPr>
        <p:txBody>
          <a:bodyPr>
            <a:normAutofit/>
          </a:bodyPr>
          <a:lstStyle/>
          <a:p>
            <a:pPr algn="ctr"/>
            <a:r>
              <a:rPr lang="de-DE" dirty="0"/>
              <a:t>PERT – Fallbeispiel </a:t>
            </a:r>
            <a:r>
              <a:rPr lang="de-DE"/>
              <a:t>2 –</a:t>
            </a:r>
            <a:endParaRPr lang="de-DE" dirty="0"/>
          </a:p>
        </p:txBody>
      </p:sp>
      <p:sp>
        <p:nvSpPr>
          <p:cNvPr id="3" name="Inhaltsplatzhalter 2">
            <a:extLst>
              <a:ext uri="{FF2B5EF4-FFF2-40B4-BE49-F238E27FC236}">
                <a16:creationId xmlns:a16="http://schemas.microsoft.com/office/drawing/2014/main" id="{48A511A5-925E-4884-8387-E2EE0EADC898}"/>
              </a:ext>
            </a:extLst>
          </p:cNvPr>
          <p:cNvSpPr>
            <a:spLocks noGrp="1"/>
          </p:cNvSpPr>
          <p:nvPr>
            <p:ph idx="1"/>
          </p:nvPr>
        </p:nvSpPr>
        <p:spPr/>
        <p:txBody>
          <a:bodyPr>
            <a:normAutofit lnSpcReduction="10000"/>
          </a:bodyPr>
          <a:lstStyle/>
          <a:p>
            <a:r>
              <a:rPr lang="de-DE" dirty="0"/>
              <a:t>Rahmenbedingungen: </a:t>
            </a:r>
          </a:p>
          <a:p>
            <a:pPr lvl="1"/>
            <a:r>
              <a:rPr lang="de-DE" dirty="0"/>
              <a:t>Bau ist kein Standardablauf</a:t>
            </a:r>
          </a:p>
          <a:p>
            <a:pPr lvl="1"/>
            <a:r>
              <a:rPr lang="de-DE" dirty="0"/>
              <a:t>Teilprojekte werden von vielen verschiedenen Auftragsnehmern ausgeführt</a:t>
            </a:r>
          </a:p>
          <a:p>
            <a:r>
              <a:rPr lang="de-DE" dirty="0"/>
              <a:t>Pert eignet sich hier, da…</a:t>
            </a:r>
          </a:p>
          <a:p>
            <a:pPr lvl="1"/>
            <a:r>
              <a:rPr lang="de-DE" dirty="0"/>
              <a:t>… das Projekt einzigartig ist, es gibt keine historischen Daten für Prognosen</a:t>
            </a:r>
          </a:p>
          <a:p>
            <a:pPr lvl="1"/>
            <a:r>
              <a:rPr lang="de-DE" dirty="0"/>
              <a:t>… der Bau des Gebäudes (sei es eine Oper, Arena, etc.) komplex ist</a:t>
            </a:r>
          </a:p>
          <a:p>
            <a:pPr lvl="1"/>
            <a:r>
              <a:rPr lang="de-DE" dirty="0"/>
              <a:t>… die Auftragnehmer besser koordiniert werden können</a:t>
            </a:r>
          </a:p>
          <a:p>
            <a:pPr lvl="1"/>
            <a:r>
              <a:rPr lang="de-DE" dirty="0"/>
              <a:t>… die Arbeitsschritte und deren Abhängigkeit bekannt ist</a:t>
            </a:r>
          </a:p>
        </p:txBody>
      </p:sp>
      <p:sp>
        <p:nvSpPr>
          <p:cNvPr id="4" name="Textfeld 3">
            <a:extLst>
              <a:ext uri="{FF2B5EF4-FFF2-40B4-BE49-F238E27FC236}">
                <a16:creationId xmlns:a16="http://schemas.microsoft.com/office/drawing/2014/main" id="{E4ADE286-4038-4BE4-B6B4-EF86E53EB99B}"/>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2084827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36ED34-852C-4027-914B-CB0069A85A5E}"/>
              </a:ext>
            </a:extLst>
          </p:cNvPr>
          <p:cNvSpPr>
            <a:spLocks noGrp="1"/>
          </p:cNvSpPr>
          <p:nvPr>
            <p:ph type="title"/>
          </p:nvPr>
        </p:nvSpPr>
        <p:spPr/>
        <p:txBody>
          <a:bodyPr/>
          <a:lstStyle/>
          <a:p>
            <a:pPr algn="ctr"/>
            <a:r>
              <a:rPr lang="de-DE" dirty="0"/>
              <a:t>Fazit &amp; Wahl der Schätzmethode</a:t>
            </a:r>
          </a:p>
        </p:txBody>
      </p:sp>
      <p:sp>
        <p:nvSpPr>
          <p:cNvPr id="3" name="Inhaltsplatzhalter 2">
            <a:extLst>
              <a:ext uri="{FF2B5EF4-FFF2-40B4-BE49-F238E27FC236}">
                <a16:creationId xmlns:a16="http://schemas.microsoft.com/office/drawing/2014/main" id="{0C6CF071-6426-4B8D-8741-71704F8688D3}"/>
              </a:ext>
            </a:extLst>
          </p:cNvPr>
          <p:cNvSpPr>
            <a:spLocks noGrp="1"/>
          </p:cNvSpPr>
          <p:nvPr>
            <p:ph idx="1"/>
          </p:nvPr>
        </p:nvSpPr>
        <p:spPr>
          <a:xfrm>
            <a:off x="1141413" y="2288356"/>
            <a:ext cx="9905998" cy="3960044"/>
          </a:xfrm>
        </p:spPr>
        <p:txBody>
          <a:bodyPr>
            <a:normAutofit/>
          </a:bodyPr>
          <a:lstStyle/>
          <a:p>
            <a:r>
              <a:rPr lang="de-DE" dirty="0"/>
              <a:t>Delphi und Planning Poker erfordern Experten</a:t>
            </a:r>
          </a:p>
          <a:p>
            <a:pPr lvl="1"/>
            <a:r>
              <a:rPr lang="de-DE" dirty="0"/>
              <a:t>Sind diese im Startup schon vorhanden, wird Planning Poker empfohlen</a:t>
            </a:r>
          </a:p>
          <a:p>
            <a:pPr lvl="1"/>
            <a:r>
              <a:rPr lang="de-DE" dirty="0"/>
              <a:t>Als Ergebnis nur Gesamtaufwand, damit auch indirekt Kosten</a:t>
            </a:r>
          </a:p>
          <a:p>
            <a:pPr lvl="1"/>
            <a:r>
              <a:rPr lang="de-DE" dirty="0"/>
              <a:t>Wenn keine/nicht genug Experten vorhanden, als Startup schwierig umzusetzen</a:t>
            </a:r>
          </a:p>
          <a:p>
            <a:pPr lvl="1"/>
            <a:r>
              <a:rPr lang="de-DE" dirty="0"/>
              <a:t>Delphi wird nicht für Startups empfohlen, da Vorteile wie mögliche Durchführung online erst mit wachsender Firmengröße möglich</a:t>
            </a:r>
          </a:p>
        </p:txBody>
      </p:sp>
    </p:spTree>
    <p:extLst>
      <p:ext uri="{BB962C8B-B14F-4D97-AF65-F5344CB8AC3E}">
        <p14:creationId xmlns:p14="http://schemas.microsoft.com/office/powerpoint/2010/main" val="3283728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8DFDAF-6F6F-45B3-ABAC-5CD45F2A6926}"/>
              </a:ext>
            </a:extLst>
          </p:cNvPr>
          <p:cNvSpPr>
            <a:spLocks noGrp="1"/>
          </p:cNvSpPr>
          <p:nvPr>
            <p:ph type="title"/>
          </p:nvPr>
        </p:nvSpPr>
        <p:spPr/>
        <p:txBody>
          <a:bodyPr/>
          <a:lstStyle/>
          <a:p>
            <a:pPr algn="ctr"/>
            <a:r>
              <a:rPr lang="de-DE" dirty="0"/>
              <a:t>Fazit &amp; Wahl der Schätzmethode</a:t>
            </a:r>
          </a:p>
        </p:txBody>
      </p:sp>
      <p:sp>
        <p:nvSpPr>
          <p:cNvPr id="3" name="Inhaltsplatzhalter 2">
            <a:extLst>
              <a:ext uri="{FF2B5EF4-FFF2-40B4-BE49-F238E27FC236}">
                <a16:creationId xmlns:a16="http://schemas.microsoft.com/office/drawing/2014/main" id="{8FE8C0BB-B59F-49AA-ABF7-514E2B3A0D1E}"/>
              </a:ext>
            </a:extLst>
          </p:cNvPr>
          <p:cNvSpPr>
            <a:spLocks noGrp="1"/>
          </p:cNvSpPr>
          <p:nvPr>
            <p:ph idx="1"/>
          </p:nvPr>
        </p:nvSpPr>
        <p:spPr>
          <a:xfrm>
            <a:off x="1141413" y="2514600"/>
            <a:ext cx="9905998" cy="3124201"/>
          </a:xfrm>
        </p:spPr>
        <p:txBody>
          <a:bodyPr/>
          <a:lstStyle/>
          <a:p>
            <a:r>
              <a:rPr lang="de-DE" dirty="0"/>
              <a:t>Für Startup empfohlen: PERT</a:t>
            </a:r>
          </a:p>
          <a:p>
            <a:pPr lvl="1"/>
            <a:r>
              <a:rPr lang="de-DE" dirty="0"/>
              <a:t>Zwar aufwändig, jedoch für Startup ohne Experten machbarer</a:t>
            </a:r>
          </a:p>
          <a:p>
            <a:pPr lvl="1"/>
            <a:r>
              <a:rPr lang="de-DE" dirty="0"/>
              <a:t>Liefert ebenfalls Aufwand und indirekt Kosten</a:t>
            </a:r>
          </a:p>
          <a:p>
            <a:pPr lvl="1"/>
            <a:r>
              <a:rPr lang="de-DE" dirty="0"/>
              <a:t>Zusätzlich mögliche Engpässe vorhersehbar</a:t>
            </a:r>
          </a:p>
        </p:txBody>
      </p:sp>
    </p:spTree>
    <p:extLst>
      <p:ext uri="{BB962C8B-B14F-4D97-AF65-F5344CB8AC3E}">
        <p14:creationId xmlns:p14="http://schemas.microsoft.com/office/powerpoint/2010/main" val="2394744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03940C7-128B-48FA-9E24-1920CD2B3D30}"/>
              </a:ext>
            </a:extLst>
          </p:cNvPr>
          <p:cNvSpPr txBox="1"/>
          <p:nvPr/>
        </p:nvSpPr>
        <p:spPr>
          <a:xfrm flipH="1">
            <a:off x="2491739" y="2644170"/>
            <a:ext cx="7208521" cy="1569660"/>
          </a:xfrm>
          <a:prstGeom prst="rect">
            <a:avLst/>
          </a:prstGeom>
          <a:noFill/>
        </p:spPr>
        <p:txBody>
          <a:bodyPr wrap="square" rtlCol="0">
            <a:spAutoFit/>
          </a:bodyPr>
          <a:lstStyle/>
          <a:p>
            <a:pPr algn="ctr"/>
            <a:r>
              <a:rPr lang="de-DE" sz="3200" dirty="0"/>
              <a:t>Vielen Dank für eure Aufmerksamkeit!</a:t>
            </a:r>
          </a:p>
          <a:p>
            <a:pPr algn="ctr"/>
            <a:r>
              <a:rPr lang="de-DE" sz="3200" dirty="0">
                <a:sym typeface="Wingdings" panose="05000000000000000000" pitchFamily="2" charset="2"/>
              </a:rPr>
              <a:t></a:t>
            </a:r>
            <a:endParaRPr lang="de-DE" sz="3200" dirty="0"/>
          </a:p>
        </p:txBody>
      </p:sp>
    </p:spTree>
    <p:extLst>
      <p:ext uri="{BB962C8B-B14F-4D97-AF65-F5344CB8AC3E}">
        <p14:creationId xmlns:p14="http://schemas.microsoft.com/office/powerpoint/2010/main" val="4152995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80DBB1-647D-414F-A3C7-59678F8413F5}"/>
              </a:ext>
            </a:extLst>
          </p:cNvPr>
          <p:cNvSpPr>
            <a:spLocks noGrp="1"/>
          </p:cNvSpPr>
          <p:nvPr>
            <p:ph type="title"/>
          </p:nvPr>
        </p:nvSpPr>
        <p:spPr/>
        <p:txBody>
          <a:bodyPr/>
          <a:lstStyle/>
          <a:p>
            <a:pPr algn="ctr"/>
            <a:r>
              <a:rPr lang="de-DE" dirty="0"/>
              <a:t>Literaturverzeichnis</a:t>
            </a:r>
          </a:p>
        </p:txBody>
      </p:sp>
      <p:sp>
        <p:nvSpPr>
          <p:cNvPr id="3" name="Inhaltsplatzhalter 2">
            <a:extLst>
              <a:ext uri="{FF2B5EF4-FFF2-40B4-BE49-F238E27FC236}">
                <a16:creationId xmlns:a16="http://schemas.microsoft.com/office/drawing/2014/main" id="{0985FC88-9436-44E7-B69E-9C4427DAB7F8}"/>
              </a:ext>
            </a:extLst>
          </p:cNvPr>
          <p:cNvSpPr>
            <a:spLocks noGrp="1"/>
          </p:cNvSpPr>
          <p:nvPr>
            <p:ph idx="1"/>
          </p:nvPr>
        </p:nvSpPr>
        <p:spPr>
          <a:xfrm>
            <a:off x="1141412" y="2666999"/>
            <a:ext cx="10805423" cy="4022036"/>
          </a:xfrm>
        </p:spPr>
        <p:txBody>
          <a:bodyPr>
            <a:normAutofit/>
          </a:bodyPr>
          <a:lstStyle/>
          <a:p>
            <a:r>
              <a:rPr lang="en-US" sz="1600" dirty="0">
                <a:effectLst>
                  <a:glow rad="38100">
                    <a:schemeClr val="bg1">
                      <a:lumMod val="50000"/>
                      <a:lumOff val="50000"/>
                      <a:alpha val="20000"/>
                    </a:schemeClr>
                  </a:glow>
                  <a:outerShdw blurRad="38100" dist="38100" dir="2700000" algn="tl">
                    <a:srgbClr val="000000">
                      <a:alpha val="43137"/>
                    </a:srgbClr>
                  </a:outerShdw>
                </a:effectLst>
              </a:rPr>
              <a:t>Harold R. Kerzner</a:t>
            </a:r>
            <a:r>
              <a:rPr lang="de-DE" sz="1600" dirty="0">
                <a:effectLst>
                  <a:glow rad="38100">
                    <a:schemeClr val="bg1">
                      <a:lumMod val="50000"/>
                      <a:lumOff val="50000"/>
                      <a:alpha val="20000"/>
                    </a:schemeClr>
                  </a:glow>
                  <a:outerShdw blurRad="38100" dist="38100" dir="2700000" algn="tl">
                    <a:srgbClr val="000000">
                      <a:alpha val="43137"/>
                    </a:srgbClr>
                  </a:outerShdw>
                </a:effectLst>
              </a:rPr>
              <a:t>, 2009.	 Project Management - </a:t>
            </a:r>
            <a:r>
              <a:rPr lang="en-US" sz="1600" dirty="0">
                <a:effectLst>
                  <a:glow rad="38100">
                    <a:schemeClr val="bg1">
                      <a:lumMod val="50000"/>
                      <a:lumOff val="50000"/>
                      <a:alpha val="20000"/>
                    </a:schemeClr>
                  </a:glow>
                  <a:outerShdw blurRad="38100" dist="38100" dir="2700000" algn="tl">
                    <a:srgbClr val="000000">
                      <a:alpha val="43137"/>
                    </a:srgbClr>
                  </a:outerShdw>
                </a:effectLst>
              </a:rPr>
              <a:t>A Systems Approach to Planning, Scheduling, and 									Controlling, Wiley</a:t>
            </a:r>
            <a:endParaRPr lang="de-DE" sz="1600" dirty="0">
              <a:effectLst>
                <a:glow rad="38100">
                  <a:schemeClr val="bg1">
                    <a:lumMod val="50000"/>
                    <a:lumOff val="50000"/>
                    <a:alpha val="20000"/>
                  </a:schemeClr>
                </a:glow>
                <a:outerShdw blurRad="38100" dist="38100" dir="2700000" algn="tl">
                  <a:srgbClr val="000000">
                    <a:alpha val="43137"/>
                  </a:srgbClr>
                </a:outerShdw>
              </a:effectLst>
            </a:endParaRPr>
          </a:p>
          <a:p>
            <a:r>
              <a:rPr lang="de-DE" sz="1600" dirty="0">
                <a:effectLst>
                  <a:glow rad="38100">
                    <a:schemeClr val="bg1">
                      <a:lumMod val="50000"/>
                      <a:lumOff val="50000"/>
                      <a:alpha val="20000"/>
                    </a:schemeClr>
                  </a:glow>
                  <a:outerShdw blurRad="38100" dist="38100" dir="2700000" algn="tl">
                    <a:srgbClr val="000000">
                      <a:alpha val="43137"/>
                    </a:srgbClr>
                  </a:outerShdw>
                </a:effectLst>
              </a:rPr>
              <a:t>Romeike &amp; Hager, 2020.	Erfolgsfaktor Risiko-Management 4.0, 4. Auflage,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Moon, 2021.			Qualität im interkulturellen Trainingsbereich,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Schmieder, 2019.			Künstliche Intelligenz als Substitut menschlicher Arbeit,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Mühlbacher, 2014.		Die IT und die Wirtschaftskrise, Diplomica Verlag GmbH</a:t>
            </a:r>
          </a:p>
          <a:p>
            <a:r>
              <a:rPr lang="de-DE" sz="1600" dirty="0">
                <a:effectLst>
                  <a:glow rad="38100">
                    <a:schemeClr val="bg1">
                      <a:lumMod val="50000"/>
                      <a:lumOff val="50000"/>
                      <a:alpha val="20000"/>
                    </a:schemeClr>
                  </a:glow>
                  <a:outerShdw blurRad="38100" dist="38100" dir="2700000" algn="tl">
                    <a:srgbClr val="000000">
                      <a:alpha val="43137"/>
                    </a:srgbClr>
                  </a:outerShdw>
                </a:effectLst>
              </a:rPr>
              <a:t>Bühring, 2021.			Private Banking and Wealth Management Futures 2030, 1. Auflage, Springer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Pries/</a:t>
            </a:r>
            <a:r>
              <a:rPr lang="de-DE" sz="1600" dirty="0" err="1">
                <a:effectLst>
                  <a:glow rad="38100">
                    <a:schemeClr val="bg1">
                      <a:lumMod val="50000"/>
                      <a:lumOff val="50000"/>
                      <a:alpha val="20000"/>
                    </a:schemeClr>
                  </a:glow>
                  <a:outerShdw blurRad="38100" dist="38100" dir="2700000" algn="tl">
                    <a:srgbClr val="000000">
                      <a:alpha val="43137"/>
                    </a:srgbClr>
                  </a:outerShdw>
                </a:effectLst>
              </a:rPr>
              <a:t>Quigley</a:t>
            </a:r>
            <a:r>
              <a:rPr lang="de-DE" sz="1600" dirty="0">
                <a:effectLst>
                  <a:glow rad="38100">
                    <a:schemeClr val="bg1">
                      <a:lumMod val="50000"/>
                      <a:lumOff val="50000"/>
                      <a:alpha val="20000"/>
                    </a:schemeClr>
                  </a:glow>
                  <a:outerShdw blurRad="38100" dist="38100" dir="2700000" algn="tl">
                    <a:srgbClr val="000000">
                      <a:alpha val="43137"/>
                    </a:srgbClr>
                  </a:outerShdw>
                </a:effectLst>
              </a:rPr>
              <a:t>, 2010.		</a:t>
            </a:r>
            <a:r>
              <a:rPr lang="de-DE" sz="1600" dirty="0" err="1">
                <a:effectLst>
                  <a:glow rad="38100">
                    <a:schemeClr val="bg1">
                      <a:lumMod val="50000"/>
                      <a:lumOff val="50000"/>
                      <a:alpha val="20000"/>
                    </a:schemeClr>
                  </a:glow>
                  <a:outerShdw blurRad="38100" dist="38100" dir="2700000" algn="tl">
                    <a:srgbClr val="000000">
                      <a:alpha val="43137"/>
                    </a:srgbClr>
                  </a:outerShdw>
                </a:effectLst>
              </a:rPr>
              <a:t>Scrum</a:t>
            </a:r>
            <a:r>
              <a:rPr lang="de-DE" sz="1600" dirty="0">
                <a:effectLst>
                  <a:glow rad="38100">
                    <a:schemeClr val="bg1">
                      <a:lumMod val="50000"/>
                      <a:lumOff val="50000"/>
                      <a:alpha val="20000"/>
                    </a:schemeClr>
                  </a:glow>
                  <a:outerShdw blurRad="38100" dist="38100" dir="2700000" algn="tl">
                    <a:srgbClr val="000000">
                      <a:alpha val="43137"/>
                    </a:srgbClr>
                  </a:outerShdw>
                </a:effectLst>
              </a:rPr>
              <a:t> Project Management, CRC Press 	</a:t>
            </a:r>
          </a:p>
          <a:p>
            <a:r>
              <a:rPr lang="de-DE" sz="1600" dirty="0" err="1">
                <a:effectLst>
                  <a:glow rad="38100">
                    <a:schemeClr val="bg1">
                      <a:lumMod val="50000"/>
                      <a:lumOff val="50000"/>
                      <a:alpha val="20000"/>
                    </a:schemeClr>
                  </a:glow>
                  <a:outerShdw blurRad="38100" dist="38100" dir="2700000" algn="tl">
                    <a:srgbClr val="000000">
                      <a:alpha val="43137"/>
                    </a:srgbClr>
                  </a:outerShdw>
                </a:effectLst>
              </a:rPr>
              <a:t>Trendowicz</a:t>
            </a:r>
            <a:r>
              <a:rPr lang="de-DE" sz="1600" dirty="0">
                <a:effectLst>
                  <a:glow rad="38100">
                    <a:schemeClr val="bg1">
                      <a:lumMod val="50000"/>
                      <a:lumOff val="50000"/>
                      <a:alpha val="20000"/>
                    </a:schemeClr>
                  </a:glow>
                  <a:outerShdw blurRad="38100" dist="38100" dir="2700000" algn="tl">
                    <a:srgbClr val="000000">
                      <a:alpha val="43137"/>
                    </a:srgbClr>
                  </a:outerShdw>
                </a:effectLst>
              </a:rPr>
              <a:t>/Jeffery, 2014. Software Project </a:t>
            </a:r>
            <a:r>
              <a:rPr lang="de-DE" sz="1600" dirty="0" err="1">
                <a:effectLst>
                  <a:glow rad="38100">
                    <a:schemeClr val="bg1">
                      <a:lumMod val="50000"/>
                      <a:lumOff val="50000"/>
                      <a:alpha val="20000"/>
                    </a:schemeClr>
                  </a:glow>
                  <a:outerShdw blurRad="38100" dist="38100" dir="2700000" algn="tl">
                    <a:srgbClr val="000000">
                      <a:alpha val="43137"/>
                    </a:srgbClr>
                  </a:outerShdw>
                </a:effectLst>
              </a:rPr>
              <a:t>Effort</a:t>
            </a:r>
            <a:r>
              <a:rPr lang="de-DE" sz="1600" dirty="0">
                <a:effectLst>
                  <a:glow rad="38100">
                    <a:schemeClr val="bg1">
                      <a:lumMod val="50000"/>
                      <a:lumOff val="50000"/>
                      <a:alpha val="20000"/>
                    </a:schemeClr>
                  </a:glow>
                  <a:outerShdw blurRad="38100" dist="38100" dir="2700000" algn="tl">
                    <a:srgbClr val="000000">
                      <a:alpha val="43137"/>
                    </a:srgbClr>
                  </a:outerShdw>
                </a:effectLst>
              </a:rPr>
              <a:t> </a:t>
            </a:r>
            <a:r>
              <a:rPr lang="de-DE" sz="1600" dirty="0" err="1">
                <a:effectLst>
                  <a:glow rad="38100">
                    <a:schemeClr val="bg1">
                      <a:lumMod val="50000"/>
                      <a:lumOff val="50000"/>
                      <a:alpha val="20000"/>
                    </a:schemeClr>
                  </a:glow>
                  <a:outerShdw blurRad="38100" dist="38100" dir="2700000" algn="tl">
                    <a:srgbClr val="000000">
                      <a:alpha val="43137"/>
                    </a:srgbClr>
                  </a:outerShdw>
                </a:effectLst>
              </a:rPr>
              <a:t>Estimation</a:t>
            </a:r>
            <a:r>
              <a:rPr lang="de-DE" sz="1600" dirty="0">
                <a:effectLst>
                  <a:glow rad="38100">
                    <a:schemeClr val="bg1">
                      <a:lumMod val="50000"/>
                      <a:lumOff val="50000"/>
                      <a:alpha val="20000"/>
                    </a:schemeClr>
                  </a:glow>
                  <a:outerShdw blurRad="38100" dist="38100" dir="2700000" algn="tl">
                    <a:srgbClr val="000000">
                      <a:alpha val="43137"/>
                    </a:srgbClr>
                  </a:outerShdw>
                </a:effectLst>
              </a:rPr>
              <a:t>, Springer International Publishing		</a:t>
            </a:r>
            <a:endParaRPr lang="de-DE" sz="800" dirty="0">
              <a:effectLst>
                <a:glow rad="38100">
                  <a:schemeClr val="bg1">
                    <a:lumMod val="50000"/>
                    <a:lumOff val="50000"/>
                    <a:alpha val="2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1527458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E5B49-1551-4DB1-82BD-F6D9D0B88437}"/>
              </a:ext>
            </a:extLst>
          </p:cNvPr>
          <p:cNvSpPr>
            <a:spLocks noGrp="1"/>
          </p:cNvSpPr>
          <p:nvPr>
            <p:ph type="title"/>
          </p:nvPr>
        </p:nvSpPr>
        <p:spPr>
          <a:xfrm>
            <a:off x="1143001" y="609600"/>
            <a:ext cx="9905998" cy="1905000"/>
          </a:xfrm>
        </p:spPr>
        <p:txBody>
          <a:bodyPr/>
          <a:lstStyle/>
          <a:p>
            <a:pPr algn="ctr"/>
            <a:r>
              <a:rPr lang="de-DE" dirty="0"/>
              <a:t>Anlagenverzeichnis</a:t>
            </a:r>
          </a:p>
        </p:txBody>
      </p:sp>
      <p:sp>
        <p:nvSpPr>
          <p:cNvPr id="3" name="Inhaltsplatzhalter 2">
            <a:extLst>
              <a:ext uri="{FF2B5EF4-FFF2-40B4-BE49-F238E27FC236}">
                <a16:creationId xmlns:a16="http://schemas.microsoft.com/office/drawing/2014/main" id="{273D41F4-5FB0-4349-8CE0-152BFF977AD8}"/>
              </a:ext>
            </a:extLst>
          </p:cNvPr>
          <p:cNvSpPr>
            <a:spLocks noGrp="1"/>
          </p:cNvSpPr>
          <p:nvPr>
            <p:ph idx="1"/>
          </p:nvPr>
        </p:nvSpPr>
        <p:spPr>
          <a:xfrm>
            <a:off x="1014476" y="2781300"/>
            <a:ext cx="9905998" cy="3124201"/>
          </a:xfrm>
        </p:spPr>
        <p:txBody>
          <a:bodyPr>
            <a:normAutofit fontScale="85000" lnSpcReduction="10000"/>
          </a:bodyPr>
          <a:lstStyle/>
          <a:p>
            <a:r>
              <a:rPr lang="de-DE" dirty="0"/>
              <a:t>Anlage 1: </a:t>
            </a:r>
            <a:r>
              <a:rPr lang="de-DE" u="sng" dirty="0">
                <a:effectLst/>
                <a:hlinkClick r:id="rId2"/>
              </a:rPr>
              <a:t>Planning Poker - Die agile Aufwandsschätzung (adito.de)</a:t>
            </a:r>
            <a:r>
              <a:rPr lang="de-DE" dirty="0">
                <a:effectLst/>
              </a:rPr>
              <a:t>, entnommen am 22.04.2022</a:t>
            </a:r>
          </a:p>
          <a:p>
            <a:r>
              <a:rPr lang="de-DE" dirty="0">
                <a:effectLst/>
              </a:rPr>
              <a:t>Anlage 2: Solis, 2022: </a:t>
            </a:r>
            <a:r>
              <a:rPr lang="de-DE" sz="2000" dirty="0">
                <a:hlinkClick r:id="rId3"/>
              </a:rPr>
              <a:t>https://www.scribbr.de/methodik/empirische-sozialforschung/</a:t>
            </a:r>
            <a:r>
              <a:rPr lang="de-DE" sz="2000" dirty="0"/>
              <a:t>, abgerufen am 18.02.2022</a:t>
            </a:r>
          </a:p>
          <a:p>
            <a:r>
              <a:rPr lang="de-DE" dirty="0">
                <a:effectLst/>
              </a:rPr>
              <a:t>Anlage 3: Friedrich-Schiller-Universität Jena, 2020: </a:t>
            </a:r>
            <a:r>
              <a:rPr lang="de-DE" dirty="0">
                <a:effectLst/>
                <a:hlinkClick r:id="rId4"/>
              </a:rPr>
              <a:t>https://www.jsec.uni-jena.de/neuigkeiten/delphi-befragung</a:t>
            </a:r>
            <a:r>
              <a:rPr lang="de-DE" dirty="0">
                <a:effectLst/>
              </a:rPr>
              <a:t>, abgerufen am 22.09.2020</a:t>
            </a:r>
          </a:p>
          <a:p>
            <a:r>
              <a:rPr lang="de-DE" dirty="0">
                <a:effectLst/>
              </a:rPr>
              <a:t>Anlage 4: </a:t>
            </a:r>
            <a:r>
              <a:rPr lang="de-DE" dirty="0" err="1">
                <a:effectLst/>
              </a:rPr>
              <a:t>Laudien</a:t>
            </a:r>
            <a:r>
              <a:rPr lang="de-DE" dirty="0">
                <a:effectLst/>
              </a:rPr>
              <a:t>, 2021: </a:t>
            </a:r>
            <a:r>
              <a:rPr lang="de-DE" dirty="0">
                <a:effectLst/>
                <a:hlinkClick r:id="rId5"/>
              </a:rPr>
              <a:t>https://www.uni-jena.de/211011-verhaltenswandel</a:t>
            </a:r>
            <a:r>
              <a:rPr lang="de-DE" dirty="0">
                <a:effectLst/>
              </a:rPr>
              <a:t>, abgerufen am 22.10.2021</a:t>
            </a:r>
          </a:p>
          <a:p>
            <a:r>
              <a:rPr lang="de-DE" dirty="0">
                <a:effectLst/>
              </a:rPr>
              <a:t>Anlage 5: </a:t>
            </a:r>
            <a:r>
              <a:rPr lang="de-DE" dirty="0" err="1">
                <a:effectLst/>
              </a:rPr>
              <a:t>Grotherr</a:t>
            </a:r>
            <a:r>
              <a:rPr lang="de-DE" dirty="0">
                <a:effectLst/>
              </a:rPr>
              <a:t>, 2013: </a:t>
            </a:r>
            <a:r>
              <a:rPr lang="de-DE" dirty="0">
                <a:effectLst/>
                <a:hlinkClick r:id="rId6"/>
              </a:rPr>
              <a:t>https://swa.informatik.uni-hamburg.de/files/abschlussarbeiten/Bachelorarbeit_Christian_Grotherr_2013.pdf</a:t>
            </a:r>
            <a:r>
              <a:rPr lang="de-DE" dirty="0">
                <a:effectLst/>
              </a:rPr>
              <a:t>, abgerufen am 25.04.2022</a:t>
            </a:r>
          </a:p>
          <a:p>
            <a:pPr marL="0" indent="0">
              <a:buNone/>
            </a:pPr>
            <a:endParaRPr lang="de-DE" dirty="0">
              <a:effectLst/>
            </a:endParaRPr>
          </a:p>
          <a:p>
            <a:pPr marL="0" indent="0">
              <a:buNone/>
            </a:pPr>
            <a:endParaRPr lang="de-DE" dirty="0"/>
          </a:p>
        </p:txBody>
      </p:sp>
    </p:spTree>
    <p:extLst>
      <p:ext uri="{BB962C8B-B14F-4D97-AF65-F5344CB8AC3E}">
        <p14:creationId xmlns:p14="http://schemas.microsoft.com/office/powerpoint/2010/main" val="354211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33113-04DC-416F-B24A-29569050A383}"/>
              </a:ext>
            </a:extLst>
          </p:cNvPr>
          <p:cNvSpPr>
            <a:spLocks noGrp="1"/>
          </p:cNvSpPr>
          <p:nvPr>
            <p:ph type="title"/>
          </p:nvPr>
        </p:nvSpPr>
        <p:spPr/>
        <p:txBody>
          <a:bodyPr/>
          <a:lstStyle/>
          <a:p>
            <a:pPr algn="ctr"/>
            <a:r>
              <a:rPr lang="de-DE" dirty="0"/>
              <a:t>Aufgabenstellung</a:t>
            </a:r>
          </a:p>
        </p:txBody>
      </p:sp>
      <p:sp>
        <p:nvSpPr>
          <p:cNvPr id="3" name="Inhaltsplatzhalter 2">
            <a:extLst>
              <a:ext uri="{FF2B5EF4-FFF2-40B4-BE49-F238E27FC236}">
                <a16:creationId xmlns:a16="http://schemas.microsoft.com/office/drawing/2014/main" id="{474E12E1-28B0-475B-BDC4-1AE2D7E1B896}"/>
              </a:ext>
            </a:extLst>
          </p:cNvPr>
          <p:cNvSpPr>
            <a:spLocks noGrp="1"/>
          </p:cNvSpPr>
          <p:nvPr>
            <p:ph idx="1"/>
          </p:nvPr>
        </p:nvSpPr>
        <p:spPr>
          <a:xfrm>
            <a:off x="1141413" y="2514600"/>
            <a:ext cx="9905998" cy="3124201"/>
          </a:xfrm>
        </p:spPr>
        <p:txBody>
          <a:bodyPr/>
          <a:lstStyle/>
          <a:p>
            <a:r>
              <a:rPr lang="de-DE" dirty="0"/>
              <a:t>Entwicklungsingenieur Innovatives Startup wird zu prozessorientiertem Mittelstandsunternehmen transformiert</a:t>
            </a:r>
          </a:p>
          <a:p>
            <a:r>
              <a:rPr lang="de-DE" dirty="0"/>
              <a:t>Wirtschaftliche Nachhaltigkeit: Identifikation und Nachvollziehbarkeit zwischen geplanten, umgesetzten und verkauften Aufwänden</a:t>
            </a:r>
          </a:p>
          <a:p>
            <a:r>
              <a:rPr lang="de-DE" dirty="0"/>
              <a:t>Team zur Definition und Identifikation von Entwicklungsaufwänden</a:t>
            </a:r>
          </a:p>
        </p:txBody>
      </p:sp>
    </p:spTree>
    <p:extLst>
      <p:ext uri="{BB962C8B-B14F-4D97-AF65-F5344CB8AC3E}">
        <p14:creationId xmlns:p14="http://schemas.microsoft.com/office/powerpoint/2010/main" val="408632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4F4C65-5B8A-487B-87EA-5BBE805C0F30}"/>
              </a:ext>
            </a:extLst>
          </p:cNvPr>
          <p:cNvSpPr>
            <a:spLocks noGrp="1"/>
          </p:cNvSpPr>
          <p:nvPr>
            <p:ph type="title"/>
          </p:nvPr>
        </p:nvSpPr>
        <p:spPr/>
        <p:txBody>
          <a:bodyPr/>
          <a:lstStyle/>
          <a:p>
            <a:pPr algn="ctr"/>
            <a:r>
              <a:rPr lang="de-DE" dirty="0"/>
              <a:t>Aufwandschätzung – Einordnung 	</a:t>
            </a:r>
          </a:p>
        </p:txBody>
      </p:sp>
      <p:sp>
        <p:nvSpPr>
          <p:cNvPr id="3" name="Inhaltsplatzhalter 2">
            <a:extLst>
              <a:ext uri="{FF2B5EF4-FFF2-40B4-BE49-F238E27FC236}">
                <a16:creationId xmlns:a16="http://schemas.microsoft.com/office/drawing/2014/main" id="{C81F2667-C629-4981-BC68-C18FC2B4CE3F}"/>
              </a:ext>
            </a:extLst>
          </p:cNvPr>
          <p:cNvSpPr>
            <a:spLocks noGrp="1"/>
          </p:cNvSpPr>
          <p:nvPr>
            <p:ph idx="1"/>
          </p:nvPr>
        </p:nvSpPr>
        <p:spPr/>
        <p:txBody>
          <a:bodyPr/>
          <a:lstStyle/>
          <a:p>
            <a:r>
              <a:rPr lang="de-DE" dirty="0"/>
              <a:t>Projektmanagement -&gt; Bereich der Planung -&gt; Bereich der Terminplanung</a:t>
            </a:r>
          </a:p>
          <a:p>
            <a:r>
              <a:rPr lang="de-DE" dirty="0"/>
              <a:t>Aufwandsschätzung: Vorgänge identifizieren, anordnen, schätzen</a:t>
            </a:r>
          </a:p>
          <a:p>
            <a:pPr marL="457200" lvl="1" indent="0">
              <a:buNone/>
            </a:pPr>
            <a:r>
              <a:rPr lang="de-DE" sz="2000" dirty="0"/>
              <a:t>-&gt; Aufgabe des Schätzens</a:t>
            </a:r>
          </a:p>
          <a:p>
            <a:r>
              <a:rPr lang="de-DE" dirty="0"/>
              <a:t>Eine der schwierigsten, aber auch wichtigsten Aufgaben des Projektmanagements</a:t>
            </a:r>
          </a:p>
          <a:p>
            <a:r>
              <a:rPr lang="de-DE" dirty="0"/>
              <a:t>Ziel: zeitlichen und damit auch finanziellen Rahmen eines Projekts ermitteln</a:t>
            </a:r>
          </a:p>
        </p:txBody>
      </p:sp>
      <p:sp>
        <p:nvSpPr>
          <p:cNvPr id="4" name="Textfeld 3">
            <a:extLst>
              <a:ext uri="{FF2B5EF4-FFF2-40B4-BE49-F238E27FC236}">
                <a16:creationId xmlns:a16="http://schemas.microsoft.com/office/drawing/2014/main" id="{6C7336F7-0BD2-4B58-A3F2-1104AF405E55}"/>
              </a:ext>
            </a:extLst>
          </p:cNvPr>
          <p:cNvSpPr txBox="1"/>
          <p:nvPr/>
        </p:nvSpPr>
        <p:spPr>
          <a:xfrm>
            <a:off x="9700182" y="6248400"/>
            <a:ext cx="1935723" cy="369332"/>
          </a:xfrm>
          <a:prstGeom prst="rect">
            <a:avLst/>
          </a:prstGeom>
          <a:noFill/>
        </p:spPr>
        <p:txBody>
          <a:bodyPr wrap="none" rtlCol="0">
            <a:spAutoFit/>
          </a:bodyPr>
          <a:lstStyle/>
          <a:p>
            <a:r>
              <a:rPr lang="de-DE"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vgl. </a:t>
            </a:r>
            <a:r>
              <a:rPr lang="de-DE" dirty="0" err="1">
                <a:solidFill>
                  <a:schemeClr val="accent4"/>
                </a:solidFill>
                <a:latin typeface="Calibri" panose="020F0502020204030204" pitchFamily="34" charset="0"/>
                <a:ea typeface="Calibri" panose="020F0502020204030204" pitchFamily="34" charset="0"/>
                <a:cs typeface="Times New Roman" panose="02020603050405020304" pitchFamily="18" charset="0"/>
              </a:rPr>
              <a:t>Grotherr</a:t>
            </a:r>
            <a:r>
              <a:rPr lang="de-DE"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 2013</a:t>
            </a:r>
          </a:p>
        </p:txBody>
      </p:sp>
    </p:spTree>
    <p:extLst>
      <p:ext uri="{BB962C8B-B14F-4D97-AF65-F5344CB8AC3E}">
        <p14:creationId xmlns:p14="http://schemas.microsoft.com/office/powerpoint/2010/main" val="90024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55C5B-416B-4FA6-8CB4-0AAF67C2BA72}"/>
              </a:ext>
            </a:extLst>
          </p:cNvPr>
          <p:cNvSpPr>
            <a:spLocks noGrp="1"/>
          </p:cNvSpPr>
          <p:nvPr>
            <p:ph type="title"/>
          </p:nvPr>
        </p:nvSpPr>
        <p:spPr/>
        <p:txBody>
          <a:bodyPr/>
          <a:lstStyle/>
          <a:p>
            <a:pPr algn="ctr">
              <a:lnSpc>
                <a:spcPct val="150000"/>
              </a:lnSpc>
            </a:pPr>
            <a:r>
              <a:rPr lang="de-DE" dirty="0" err="1"/>
              <a:t>Planning</a:t>
            </a:r>
            <a:r>
              <a:rPr lang="de-DE" dirty="0"/>
              <a:t> – Poker/</a:t>
            </a:r>
            <a:r>
              <a:rPr lang="de-DE" dirty="0" err="1"/>
              <a:t>Scrum</a:t>
            </a:r>
            <a:r>
              <a:rPr lang="de-DE" dirty="0"/>
              <a:t> – Poker</a:t>
            </a:r>
          </a:p>
        </p:txBody>
      </p:sp>
      <p:sp>
        <p:nvSpPr>
          <p:cNvPr id="3" name="Inhaltsplatzhalter 2">
            <a:extLst>
              <a:ext uri="{FF2B5EF4-FFF2-40B4-BE49-F238E27FC236}">
                <a16:creationId xmlns:a16="http://schemas.microsoft.com/office/drawing/2014/main" id="{1F8FCFBE-E748-436B-B69F-F358C79D885F}"/>
              </a:ext>
            </a:extLst>
          </p:cNvPr>
          <p:cNvSpPr>
            <a:spLocks noGrp="1"/>
          </p:cNvSpPr>
          <p:nvPr>
            <p:ph idx="1"/>
          </p:nvPr>
        </p:nvSpPr>
        <p:spPr>
          <a:xfrm>
            <a:off x="649494" y="2991679"/>
            <a:ext cx="10397917" cy="3187148"/>
          </a:xfrm>
        </p:spPr>
        <p:txBody>
          <a:bodyPr>
            <a:normAutofit/>
          </a:bodyPr>
          <a:lstStyle/>
          <a:p>
            <a:pPr lvl="1"/>
            <a:r>
              <a:rPr lang="de-DE" dirty="0"/>
              <a:t>Was?:	Agile Aufwandschätzung (Zeit)</a:t>
            </a:r>
          </a:p>
          <a:p>
            <a:pPr lvl="1"/>
            <a:r>
              <a:rPr lang="de-DE" dirty="0"/>
              <a:t>Mittel: 	13 Karten (0-100, ? , Kaffeetasse)</a:t>
            </a:r>
          </a:p>
          <a:p>
            <a:pPr lvl="1"/>
            <a:r>
              <a:rPr lang="de-DE" dirty="0"/>
              <a:t>Idee:		Jede Karte schätzt den Aufwand einer Teilaufgabe</a:t>
            </a:r>
          </a:p>
          <a:p>
            <a:pPr lvl="1"/>
            <a:r>
              <a:rPr lang="de-DE" dirty="0"/>
              <a:t>Mitspieler:	Moderator (</a:t>
            </a:r>
            <a:r>
              <a:rPr lang="de-DE" dirty="0" err="1"/>
              <a:t>Scrum</a:t>
            </a:r>
            <a:r>
              <a:rPr lang="de-DE" dirty="0"/>
              <a:t> Master) , Mitglieder des Entwicklungsteams/Auftraggebers</a:t>
            </a:r>
          </a:p>
          <a:p>
            <a:pPr marL="457200" lvl="1" indent="0">
              <a:buNone/>
            </a:pPr>
            <a:endParaRPr lang="de-DE" dirty="0"/>
          </a:p>
          <a:p>
            <a:pPr lvl="1"/>
            <a:endParaRPr lang="de-DE" dirty="0"/>
          </a:p>
          <a:p>
            <a:pPr lvl="1"/>
            <a:endParaRPr lang="de-DE" dirty="0"/>
          </a:p>
          <a:p>
            <a:pPr lvl="1"/>
            <a:endParaRPr lang="de-DE" dirty="0"/>
          </a:p>
        </p:txBody>
      </p:sp>
      <p:sp>
        <p:nvSpPr>
          <p:cNvPr id="7" name="Textfeld 6">
            <a:extLst>
              <a:ext uri="{FF2B5EF4-FFF2-40B4-BE49-F238E27FC236}">
                <a16:creationId xmlns:a16="http://schemas.microsoft.com/office/drawing/2014/main" id="{73369F67-C297-4A39-880C-6B4F1711E880}"/>
              </a:ext>
            </a:extLst>
          </p:cNvPr>
          <p:cNvSpPr txBox="1"/>
          <p:nvPr/>
        </p:nvSpPr>
        <p:spPr>
          <a:xfrm>
            <a:off x="9373156" y="6178827"/>
            <a:ext cx="3165231"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Pries/</a:t>
            </a:r>
            <a:r>
              <a:rPr lang="de-DE" sz="1200" dirty="0" err="1">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Quigley</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2010, S. </a:t>
            </a:r>
            <a:r>
              <a:rPr lang="de-DE" sz="1200"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29 ff. </a:t>
            </a:r>
            <a:endPar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324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A842-434C-48EC-AA00-932485FFE94D}"/>
              </a:ext>
            </a:extLst>
          </p:cNvPr>
          <p:cNvSpPr>
            <a:spLocks noGrp="1"/>
          </p:cNvSpPr>
          <p:nvPr>
            <p:ph type="title"/>
          </p:nvPr>
        </p:nvSpPr>
        <p:spPr/>
        <p:txBody>
          <a:bodyPr/>
          <a:lstStyle/>
          <a:p>
            <a:pPr algn="ctr"/>
            <a:r>
              <a:rPr lang="de-DE" dirty="0" err="1"/>
              <a:t>Planning</a:t>
            </a:r>
            <a:r>
              <a:rPr lang="de-DE" dirty="0"/>
              <a:t> – Poker: Funktionsweise</a:t>
            </a:r>
          </a:p>
        </p:txBody>
      </p:sp>
      <p:sp>
        <p:nvSpPr>
          <p:cNvPr id="3" name="Inhaltsplatzhalter 2">
            <a:extLst>
              <a:ext uri="{FF2B5EF4-FFF2-40B4-BE49-F238E27FC236}">
                <a16:creationId xmlns:a16="http://schemas.microsoft.com/office/drawing/2014/main" id="{6F7B5D3F-AA20-43C7-8ED0-747F7C1BE41C}"/>
              </a:ext>
            </a:extLst>
          </p:cNvPr>
          <p:cNvSpPr>
            <a:spLocks noGrp="1"/>
          </p:cNvSpPr>
          <p:nvPr>
            <p:ph idx="1"/>
          </p:nvPr>
        </p:nvSpPr>
        <p:spPr>
          <a:xfrm>
            <a:off x="1141413" y="2411897"/>
            <a:ext cx="10576823" cy="4081669"/>
          </a:xfrm>
        </p:spPr>
        <p:txBody>
          <a:bodyPr>
            <a:normAutofit fontScale="92500" lnSpcReduction="20000"/>
          </a:bodyPr>
          <a:lstStyle/>
          <a:p>
            <a:r>
              <a:rPr lang="de-DE" dirty="0"/>
              <a:t>Vorbereitung</a:t>
            </a:r>
          </a:p>
          <a:p>
            <a:pPr lvl="1">
              <a:buFont typeface="Courier New" panose="02070309020205020404" pitchFamily="49" charset="0"/>
              <a:buChar char="o"/>
            </a:pPr>
            <a:r>
              <a:rPr lang="de-DE" dirty="0"/>
              <a:t>Definition der zu bewertenden Aufgaben</a:t>
            </a:r>
          </a:p>
          <a:p>
            <a:r>
              <a:rPr lang="de-DE" dirty="0"/>
              <a:t>Durchführung</a:t>
            </a:r>
          </a:p>
          <a:p>
            <a:pPr lvl="1">
              <a:buFont typeface="Courier New" panose="02070309020205020404" pitchFamily="49" charset="0"/>
              <a:buChar char="o"/>
            </a:pPr>
            <a:r>
              <a:rPr lang="de-DE" dirty="0"/>
              <a:t>Diskussion in der Gruppe der Aufgaben</a:t>
            </a:r>
          </a:p>
          <a:p>
            <a:pPr lvl="1">
              <a:buFont typeface="Courier New" panose="02070309020205020404" pitchFamily="49" charset="0"/>
              <a:buChar char="o"/>
            </a:pPr>
            <a:r>
              <a:rPr lang="de-DE" dirty="0"/>
              <a:t>Schätzen des Aufwandes</a:t>
            </a:r>
          </a:p>
          <a:p>
            <a:r>
              <a:rPr lang="de-DE" dirty="0"/>
              <a:t>Ergebnisfindung</a:t>
            </a:r>
          </a:p>
          <a:p>
            <a:pPr lvl="1">
              <a:buFont typeface="Courier New" panose="02070309020205020404" pitchFamily="49" charset="0"/>
              <a:buChar char="o"/>
            </a:pPr>
            <a:r>
              <a:rPr lang="de-DE" dirty="0"/>
              <a:t>Konsens</a:t>
            </a:r>
          </a:p>
          <a:p>
            <a:pPr lvl="1">
              <a:buFont typeface="Courier New" panose="02070309020205020404" pitchFamily="49" charset="0"/>
              <a:buChar char="o"/>
            </a:pPr>
            <a:r>
              <a:rPr lang="de-DE" dirty="0"/>
              <a:t>geringe Abweichung</a:t>
            </a:r>
          </a:p>
          <a:p>
            <a:pPr lvl="1">
              <a:buFont typeface="Courier New" panose="02070309020205020404" pitchFamily="49" charset="0"/>
              <a:buChar char="o"/>
            </a:pPr>
            <a:r>
              <a:rPr lang="de-DE" dirty="0"/>
              <a:t>große Abweichung</a:t>
            </a:r>
          </a:p>
          <a:p>
            <a:pPr>
              <a:buFont typeface="Arial" panose="020B0604020202020204" pitchFamily="34" charset="0"/>
              <a:buChar char="•"/>
            </a:pPr>
            <a:r>
              <a:rPr lang="de-DE" dirty="0"/>
              <a:t>Ende</a:t>
            </a:r>
          </a:p>
          <a:p>
            <a:pPr lvl="1">
              <a:buFont typeface="Courier New" panose="02070309020205020404" pitchFamily="49" charset="0"/>
              <a:buChar char="o"/>
            </a:pPr>
            <a:r>
              <a:rPr lang="de-DE" dirty="0"/>
              <a:t>Summe aller Teilaufgaben werden mit Projektaufwand verglichen		evtl. Priorisierung</a:t>
            </a:r>
          </a:p>
          <a:p>
            <a:pPr lvl="1">
              <a:buFont typeface="Arial" panose="020B0604020202020204" pitchFamily="34" charset="0"/>
              <a:buChar char="•"/>
            </a:pPr>
            <a:endParaRPr lang="de-DE" dirty="0"/>
          </a:p>
        </p:txBody>
      </p:sp>
      <p:sp>
        <p:nvSpPr>
          <p:cNvPr id="4" name="Pfeil: nach rechts 3">
            <a:extLst>
              <a:ext uri="{FF2B5EF4-FFF2-40B4-BE49-F238E27FC236}">
                <a16:creationId xmlns:a16="http://schemas.microsoft.com/office/drawing/2014/main" id="{F71924EF-FD15-451A-B030-7D1B4F9D92D0}"/>
              </a:ext>
            </a:extLst>
          </p:cNvPr>
          <p:cNvSpPr/>
          <p:nvPr/>
        </p:nvSpPr>
        <p:spPr>
          <a:xfrm>
            <a:off x="8448261" y="5907819"/>
            <a:ext cx="407505" cy="16498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A968A39A-A7D6-452A-AD3D-081E1C83AA0D}"/>
              </a:ext>
            </a:extLst>
          </p:cNvPr>
          <p:cNvSpPr txBox="1"/>
          <p:nvPr/>
        </p:nvSpPr>
        <p:spPr>
          <a:xfrm>
            <a:off x="9026769" y="6248400"/>
            <a:ext cx="3165231"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Anlage 1</a:t>
            </a:r>
            <a:r>
              <a:rPr lang="de-DE" sz="1200"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 </a:t>
            </a:r>
            <a:endPar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599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A3E589-7665-46AC-8629-4F01B5C96BF5}"/>
              </a:ext>
            </a:extLst>
          </p:cNvPr>
          <p:cNvSpPr>
            <a:spLocks noGrp="1"/>
          </p:cNvSpPr>
          <p:nvPr>
            <p:ph type="title"/>
          </p:nvPr>
        </p:nvSpPr>
        <p:spPr/>
        <p:txBody>
          <a:bodyPr/>
          <a:lstStyle/>
          <a:p>
            <a:pPr algn="ctr"/>
            <a:r>
              <a:rPr lang="de-DE" dirty="0" err="1"/>
              <a:t>Planning</a:t>
            </a:r>
            <a:r>
              <a:rPr lang="de-DE" dirty="0"/>
              <a:t> – Poker: Vor- /</a:t>
            </a:r>
            <a:r>
              <a:rPr lang="de-DE" dirty="0" err="1"/>
              <a:t>NAchteile</a:t>
            </a:r>
            <a:endParaRPr lang="de-DE" dirty="0"/>
          </a:p>
        </p:txBody>
      </p:sp>
      <p:graphicFrame>
        <p:nvGraphicFramePr>
          <p:cNvPr id="8" name="Tabelle 8">
            <a:extLst>
              <a:ext uri="{FF2B5EF4-FFF2-40B4-BE49-F238E27FC236}">
                <a16:creationId xmlns:a16="http://schemas.microsoft.com/office/drawing/2014/main" id="{15975E00-BB6C-4D5A-895C-5366A905B8DB}"/>
              </a:ext>
            </a:extLst>
          </p:cNvPr>
          <p:cNvGraphicFramePr>
            <a:graphicFrameLocks noGrp="1"/>
          </p:cNvGraphicFramePr>
          <p:nvPr>
            <p:ph idx="1"/>
            <p:extLst>
              <p:ext uri="{D42A27DB-BD31-4B8C-83A1-F6EECF244321}">
                <p14:modId xmlns:p14="http://schemas.microsoft.com/office/powerpoint/2010/main" val="1650666936"/>
              </p:ext>
            </p:extLst>
          </p:nvPr>
        </p:nvGraphicFramePr>
        <p:xfrm>
          <a:off x="1141413" y="2667000"/>
          <a:ext cx="9906000" cy="259588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894090436"/>
                    </a:ext>
                  </a:extLst>
                </a:gridCol>
                <a:gridCol w="4953000">
                  <a:extLst>
                    <a:ext uri="{9D8B030D-6E8A-4147-A177-3AD203B41FA5}">
                      <a16:colId xmlns:a16="http://schemas.microsoft.com/office/drawing/2014/main" val="3935749411"/>
                    </a:ext>
                  </a:extLst>
                </a:gridCol>
              </a:tblGrid>
              <a:tr h="370840">
                <a:tc>
                  <a:txBody>
                    <a:bodyPr/>
                    <a:lstStyle/>
                    <a:p>
                      <a:r>
                        <a:rPr lang="de-DE" dirty="0"/>
                        <a:t>Vorteile </a:t>
                      </a:r>
                    </a:p>
                  </a:txBody>
                  <a:tcPr/>
                </a:tc>
                <a:tc>
                  <a:txBody>
                    <a:bodyPr/>
                    <a:lstStyle/>
                    <a:p>
                      <a:r>
                        <a:rPr lang="de-DE" dirty="0"/>
                        <a:t>Nachteile</a:t>
                      </a:r>
                    </a:p>
                  </a:txBody>
                  <a:tcPr/>
                </a:tc>
                <a:extLst>
                  <a:ext uri="{0D108BD9-81ED-4DB2-BD59-A6C34878D82A}">
                    <a16:rowId xmlns:a16="http://schemas.microsoft.com/office/drawing/2014/main" val="622321337"/>
                  </a:ext>
                </a:extLst>
              </a:tr>
              <a:tr h="370840">
                <a:tc>
                  <a:txBody>
                    <a:bodyPr/>
                    <a:lstStyle/>
                    <a:p>
                      <a:r>
                        <a:rPr lang="de-DE" dirty="0"/>
                        <a:t>schnell &amp; einfach</a:t>
                      </a:r>
                    </a:p>
                  </a:txBody>
                  <a:tcPr/>
                </a:tc>
                <a:tc>
                  <a:txBody>
                    <a:bodyPr/>
                    <a:lstStyle/>
                    <a:p>
                      <a:r>
                        <a:rPr lang="de-DE" dirty="0"/>
                        <a:t>teuer aufgrund von Experten</a:t>
                      </a:r>
                    </a:p>
                  </a:txBody>
                  <a:tcPr/>
                </a:tc>
                <a:extLst>
                  <a:ext uri="{0D108BD9-81ED-4DB2-BD59-A6C34878D82A}">
                    <a16:rowId xmlns:a16="http://schemas.microsoft.com/office/drawing/2014/main" val="2977608341"/>
                  </a:ext>
                </a:extLst>
              </a:tr>
              <a:tr h="370840">
                <a:tc>
                  <a:txBody>
                    <a:bodyPr/>
                    <a:lstStyle/>
                    <a:p>
                      <a:r>
                        <a:rPr lang="de-DE" dirty="0"/>
                        <a:t>Strukturiert wegen Moderator</a:t>
                      </a:r>
                    </a:p>
                  </a:txBody>
                  <a:tcPr/>
                </a:tc>
                <a:tc>
                  <a:txBody>
                    <a:bodyPr/>
                    <a:lstStyle/>
                    <a:p>
                      <a:r>
                        <a:rPr lang="de-DE" dirty="0"/>
                        <a:t>Experten beeinflussbar</a:t>
                      </a:r>
                    </a:p>
                  </a:txBody>
                  <a:tcPr/>
                </a:tc>
                <a:extLst>
                  <a:ext uri="{0D108BD9-81ED-4DB2-BD59-A6C34878D82A}">
                    <a16:rowId xmlns:a16="http://schemas.microsoft.com/office/drawing/2014/main" val="2151068899"/>
                  </a:ext>
                </a:extLst>
              </a:tr>
              <a:tr h="370840">
                <a:tc>
                  <a:txBody>
                    <a:bodyPr/>
                    <a:lstStyle/>
                    <a:p>
                      <a:r>
                        <a:rPr lang="de-DE" dirty="0"/>
                        <a:t>Konsensorientiert und gruppendynamisch</a:t>
                      </a:r>
                    </a:p>
                  </a:txBody>
                  <a:tcPr/>
                </a:tc>
                <a:tc>
                  <a:txBody>
                    <a:bodyPr/>
                    <a:lstStyle/>
                    <a:p>
                      <a:r>
                        <a:rPr lang="de-DE" dirty="0"/>
                        <a:t>kein Recycling möglich</a:t>
                      </a:r>
                    </a:p>
                  </a:txBody>
                  <a:tcPr/>
                </a:tc>
                <a:extLst>
                  <a:ext uri="{0D108BD9-81ED-4DB2-BD59-A6C34878D82A}">
                    <a16:rowId xmlns:a16="http://schemas.microsoft.com/office/drawing/2014/main" val="3057416602"/>
                  </a:ext>
                </a:extLst>
              </a:tr>
              <a:tr h="370840">
                <a:tc>
                  <a:txBody>
                    <a:bodyPr/>
                    <a:lstStyle/>
                    <a:p>
                      <a:r>
                        <a:rPr lang="de-DE" dirty="0"/>
                        <a:t>Höhere Qualität und Akzeptanz </a:t>
                      </a:r>
                    </a:p>
                  </a:txBody>
                  <a:tcPr/>
                </a:tc>
                <a:tc>
                  <a:txBody>
                    <a:bodyPr/>
                    <a:lstStyle/>
                    <a:p>
                      <a:endParaRPr lang="de-DE" dirty="0"/>
                    </a:p>
                  </a:txBody>
                  <a:tcPr/>
                </a:tc>
                <a:extLst>
                  <a:ext uri="{0D108BD9-81ED-4DB2-BD59-A6C34878D82A}">
                    <a16:rowId xmlns:a16="http://schemas.microsoft.com/office/drawing/2014/main" val="2253444025"/>
                  </a:ext>
                </a:extLst>
              </a:tr>
              <a:tr h="370840">
                <a:tc>
                  <a:txBody>
                    <a:bodyPr/>
                    <a:lstStyle/>
                    <a:p>
                      <a:r>
                        <a:rPr lang="de-DE" dirty="0"/>
                        <a:t>Teambuilding</a:t>
                      </a:r>
                    </a:p>
                  </a:txBody>
                  <a:tcPr/>
                </a:tc>
                <a:tc>
                  <a:txBody>
                    <a:bodyPr/>
                    <a:lstStyle/>
                    <a:p>
                      <a:endParaRPr lang="de-DE" dirty="0"/>
                    </a:p>
                  </a:txBody>
                  <a:tcPr/>
                </a:tc>
                <a:extLst>
                  <a:ext uri="{0D108BD9-81ED-4DB2-BD59-A6C34878D82A}">
                    <a16:rowId xmlns:a16="http://schemas.microsoft.com/office/drawing/2014/main" val="2128153142"/>
                  </a:ext>
                </a:extLst>
              </a:tr>
              <a:tr h="370840">
                <a:tc>
                  <a:txBody>
                    <a:bodyPr/>
                    <a:lstStyle/>
                    <a:p>
                      <a:r>
                        <a:rPr lang="de-DE" dirty="0"/>
                        <a:t>Verschiedene Sichtweisen</a:t>
                      </a:r>
                    </a:p>
                  </a:txBody>
                  <a:tcPr/>
                </a:tc>
                <a:tc>
                  <a:txBody>
                    <a:bodyPr/>
                    <a:lstStyle/>
                    <a:p>
                      <a:endParaRPr lang="de-DE" dirty="0"/>
                    </a:p>
                  </a:txBody>
                  <a:tcPr/>
                </a:tc>
                <a:extLst>
                  <a:ext uri="{0D108BD9-81ED-4DB2-BD59-A6C34878D82A}">
                    <a16:rowId xmlns:a16="http://schemas.microsoft.com/office/drawing/2014/main" val="214126522"/>
                  </a:ext>
                </a:extLst>
              </a:tr>
            </a:tbl>
          </a:graphicData>
        </a:graphic>
      </p:graphicFrame>
      <p:sp>
        <p:nvSpPr>
          <p:cNvPr id="9" name="Kreuz 8">
            <a:extLst>
              <a:ext uri="{FF2B5EF4-FFF2-40B4-BE49-F238E27FC236}">
                <a16:creationId xmlns:a16="http://schemas.microsoft.com/office/drawing/2014/main" id="{E6022CC7-0767-42F1-86E0-DDBD9B1B80C7}"/>
              </a:ext>
            </a:extLst>
          </p:cNvPr>
          <p:cNvSpPr/>
          <p:nvPr/>
        </p:nvSpPr>
        <p:spPr>
          <a:xfrm>
            <a:off x="3498572" y="2743198"/>
            <a:ext cx="278297" cy="266193"/>
          </a:xfrm>
          <a:prstGeom prst="plus">
            <a:avLst>
              <a:gd name="adj" fmla="val 32810"/>
            </a:avLst>
          </a:prstGeom>
          <a:solidFill>
            <a:srgbClr val="00B05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hteck 9">
            <a:extLst>
              <a:ext uri="{FF2B5EF4-FFF2-40B4-BE49-F238E27FC236}">
                <a16:creationId xmlns:a16="http://schemas.microsoft.com/office/drawing/2014/main" id="{C62F3E7B-C443-4E3A-9435-5E6FB9EBD9B1}"/>
              </a:ext>
            </a:extLst>
          </p:cNvPr>
          <p:cNvSpPr/>
          <p:nvPr/>
        </p:nvSpPr>
        <p:spPr>
          <a:xfrm>
            <a:off x="8415133" y="2804838"/>
            <a:ext cx="353044" cy="142912"/>
          </a:xfrm>
          <a:prstGeom prst="rect">
            <a:avLst/>
          </a:prstGeom>
          <a:solidFill>
            <a:srgbClr val="C0000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Textfeld 10">
            <a:extLst>
              <a:ext uri="{FF2B5EF4-FFF2-40B4-BE49-F238E27FC236}">
                <a16:creationId xmlns:a16="http://schemas.microsoft.com/office/drawing/2014/main" id="{595B5DDB-4B73-4E87-915C-AC76CF1E759F}"/>
              </a:ext>
            </a:extLst>
          </p:cNvPr>
          <p:cNvSpPr txBox="1"/>
          <p:nvPr/>
        </p:nvSpPr>
        <p:spPr>
          <a:xfrm>
            <a:off x="8768177" y="6004946"/>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a:t>
            </a:r>
          </a:p>
          <a:p>
            <a:r>
              <a:rPr lang="de-DE" sz="1200" dirty="0">
                <a:solidFill>
                  <a:schemeClr val="accent4"/>
                </a:solidFill>
                <a:effectLst/>
                <a:ea typeface="Calibri" panose="020F0502020204030204" pitchFamily="34" charset="0"/>
                <a:cs typeface="Times New Roman" panose="02020603050405020304" pitchFamily="18" charset="0"/>
              </a:rPr>
              <a:t>vgl. Pries/</a:t>
            </a:r>
            <a:r>
              <a:rPr lang="de-DE" sz="1200" dirty="0" err="1">
                <a:solidFill>
                  <a:schemeClr val="accent4"/>
                </a:solidFill>
                <a:effectLst/>
                <a:ea typeface="Calibri" panose="020F0502020204030204" pitchFamily="34" charset="0"/>
                <a:cs typeface="Times New Roman" panose="02020603050405020304" pitchFamily="18" charset="0"/>
              </a:rPr>
              <a:t>Quigley</a:t>
            </a:r>
            <a:r>
              <a:rPr lang="de-DE" sz="1200" dirty="0">
                <a:solidFill>
                  <a:schemeClr val="accent4"/>
                </a:solidFill>
                <a:effectLst/>
                <a:ea typeface="Calibri" panose="020F0502020204030204" pitchFamily="34" charset="0"/>
                <a:cs typeface="Times New Roman" panose="02020603050405020304" pitchFamily="18" charset="0"/>
              </a:rPr>
              <a:t>, 2010, S. </a:t>
            </a:r>
            <a:r>
              <a:rPr lang="de-DE" sz="1200" dirty="0">
                <a:solidFill>
                  <a:schemeClr val="accent4"/>
                </a:solidFill>
                <a:ea typeface="Calibri" panose="020F0502020204030204" pitchFamily="34" charset="0"/>
                <a:cs typeface="Times New Roman" panose="02020603050405020304" pitchFamily="18" charset="0"/>
              </a:rPr>
              <a:t>29 ff.</a:t>
            </a:r>
          </a:p>
          <a:p>
            <a:r>
              <a:rPr lang="de-DE" sz="1200" dirty="0">
                <a:solidFill>
                  <a:schemeClr val="accent4"/>
                </a:solidFill>
                <a:ea typeface="Calibri" panose="020F0502020204030204" pitchFamily="34" charset="0"/>
                <a:cs typeface="Times New Roman" panose="02020603050405020304" pitchFamily="18" charset="0"/>
              </a:rPr>
              <a:t>vgl. </a:t>
            </a:r>
            <a:r>
              <a:rPr lang="de-DE" sz="1200" dirty="0" err="1">
                <a:solidFill>
                  <a:schemeClr val="accent4"/>
                </a:solidFill>
                <a:ea typeface="Calibri" panose="020F0502020204030204" pitchFamily="34" charset="0"/>
                <a:cs typeface="Times New Roman" panose="02020603050405020304" pitchFamily="18" charset="0"/>
              </a:rPr>
              <a:t>Trendowicz</a:t>
            </a:r>
            <a:r>
              <a:rPr lang="de-DE" sz="1200" dirty="0">
                <a:solidFill>
                  <a:schemeClr val="accent4"/>
                </a:solidFill>
                <a:ea typeface="Calibri" panose="020F0502020204030204" pitchFamily="34" charset="0"/>
                <a:cs typeface="Times New Roman" panose="02020603050405020304" pitchFamily="18" charset="0"/>
              </a:rPr>
              <a:t>/Jeffery, 2014, S. 336 f. </a:t>
            </a:r>
            <a:endParaRPr lang="de-DE" sz="1200" dirty="0">
              <a:solidFill>
                <a:schemeClr val="accent4"/>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638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E3D1C-78C6-40BC-A9B8-AA2602667368}"/>
              </a:ext>
            </a:extLst>
          </p:cNvPr>
          <p:cNvSpPr>
            <a:spLocks noGrp="1"/>
          </p:cNvSpPr>
          <p:nvPr>
            <p:ph type="title"/>
          </p:nvPr>
        </p:nvSpPr>
        <p:spPr/>
        <p:txBody>
          <a:bodyPr/>
          <a:lstStyle/>
          <a:p>
            <a:pPr algn="ctr"/>
            <a:r>
              <a:rPr lang="de-DE" dirty="0" err="1"/>
              <a:t>Planning</a:t>
            </a:r>
            <a:r>
              <a:rPr lang="de-DE" dirty="0"/>
              <a:t> – Poker: Beispiele</a:t>
            </a:r>
          </a:p>
        </p:txBody>
      </p:sp>
      <p:sp>
        <p:nvSpPr>
          <p:cNvPr id="3" name="Inhaltsplatzhalter 2">
            <a:extLst>
              <a:ext uri="{FF2B5EF4-FFF2-40B4-BE49-F238E27FC236}">
                <a16:creationId xmlns:a16="http://schemas.microsoft.com/office/drawing/2014/main" id="{46331192-9BD5-4253-8383-90C53E0CDE00}"/>
              </a:ext>
            </a:extLst>
          </p:cNvPr>
          <p:cNvSpPr>
            <a:spLocks noGrp="1"/>
          </p:cNvSpPr>
          <p:nvPr>
            <p:ph idx="1"/>
          </p:nvPr>
        </p:nvSpPr>
        <p:spPr/>
        <p:txBody>
          <a:bodyPr>
            <a:normAutofit lnSpcReduction="10000"/>
          </a:bodyPr>
          <a:lstStyle/>
          <a:p>
            <a:r>
              <a:rPr lang="de-DE" dirty="0"/>
              <a:t>Alle Bereiche mit agiler Projektplanung</a:t>
            </a:r>
          </a:p>
          <a:p>
            <a:r>
              <a:rPr lang="de-DE" dirty="0"/>
              <a:t>Softwareentwicklung</a:t>
            </a:r>
          </a:p>
          <a:p>
            <a:pPr lvl="1"/>
            <a:r>
              <a:rPr lang="de-DE" dirty="0"/>
              <a:t>Bauen einer Webseite</a:t>
            </a:r>
          </a:p>
          <a:p>
            <a:pPr lvl="2"/>
            <a:r>
              <a:rPr lang="de-DE" dirty="0"/>
              <a:t>kleine Teams</a:t>
            </a:r>
          </a:p>
          <a:p>
            <a:pPr lvl="2"/>
            <a:r>
              <a:rPr lang="de-DE" dirty="0"/>
              <a:t>Experten für unterschiedliche Gebiete </a:t>
            </a:r>
          </a:p>
          <a:p>
            <a:pPr lvl="2"/>
            <a:r>
              <a:rPr lang="de-DE" dirty="0"/>
              <a:t>Kundemeinung relevant</a:t>
            </a:r>
          </a:p>
          <a:p>
            <a:r>
              <a:rPr lang="de-DE" dirty="0"/>
              <a:t>Produktentwicklung</a:t>
            </a:r>
          </a:p>
          <a:p>
            <a:r>
              <a:rPr lang="de-DE" dirty="0"/>
              <a:t>Automobilbranche</a:t>
            </a:r>
          </a:p>
        </p:txBody>
      </p:sp>
      <p:sp>
        <p:nvSpPr>
          <p:cNvPr id="4" name="Textfeld 3">
            <a:extLst>
              <a:ext uri="{FF2B5EF4-FFF2-40B4-BE49-F238E27FC236}">
                <a16:creationId xmlns:a16="http://schemas.microsoft.com/office/drawing/2014/main" id="{45AD6CD5-EA55-4997-BC76-97D995FB304C}"/>
              </a:ext>
            </a:extLst>
          </p:cNvPr>
          <p:cNvSpPr txBox="1"/>
          <p:nvPr/>
        </p:nvSpPr>
        <p:spPr>
          <a:xfrm>
            <a:off x="8768177" y="6191790"/>
            <a:ext cx="3165231" cy="646331"/>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ea typeface="Calibri" panose="020F0502020204030204" pitchFamily="34" charset="0"/>
                <a:cs typeface="Times New Roman" panose="02020603050405020304" pitchFamily="18" charset="0"/>
              </a:rPr>
              <a:t>vgl. Pries/</a:t>
            </a:r>
            <a:r>
              <a:rPr lang="de-DE" sz="1200" dirty="0" err="1">
                <a:solidFill>
                  <a:schemeClr val="accent4"/>
                </a:solidFill>
                <a:effectLst/>
                <a:ea typeface="Calibri" panose="020F0502020204030204" pitchFamily="34" charset="0"/>
                <a:cs typeface="Times New Roman" panose="02020603050405020304" pitchFamily="18" charset="0"/>
              </a:rPr>
              <a:t>Quigley</a:t>
            </a:r>
            <a:r>
              <a:rPr lang="de-DE" sz="1200" dirty="0">
                <a:solidFill>
                  <a:schemeClr val="accent4"/>
                </a:solidFill>
                <a:effectLst/>
                <a:ea typeface="Calibri" panose="020F0502020204030204" pitchFamily="34" charset="0"/>
                <a:cs typeface="Times New Roman" panose="02020603050405020304" pitchFamily="18" charset="0"/>
              </a:rPr>
              <a:t>, 2010, S. </a:t>
            </a:r>
            <a:r>
              <a:rPr lang="de-DE" sz="1200" dirty="0">
                <a:solidFill>
                  <a:schemeClr val="accent4"/>
                </a:solidFill>
                <a:ea typeface="Calibri" panose="020F0502020204030204" pitchFamily="34" charset="0"/>
                <a:cs typeface="Times New Roman" panose="02020603050405020304" pitchFamily="18" charset="0"/>
              </a:rPr>
              <a:t>29 ff.</a:t>
            </a:r>
          </a:p>
          <a:p>
            <a:r>
              <a:rPr lang="de-DE" sz="1200" dirty="0">
                <a:solidFill>
                  <a:schemeClr val="accent4"/>
                </a:solidFill>
                <a:ea typeface="Calibri" panose="020F0502020204030204" pitchFamily="34" charset="0"/>
                <a:cs typeface="Times New Roman" panose="02020603050405020304" pitchFamily="18" charset="0"/>
              </a:rPr>
              <a:t>Anlagen 1</a:t>
            </a:r>
          </a:p>
        </p:txBody>
      </p:sp>
    </p:spTree>
    <p:extLst>
      <p:ext uri="{BB962C8B-B14F-4D97-AF65-F5344CB8AC3E}">
        <p14:creationId xmlns:p14="http://schemas.microsoft.com/office/powerpoint/2010/main" val="187126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sp>
        <p:nvSpPr>
          <p:cNvPr id="3" name="Inhaltsplatzhalter 2">
            <a:extLst>
              <a:ext uri="{FF2B5EF4-FFF2-40B4-BE49-F238E27FC236}">
                <a16:creationId xmlns:a16="http://schemas.microsoft.com/office/drawing/2014/main" id="{5E0E1D3F-8849-4EDC-9137-078B076995CC}"/>
              </a:ext>
            </a:extLst>
          </p:cNvPr>
          <p:cNvSpPr>
            <a:spLocks noGrp="1"/>
          </p:cNvSpPr>
          <p:nvPr>
            <p:ph idx="1"/>
          </p:nvPr>
        </p:nvSpPr>
        <p:spPr/>
        <p:txBody>
          <a:bodyPr/>
          <a:lstStyle/>
          <a:p>
            <a:pPr marL="0" indent="0" algn="ctr">
              <a:buNone/>
            </a:pPr>
            <a:r>
              <a:rPr lang="de-DE" dirty="0"/>
              <a:t>Die Bezeichnung der Methode gründet der Historie wegen, in der gleichnamigen Stadt Delphi in Griechenland. Dort soll es schriftlichen Überlieferungen zufolge ein Orakel gegeben haben, an welches man sich wenden konnte um eine Vorhersage für die Zukunft zu erhalten.</a:t>
            </a:r>
          </a:p>
          <a:p>
            <a:pPr marL="0" indent="0" algn="ctr">
              <a:buNone/>
            </a:pPr>
            <a:endParaRPr lang="de-DE" dirty="0"/>
          </a:p>
        </p:txBody>
      </p:sp>
      <p:sp>
        <p:nvSpPr>
          <p:cNvPr id="4" name="Textfeld 3">
            <a:extLst>
              <a:ext uri="{FF2B5EF4-FFF2-40B4-BE49-F238E27FC236}">
                <a16:creationId xmlns:a16="http://schemas.microsoft.com/office/drawing/2014/main" id="{E4E871CA-4E43-4CA2-B078-44D1F22AF6D9}"/>
              </a:ext>
            </a:extLst>
          </p:cNvPr>
          <p:cNvSpPr txBox="1"/>
          <p:nvPr/>
        </p:nvSpPr>
        <p:spPr>
          <a:xfrm>
            <a:off x="9224387" y="6109900"/>
            <a:ext cx="2964209" cy="276999"/>
          </a:xfrm>
          <a:prstGeom prst="rect">
            <a:avLst/>
          </a:prstGeom>
          <a:noFill/>
        </p:spPr>
        <p:txBody>
          <a:bodyPr wrap="none" rtlCol="0">
            <a:spAutoFit/>
          </a:bodyPr>
          <a:lstStyle/>
          <a:p>
            <a:r>
              <a:rPr lang="de-DE" sz="1200" dirty="0">
                <a:solidFill>
                  <a:schemeClr val="accent4"/>
                </a:solidFill>
                <a:effectLst/>
                <a:ea typeface="Calibri" panose="020F0502020204030204" pitchFamily="34" charset="0"/>
                <a:cs typeface="Times New Roman" panose="02020603050405020304" pitchFamily="18" charset="0"/>
              </a:rPr>
              <a:t>Quelle</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Vgl. Romeike &amp; Hager, 2020, S. 29ff.</a:t>
            </a:r>
            <a:endParaRPr lang="de-DE" sz="1200" dirty="0">
              <a:solidFill>
                <a:schemeClr val="accent4"/>
              </a:solidFill>
            </a:endParaRPr>
          </a:p>
        </p:txBody>
      </p:sp>
    </p:spTree>
    <p:extLst>
      <p:ext uri="{BB962C8B-B14F-4D97-AF65-F5344CB8AC3E}">
        <p14:creationId xmlns:p14="http://schemas.microsoft.com/office/powerpoint/2010/main" val="1043685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TM03457485[[fn=Netz]]</Template>
  <TotalTime>0</TotalTime>
  <Words>1501</Words>
  <Application>Microsoft Office PowerPoint</Application>
  <PresentationFormat>Breitbild</PresentationFormat>
  <Paragraphs>292</Paragraphs>
  <Slides>26</Slides>
  <Notes>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26</vt:i4>
      </vt:variant>
    </vt:vector>
  </HeadingPairs>
  <TitlesOfParts>
    <vt:vector size="34" baseType="lpstr">
      <vt:lpstr>Arial</vt:lpstr>
      <vt:lpstr>Calibri</vt:lpstr>
      <vt:lpstr>Cambria Math</vt:lpstr>
      <vt:lpstr>Century Gothic</vt:lpstr>
      <vt:lpstr>Courier New</vt:lpstr>
      <vt:lpstr>Times New Roman</vt:lpstr>
      <vt:lpstr>Wingdings</vt:lpstr>
      <vt:lpstr>Netz</vt:lpstr>
      <vt:lpstr>Aufgabe A1008</vt:lpstr>
      <vt:lpstr>Inhalt</vt:lpstr>
      <vt:lpstr>Aufgabenstellung</vt:lpstr>
      <vt:lpstr>Aufwandschätzung – Einordnung  </vt:lpstr>
      <vt:lpstr>Planning – Poker/Scrum – Poker</vt:lpstr>
      <vt:lpstr>Planning – Poker: Funktionsweise</vt:lpstr>
      <vt:lpstr>Planning – Poker: Vor- /NAchteile</vt:lpstr>
      <vt:lpstr>Planning – Poker: Beispiele</vt:lpstr>
      <vt:lpstr>Delphi - Methode</vt:lpstr>
      <vt:lpstr>Delphi - Methode</vt:lpstr>
      <vt:lpstr>Delphi - Methode</vt:lpstr>
      <vt:lpstr>Delphi - Methode</vt:lpstr>
      <vt:lpstr>Delphi - Methode</vt:lpstr>
      <vt:lpstr>Delphi - Beispiele</vt:lpstr>
      <vt:lpstr>PERT – Program evaluation and review technique</vt:lpstr>
      <vt:lpstr>PERT – Funktionsweise</vt:lpstr>
      <vt:lpstr>PERT - Diagramm</vt:lpstr>
      <vt:lpstr>PERT – Vor-/Nachteile</vt:lpstr>
      <vt:lpstr>PERT - Anwendungsgebiete</vt:lpstr>
      <vt:lpstr>PERT – Fallbeispiel 1 – Bau eines Kulturgebäudes</vt:lpstr>
      <vt:lpstr>PERT – Fallbeispiel 2 –</vt:lpstr>
      <vt:lpstr>Fazit &amp; Wahl der Schätzmethode</vt:lpstr>
      <vt:lpstr>Fazit &amp; Wahl der Schätzmethode</vt:lpstr>
      <vt:lpstr>PowerPoint-Präsentation</vt:lpstr>
      <vt:lpstr>Literaturverzeichnis</vt:lpstr>
      <vt:lpstr>Anlagenverzeichnis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Aufgabe A1008</dc:title>
  <dc:creator>Christian Bartsch</dc:creator>
  <cp:lastModifiedBy>Christian Bartsch</cp:lastModifiedBy>
  <cp:revision>121</cp:revision>
  <dcterms:created xsi:type="dcterms:W3CDTF">2022-04-22T12:53:21Z</dcterms:created>
  <dcterms:modified xsi:type="dcterms:W3CDTF">2022-04-25T14:20:46Z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94a1c8-9899-41e7-8f6e-8b1b3c79592a_Enabled">
    <vt:lpwstr>true</vt:lpwstr>
  </property>
  <property fmtid="{D5CDD505-2E9C-101B-9397-08002B2CF9AE}" pid="3" name="MSIP_Label_7294a1c8-9899-41e7-8f6e-8b1b3c79592a_SetDate">
    <vt:lpwstr>2022-04-25T08:09:06Z</vt:lpwstr>
  </property>
  <property fmtid="{D5CDD505-2E9C-101B-9397-08002B2CF9AE}" pid="4" name="MSIP_Label_7294a1c8-9899-41e7-8f6e-8b1b3c79592a_Method">
    <vt:lpwstr>Privileged</vt:lpwstr>
  </property>
  <property fmtid="{D5CDD505-2E9C-101B-9397-08002B2CF9AE}" pid="5" name="MSIP_Label_7294a1c8-9899-41e7-8f6e-8b1b3c79592a_Name">
    <vt:lpwstr>Internal sub2 (no marking)</vt:lpwstr>
  </property>
  <property fmtid="{D5CDD505-2E9C-101B-9397-08002B2CF9AE}" pid="6" name="MSIP_Label_7294a1c8-9899-41e7-8f6e-8b1b3c79592a_SiteId">
    <vt:lpwstr>eb70b763-b6d7-4486-8555-8831709a784e</vt:lpwstr>
  </property>
  <property fmtid="{D5CDD505-2E9C-101B-9397-08002B2CF9AE}" pid="7" name="MSIP_Label_7294a1c8-9899-41e7-8f6e-8b1b3c79592a_ActionId">
    <vt:lpwstr>f145f20a-6666-4c0c-bea2-74741ea059b3</vt:lpwstr>
  </property>
  <property fmtid="{D5CDD505-2E9C-101B-9397-08002B2CF9AE}" pid="8" name="MSIP_Label_7294a1c8-9899-41e7-8f6e-8b1b3c79592a_ContentBits">
    <vt:lpwstr>0</vt:lpwstr>
  </property>
</Properties>
</file>