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70" r:id="rId5"/>
    <p:sldId id="259" r:id="rId6"/>
    <p:sldId id="260" r:id="rId7"/>
    <p:sldId id="261" r:id="rId8"/>
    <p:sldId id="272" r:id="rId9"/>
    <p:sldId id="275" r:id="rId10"/>
    <p:sldId id="273" r:id="rId11"/>
    <p:sldId id="274" r:id="rId12"/>
    <p:sldId id="262" r:id="rId13"/>
    <p:sldId id="276" r:id="rId14"/>
    <p:sldId id="277" r:id="rId15"/>
    <p:sldId id="278" r:id="rId16"/>
    <p:sldId id="282" r:id="rId17"/>
    <p:sldId id="279" r:id="rId18"/>
    <p:sldId id="280" r:id="rId19"/>
    <p:sldId id="281" r:id="rId20"/>
    <p:sldId id="265" r:id="rId21"/>
    <p:sldId id="268" r:id="rId22"/>
    <p:sldId id="266" r:id="rId23"/>
    <p:sldId id="267"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6EE4B-EAA1-492B-BDC7-4AE36708D0C8}" v="2612" dt="2022-04-24T14:11:37.35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Butz" userId="e3e068b288066c6e" providerId="LiveId" clId="{6506EE4B-EAA1-492B-BDC7-4AE36708D0C8}"/>
    <pc:docChg chg="undo redo custSel addSld delSld modSld">
      <pc:chgData name="Steven Butz" userId="e3e068b288066c6e" providerId="LiveId" clId="{6506EE4B-EAA1-492B-BDC7-4AE36708D0C8}" dt="2022-04-24T14:11:37.354" v="6142" actId="20577"/>
      <pc:docMkLst>
        <pc:docMk/>
      </pc:docMkLst>
      <pc:sldChg chg="addSp modSp mod">
        <pc:chgData name="Steven Butz" userId="e3e068b288066c6e" providerId="LiveId" clId="{6506EE4B-EAA1-492B-BDC7-4AE36708D0C8}" dt="2022-04-24T11:55:08.782" v="4976" actId="2711"/>
        <pc:sldMkLst>
          <pc:docMk/>
          <pc:sldMk cId="1043685735" sldId="261"/>
        </pc:sldMkLst>
        <pc:spChg chg="mod">
          <ac:chgData name="Steven Butz" userId="e3e068b288066c6e" providerId="LiveId" clId="{6506EE4B-EAA1-492B-BDC7-4AE36708D0C8}" dt="2022-04-24T11:29:56.971" v="4592" actId="20577"/>
          <ac:spMkLst>
            <pc:docMk/>
            <pc:sldMk cId="1043685735" sldId="261"/>
            <ac:spMk id="3" creationId="{5E0E1D3F-8849-4EDC-9137-078B076995CC}"/>
          </ac:spMkLst>
        </pc:spChg>
        <pc:spChg chg="add mod">
          <ac:chgData name="Steven Butz" userId="e3e068b288066c6e" providerId="LiveId" clId="{6506EE4B-EAA1-492B-BDC7-4AE36708D0C8}" dt="2022-04-24T11:55:08.782" v="4976" actId="2711"/>
          <ac:spMkLst>
            <pc:docMk/>
            <pc:sldMk cId="1043685735" sldId="261"/>
            <ac:spMk id="4" creationId="{E4E871CA-4E43-4CA2-B078-44D1F22AF6D9}"/>
          </ac:spMkLst>
        </pc:spChg>
      </pc:sldChg>
      <pc:sldChg chg="addSp delSp modSp mod">
        <pc:chgData name="Steven Butz" userId="e3e068b288066c6e" providerId="LiveId" clId="{6506EE4B-EAA1-492B-BDC7-4AE36708D0C8}" dt="2022-04-24T14:11:37.354" v="6142" actId="20577"/>
        <pc:sldMkLst>
          <pc:docMk/>
          <pc:sldMk cId="1550105964" sldId="262"/>
        </pc:sldMkLst>
        <pc:spChg chg="add del mod">
          <ac:chgData name="Steven Butz" userId="e3e068b288066c6e" providerId="LiveId" clId="{6506EE4B-EAA1-492B-BDC7-4AE36708D0C8}" dt="2022-04-23T15:16:32.986" v="3704" actId="1032"/>
          <ac:spMkLst>
            <pc:docMk/>
            <pc:sldMk cId="1550105964" sldId="262"/>
            <ac:spMk id="3" creationId="{3B27636F-8D72-4178-BC82-CD0452498375}"/>
          </ac:spMkLst>
        </pc:spChg>
        <pc:spChg chg="add mod">
          <ac:chgData name="Steven Butz" userId="e3e068b288066c6e" providerId="LiveId" clId="{6506EE4B-EAA1-492B-BDC7-4AE36708D0C8}" dt="2022-04-24T13:32:19.425" v="5300" actId="20577"/>
          <ac:spMkLst>
            <pc:docMk/>
            <pc:sldMk cId="1550105964" sldId="262"/>
            <ac:spMk id="4" creationId="{313D28A8-B9DF-4E2D-8880-85FA240BC73D}"/>
          </ac:spMkLst>
        </pc:spChg>
        <pc:graphicFrameChg chg="add del mod modGraphic">
          <ac:chgData name="Steven Butz" userId="e3e068b288066c6e" providerId="LiveId" clId="{6506EE4B-EAA1-492B-BDC7-4AE36708D0C8}" dt="2022-04-23T15:10:20.154" v="3639" actId="1032"/>
          <ac:graphicFrameMkLst>
            <pc:docMk/>
            <pc:sldMk cId="1550105964" sldId="262"/>
            <ac:graphicFrameMk id="4" creationId="{8D393E15-F85A-46D7-9C22-4E8B8C3A8D3D}"/>
          </ac:graphicFrameMkLst>
        </pc:graphicFrameChg>
        <pc:graphicFrameChg chg="add mod modGraphic">
          <ac:chgData name="Steven Butz" userId="e3e068b288066c6e" providerId="LiveId" clId="{6506EE4B-EAA1-492B-BDC7-4AE36708D0C8}" dt="2022-04-24T14:11:37.354" v="6142" actId="20577"/>
          <ac:graphicFrameMkLst>
            <pc:docMk/>
            <pc:sldMk cId="1550105964" sldId="262"/>
            <ac:graphicFrameMk id="7" creationId="{F252CA0E-371F-44C1-98D5-08AAF879BAC4}"/>
          </ac:graphicFrameMkLst>
        </pc:graphicFrameChg>
      </pc:sldChg>
      <pc:sldChg chg="modSp mod">
        <pc:chgData name="Steven Butz" userId="e3e068b288066c6e" providerId="LiveId" clId="{6506EE4B-EAA1-492B-BDC7-4AE36708D0C8}" dt="2022-04-24T13:46:22.109" v="5942" actId="14100"/>
        <pc:sldMkLst>
          <pc:docMk/>
          <pc:sldMk cId="1527458650" sldId="266"/>
        </pc:sldMkLst>
        <pc:spChg chg="mod">
          <ac:chgData name="Steven Butz" userId="e3e068b288066c6e" providerId="LiveId" clId="{6506EE4B-EAA1-492B-BDC7-4AE36708D0C8}" dt="2022-04-24T13:46:22.109" v="5942" actId="14100"/>
          <ac:spMkLst>
            <pc:docMk/>
            <pc:sldMk cId="1527458650" sldId="266"/>
            <ac:spMk id="3" creationId="{0985FC88-9436-44E7-B69E-9C4427DAB7F8}"/>
          </ac:spMkLst>
        </pc:spChg>
      </pc:sldChg>
      <pc:sldChg chg="modSp mod">
        <pc:chgData name="Steven Butz" userId="e3e068b288066c6e" providerId="LiveId" clId="{6506EE4B-EAA1-492B-BDC7-4AE36708D0C8}" dt="2022-04-24T13:53:17.258" v="6139" actId="20577"/>
        <pc:sldMkLst>
          <pc:docMk/>
          <pc:sldMk cId="3542115095" sldId="267"/>
        </pc:sldMkLst>
        <pc:spChg chg="mod">
          <ac:chgData name="Steven Butz" userId="e3e068b288066c6e" providerId="LiveId" clId="{6506EE4B-EAA1-492B-BDC7-4AE36708D0C8}" dt="2022-04-24T13:53:17.258" v="6139" actId="20577"/>
          <ac:spMkLst>
            <pc:docMk/>
            <pc:sldMk cId="3542115095" sldId="267"/>
            <ac:spMk id="3" creationId="{273D41F4-5FB0-4349-8CE0-152BFF977AD8}"/>
          </ac:spMkLst>
        </pc:spChg>
      </pc:sldChg>
      <pc:sldChg chg="addSp delSp modSp add del mod">
        <pc:chgData name="Steven Butz" userId="e3e068b288066c6e" providerId="LiveId" clId="{6506EE4B-EAA1-492B-BDC7-4AE36708D0C8}" dt="2022-04-24T13:30:35.087" v="5272" actId="20577"/>
        <pc:sldMkLst>
          <pc:docMk/>
          <pc:sldMk cId="1457865203" sldId="272"/>
        </pc:sldMkLst>
        <pc:spChg chg="mod">
          <ac:chgData name="Steven Butz" userId="e3e068b288066c6e" providerId="LiveId" clId="{6506EE4B-EAA1-492B-BDC7-4AE36708D0C8}" dt="2022-04-23T14:15:32.800" v="1208" actId="1076"/>
          <ac:spMkLst>
            <pc:docMk/>
            <pc:sldMk cId="1457865203" sldId="272"/>
            <ac:spMk id="2" creationId="{C69C870D-64F4-42DA-A8E5-366FD6E597F8}"/>
          </ac:spMkLst>
        </pc:spChg>
        <pc:spChg chg="del mod">
          <ac:chgData name="Steven Butz" userId="e3e068b288066c6e" providerId="LiveId" clId="{6506EE4B-EAA1-492B-BDC7-4AE36708D0C8}" dt="2022-04-23T14:10:55.743" v="1185" actId="3680"/>
          <ac:spMkLst>
            <pc:docMk/>
            <pc:sldMk cId="1457865203" sldId="272"/>
            <ac:spMk id="3" creationId="{5E0E1D3F-8849-4EDC-9137-078B076995CC}"/>
          </ac:spMkLst>
        </pc:spChg>
        <pc:spChg chg="add mod">
          <ac:chgData name="Steven Butz" userId="e3e068b288066c6e" providerId="LiveId" clId="{6506EE4B-EAA1-492B-BDC7-4AE36708D0C8}" dt="2022-04-24T13:30:35.087" v="5272" actId="20577"/>
          <ac:spMkLst>
            <pc:docMk/>
            <pc:sldMk cId="1457865203" sldId="272"/>
            <ac:spMk id="3" creationId="{933E464A-C32E-4AC9-82D6-D9BC65167FA7}"/>
          </ac:spMkLst>
        </pc:spChg>
        <pc:spChg chg="add del mod">
          <ac:chgData name="Steven Butz" userId="e3e068b288066c6e" providerId="LiveId" clId="{6506EE4B-EAA1-492B-BDC7-4AE36708D0C8}" dt="2022-04-24T11:34:14.375" v="4619" actId="478"/>
          <ac:spMkLst>
            <pc:docMk/>
            <pc:sldMk cId="1457865203" sldId="272"/>
            <ac:spMk id="4" creationId="{CDDF8A24-A764-47AE-921C-5148D98F1953}"/>
          </ac:spMkLst>
        </pc:spChg>
        <pc:spChg chg="add del mod">
          <ac:chgData name="Steven Butz" userId="e3e068b288066c6e" providerId="LiveId" clId="{6506EE4B-EAA1-492B-BDC7-4AE36708D0C8}" dt="2022-04-23T14:19:34.092" v="1275" actId="3680"/>
          <ac:spMkLst>
            <pc:docMk/>
            <pc:sldMk cId="1457865203" sldId="272"/>
            <ac:spMk id="6" creationId="{27A06500-DBB0-4768-9987-AC85F9570230}"/>
          </ac:spMkLst>
        </pc:spChg>
        <pc:spChg chg="add del mod">
          <ac:chgData name="Steven Butz" userId="e3e068b288066c6e" providerId="LiveId" clId="{6506EE4B-EAA1-492B-BDC7-4AE36708D0C8}" dt="2022-04-23T14:19:55.702" v="1278"/>
          <ac:spMkLst>
            <pc:docMk/>
            <pc:sldMk cId="1457865203" sldId="272"/>
            <ac:spMk id="10" creationId="{0969E9DB-1E06-4410-9C19-06BB3C7071D3}"/>
          </ac:spMkLst>
        </pc:spChg>
        <pc:spChg chg="add del mod">
          <ac:chgData name="Steven Butz" userId="e3e068b288066c6e" providerId="LiveId" clId="{6506EE4B-EAA1-492B-BDC7-4AE36708D0C8}" dt="2022-04-23T14:21:41.186" v="1290" actId="3680"/>
          <ac:spMkLst>
            <pc:docMk/>
            <pc:sldMk cId="1457865203" sldId="272"/>
            <ac:spMk id="13" creationId="{BC7252E5-5333-4CBA-A394-1F940CF7BB50}"/>
          </ac:spMkLst>
        </pc:spChg>
        <pc:graphicFrameChg chg="add del mod ord modGraphic">
          <ac:chgData name="Steven Butz" userId="e3e068b288066c6e" providerId="LiveId" clId="{6506EE4B-EAA1-492B-BDC7-4AE36708D0C8}" dt="2022-04-23T14:19:33.948" v="1274" actId="478"/>
          <ac:graphicFrameMkLst>
            <pc:docMk/>
            <pc:sldMk cId="1457865203" sldId="272"/>
            <ac:graphicFrameMk id="4" creationId="{748235D8-3082-417E-8205-2B00B961D2FE}"/>
          </ac:graphicFrameMkLst>
        </pc:graphicFrameChg>
        <pc:graphicFrameChg chg="add del mod ord modGraphic">
          <ac:chgData name="Steven Butz" userId="e3e068b288066c6e" providerId="LiveId" clId="{6506EE4B-EAA1-492B-BDC7-4AE36708D0C8}" dt="2022-04-23T14:15:34.311" v="1211" actId="3680"/>
          <ac:graphicFrameMkLst>
            <pc:docMk/>
            <pc:sldMk cId="1457865203" sldId="272"/>
            <ac:graphicFrameMk id="7" creationId="{7C5DC602-3EDB-4709-8FDF-68CFD450E00E}"/>
          </ac:graphicFrameMkLst>
        </pc:graphicFrameChg>
        <pc:graphicFrameChg chg="add del mod ord modGraphic">
          <ac:chgData name="Steven Butz" userId="e3e068b288066c6e" providerId="LiveId" clId="{6506EE4B-EAA1-492B-BDC7-4AE36708D0C8}" dt="2022-04-23T14:19:43.432" v="1277" actId="478"/>
          <ac:graphicFrameMkLst>
            <pc:docMk/>
            <pc:sldMk cId="1457865203" sldId="272"/>
            <ac:graphicFrameMk id="8" creationId="{91687FC5-1228-489A-A76C-82CEE5FD7B67}"/>
          </ac:graphicFrameMkLst>
        </pc:graphicFrameChg>
        <pc:graphicFrameChg chg="add del mod modGraphic">
          <ac:chgData name="Steven Butz" userId="e3e068b288066c6e" providerId="LiveId" clId="{6506EE4B-EAA1-492B-BDC7-4AE36708D0C8}" dt="2022-04-23T14:20:17.653" v="1281" actId="478"/>
          <ac:graphicFrameMkLst>
            <pc:docMk/>
            <pc:sldMk cId="1457865203" sldId="272"/>
            <ac:graphicFrameMk id="11" creationId="{5329BB55-7892-4B7C-90A0-C8C23027BA96}"/>
          </ac:graphicFrameMkLst>
        </pc:graphicFrameChg>
        <pc:graphicFrameChg chg="add del mod ord modGraphic">
          <ac:chgData name="Steven Butz" userId="e3e068b288066c6e" providerId="LiveId" clId="{6506EE4B-EAA1-492B-BDC7-4AE36708D0C8}" dt="2022-04-23T14:20:49.908" v="1285" actId="3680"/>
          <ac:graphicFrameMkLst>
            <pc:docMk/>
            <pc:sldMk cId="1457865203" sldId="272"/>
            <ac:graphicFrameMk id="14" creationId="{CA23CAAA-A916-468D-85F3-0223F708F9FE}"/>
          </ac:graphicFrameMkLst>
        </pc:graphicFrameChg>
        <pc:graphicFrameChg chg="add del mod ord modGraphic">
          <ac:chgData name="Steven Butz" userId="e3e068b288066c6e" providerId="LiveId" clId="{6506EE4B-EAA1-492B-BDC7-4AE36708D0C8}" dt="2022-04-23T14:21:03.169" v="1287" actId="3680"/>
          <ac:graphicFrameMkLst>
            <pc:docMk/>
            <pc:sldMk cId="1457865203" sldId="272"/>
            <ac:graphicFrameMk id="15" creationId="{254968EB-56E8-4767-868D-F2189BF56259}"/>
          </ac:graphicFrameMkLst>
        </pc:graphicFrameChg>
        <pc:graphicFrameChg chg="add del mod ord modGraphic">
          <ac:chgData name="Steven Butz" userId="e3e068b288066c6e" providerId="LiveId" clId="{6506EE4B-EAA1-492B-BDC7-4AE36708D0C8}" dt="2022-04-23T14:21:33.063" v="1289" actId="3680"/>
          <ac:graphicFrameMkLst>
            <pc:docMk/>
            <pc:sldMk cId="1457865203" sldId="272"/>
            <ac:graphicFrameMk id="16" creationId="{52B25416-384A-4A53-A0D7-F3DA97321059}"/>
          </ac:graphicFrameMkLst>
        </pc:graphicFrameChg>
        <pc:graphicFrameChg chg="add mod ord modGraphic">
          <ac:chgData name="Steven Butz" userId="e3e068b288066c6e" providerId="LiveId" clId="{6506EE4B-EAA1-492B-BDC7-4AE36708D0C8}" dt="2022-04-24T10:55:02.612" v="4353" actId="20577"/>
          <ac:graphicFrameMkLst>
            <pc:docMk/>
            <pc:sldMk cId="1457865203" sldId="272"/>
            <ac:graphicFrameMk id="17" creationId="{55D4826C-00D6-4701-8073-53FDF10BBBEC}"/>
          </ac:graphicFrameMkLst>
        </pc:graphicFrameChg>
      </pc:sldChg>
      <pc:sldChg chg="addSp delSp modSp add del mod">
        <pc:chgData name="Steven Butz" userId="e3e068b288066c6e" providerId="LiveId" clId="{6506EE4B-EAA1-492B-BDC7-4AE36708D0C8}" dt="2022-04-24T11:54:30.771" v="4971" actId="207"/>
        <pc:sldMkLst>
          <pc:docMk/>
          <pc:sldMk cId="2671836674" sldId="273"/>
        </pc:sldMkLst>
        <pc:spChg chg="add mod">
          <ac:chgData name="Steven Butz" userId="e3e068b288066c6e" providerId="LiveId" clId="{6506EE4B-EAA1-492B-BDC7-4AE36708D0C8}" dt="2022-04-24T11:54:30.771" v="4971" actId="207"/>
          <ac:spMkLst>
            <pc:docMk/>
            <pc:sldMk cId="2671836674" sldId="273"/>
            <ac:spMk id="3" creationId="{FC7C705A-2333-4883-A12C-8A9171F009B5}"/>
          </ac:spMkLst>
        </pc:spChg>
        <pc:spChg chg="add del mod">
          <ac:chgData name="Steven Butz" userId="e3e068b288066c6e" providerId="LiveId" clId="{6506EE4B-EAA1-492B-BDC7-4AE36708D0C8}" dt="2022-04-23T14:29:49.616" v="1723" actId="931"/>
          <ac:spMkLst>
            <pc:docMk/>
            <pc:sldMk cId="2671836674" sldId="273"/>
            <ac:spMk id="4" creationId="{9389FD52-0591-420D-B734-67A69C890537}"/>
          </ac:spMkLst>
        </pc:spChg>
        <pc:spChg chg="add del mod">
          <ac:chgData name="Steven Butz" userId="e3e068b288066c6e" providerId="LiveId" clId="{6506EE4B-EAA1-492B-BDC7-4AE36708D0C8}" dt="2022-04-23T14:32:25.535" v="1731" actId="1032"/>
          <ac:spMkLst>
            <pc:docMk/>
            <pc:sldMk cId="2671836674" sldId="273"/>
            <ac:spMk id="7" creationId="{9C770F84-21D2-4119-A896-ADCBFC3C9411}"/>
          </ac:spMkLst>
        </pc:spChg>
        <pc:graphicFrameChg chg="add del mod ord modGraphic">
          <ac:chgData name="Steven Butz" userId="e3e068b288066c6e" providerId="LiveId" clId="{6506EE4B-EAA1-492B-BDC7-4AE36708D0C8}" dt="2022-04-23T14:30:04.555" v="1730" actId="478"/>
          <ac:graphicFrameMkLst>
            <pc:docMk/>
            <pc:sldMk cId="2671836674" sldId="273"/>
            <ac:graphicFrameMk id="5" creationId="{F76483F4-1E8F-47C8-99D4-62BCF3624AB6}"/>
          </ac:graphicFrameMkLst>
        </pc:graphicFrameChg>
        <pc:graphicFrameChg chg="add mod modGraphic">
          <ac:chgData name="Steven Butz" userId="e3e068b288066c6e" providerId="LiveId" clId="{6506EE4B-EAA1-492B-BDC7-4AE36708D0C8}" dt="2022-04-23T15:03:42.954" v="3571"/>
          <ac:graphicFrameMkLst>
            <pc:docMk/>
            <pc:sldMk cId="2671836674" sldId="273"/>
            <ac:graphicFrameMk id="8" creationId="{641958CF-BD55-4304-90FD-F56332ECDE29}"/>
          </ac:graphicFrameMkLst>
        </pc:graphicFrameChg>
        <pc:graphicFrameChg chg="del">
          <ac:chgData name="Steven Butz" userId="e3e068b288066c6e" providerId="LiveId" clId="{6506EE4B-EAA1-492B-BDC7-4AE36708D0C8}" dt="2022-04-23T14:26:03.267" v="1648" actId="478"/>
          <ac:graphicFrameMkLst>
            <pc:docMk/>
            <pc:sldMk cId="2671836674" sldId="273"/>
            <ac:graphicFrameMk id="17" creationId="{55D4826C-00D6-4701-8073-53FDF10BBBEC}"/>
          </ac:graphicFrameMkLst>
        </pc:graphicFrameChg>
      </pc:sldChg>
      <pc:sldChg chg="addSp delSp modSp add mod">
        <pc:chgData name="Steven Butz" userId="e3e068b288066c6e" providerId="LiveId" clId="{6506EE4B-EAA1-492B-BDC7-4AE36708D0C8}" dt="2022-04-24T13:25:29.465" v="5147" actId="20577"/>
        <pc:sldMkLst>
          <pc:docMk/>
          <pc:sldMk cId="3684148420" sldId="274"/>
        </pc:sldMkLst>
        <pc:spChg chg="add del mod">
          <ac:chgData name="Steven Butz" userId="e3e068b288066c6e" providerId="LiveId" clId="{6506EE4B-EAA1-492B-BDC7-4AE36708D0C8}" dt="2022-04-23T14:46:19.019" v="2079" actId="1032"/>
          <ac:spMkLst>
            <pc:docMk/>
            <pc:sldMk cId="3684148420" sldId="274"/>
            <ac:spMk id="4" creationId="{EA8FA770-44BC-4C59-AEA2-8E34E393BEE8}"/>
          </ac:spMkLst>
        </pc:spChg>
        <pc:spChg chg="add mod">
          <ac:chgData name="Steven Butz" userId="e3e068b288066c6e" providerId="LiveId" clId="{6506EE4B-EAA1-492B-BDC7-4AE36708D0C8}" dt="2022-04-24T13:25:29.465" v="5147" actId="20577"/>
          <ac:spMkLst>
            <pc:docMk/>
            <pc:sldMk cId="3684148420" sldId="274"/>
            <ac:spMk id="5" creationId="{4BF8E8EC-B059-4AA7-8B9F-44C3B7610EEB}"/>
          </ac:spMkLst>
        </pc:spChg>
        <pc:spChg chg="add mod">
          <ac:chgData name="Steven Butz" userId="e3e068b288066c6e" providerId="LiveId" clId="{6506EE4B-EAA1-492B-BDC7-4AE36708D0C8}" dt="2022-04-23T15:03:27.554" v="3567"/>
          <ac:spMkLst>
            <pc:docMk/>
            <pc:sldMk cId="3684148420" sldId="274"/>
            <ac:spMk id="11" creationId="{DBF4DACD-67AC-4EC2-8020-E6CF855467D0}"/>
          </ac:spMkLst>
        </pc:spChg>
        <pc:graphicFrameChg chg="add del mod modGraphic">
          <ac:chgData name="Steven Butz" userId="e3e068b288066c6e" providerId="LiveId" clId="{6506EE4B-EAA1-492B-BDC7-4AE36708D0C8}" dt="2022-04-23T14:45:45.453" v="2078" actId="1032"/>
          <ac:graphicFrameMkLst>
            <pc:docMk/>
            <pc:sldMk cId="3684148420" sldId="274"/>
            <ac:graphicFrameMk id="7" creationId="{9AADDD35-DE6A-44A0-A74E-FC6BDC965713}"/>
          </ac:graphicFrameMkLst>
        </pc:graphicFrameChg>
        <pc:graphicFrameChg chg="del mod">
          <ac:chgData name="Steven Butz" userId="e3e068b288066c6e" providerId="LiveId" clId="{6506EE4B-EAA1-492B-BDC7-4AE36708D0C8}" dt="2022-04-23T14:43:32.061" v="2024" actId="478"/>
          <ac:graphicFrameMkLst>
            <pc:docMk/>
            <pc:sldMk cId="3684148420" sldId="274"/>
            <ac:graphicFrameMk id="8" creationId="{641958CF-BD55-4304-90FD-F56332ECDE29}"/>
          </ac:graphicFrameMkLst>
        </pc:graphicFrameChg>
        <pc:graphicFrameChg chg="add mod modGraphic">
          <ac:chgData name="Steven Butz" userId="e3e068b288066c6e" providerId="LiveId" clId="{6506EE4B-EAA1-492B-BDC7-4AE36708D0C8}" dt="2022-04-24T13:11:06.520" v="4989"/>
          <ac:graphicFrameMkLst>
            <pc:docMk/>
            <pc:sldMk cId="3684148420" sldId="274"/>
            <ac:graphicFrameMk id="9" creationId="{B7F60309-96FF-43A9-BFF7-493F98B9AAFA}"/>
          </ac:graphicFrameMkLst>
        </pc:graphicFrameChg>
      </pc:sldChg>
      <pc:sldChg chg="new del">
        <pc:chgData name="Steven Butz" userId="e3e068b288066c6e" providerId="LiveId" clId="{6506EE4B-EAA1-492B-BDC7-4AE36708D0C8}" dt="2022-04-24T10:37:27.826" v="3901" actId="2696"/>
        <pc:sldMkLst>
          <pc:docMk/>
          <pc:sldMk cId="2893388848" sldId="275"/>
        </pc:sldMkLst>
      </pc:sldChg>
      <pc:sldChg chg="addSp delSp modSp add mod">
        <pc:chgData name="Steven Butz" userId="e3e068b288066c6e" providerId="LiveId" clId="{6506EE4B-EAA1-492B-BDC7-4AE36708D0C8}" dt="2022-04-24T13:25:01.510" v="5143" actId="20577"/>
        <pc:sldMkLst>
          <pc:docMk/>
          <pc:sldMk cId="4205217365" sldId="275"/>
        </pc:sldMkLst>
        <pc:spChg chg="add del mod">
          <ac:chgData name="Steven Butz" userId="e3e068b288066c6e" providerId="LiveId" clId="{6506EE4B-EAA1-492B-BDC7-4AE36708D0C8}" dt="2022-04-24T10:40:01.391" v="4063" actId="1032"/>
          <ac:spMkLst>
            <pc:docMk/>
            <pc:sldMk cId="4205217365" sldId="275"/>
            <ac:spMk id="4" creationId="{3A0AB9E8-9D72-4A9A-A070-54C2B93E331C}"/>
          </ac:spMkLst>
        </pc:spChg>
        <pc:spChg chg="add mod">
          <ac:chgData name="Steven Butz" userId="e3e068b288066c6e" providerId="LiveId" clId="{6506EE4B-EAA1-492B-BDC7-4AE36708D0C8}" dt="2022-04-24T11:18:42.807" v="4411" actId="1076"/>
          <ac:spMkLst>
            <pc:docMk/>
            <pc:sldMk cId="4205217365" sldId="275"/>
            <ac:spMk id="6" creationId="{A696B488-D6D0-4FCC-BC51-C63CA0E0A5AD}"/>
          </ac:spMkLst>
        </pc:spChg>
        <pc:spChg chg="add mod">
          <ac:chgData name="Steven Butz" userId="e3e068b288066c6e" providerId="LiveId" clId="{6506EE4B-EAA1-492B-BDC7-4AE36708D0C8}" dt="2022-04-24T13:25:01.510" v="5143" actId="20577"/>
          <ac:spMkLst>
            <pc:docMk/>
            <pc:sldMk cId="4205217365" sldId="275"/>
            <ac:spMk id="7" creationId="{ED52A875-7348-4A48-AA24-2192B7FAE126}"/>
          </ac:spMkLst>
        </pc:spChg>
        <pc:spChg chg="add del mod">
          <ac:chgData name="Steven Butz" userId="e3e068b288066c6e" providerId="LiveId" clId="{6506EE4B-EAA1-492B-BDC7-4AE36708D0C8}" dt="2022-04-24T11:40:40.658" v="4685"/>
          <ac:spMkLst>
            <pc:docMk/>
            <pc:sldMk cId="4205217365" sldId="275"/>
            <ac:spMk id="8" creationId="{618071E0-AC87-460E-85E6-B9CDD4B5CF2C}"/>
          </ac:spMkLst>
        </pc:spChg>
        <pc:graphicFrameChg chg="add del mod modGraphic">
          <ac:chgData name="Steven Butz" userId="e3e068b288066c6e" providerId="LiveId" clId="{6506EE4B-EAA1-492B-BDC7-4AE36708D0C8}" dt="2022-04-24T11:18:35.074" v="4410" actId="14100"/>
          <ac:graphicFrameMkLst>
            <pc:docMk/>
            <pc:sldMk cId="4205217365" sldId="275"/>
            <ac:graphicFrameMk id="5" creationId="{0C51DC7C-58DF-492C-97AA-EF05C305D42B}"/>
          </ac:graphicFrameMkLst>
        </pc:graphicFrameChg>
        <pc:graphicFrameChg chg="add del modGraphic">
          <ac:chgData name="Steven Butz" userId="e3e068b288066c6e" providerId="LiveId" clId="{6506EE4B-EAA1-492B-BDC7-4AE36708D0C8}" dt="2022-04-24T10:40:00.766" v="4062" actId="478"/>
          <ac:graphicFrameMkLst>
            <pc:docMk/>
            <pc:sldMk cId="4205217365" sldId="275"/>
            <ac:graphicFrameMk id="17" creationId="{55D4826C-00D6-4701-8073-53FDF10BBBEC}"/>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C857F-7AB0-4771-AC29-86755715C232}"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E68E9E01-D7DF-45EB-A163-1AEEAFEA254C}">
      <dgm:prSet phldrT="[Text]" custT="1"/>
      <dgm:spPr/>
      <dgm:t>
        <a:bodyPr/>
        <a:lstStyle/>
        <a:p>
          <a:r>
            <a:rPr lang="de-DE" sz="1600" dirty="0">
              <a:effectLst>
                <a:outerShdw blurRad="38100" dist="38100" dir="2700000" algn="tl">
                  <a:srgbClr val="000000">
                    <a:alpha val="43137"/>
                  </a:srgbClr>
                </a:outerShdw>
              </a:effectLst>
            </a:rPr>
            <a:t>Perspektive1</a:t>
          </a:r>
        </a:p>
      </dgm:t>
    </dgm:pt>
    <dgm:pt modelId="{8BD0A0D3-A1DD-4CC3-8BE2-F368DA0461F4}" type="parTrans" cxnId="{01C30883-696B-426B-9D43-860FD51C6EE3}">
      <dgm:prSet/>
      <dgm:spPr/>
      <dgm:t>
        <a:bodyPr/>
        <a:lstStyle/>
        <a:p>
          <a:endParaRPr lang="de-DE"/>
        </a:p>
      </dgm:t>
    </dgm:pt>
    <dgm:pt modelId="{E0609352-B551-444B-85E6-44C27169225C}" type="sibTrans" cxnId="{01C30883-696B-426B-9D43-860FD51C6EE3}">
      <dgm:prSet/>
      <dgm:spPr/>
      <dgm:t>
        <a:bodyPr/>
        <a:lstStyle/>
        <a:p>
          <a:endParaRPr lang="de-DE"/>
        </a:p>
      </dgm:t>
    </dgm:pt>
    <dgm:pt modelId="{768494A0-5988-4FAB-A3D9-E6AE211BB1DA}">
      <dgm:prSet phldrT="[Text]" custT="1"/>
      <dgm:spPr/>
      <dgm:t>
        <a:bodyPr/>
        <a:lstStyle/>
        <a:p>
          <a:r>
            <a:rPr lang="de-DE" sz="1600" dirty="0">
              <a:effectLst>
                <a:outerShdw blurRad="38100" dist="38100" dir="2700000" algn="tl">
                  <a:srgbClr val="000000">
                    <a:alpha val="43137"/>
                  </a:srgbClr>
                </a:outerShdw>
              </a:effectLst>
            </a:rPr>
            <a:t>Perspektive2</a:t>
          </a:r>
        </a:p>
      </dgm:t>
    </dgm:pt>
    <dgm:pt modelId="{75DC268C-B52E-4983-BEC9-7605CF45B958}" type="parTrans" cxnId="{06BEADB9-9A8E-46FA-A5D3-75786DD135A9}">
      <dgm:prSet/>
      <dgm:spPr/>
      <dgm:t>
        <a:bodyPr/>
        <a:lstStyle/>
        <a:p>
          <a:endParaRPr lang="de-DE"/>
        </a:p>
      </dgm:t>
    </dgm:pt>
    <dgm:pt modelId="{8F342845-2B17-4819-8CFC-13D299DA476E}" type="sibTrans" cxnId="{06BEADB9-9A8E-46FA-A5D3-75786DD135A9}">
      <dgm:prSet/>
      <dgm:spPr/>
      <dgm:t>
        <a:bodyPr/>
        <a:lstStyle/>
        <a:p>
          <a:endParaRPr lang="de-DE"/>
        </a:p>
      </dgm:t>
    </dgm:pt>
    <dgm:pt modelId="{8A295B4C-FE62-4EC5-A75A-80604FC5D79B}">
      <dgm:prSet phldrT="[Text]" custT="1"/>
      <dgm:spPr/>
      <dgm:t>
        <a:bodyPr/>
        <a:lstStyle/>
        <a:p>
          <a:r>
            <a:rPr lang="de-DE" sz="1600" dirty="0">
              <a:effectLst>
                <a:outerShdw blurRad="38100" dist="38100" dir="2700000" algn="tl">
                  <a:srgbClr val="000000">
                    <a:alpha val="43137"/>
                  </a:srgbClr>
                </a:outerShdw>
              </a:effectLst>
            </a:rPr>
            <a:t>Perspektive3</a:t>
          </a:r>
        </a:p>
      </dgm:t>
    </dgm:pt>
    <dgm:pt modelId="{E1046ADB-D326-4BA3-93E1-7D1C84D2DD1A}" type="parTrans" cxnId="{2B3707F6-2D23-43A7-8A34-8545ABBDAD97}">
      <dgm:prSet/>
      <dgm:spPr/>
      <dgm:t>
        <a:bodyPr/>
        <a:lstStyle/>
        <a:p>
          <a:endParaRPr lang="de-DE"/>
        </a:p>
      </dgm:t>
    </dgm:pt>
    <dgm:pt modelId="{FB4CE62C-2E0C-4CFE-8015-476D4EA261A3}" type="sibTrans" cxnId="{2B3707F6-2D23-43A7-8A34-8545ABBDAD97}">
      <dgm:prSet/>
      <dgm:spPr/>
      <dgm:t>
        <a:bodyPr/>
        <a:lstStyle/>
        <a:p>
          <a:endParaRPr lang="de-DE"/>
        </a:p>
      </dgm:t>
    </dgm:pt>
    <dgm:pt modelId="{344262E0-C551-414F-B708-9DDE981057FF}">
      <dgm:prSet phldrT="[Text]" custT="1"/>
      <dgm:spPr/>
      <dgm:t>
        <a:bodyPr/>
        <a:lstStyle/>
        <a:p>
          <a:r>
            <a:rPr lang="de-DE" sz="2000" dirty="0">
              <a:effectLst>
                <a:outerShdw blurRad="38100" dist="38100" dir="2700000" algn="tl">
                  <a:srgbClr val="000000">
                    <a:alpha val="43137"/>
                  </a:srgbClr>
                </a:outerShdw>
              </a:effectLst>
            </a:rPr>
            <a:t>Statistische Auswertung</a:t>
          </a:r>
        </a:p>
      </dgm:t>
    </dgm:pt>
    <dgm:pt modelId="{56FB8E67-F626-454C-A4F0-A088A3A5F28C}" type="parTrans" cxnId="{AC0AAAB8-EAFB-414A-AE3F-6264DEE606FD}">
      <dgm:prSet/>
      <dgm:spPr/>
      <dgm:t>
        <a:bodyPr/>
        <a:lstStyle/>
        <a:p>
          <a:endParaRPr lang="de-DE"/>
        </a:p>
      </dgm:t>
    </dgm:pt>
    <dgm:pt modelId="{82B90FA1-BA95-4838-A7BE-05DC53764845}" type="sibTrans" cxnId="{AC0AAAB8-EAFB-414A-AE3F-6264DEE606FD}">
      <dgm:prSet/>
      <dgm:spPr/>
      <dgm:t>
        <a:bodyPr/>
        <a:lstStyle/>
        <a:p>
          <a:endParaRPr lang="de-DE"/>
        </a:p>
      </dgm:t>
    </dgm:pt>
    <dgm:pt modelId="{F5DB2126-A48A-4616-A54E-2F3F3E8C9F66}" type="pres">
      <dgm:prSet presAssocID="{B12C857F-7AB0-4771-AC29-86755715C232}" presName="Name0" presStyleCnt="0">
        <dgm:presLayoutVars>
          <dgm:chMax val="4"/>
          <dgm:resizeHandles val="exact"/>
        </dgm:presLayoutVars>
      </dgm:prSet>
      <dgm:spPr/>
    </dgm:pt>
    <dgm:pt modelId="{330B0E89-0694-4260-B61D-BA64D97AFD2D}" type="pres">
      <dgm:prSet presAssocID="{B12C857F-7AB0-4771-AC29-86755715C232}" presName="ellipse" presStyleLbl="trBgShp" presStyleIdx="0" presStyleCnt="1"/>
      <dgm:spPr/>
    </dgm:pt>
    <dgm:pt modelId="{3A5FB72A-D8A1-49A4-96EE-D1FC076B5B62}" type="pres">
      <dgm:prSet presAssocID="{B12C857F-7AB0-4771-AC29-86755715C232}" presName="arrow1" presStyleLbl="fgShp" presStyleIdx="0" presStyleCnt="1"/>
      <dgm:spPr/>
    </dgm:pt>
    <dgm:pt modelId="{253A373F-F02A-45A4-BE5E-54EC7C2E0C2A}" type="pres">
      <dgm:prSet presAssocID="{B12C857F-7AB0-4771-AC29-86755715C232}" presName="rectangle" presStyleLbl="revTx" presStyleIdx="0" presStyleCnt="1">
        <dgm:presLayoutVars>
          <dgm:bulletEnabled val="1"/>
        </dgm:presLayoutVars>
      </dgm:prSet>
      <dgm:spPr/>
    </dgm:pt>
    <dgm:pt modelId="{445FB306-CF46-462E-9D55-9D124D71149B}" type="pres">
      <dgm:prSet presAssocID="{768494A0-5988-4FAB-A3D9-E6AE211BB1DA}" presName="item1" presStyleLbl="node1" presStyleIdx="0" presStyleCnt="3" custLinFactNeighborX="-1084">
        <dgm:presLayoutVars>
          <dgm:bulletEnabled val="1"/>
        </dgm:presLayoutVars>
      </dgm:prSet>
      <dgm:spPr/>
    </dgm:pt>
    <dgm:pt modelId="{2C00191B-1EB0-4C9B-A528-0A7A012E9A53}" type="pres">
      <dgm:prSet presAssocID="{8A295B4C-FE62-4EC5-A75A-80604FC5D79B}" presName="item2" presStyleLbl="node1" presStyleIdx="1" presStyleCnt="3">
        <dgm:presLayoutVars>
          <dgm:bulletEnabled val="1"/>
        </dgm:presLayoutVars>
      </dgm:prSet>
      <dgm:spPr/>
    </dgm:pt>
    <dgm:pt modelId="{D9680761-E97A-459D-B31E-6C452FE1A185}" type="pres">
      <dgm:prSet presAssocID="{344262E0-C551-414F-B708-9DDE981057FF}" presName="item3" presStyleLbl="node1" presStyleIdx="2" presStyleCnt="3">
        <dgm:presLayoutVars>
          <dgm:bulletEnabled val="1"/>
        </dgm:presLayoutVars>
      </dgm:prSet>
      <dgm:spPr/>
    </dgm:pt>
    <dgm:pt modelId="{30342A3D-40AB-462D-A58D-F4A0AE8A31A8}" type="pres">
      <dgm:prSet presAssocID="{B12C857F-7AB0-4771-AC29-86755715C232}" presName="funnel" presStyleLbl="trAlignAcc1" presStyleIdx="0" presStyleCnt="1" custLinFactNeighborX="0" custLinFactNeighborY="-2199"/>
      <dgm:spPr/>
    </dgm:pt>
  </dgm:ptLst>
  <dgm:cxnLst>
    <dgm:cxn modelId="{92B26203-B734-415F-A698-8864DE9461BD}" type="presOf" srcId="{768494A0-5988-4FAB-A3D9-E6AE211BB1DA}" destId="{2C00191B-1EB0-4C9B-A528-0A7A012E9A53}" srcOrd="0" destOrd="0" presId="urn:microsoft.com/office/officeart/2005/8/layout/funnel1"/>
    <dgm:cxn modelId="{3D3AA94A-0A09-40FB-8908-60299AB42F84}" type="presOf" srcId="{8A295B4C-FE62-4EC5-A75A-80604FC5D79B}" destId="{445FB306-CF46-462E-9D55-9D124D71149B}" srcOrd="0" destOrd="0" presId="urn:microsoft.com/office/officeart/2005/8/layout/funnel1"/>
    <dgm:cxn modelId="{0979E872-D894-48DA-8F2A-DCC5B2C5A895}" type="presOf" srcId="{B12C857F-7AB0-4771-AC29-86755715C232}" destId="{F5DB2126-A48A-4616-A54E-2F3F3E8C9F66}" srcOrd="0" destOrd="0" presId="urn:microsoft.com/office/officeart/2005/8/layout/funnel1"/>
    <dgm:cxn modelId="{1B89B656-19ED-46E5-9C0E-898EDD5663BA}" type="presOf" srcId="{344262E0-C551-414F-B708-9DDE981057FF}" destId="{253A373F-F02A-45A4-BE5E-54EC7C2E0C2A}" srcOrd="0" destOrd="0" presId="urn:microsoft.com/office/officeart/2005/8/layout/funnel1"/>
    <dgm:cxn modelId="{62AECD76-D3A5-40DA-946F-1E2D5F461805}" type="presOf" srcId="{E68E9E01-D7DF-45EB-A163-1AEEAFEA254C}" destId="{D9680761-E97A-459D-B31E-6C452FE1A185}" srcOrd="0" destOrd="0" presId="urn:microsoft.com/office/officeart/2005/8/layout/funnel1"/>
    <dgm:cxn modelId="{01C30883-696B-426B-9D43-860FD51C6EE3}" srcId="{B12C857F-7AB0-4771-AC29-86755715C232}" destId="{E68E9E01-D7DF-45EB-A163-1AEEAFEA254C}" srcOrd="0" destOrd="0" parTransId="{8BD0A0D3-A1DD-4CC3-8BE2-F368DA0461F4}" sibTransId="{E0609352-B551-444B-85E6-44C27169225C}"/>
    <dgm:cxn modelId="{AC0AAAB8-EAFB-414A-AE3F-6264DEE606FD}" srcId="{B12C857F-7AB0-4771-AC29-86755715C232}" destId="{344262E0-C551-414F-B708-9DDE981057FF}" srcOrd="3" destOrd="0" parTransId="{56FB8E67-F626-454C-A4F0-A088A3A5F28C}" sibTransId="{82B90FA1-BA95-4838-A7BE-05DC53764845}"/>
    <dgm:cxn modelId="{06BEADB9-9A8E-46FA-A5D3-75786DD135A9}" srcId="{B12C857F-7AB0-4771-AC29-86755715C232}" destId="{768494A0-5988-4FAB-A3D9-E6AE211BB1DA}" srcOrd="1" destOrd="0" parTransId="{75DC268C-B52E-4983-BEC9-7605CF45B958}" sibTransId="{8F342845-2B17-4819-8CFC-13D299DA476E}"/>
    <dgm:cxn modelId="{2B3707F6-2D23-43A7-8A34-8545ABBDAD97}" srcId="{B12C857F-7AB0-4771-AC29-86755715C232}" destId="{8A295B4C-FE62-4EC5-A75A-80604FC5D79B}" srcOrd="2" destOrd="0" parTransId="{E1046ADB-D326-4BA3-93E1-7D1C84D2DD1A}" sibTransId="{FB4CE62C-2E0C-4CFE-8015-476D4EA261A3}"/>
    <dgm:cxn modelId="{66E8A576-9ED1-4D33-8BEC-A95C580FBA4A}" type="presParOf" srcId="{F5DB2126-A48A-4616-A54E-2F3F3E8C9F66}" destId="{330B0E89-0694-4260-B61D-BA64D97AFD2D}" srcOrd="0" destOrd="0" presId="urn:microsoft.com/office/officeart/2005/8/layout/funnel1"/>
    <dgm:cxn modelId="{F3FCC478-4F2D-421D-B5CD-DBD621117947}" type="presParOf" srcId="{F5DB2126-A48A-4616-A54E-2F3F3E8C9F66}" destId="{3A5FB72A-D8A1-49A4-96EE-D1FC076B5B62}" srcOrd="1" destOrd="0" presId="urn:microsoft.com/office/officeart/2005/8/layout/funnel1"/>
    <dgm:cxn modelId="{50B760E8-7E43-455F-A15D-2317BF9D2F85}" type="presParOf" srcId="{F5DB2126-A48A-4616-A54E-2F3F3E8C9F66}" destId="{253A373F-F02A-45A4-BE5E-54EC7C2E0C2A}" srcOrd="2" destOrd="0" presId="urn:microsoft.com/office/officeart/2005/8/layout/funnel1"/>
    <dgm:cxn modelId="{83FBBA1D-BF81-4FF7-8842-6F11B911C0EE}" type="presParOf" srcId="{F5DB2126-A48A-4616-A54E-2F3F3E8C9F66}" destId="{445FB306-CF46-462E-9D55-9D124D71149B}" srcOrd="3" destOrd="0" presId="urn:microsoft.com/office/officeart/2005/8/layout/funnel1"/>
    <dgm:cxn modelId="{4F1E64FA-82BC-4499-8A58-7D86093FD3AA}" type="presParOf" srcId="{F5DB2126-A48A-4616-A54E-2F3F3E8C9F66}" destId="{2C00191B-1EB0-4C9B-A528-0A7A012E9A53}" srcOrd="4" destOrd="0" presId="urn:microsoft.com/office/officeart/2005/8/layout/funnel1"/>
    <dgm:cxn modelId="{59AA0F50-BF11-4B4F-8ECB-85D127A999D1}" type="presParOf" srcId="{F5DB2126-A48A-4616-A54E-2F3F3E8C9F66}" destId="{D9680761-E97A-459D-B31E-6C452FE1A185}" srcOrd="5" destOrd="0" presId="urn:microsoft.com/office/officeart/2005/8/layout/funnel1"/>
    <dgm:cxn modelId="{7065275D-83C7-4BA5-8958-6A745714059C}" type="presParOf" srcId="{F5DB2126-A48A-4616-A54E-2F3F3E8C9F66}" destId="{30342A3D-40AB-462D-A58D-F4A0AE8A31A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C6AFBE-F64D-4D1C-9D79-7E782656B4EB}" type="doc">
      <dgm:prSet loTypeId="urn:microsoft.com/office/officeart/2005/8/layout/hProcess9" loCatId="process" qsTypeId="urn:microsoft.com/office/officeart/2005/8/quickstyle/simple1" qsCatId="simple" csTypeId="urn:microsoft.com/office/officeart/2005/8/colors/accent1_2" csCatId="accent1" phldr="1"/>
      <dgm:spPr/>
    </dgm:pt>
    <dgm:pt modelId="{69D085DA-1243-4380-8236-4B7909BBC686}">
      <dgm:prSet phldrT="[Text]" custT="1"/>
      <dgm:spPr/>
      <dgm:t>
        <a:bodyPr/>
        <a:lstStyle/>
        <a:p>
          <a:r>
            <a:rPr lang="de-DE" sz="2000" dirty="0">
              <a:effectLst>
                <a:outerShdw blurRad="38100" dist="38100" dir="2700000" algn="tl">
                  <a:srgbClr val="000000">
                    <a:alpha val="43137"/>
                  </a:srgbClr>
                </a:outerShdw>
              </a:effectLst>
            </a:rPr>
            <a:t>Typ1</a:t>
          </a:r>
        </a:p>
        <a:p>
          <a:r>
            <a:rPr lang="de-DE" sz="2000" dirty="0">
              <a:effectLst>
                <a:outerShdw blurRad="38100" dist="38100" dir="2700000" algn="tl">
                  <a:srgbClr val="000000">
                    <a:alpha val="43137"/>
                  </a:srgbClr>
                </a:outerShdw>
              </a:effectLst>
            </a:rPr>
            <a:t>Qualitativ</a:t>
          </a:r>
        </a:p>
      </dgm:t>
    </dgm:pt>
    <dgm:pt modelId="{5BE422B9-390D-43F6-A360-014286719359}" type="parTrans" cxnId="{BA05031C-2F5C-40EB-8FB5-AD5EAFF2AF0A}">
      <dgm:prSet/>
      <dgm:spPr/>
      <dgm:t>
        <a:bodyPr/>
        <a:lstStyle/>
        <a:p>
          <a:endParaRPr lang="de-DE"/>
        </a:p>
      </dgm:t>
    </dgm:pt>
    <dgm:pt modelId="{BBC07397-FAE8-4000-8E45-5986C916DA93}" type="sibTrans" cxnId="{BA05031C-2F5C-40EB-8FB5-AD5EAFF2AF0A}">
      <dgm:prSet/>
      <dgm:spPr/>
      <dgm:t>
        <a:bodyPr/>
        <a:lstStyle/>
        <a:p>
          <a:endParaRPr lang="de-DE"/>
        </a:p>
      </dgm:t>
    </dgm:pt>
    <dgm:pt modelId="{EE02680E-C0EF-4077-946B-60BC72FB8A0C}">
      <dgm:prSet phldrT="[Text]" custT="1"/>
      <dgm:spPr/>
      <dgm:t>
        <a:bodyPr/>
        <a:lstStyle/>
        <a:p>
          <a:r>
            <a:rPr lang="de-DE" sz="2000" dirty="0">
              <a:effectLst>
                <a:outerShdw blurRad="38100" dist="38100" dir="2700000" algn="tl">
                  <a:srgbClr val="000000">
                    <a:alpha val="43137"/>
                  </a:srgbClr>
                </a:outerShdw>
              </a:effectLst>
            </a:rPr>
            <a:t>Typ2</a:t>
          </a:r>
        </a:p>
        <a:p>
          <a:r>
            <a:rPr lang="de-DE" sz="2000" dirty="0">
              <a:effectLst>
                <a:outerShdw blurRad="38100" dist="38100" dir="2700000" algn="tl">
                  <a:srgbClr val="000000">
                    <a:alpha val="43137"/>
                  </a:srgbClr>
                </a:outerShdw>
              </a:effectLst>
            </a:rPr>
            <a:t>Qualitativ und Quantitativ</a:t>
          </a:r>
        </a:p>
      </dgm:t>
    </dgm:pt>
    <dgm:pt modelId="{F7005A27-C822-43DE-A86F-E27EDE4094D9}" type="parTrans" cxnId="{234272CE-0AE1-4854-BF7E-4D13D0280159}">
      <dgm:prSet/>
      <dgm:spPr/>
      <dgm:t>
        <a:bodyPr/>
        <a:lstStyle/>
        <a:p>
          <a:endParaRPr lang="de-DE"/>
        </a:p>
      </dgm:t>
    </dgm:pt>
    <dgm:pt modelId="{B628AFDA-930E-4594-B77D-84B1E1243D37}" type="sibTrans" cxnId="{234272CE-0AE1-4854-BF7E-4D13D0280159}">
      <dgm:prSet/>
      <dgm:spPr/>
      <dgm:t>
        <a:bodyPr/>
        <a:lstStyle/>
        <a:p>
          <a:endParaRPr lang="de-DE"/>
        </a:p>
      </dgm:t>
    </dgm:pt>
    <dgm:pt modelId="{753747F1-760E-46AE-BBCC-27850F9ECD20}">
      <dgm:prSet phldrT="[Text]" custT="1"/>
      <dgm:spPr/>
      <dgm:t>
        <a:bodyPr/>
        <a:lstStyle/>
        <a:p>
          <a:endParaRPr lang="de-DE" sz="1300" dirty="0"/>
        </a:p>
        <a:p>
          <a:r>
            <a:rPr lang="de-DE" sz="2000" dirty="0">
              <a:effectLst>
                <a:outerShdw blurRad="38100" dist="38100" dir="2700000" algn="tl">
                  <a:srgbClr val="000000">
                    <a:alpha val="43137"/>
                  </a:srgbClr>
                </a:outerShdw>
              </a:effectLst>
            </a:rPr>
            <a:t>Typ3</a:t>
          </a:r>
        </a:p>
        <a:p>
          <a:r>
            <a:rPr lang="de-DE" sz="2000" dirty="0">
              <a:effectLst>
                <a:outerShdw blurRad="38100" dist="38100" dir="2700000" algn="tl">
                  <a:srgbClr val="000000">
                    <a:alpha val="43137"/>
                  </a:srgbClr>
                </a:outerShdw>
              </a:effectLst>
            </a:rPr>
            <a:t>Überwiegend Quantitativ</a:t>
          </a:r>
        </a:p>
        <a:p>
          <a:endParaRPr lang="de-DE" sz="1300" dirty="0"/>
        </a:p>
      </dgm:t>
    </dgm:pt>
    <dgm:pt modelId="{35AED75C-47E8-4797-AECF-80BCBD52D3D8}" type="parTrans" cxnId="{864C44BC-FE61-4D86-9658-319FE408A4C8}">
      <dgm:prSet/>
      <dgm:spPr/>
      <dgm:t>
        <a:bodyPr/>
        <a:lstStyle/>
        <a:p>
          <a:endParaRPr lang="de-DE"/>
        </a:p>
      </dgm:t>
    </dgm:pt>
    <dgm:pt modelId="{5B9C0C09-1359-4ED8-A194-4B11B92C7515}" type="sibTrans" cxnId="{864C44BC-FE61-4D86-9658-319FE408A4C8}">
      <dgm:prSet/>
      <dgm:spPr/>
      <dgm:t>
        <a:bodyPr/>
        <a:lstStyle/>
        <a:p>
          <a:endParaRPr lang="de-DE"/>
        </a:p>
      </dgm:t>
    </dgm:pt>
    <dgm:pt modelId="{12BC02A4-B43D-401C-9AC0-FA53E35C6C4E}">
      <dgm:prSet phldrT="[Text]" custT="1"/>
      <dgm:spPr/>
      <dgm:t>
        <a:bodyPr/>
        <a:lstStyle/>
        <a:p>
          <a:r>
            <a:rPr lang="de-DE" sz="2000" dirty="0">
              <a:effectLst>
                <a:outerShdw blurRad="38100" dist="38100" dir="2700000" algn="tl">
                  <a:srgbClr val="000000">
                    <a:alpha val="43137"/>
                  </a:srgbClr>
                </a:outerShdw>
              </a:effectLst>
            </a:rPr>
            <a:t>Typ4</a:t>
          </a:r>
        </a:p>
        <a:p>
          <a:r>
            <a:rPr lang="de-DE" sz="2000" dirty="0">
              <a:effectLst>
                <a:outerShdw blurRad="38100" dist="38100" dir="2700000" algn="tl">
                  <a:srgbClr val="000000">
                    <a:alpha val="43137"/>
                  </a:srgbClr>
                </a:outerShdw>
              </a:effectLst>
            </a:rPr>
            <a:t>Quantitativ</a:t>
          </a:r>
        </a:p>
      </dgm:t>
    </dgm:pt>
    <dgm:pt modelId="{1961268C-A911-4765-8D5F-879B8FF72775}" type="parTrans" cxnId="{E5D08D24-144F-4A9A-B39B-706459AF4E77}">
      <dgm:prSet/>
      <dgm:spPr/>
      <dgm:t>
        <a:bodyPr/>
        <a:lstStyle/>
        <a:p>
          <a:endParaRPr lang="de-DE"/>
        </a:p>
      </dgm:t>
    </dgm:pt>
    <dgm:pt modelId="{F0359245-CA4E-4F8C-B0E7-16ED41A87538}" type="sibTrans" cxnId="{E5D08D24-144F-4A9A-B39B-706459AF4E77}">
      <dgm:prSet/>
      <dgm:spPr/>
      <dgm:t>
        <a:bodyPr/>
        <a:lstStyle/>
        <a:p>
          <a:endParaRPr lang="de-DE"/>
        </a:p>
      </dgm:t>
    </dgm:pt>
    <dgm:pt modelId="{0965BCEB-380E-4B49-BCB3-FE205D1546AD}" type="pres">
      <dgm:prSet presAssocID="{F3C6AFBE-F64D-4D1C-9D79-7E782656B4EB}" presName="CompostProcess" presStyleCnt="0">
        <dgm:presLayoutVars>
          <dgm:dir/>
          <dgm:resizeHandles val="exact"/>
        </dgm:presLayoutVars>
      </dgm:prSet>
      <dgm:spPr/>
    </dgm:pt>
    <dgm:pt modelId="{8497F360-B411-4067-A562-46847B87B978}" type="pres">
      <dgm:prSet presAssocID="{F3C6AFBE-F64D-4D1C-9D79-7E782656B4EB}" presName="arrow" presStyleLbl="bgShp" presStyleIdx="0" presStyleCnt="1" custScaleX="117647" custLinFactNeighborX="19"/>
      <dgm:spPr/>
    </dgm:pt>
    <dgm:pt modelId="{DD484C89-F6DF-41AF-AB95-752729A0BE57}" type="pres">
      <dgm:prSet presAssocID="{F3C6AFBE-F64D-4D1C-9D79-7E782656B4EB}" presName="linearProcess" presStyleCnt="0"/>
      <dgm:spPr/>
    </dgm:pt>
    <dgm:pt modelId="{9A7BF4A6-3C74-43C0-B088-AF1089052D8F}" type="pres">
      <dgm:prSet presAssocID="{69D085DA-1243-4380-8236-4B7909BBC686}" presName="textNode" presStyleLbl="node1" presStyleIdx="0" presStyleCnt="4">
        <dgm:presLayoutVars>
          <dgm:bulletEnabled val="1"/>
        </dgm:presLayoutVars>
      </dgm:prSet>
      <dgm:spPr/>
    </dgm:pt>
    <dgm:pt modelId="{AE622650-CE3F-41CC-97F6-92AFB3C68AEC}" type="pres">
      <dgm:prSet presAssocID="{BBC07397-FAE8-4000-8E45-5986C916DA93}" presName="sibTrans" presStyleCnt="0"/>
      <dgm:spPr/>
    </dgm:pt>
    <dgm:pt modelId="{64F50F20-D181-4B83-967E-20B6F316C98E}" type="pres">
      <dgm:prSet presAssocID="{EE02680E-C0EF-4077-946B-60BC72FB8A0C}" presName="textNode" presStyleLbl="node1" presStyleIdx="1" presStyleCnt="4">
        <dgm:presLayoutVars>
          <dgm:bulletEnabled val="1"/>
        </dgm:presLayoutVars>
      </dgm:prSet>
      <dgm:spPr/>
    </dgm:pt>
    <dgm:pt modelId="{B022408F-E5B1-4697-A817-24A3C815B3CD}" type="pres">
      <dgm:prSet presAssocID="{B628AFDA-930E-4594-B77D-84B1E1243D37}" presName="sibTrans" presStyleCnt="0"/>
      <dgm:spPr/>
    </dgm:pt>
    <dgm:pt modelId="{80DAFB19-BD3E-4111-9E92-A65084A699E3}" type="pres">
      <dgm:prSet presAssocID="{753747F1-760E-46AE-BBCC-27850F9ECD20}" presName="textNode" presStyleLbl="node1" presStyleIdx="2" presStyleCnt="4">
        <dgm:presLayoutVars>
          <dgm:bulletEnabled val="1"/>
        </dgm:presLayoutVars>
      </dgm:prSet>
      <dgm:spPr/>
    </dgm:pt>
    <dgm:pt modelId="{0B7E1076-F969-472B-8C15-F3A24551E642}" type="pres">
      <dgm:prSet presAssocID="{5B9C0C09-1359-4ED8-A194-4B11B92C7515}" presName="sibTrans" presStyleCnt="0"/>
      <dgm:spPr/>
    </dgm:pt>
    <dgm:pt modelId="{C8B60F42-7987-4342-B967-BFB9D4B0BEF4}" type="pres">
      <dgm:prSet presAssocID="{12BC02A4-B43D-401C-9AC0-FA53E35C6C4E}" presName="textNode" presStyleLbl="node1" presStyleIdx="3" presStyleCnt="4">
        <dgm:presLayoutVars>
          <dgm:bulletEnabled val="1"/>
        </dgm:presLayoutVars>
      </dgm:prSet>
      <dgm:spPr/>
    </dgm:pt>
  </dgm:ptLst>
  <dgm:cxnLst>
    <dgm:cxn modelId="{BA05031C-2F5C-40EB-8FB5-AD5EAFF2AF0A}" srcId="{F3C6AFBE-F64D-4D1C-9D79-7E782656B4EB}" destId="{69D085DA-1243-4380-8236-4B7909BBC686}" srcOrd="0" destOrd="0" parTransId="{5BE422B9-390D-43F6-A360-014286719359}" sibTransId="{BBC07397-FAE8-4000-8E45-5986C916DA93}"/>
    <dgm:cxn modelId="{E5D08D24-144F-4A9A-B39B-706459AF4E77}" srcId="{F3C6AFBE-F64D-4D1C-9D79-7E782656B4EB}" destId="{12BC02A4-B43D-401C-9AC0-FA53E35C6C4E}" srcOrd="3" destOrd="0" parTransId="{1961268C-A911-4765-8D5F-879B8FF72775}" sibTransId="{F0359245-CA4E-4F8C-B0E7-16ED41A87538}"/>
    <dgm:cxn modelId="{7507DA7B-E4BB-44BE-8A17-8188C363DBCB}" type="presOf" srcId="{12BC02A4-B43D-401C-9AC0-FA53E35C6C4E}" destId="{C8B60F42-7987-4342-B967-BFB9D4B0BEF4}" srcOrd="0" destOrd="0" presId="urn:microsoft.com/office/officeart/2005/8/layout/hProcess9"/>
    <dgm:cxn modelId="{0BC26A93-6752-4405-8A1B-6565C77DC9AE}" type="presOf" srcId="{F3C6AFBE-F64D-4D1C-9D79-7E782656B4EB}" destId="{0965BCEB-380E-4B49-BCB3-FE205D1546AD}" srcOrd="0" destOrd="0" presId="urn:microsoft.com/office/officeart/2005/8/layout/hProcess9"/>
    <dgm:cxn modelId="{19A9F4A4-0A98-4443-9E85-F0BE122591BD}" type="presOf" srcId="{753747F1-760E-46AE-BBCC-27850F9ECD20}" destId="{80DAFB19-BD3E-4111-9E92-A65084A699E3}" srcOrd="0" destOrd="0" presId="urn:microsoft.com/office/officeart/2005/8/layout/hProcess9"/>
    <dgm:cxn modelId="{F95C98AE-0FA7-49F6-BC38-3401EB378AB7}" type="presOf" srcId="{69D085DA-1243-4380-8236-4B7909BBC686}" destId="{9A7BF4A6-3C74-43C0-B088-AF1089052D8F}" srcOrd="0" destOrd="0" presId="urn:microsoft.com/office/officeart/2005/8/layout/hProcess9"/>
    <dgm:cxn modelId="{864C44BC-FE61-4D86-9658-319FE408A4C8}" srcId="{F3C6AFBE-F64D-4D1C-9D79-7E782656B4EB}" destId="{753747F1-760E-46AE-BBCC-27850F9ECD20}" srcOrd="2" destOrd="0" parTransId="{35AED75C-47E8-4797-AECF-80BCBD52D3D8}" sibTransId="{5B9C0C09-1359-4ED8-A194-4B11B92C7515}"/>
    <dgm:cxn modelId="{D9E210BD-FD83-4C5F-9E23-581379AAB109}" type="presOf" srcId="{EE02680E-C0EF-4077-946B-60BC72FB8A0C}" destId="{64F50F20-D181-4B83-967E-20B6F316C98E}" srcOrd="0" destOrd="0" presId="urn:microsoft.com/office/officeart/2005/8/layout/hProcess9"/>
    <dgm:cxn modelId="{234272CE-0AE1-4854-BF7E-4D13D0280159}" srcId="{F3C6AFBE-F64D-4D1C-9D79-7E782656B4EB}" destId="{EE02680E-C0EF-4077-946B-60BC72FB8A0C}" srcOrd="1" destOrd="0" parTransId="{F7005A27-C822-43DE-A86F-E27EDE4094D9}" sibTransId="{B628AFDA-930E-4594-B77D-84B1E1243D37}"/>
    <dgm:cxn modelId="{5C53837A-05EB-4C9D-AE2E-5F3ADDCFE144}" type="presParOf" srcId="{0965BCEB-380E-4B49-BCB3-FE205D1546AD}" destId="{8497F360-B411-4067-A562-46847B87B978}" srcOrd="0" destOrd="0" presId="urn:microsoft.com/office/officeart/2005/8/layout/hProcess9"/>
    <dgm:cxn modelId="{5E5CEAAB-91A1-4C0B-81A1-7A728F52DD39}" type="presParOf" srcId="{0965BCEB-380E-4B49-BCB3-FE205D1546AD}" destId="{DD484C89-F6DF-41AF-AB95-752729A0BE57}" srcOrd="1" destOrd="0" presId="urn:microsoft.com/office/officeart/2005/8/layout/hProcess9"/>
    <dgm:cxn modelId="{1528AFA5-592F-43D2-8B34-240D81FC6E93}" type="presParOf" srcId="{DD484C89-F6DF-41AF-AB95-752729A0BE57}" destId="{9A7BF4A6-3C74-43C0-B088-AF1089052D8F}" srcOrd="0" destOrd="0" presId="urn:microsoft.com/office/officeart/2005/8/layout/hProcess9"/>
    <dgm:cxn modelId="{445CC0DA-3E17-4ACF-8D5C-0A283DA61324}" type="presParOf" srcId="{DD484C89-F6DF-41AF-AB95-752729A0BE57}" destId="{AE622650-CE3F-41CC-97F6-92AFB3C68AEC}" srcOrd="1" destOrd="0" presId="urn:microsoft.com/office/officeart/2005/8/layout/hProcess9"/>
    <dgm:cxn modelId="{9AADE370-5FAE-4A57-AB61-FF68DD243C9B}" type="presParOf" srcId="{DD484C89-F6DF-41AF-AB95-752729A0BE57}" destId="{64F50F20-D181-4B83-967E-20B6F316C98E}" srcOrd="2" destOrd="0" presId="urn:microsoft.com/office/officeart/2005/8/layout/hProcess9"/>
    <dgm:cxn modelId="{33BD96C1-A1ED-4137-B2EB-FE82D0D5822E}" type="presParOf" srcId="{DD484C89-F6DF-41AF-AB95-752729A0BE57}" destId="{B022408F-E5B1-4697-A817-24A3C815B3CD}" srcOrd="3" destOrd="0" presId="urn:microsoft.com/office/officeart/2005/8/layout/hProcess9"/>
    <dgm:cxn modelId="{8D32CADC-0AA1-4258-83F3-486B06324755}" type="presParOf" srcId="{DD484C89-F6DF-41AF-AB95-752729A0BE57}" destId="{80DAFB19-BD3E-4111-9E92-A65084A699E3}" srcOrd="4" destOrd="0" presId="urn:microsoft.com/office/officeart/2005/8/layout/hProcess9"/>
    <dgm:cxn modelId="{481BCE7A-AD8C-461E-9FAE-FEEEEFF23298}" type="presParOf" srcId="{DD484C89-F6DF-41AF-AB95-752729A0BE57}" destId="{0B7E1076-F969-472B-8C15-F3A24551E642}" srcOrd="5" destOrd="0" presId="urn:microsoft.com/office/officeart/2005/8/layout/hProcess9"/>
    <dgm:cxn modelId="{C9D69E9E-A0E3-4B68-8F15-0A0AFA999B79}" type="presParOf" srcId="{DD484C89-F6DF-41AF-AB95-752729A0BE57}" destId="{C8B60F42-7987-4342-B967-BFB9D4B0BEF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B4B0E6-03B0-4AD9-97ED-55BAC6973041}"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340CE4A6-51CF-4965-9A2D-185605A147E3}">
      <dgm:prSet phldrT="[Text]" custT="1"/>
      <dgm:spPr/>
      <dgm:t>
        <a:bodyPr/>
        <a:lstStyle/>
        <a:p>
          <a:r>
            <a:rPr lang="de-DE" sz="1600" dirty="0">
              <a:effectLst>
                <a:outerShdw blurRad="38100" dist="38100" dir="2700000" algn="tl">
                  <a:srgbClr val="000000">
                    <a:alpha val="43137"/>
                  </a:srgbClr>
                </a:outerShdw>
              </a:effectLst>
            </a:rPr>
            <a:t>- können durch Irrtum der Experten Fehler aufweisen</a:t>
          </a:r>
        </a:p>
        <a:p>
          <a:r>
            <a:rPr lang="de-DE" sz="1600" dirty="0">
              <a:effectLst>
                <a:outerShdw blurRad="38100" dist="38100" dir="2700000" algn="tl">
                  <a:srgbClr val="000000">
                    <a:alpha val="43137"/>
                  </a:srgbClr>
                </a:outerShdw>
              </a:effectLst>
            </a:rPr>
            <a:t>- sind aufgrund der Einteilung in mehrere Phasen zeitintensiv</a:t>
          </a:r>
        </a:p>
        <a:p>
          <a:r>
            <a:rPr lang="de-DE" sz="1600" dirty="0">
              <a:effectLst>
                <a:outerShdw blurRad="38100" dist="38100" dir="2700000" algn="tl">
                  <a:srgbClr val="000000">
                    <a:alpha val="43137"/>
                  </a:srgbClr>
                </a:outerShdw>
              </a:effectLst>
            </a:rPr>
            <a:t>- können durch Missgunst einzelner Experten gewollt verfälscht werden</a:t>
          </a:r>
        </a:p>
      </dgm:t>
    </dgm:pt>
    <dgm:pt modelId="{B32A8004-D4CA-40FF-AFB9-0A2FB763D88A}" type="parTrans" cxnId="{5F5F55D1-7DBA-48BB-BBD6-DF383191228C}">
      <dgm:prSet/>
      <dgm:spPr/>
      <dgm:t>
        <a:bodyPr/>
        <a:lstStyle/>
        <a:p>
          <a:endParaRPr lang="de-DE"/>
        </a:p>
      </dgm:t>
    </dgm:pt>
    <dgm:pt modelId="{CE329218-9F34-4245-9F71-B2376E774F9E}" type="sibTrans" cxnId="{5F5F55D1-7DBA-48BB-BBD6-DF383191228C}">
      <dgm:prSet/>
      <dgm:spPr/>
      <dgm:t>
        <a:bodyPr/>
        <a:lstStyle/>
        <a:p>
          <a:endParaRPr lang="de-DE"/>
        </a:p>
      </dgm:t>
    </dgm:pt>
    <dgm:pt modelId="{8812F7C7-356D-4411-B89C-EBEEFB087A49}">
      <dgm:prSet phldrT="[Text]" custT="1"/>
      <dgm:spPr/>
      <dgm:t>
        <a:bodyPr/>
        <a:lstStyle/>
        <a:p>
          <a:pPr algn="l"/>
          <a:r>
            <a:rPr lang="de-DE" sz="1600" dirty="0">
              <a:effectLst>
                <a:outerShdw blurRad="38100" dist="38100" dir="2700000" algn="tl">
                  <a:srgbClr val="000000">
                    <a:alpha val="43137"/>
                  </a:srgbClr>
                </a:outerShdw>
              </a:effectLst>
            </a:rPr>
            <a:t>- bieten eine Informationsgrundlage</a:t>
          </a:r>
        </a:p>
        <a:p>
          <a:pPr algn="l"/>
          <a:r>
            <a:rPr lang="de-DE" sz="1600" dirty="0">
              <a:effectLst>
                <a:outerShdw blurRad="38100" dist="38100" dir="2700000" algn="tl">
                  <a:srgbClr val="000000">
                    <a:alpha val="43137"/>
                  </a:srgbClr>
                </a:outerShdw>
              </a:effectLst>
            </a:rPr>
            <a:t>- sind abgesehen vom ersten Typus anonym</a:t>
          </a:r>
        </a:p>
        <a:p>
          <a:pPr algn="l"/>
          <a:r>
            <a:rPr lang="de-DE" sz="16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algn="l"/>
          <a:r>
            <a:rPr lang="de-DE" sz="1600" dirty="0">
              <a:effectLst>
                <a:outerShdw blurRad="38100" dist="38100" dir="2700000" algn="tl">
                  <a:srgbClr val="000000">
                    <a:alpha val="43137"/>
                  </a:srgbClr>
                </a:outerShdw>
              </a:effectLst>
            </a:rPr>
            <a:t>- können auch online erfolgen und sind damit örtlich unabhängig</a:t>
          </a:r>
        </a:p>
        <a:p>
          <a:pPr algn="l"/>
          <a:endParaRPr lang="de-DE" sz="1600" dirty="0"/>
        </a:p>
      </dgm:t>
    </dgm:pt>
    <dgm:pt modelId="{CAFA1A12-C62D-48D7-95EF-6274F3080361}" type="parTrans" cxnId="{1C42A60B-B753-4C8C-823C-87A7AD8E1871}">
      <dgm:prSet/>
      <dgm:spPr/>
      <dgm:t>
        <a:bodyPr/>
        <a:lstStyle/>
        <a:p>
          <a:endParaRPr lang="de-DE"/>
        </a:p>
      </dgm:t>
    </dgm:pt>
    <dgm:pt modelId="{90E238A5-FAEE-4D5F-AFD3-692FA0917352}" type="sibTrans" cxnId="{1C42A60B-B753-4C8C-823C-87A7AD8E1871}">
      <dgm:prSet/>
      <dgm:spPr/>
      <dgm:t>
        <a:bodyPr/>
        <a:lstStyle/>
        <a:p>
          <a:endParaRPr lang="de-DE"/>
        </a:p>
      </dgm:t>
    </dgm:pt>
    <dgm:pt modelId="{E4278E65-BEBC-438E-827B-2CDADD0D3620}" type="pres">
      <dgm:prSet presAssocID="{D7B4B0E6-03B0-4AD9-97ED-55BAC6973041}" presName="Name0" presStyleCnt="0">
        <dgm:presLayoutVars>
          <dgm:chMax val="2"/>
          <dgm:chPref val="2"/>
          <dgm:dir/>
          <dgm:animOne/>
          <dgm:resizeHandles val="exact"/>
        </dgm:presLayoutVars>
      </dgm:prSet>
      <dgm:spPr/>
    </dgm:pt>
    <dgm:pt modelId="{C30D65B2-6C94-41D4-8867-97647E6F8348}" type="pres">
      <dgm:prSet presAssocID="{D7B4B0E6-03B0-4AD9-97ED-55BAC6973041}" presName="Background" presStyleLbl="bgImgPlace1" presStyleIdx="0" presStyleCnt="1" custScaleX="133157" custScaleY="110507" custLinFactNeighborX="23" custLinFactNeighborY="-2913"/>
      <dgm:spPr>
        <a:solidFill>
          <a:schemeClr val="bg1">
            <a:lumMod val="65000"/>
            <a:lumOff val="35000"/>
          </a:schemeClr>
        </a:solidFill>
      </dgm:spPr>
    </dgm:pt>
    <dgm:pt modelId="{E12B84CD-218C-4063-880E-88E952C3B826}" type="pres">
      <dgm:prSet presAssocID="{D7B4B0E6-03B0-4AD9-97ED-55BAC6973041}" presName="ParentText1" presStyleLbl="revTx" presStyleIdx="0" presStyleCnt="2" custScaleX="131846" custScaleY="100846" custLinFactNeighborX="-17569" custLinFactNeighborY="7809">
        <dgm:presLayoutVars>
          <dgm:chMax val="0"/>
          <dgm:chPref val="0"/>
          <dgm:bulletEnabled val="1"/>
        </dgm:presLayoutVars>
      </dgm:prSet>
      <dgm:spPr/>
    </dgm:pt>
    <dgm:pt modelId="{AB5ADB9D-0417-4726-B4E9-C15F9A9C21A0}" type="pres">
      <dgm:prSet presAssocID="{D7B4B0E6-03B0-4AD9-97ED-55BAC6973041}" presName="ParentText2" presStyleLbl="revTx" presStyleIdx="1" presStyleCnt="2" custScaleX="129874" custScaleY="99441" custLinFactNeighborX="24840" custLinFactNeighborY="7656">
        <dgm:presLayoutVars>
          <dgm:chMax val="0"/>
          <dgm:chPref val="0"/>
          <dgm:bulletEnabled val="1"/>
        </dgm:presLayoutVars>
      </dgm:prSet>
      <dgm:spPr/>
    </dgm:pt>
    <dgm:pt modelId="{C73A6D57-F2CB-4800-A4C8-455CEDEAD83B}" type="pres">
      <dgm:prSet presAssocID="{D7B4B0E6-03B0-4AD9-97ED-55BAC6973041}" presName="Plus" presStyleLbl="alignNode1" presStyleIdx="0" presStyleCnt="2" custLinFactNeighborX="-42096" custLinFactNeighborY="-10429"/>
      <dgm:spPr>
        <a:solidFill>
          <a:srgbClr val="00B050"/>
        </a:solidFill>
      </dgm:spPr>
    </dgm:pt>
    <dgm:pt modelId="{49CA7C3C-33E5-4071-85A0-32DE82F5C16D}" type="pres">
      <dgm:prSet presAssocID="{D7B4B0E6-03B0-4AD9-97ED-55BAC6973041}" presName="Minus" presStyleLbl="alignNode1" presStyleIdx="1" presStyleCnt="2" custLinFactY="-18182" custLinFactNeighborX="92173" custLinFactNeighborY="-100000"/>
      <dgm:spPr>
        <a:solidFill>
          <a:srgbClr val="C00000"/>
        </a:solidFill>
      </dgm:spPr>
    </dgm:pt>
    <dgm:pt modelId="{ED4A5E0B-20DC-428C-96E0-8E68B45B42BB}" type="pres">
      <dgm:prSet presAssocID="{D7B4B0E6-03B0-4AD9-97ED-55BAC6973041}" presName="Divider" presStyleLbl="parChTrans1D1" presStyleIdx="0" presStyleCnt="1"/>
      <dgm:spPr/>
    </dgm:pt>
  </dgm:ptLst>
  <dgm:cxnLst>
    <dgm:cxn modelId="{1C42A60B-B753-4C8C-823C-87A7AD8E1871}" srcId="{D7B4B0E6-03B0-4AD9-97ED-55BAC6973041}" destId="{8812F7C7-356D-4411-B89C-EBEEFB087A49}" srcOrd="0" destOrd="0" parTransId="{CAFA1A12-C62D-48D7-95EF-6274F3080361}" sibTransId="{90E238A5-FAEE-4D5F-AFD3-692FA0917352}"/>
    <dgm:cxn modelId="{8BAB136C-8478-4F37-B82F-9ACDC9F404C3}" type="presOf" srcId="{D7B4B0E6-03B0-4AD9-97ED-55BAC6973041}" destId="{E4278E65-BEBC-438E-827B-2CDADD0D3620}" srcOrd="0" destOrd="0" presId="urn:microsoft.com/office/officeart/2009/3/layout/PlusandMinus"/>
    <dgm:cxn modelId="{C49EF87A-A44B-47B7-880E-E958B6F0D03D}" type="presOf" srcId="{340CE4A6-51CF-4965-9A2D-185605A147E3}" destId="{AB5ADB9D-0417-4726-B4E9-C15F9A9C21A0}" srcOrd="0" destOrd="0" presId="urn:microsoft.com/office/officeart/2009/3/layout/PlusandMinus"/>
    <dgm:cxn modelId="{AB05588B-6551-403B-8BF0-D2AF782409AB}" type="presOf" srcId="{8812F7C7-356D-4411-B89C-EBEEFB087A49}" destId="{E12B84CD-218C-4063-880E-88E952C3B826}" srcOrd="0" destOrd="0" presId="urn:microsoft.com/office/officeart/2009/3/layout/PlusandMinus"/>
    <dgm:cxn modelId="{5F5F55D1-7DBA-48BB-BBD6-DF383191228C}" srcId="{D7B4B0E6-03B0-4AD9-97ED-55BAC6973041}" destId="{340CE4A6-51CF-4965-9A2D-185605A147E3}" srcOrd="1" destOrd="0" parTransId="{B32A8004-D4CA-40FF-AFB9-0A2FB763D88A}" sibTransId="{CE329218-9F34-4245-9F71-B2376E774F9E}"/>
    <dgm:cxn modelId="{8C425195-D303-4FD7-8572-C27409DFE0B7}" type="presParOf" srcId="{E4278E65-BEBC-438E-827B-2CDADD0D3620}" destId="{C30D65B2-6C94-41D4-8867-97647E6F8348}" srcOrd="0" destOrd="0" presId="urn:microsoft.com/office/officeart/2009/3/layout/PlusandMinus"/>
    <dgm:cxn modelId="{31E4FEC2-9041-4349-BC1D-B31AE3610CB1}" type="presParOf" srcId="{E4278E65-BEBC-438E-827B-2CDADD0D3620}" destId="{E12B84CD-218C-4063-880E-88E952C3B826}" srcOrd="1" destOrd="0" presId="urn:microsoft.com/office/officeart/2009/3/layout/PlusandMinus"/>
    <dgm:cxn modelId="{A7BC8D21-1114-4022-9A0C-43F1CD889799}" type="presParOf" srcId="{E4278E65-BEBC-438E-827B-2CDADD0D3620}" destId="{AB5ADB9D-0417-4726-B4E9-C15F9A9C21A0}" srcOrd="2" destOrd="0" presId="urn:microsoft.com/office/officeart/2009/3/layout/PlusandMinus"/>
    <dgm:cxn modelId="{C2A7A0B1-8F9E-46E5-B86F-3A6FF1A516F5}" type="presParOf" srcId="{E4278E65-BEBC-438E-827B-2CDADD0D3620}" destId="{C73A6D57-F2CB-4800-A4C8-455CEDEAD83B}" srcOrd="3" destOrd="0" presId="urn:microsoft.com/office/officeart/2009/3/layout/PlusandMinus"/>
    <dgm:cxn modelId="{F98DD0EC-EF6A-47DD-83DE-94F65B0F99A6}" type="presParOf" srcId="{E4278E65-BEBC-438E-827B-2CDADD0D3620}" destId="{49CA7C3C-33E5-4071-85A0-32DE82F5C16D}" srcOrd="4" destOrd="0" presId="urn:microsoft.com/office/officeart/2009/3/layout/PlusandMinus"/>
    <dgm:cxn modelId="{FDCB2D9C-7F45-4A62-9E8E-8813367E7993}" type="presParOf" srcId="{E4278E65-BEBC-438E-827B-2CDADD0D3620}" destId="{ED4A5E0B-20DC-428C-96E0-8E68B45B42B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E8851-C4B5-49EB-9C47-E9D8E2AEA38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0F763591-C909-422D-8C7E-1DC49A63ACD0}">
      <dgm:prSet phldrT="[Text]"/>
      <dgm:spPr/>
      <dgm:t>
        <a:bodyPr/>
        <a:lstStyle/>
        <a:p>
          <a:r>
            <a:rPr lang="de-DE" dirty="0"/>
            <a:t>Projektmanagement</a:t>
          </a:r>
        </a:p>
      </dgm:t>
    </dgm:pt>
    <dgm:pt modelId="{5643C655-1682-4A69-8120-61175D8D9807}" type="parTrans" cxnId="{A2869869-8DEA-4345-9FDD-9442DF425482}">
      <dgm:prSet/>
      <dgm:spPr/>
      <dgm:t>
        <a:bodyPr/>
        <a:lstStyle/>
        <a:p>
          <a:endParaRPr lang="de-DE"/>
        </a:p>
      </dgm:t>
    </dgm:pt>
    <dgm:pt modelId="{02FD40A8-827A-47DF-B2CF-B742746DAE46}" type="sibTrans" cxnId="{A2869869-8DEA-4345-9FDD-9442DF425482}">
      <dgm:prSet/>
      <dgm:spPr/>
      <dgm:t>
        <a:bodyPr/>
        <a:lstStyle/>
        <a:p>
          <a:endParaRPr lang="de-DE"/>
        </a:p>
      </dgm:t>
    </dgm:pt>
    <dgm:pt modelId="{6DD88B48-94D0-458B-BCAA-C885FC391C8D}">
      <dgm:prSet phldrT="[Tex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a:t>Ethisch-Rechtliche Themen</a:t>
          </a:r>
        </a:p>
      </dgm:t>
    </dgm:pt>
    <dgm:pt modelId="{2A3F0CB1-37C9-4140-A446-7CD1360F9FDC}" type="parTrans" cxnId="{C24C8088-4698-47FD-93B3-3858CA065AB1}">
      <dgm:prSet/>
      <dgm:spPr/>
      <dgm:t>
        <a:bodyPr/>
        <a:lstStyle/>
        <a:p>
          <a:endParaRPr lang="de-DE"/>
        </a:p>
      </dgm:t>
    </dgm:pt>
    <dgm:pt modelId="{D7184FE8-8943-4B7B-ADE1-377DAA6CF51B}" type="sibTrans" cxnId="{C24C8088-4698-47FD-93B3-3858CA065AB1}">
      <dgm:prSet/>
      <dgm:spPr/>
      <dgm:t>
        <a:bodyPr/>
        <a:lstStyle/>
        <a:p>
          <a:endParaRPr lang="de-DE"/>
        </a:p>
      </dgm:t>
    </dgm:pt>
    <dgm:pt modelId="{7E490097-87D5-4FD5-834B-F79224D2B434}">
      <dgm:prSet phldrT="[Text]"/>
      <dgm:spPr/>
      <dgm:t>
        <a:bodyPr/>
        <a:lstStyle/>
        <a:p>
          <a:r>
            <a:rPr lang="de-DE" dirty="0"/>
            <a:t>Politik</a:t>
          </a:r>
        </a:p>
      </dgm:t>
    </dgm:pt>
    <dgm:pt modelId="{67BD98B2-43E9-43BA-A376-A58C5609E7F6}" type="parTrans" cxnId="{7E810FB5-7EDC-4382-A3AA-F14AAF9520EF}">
      <dgm:prSet/>
      <dgm:spPr/>
      <dgm:t>
        <a:bodyPr/>
        <a:lstStyle/>
        <a:p>
          <a:endParaRPr lang="de-DE"/>
        </a:p>
      </dgm:t>
    </dgm:pt>
    <dgm:pt modelId="{4842D791-5E2A-41D5-BFE0-968F1E6B761E}" type="sibTrans" cxnId="{7E810FB5-7EDC-4382-A3AA-F14AAF9520EF}">
      <dgm:prSet/>
      <dgm:spPr/>
      <dgm:t>
        <a:bodyPr/>
        <a:lstStyle/>
        <a:p>
          <a:endParaRPr lang="de-DE"/>
        </a:p>
      </dgm:t>
    </dgm:pt>
    <dgm:pt modelId="{507A6A5E-E0D3-4694-A253-8184DAD1CE3D}" type="pres">
      <dgm:prSet presAssocID="{9AAE8851-C4B5-49EB-9C47-E9D8E2AEA38C}" presName="linear" presStyleCnt="0">
        <dgm:presLayoutVars>
          <dgm:dir/>
          <dgm:animLvl val="lvl"/>
          <dgm:resizeHandles val="exact"/>
        </dgm:presLayoutVars>
      </dgm:prSet>
      <dgm:spPr/>
    </dgm:pt>
    <dgm:pt modelId="{B15C95C5-1D0D-4998-AA5B-AD1C3B6E2F53}" type="pres">
      <dgm:prSet presAssocID="{0F763591-C909-422D-8C7E-1DC49A63ACD0}" presName="parentLin" presStyleCnt="0"/>
      <dgm:spPr/>
    </dgm:pt>
    <dgm:pt modelId="{5F83D0EA-BF1E-44E2-BBB1-299C96DFF041}" type="pres">
      <dgm:prSet presAssocID="{0F763591-C909-422D-8C7E-1DC49A63ACD0}" presName="parentLeftMargin" presStyleLbl="node1" presStyleIdx="0" presStyleCnt="3"/>
      <dgm:spPr/>
    </dgm:pt>
    <dgm:pt modelId="{656854A9-FF23-4163-8DD7-4A3415A942E3}" type="pres">
      <dgm:prSet presAssocID="{0F763591-C909-422D-8C7E-1DC49A63ACD0}" presName="parentText" presStyleLbl="node1" presStyleIdx="0" presStyleCnt="3">
        <dgm:presLayoutVars>
          <dgm:chMax val="0"/>
          <dgm:bulletEnabled val="1"/>
        </dgm:presLayoutVars>
      </dgm:prSet>
      <dgm:spPr/>
    </dgm:pt>
    <dgm:pt modelId="{6F115B62-BCB2-4E32-9D48-4C22AAF98251}" type="pres">
      <dgm:prSet presAssocID="{0F763591-C909-422D-8C7E-1DC49A63ACD0}" presName="negativeSpace" presStyleCnt="0"/>
      <dgm:spPr/>
    </dgm:pt>
    <dgm:pt modelId="{A8484E7D-AB0C-4EEC-A1F8-1B1B1327A98D}" type="pres">
      <dgm:prSet presAssocID="{0F763591-C909-422D-8C7E-1DC49A63ACD0}" presName="childText" presStyleLbl="conFgAcc1" presStyleIdx="0" presStyleCnt="3">
        <dgm:presLayoutVars>
          <dgm:bulletEnabled val="1"/>
        </dgm:presLayoutVars>
      </dgm:prSet>
      <dgm:spPr/>
    </dgm:pt>
    <dgm:pt modelId="{A97F4CEA-A6B2-4204-B26C-7B662E6DD3AA}" type="pres">
      <dgm:prSet presAssocID="{02FD40A8-827A-47DF-B2CF-B742746DAE46}" presName="spaceBetweenRectangles" presStyleCnt="0"/>
      <dgm:spPr/>
    </dgm:pt>
    <dgm:pt modelId="{093A085B-EB18-4E50-8815-753C5358AD1F}" type="pres">
      <dgm:prSet presAssocID="{6DD88B48-94D0-458B-BCAA-C885FC391C8D}" presName="parentLin" presStyleCnt="0"/>
      <dgm:spPr/>
    </dgm:pt>
    <dgm:pt modelId="{0ABED49F-27D8-4850-9CF6-608D2A3E8A7D}" type="pres">
      <dgm:prSet presAssocID="{6DD88B48-94D0-458B-BCAA-C885FC391C8D}" presName="parentLeftMargin" presStyleLbl="node1" presStyleIdx="0" presStyleCnt="3"/>
      <dgm:spPr/>
    </dgm:pt>
    <dgm:pt modelId="{457453F7-3E55-431E-969E-4948B5857A13}" type="pres">
      <dgm:prSet presAssocID="{6DD88B48-94D0-458B-BCAA-C885FC391C8D}" presName="parentText" presStyleLbl="node1" presStyleIdx="1" presStyleCnt="3" custLinFactNeighborX="-6086">
        <dgm:presLayoutVars>
          <dgm:chMax val="0"/>
          <dgm:bulletEnabled val="1"/>
        </dgm:presLayoutVars>
      </dgm:prSet>
      <dgm:spPr/>
    </dgm:pt>
    <dgm:pt modelId="{C1FFE1DA-7FE0-4666-885E-818928090814}" type="pres">
      <dgm:prSet presAssocID="{6DD88B48-94D0-458B-BCAA-C885FC391C8D}" presName="negativeSpace" presStyleCnt="0"/>
      <dgm:spPr/>
    </dgm:pt>
    <dgm:pt modelId="{7DA85928-7E7A-495B-B4E6-BFF4C0BAC08B}" type="pres">
      <dgm:prSet presAssocID="{6DD88B48-94D0-458B-BCAA-C885FC391C8D}" presName="childText" presStyleLbl="conFgAcc1" presStyleIdx="1" presStyleCnt="3">
        <dgm:presLayoutVars>
          <dgm:bulletEnabled val="1"/>
        </dgm:presLayoutVars>
      </dgm:prSet>
      <dgm:spPr/>
    </dgm:pt>
    <dgm:pt modelId="{7E2247C1-4970-47ED-93F6-29A5DFE24436}" type="pres">
      <dgm:prSet presAssocID="{D7184FE8-8943-4B7B-ADE1-377DAA6CF51B}" presName="spaceBetweenRectangles" presStyleCnt="0"/>
      <dgm:spPr/>
    </dgm:pt>
    <dgm:pt modelId="{3EF20228-49C6-4944-B792-F5DDAA8C3F07}" type="pres">
      <dgm:prSet presAssocID="{7E490097-87D5-4FD5-834B-F79224D2B434}" presName="parentLin" presStyleCnt="0"/>
      <dgm:spPr/>
    </dgm:pt>
    <dgm:pt modelId="{AB58EF38-D1C9-46DD-8AEE-6DBC53322168}" type="pres">
      <dgm:prSet presAssocID="{7E490097-87D5-4FD5-834B-F79224D2B434}" presName="parentLeftMargin" presStyleLbl="node1" presStyleIdx="1" presStyleCnt="3"/>
      <dgm:spPr/>
    </dgm:pt>
    <dgm:pt modelId="{C57F74B6-D570-4C38-9DA0-13DEF9DE2D26}" type="pres">
      <dgm:prSet presAssocID="{7E490097-87D5-4FD5-834B-F79224D2B434}" presName="parentText" presStyleLbl="node1" presStyleIdx="2" presStyleCnt="3" custLinFactNeighborX="-3846" custLinFactNeighborY="4209">
        <dgm:presLayoutVars>
          <dgm:chMax val="0"/>
          <dgm:bulletEnabled val="1"/>
        </dgm:presLayoutVars>
      </dgm:prSet>
      <dgm:spPr/>
    </dgm:pt>
    <dgm:pt modelId="{DCC667F3-39BE-4620-89F0-1A93F0568AF5}" type="pres">
      <dgm:prSet presAssocID="{7E490097-87D5-4FD5-834B-F79224D2B434}" presName="negativeSpace" presStyleCnt="0"/>
      <dgm:spPr/>
    </dgm:pt>
    <dgm:pt modelId="{D4E707B2-8312-4D7A-89F3-0A106D5AFB4E}" type="pres">
      <dgm:prSet presAssocID="{7E490097-87D5-4FD5-834B-F79224D2B434}" presName="childText" presStyleLbl="conFgAcc1" presStyleIdx="2" presStyleCnt="3">
        <dgm:presLayoutVars>
          <dgm:bulletEnabled val="1"/>
        </dgm:presLayoutVars>
      </dgm:prSet>
      <dgm:spPr/>
    </dgm:pt>
  </dgm:ptLst>
  <dgm:cxnLst>
    <dgm:cxn modelId="{36DD2A0A-CF27-431A-8C8F-493C055AC21E}" type="presOf" srcId="{7E490097-87D5-4FD5-834B-F79224D2B434}" destId="{C57F74B6-D570-4C38-9DA0-13DEF9DE2D26}" srcOrd="1" destOrd="0" presId="urn:microsoft.com/office/officeart/2005/8/layout/list1"/>
    <dgm:cxn modelId="{1BC75A5C-AEB3-4BFE-ADCC-1743E78E0B32}" type="presOf" srcId="{6DD88B48-94D0-458B-BCAA-C885FC391C8D}" destId="{0ABED49F-27D8-4850-9CF6-608D2A3E8A7D}" srcOrd="0" destOrd="0" presId="urn:microsoft.com/office/officeart/2005/8/layout/list1"/>
    <dgm:cxn modelId="{A2869869-8DEA-4345-9FDD-9442DF425482}" srcId="{9AAE8851-C4B5-49EB-9C47-E9D8E2AEA38C}" destId="{0F763591-C909-422D-8C7E-1DC49A63ACD0}" srcOrd="0" destOrd="0" parTransId="{5643C655-1682-4A69-8120-61175D8D9807}" sibTransId="{02FD40A8-827A-47DF-B2CF-B742746DAE46}"/>
    <dgm:cxn modelId="{6FED7B6E-F315-42E9-8501-ECA72AE74846}" type="presOf" srcId="{7E490097-87D5-4FD5-834B-F79224D2B434}" destId="{AB58EF38-D1C9-46DD-8AEE-6DBC53322168}" srcOrd="0" destOrd="0" presId="urn:microsoft.com/office/officeart/2005/8/layout/list1"/>
    <dgm:cxn modelId="{C24C8088-4698-47FD-93B3-3858CA065AB1}" srcId="{9AAE8851-C4B5-49EB-9C47-E9D8E2AEA38C}" destId="{6DD88B48-94D0-458B-BCAA-C885FC391C8D}" srcOrd="1" destOrd="0" parTransId="{2A3F0CB1-37C9-4140-A446-7CD1360F9FDC}" sibTransId="{D7184FE8-8943-4B7B-ADE1-377DAA6CF51B}"/>
    <dgm:cxn modelId="{67549B8D-7A1E-4F81-8F1E-2FBC80197CF5}" type="presOf" srcId="{0F763591-C909-422D-8C7E-1DC49A63ACD0}" destId="{656854A9-FF23-4163-8DD7-4A3415A942E3}" srcOrd="1" destOrd="0" presId="urn:microsoft.com/office/officeart/2005/8/layout/list1"/>
    <dgm:cxn modelId="{7E810FB5-7EDC-4382-A3AA-F14AAF9520EF}" srcId="{9AAE8851-C4B5-49EB-9C47-E9D8E2AEA38C}" destId="{7E490097-87D5-4FD5-834B-F79224D2B434}" srcOrd="2" destOrd="0" parTransId="{67BD98B2-43E9-43BA-A376-A58C5609E7F6}" sibTransId="{4842D791-5E2A-41D5-BFE0-968F1E6B761E}"/>
    <dgm:cxn modelId="{9216A2D7-E5A6-4695-8622-9EFB97B6F0AD}" type="presOf" srcId="{0F763591-C909-422D-8C7E-1DC49A63ACD0}" destId="{5F83D0EA-BF1E-44E2-BBB1-299C96DFF041}" srcOrd="0" destOrd="0" presId="urn:microsoft.com/office/officeart/2005/8/layout/list1"/>
    <dgm:cxn modelId="{DAFAC4E1-4B37-4028-86F7-3B834A57296E}" type="presOf" srcId="{6DD88B48-94D0-458B-BCAA-C885FC391C8D}" destId="{457453F7-3E55-431E-969E-4948B5857A13}" srcOrd="1" destOrd="0" presId="urn:microsoft.com/office/officeart/2005/8/layout/list1"/>
    <dgm:cxn modelId="{5CEAC4ED-E88D-4568-8008-733BAC38A678}" type="presOf" srcId="{9AAE8851-C4B5-49EB-9C47-E9D8E2AEA38C}" destId="{507A6A5E-E0D3-4694-A253-8184DAD1CE3D}" srcOrd="0" destOrd="0" presId="urn:microsoft.com/office/officeart/2005/8/layout/list1"/>
    <dgm:cxn modelId="{0B07A15D-2CFE-4976-A354-C1CD8DE86092}" type="presParOf" srcId="{507A6A5E-E0D3-4694-A253-8184DAD1CE3D}" destId="{B15C95C5-1D0D-4998-AA5B-AD1C3B6E2F53}" srcOrd="0" destOrd="0" presId="urn:microsoft.com/office/officeart/2005/8/layout/list1"/>
    <dgm:cxn modelId="{9577930D-A146-455E-A6C6-4F8883C036BD}" type="presParOf" srcId="{B15C95C5-1D0D-4998-AA5B-AD1C3B6E2F53}" destId="{5F83D0EA-BF1E-44E2-BBB1-299C96DFF041}" srcOrd="0" destOrd="0" presId="urn:microsoft.com/office/officeart/2005/8/layout/list1"/>
    <dgm:cxn modelId="{17E16893-3082-485C-97E4-1FD2EF58F784}" type="presParOf" srcId="{B15C95C5-1D0D-4998-AA5B-AD1C3B6E2F53}" destId="{656854A9-FF23-4163-8DD7-4A3415A942E3}" srcOrd="1" destOrd="0" presId="urn:microsoft.com/office/officeart/2005/8/layout/list1"/>
    <dgm:cxn modelId="{2EEF2C75-36EC-49D0-B228-796C21422FCB}" type="presParOf" srcId="{507A6A5E-E0D3-4694-A253-8184DAD1CE3D}" destId="{6F115B62-BCB2-4E32-9D48-4C22AAF98251}" srcOrd="1" destOrd="0" presId="urn:microsoft.com/office/officeart/2005/8/layout/list1"/>
    <dgm:cxn modelId="{311F1A52-9AAE-465C-AA5D-78C0C6FC0B48}" type="presParOf" srcId="{507A6A5E-E0D3-4694-A253-8184DAD1CE3D}" destId="{A8484E7D-AB0C-4EEC-A1F8-1B1B1327A98D}" srcOrd="2" destOrd="0" presId="urn:microsoft.com/office/officeart/2005/8/layout/list1"/>
    <dgm:cxn modelId="{E4723F98-CC09-4570-ACD4-85E3F71629AE}" type="presParOf" srcId="{507A6A5E-E0D3-4694-A253-8184DAD1CE3D}" destId="{A97F4CEA-A6B2-4204-B26C-7B662E6DD3AA}" srcOrd="3" destOrd="0" presId="urn:microsoft.com/office/officeart/2005/8/layout/list1"/>
    <dgm:cxn modelId="{94EF1E59-AF59-42CD-AA95-90929D639EC3}" type="presParOf" srcId="{507A6A5E-E0D3-4694-A253-8184DAD1CE3D}" destId="{093A085B-EB18-4E50-8815-753C5358AD1F}" srcOrd="4" destOrd="0" presId="urn:microsoft.com/office/officeart/2005/8/layout/list1"/>
    <dgm:cxn modelId="{8AA3CFD7-0447-4610-B623-CAD5D3F4293D}" type="presParOf" srcId="{093A085B-EB18-4E50-8815-753C5358AD1F}" destId="{0ABED49F-27D8-4850-9CF6-608D2A3E8A7D}" srcOrd="0" destOrd="0" presId="urn:microsoft.com/office/officeart/2005/8/layout/list1"/>
    <dgm:cxn modelId="{3C276994-D7B8-4E33-84D0-6B6E68B34A7A}" type="presParOf" srcId="{093A085B-EB18-4E50-8815-753C5358AD1F}" destId="{457453F7-3E55-431E-969E-4948B5857A13}" srcOrd="1" destOrd="0" presId="urn:microsoft.com/office/officeart/2005/8/layout/list1"/>
    <dgm:cxn modelId="{35BD7076-0C10-4944-B128-FA9778F00483}" type="presParOf" srcId="{507A6A5E-E0D3-4694-A253-8184DAD1CE3D}" destId="{C1FFE1DA-7FE0-4666-885E-818928090814}" srcOrd="5" destOrd="0" presId="urn:microsoft.com/office/officeart/2005/8/layout/list1"/>
    <dgm:cxn modelId="{50FD4983-EAFC-4EC4-87D8-E4042A38029B}" type="presParOf" srcId="{507A6A5E-E0D3-4694-A253-8184DAD1CE3D}" destId="{7DA85928-7E7A-495B-B4E6-BFF4C0BAC08B}" srcOrd="6" destOrd="0" presId="urn:microsoft.com/office/officeart/2005/8/layout/list1"/>
    <dgm:cxn modelId="{916AF2BC-7497-48C9-94CC-5E1F1080B51D}" type="presParOf" srcId="{507A6A5E-E0D3-4694-A253-8184DAD1CE3D}" destId="{7E2247C1-4970-47ED-93F6-29A5DFE24436}" srcOrd="7" destOrd="0" presId="urn:microsoft.com/office/officeart/2005/8/layout/list1"/>
    <dgm:cxn modelId="{E32D76B3-9D55-4AD7-8312-52BAF2289600}" type="presParOf" srcId="{507A6A5E-E0D3-4694-A253-8184DAD1CE3D}" destId="{3EF20228-49C6-4944-B792-F5DDAA8C3F07}" srcOrd="8" destOrd="0" presId="urn:microsoft.com/office/officeart/2005/8/layout/list1"/>
    <dgm:cxn modelId="{6475A482-7C76-4136-B194-D63C4D11E608}" type="presParOf" srcId="{3EF20228-49C6-4944-B792-F5DDAA8C3F07}" destId="{AB58EF38-D1C9-46DD-8AEE-6DBC53322168}" srcOrd="0" destOrd="0" presId="urn:microsoft.com/office/officeart/2005/8/layout/list1"/>
    <dgm:cxn modelId="{EBCA5AA3-019D-480E-830D-41222CB94007}" type="presParOf" srcId="{3EF20228-49C6-4944-B792-F5DDAA8C3F07}" destId="{C57F74B6-D570-4C38-9DA0-13DEF9DE2D26}" srcOrd="1" destOrd="0" presId="urn:microsoft.com/office/officeart/2005/8/layout/list1"/>
    <dgm:cxn modelId="{ED1078D1-F163-45E5-AA02-DB7D4BE9AEEE}" type="presParOf" srcId="{507A6A5E-E0D3-4694-A253-8184DAD1CE3D}" destId="{DCC667F3-39BE-4620-89F0-1A93F0568AF5}" srcOrd="9" destOrd="0" presId="urn:microsoft.com/office/officeart/2005/8/layout/list1"/>
    <dgm:cxn modelId="{44284A3E-7BE8-4FC4-980E-4AD89774CCD7}" type="presParOf" srcId="{507A6A5E-E0D3-4694-A253-8184DAD1CE3D}" destId="{D4E707B2-8312-4D7A-89F3-0A106D5AFB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B0E89-0694-4260-B61D-BA64D97AFD2D}">
      <dsp:nvSpPr>
        <dsp:cNvPr id="0" name=""/>
        <dsp:cNvSpPr/>
      </dsp:nvSpPr>
      <dsp:spPr>
        <a:xfrm>
          <a:off x="3335848" y="162464"/>
          <a:ext cx="3224305" cy="111975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5FB72A-D8A1-49A4-96EE-D1FC076B5B62}">
      <dsp:nvSpPr>
        <dsp:cNvPr id="0" name=""/>
        <dsp:cNvSpPr/>
      </dsp:nvSpPr>
      <dsp:spPr>
        <a:xfrm>
          <a:off x="4640567" y="2904373"/>
          <a:ext cx="624865" cy="399913"/>
        </a:xfrm>
        <a:prstGeom prst="down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3A373F-F02A-45A4-BE5E-54EC7C2E0C2A}">
      <dsp:nvSpPr>
        <dsp:cNvPr id="0" name=""/>
        <dsp:cNvSpPr/>
      </dsp:nvSpPr>
      <dsp:spPr>
        <a:xfrm>
          <a:off x="3453323" y="3224305"/>
          <a:ext cx="2999353" cy="749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Statistische Auswertung</a:t>
          </a:r>
        </a:p>
      </dsp:txBody>
      <dsp:txXfrm>
        <a:off x="3453323" y="3224305"/>
        <a:ext cx="2999353" cy="749838"/>
      </dsp:txXfrm>
    </dsp:sp>
    <dsp:sp modelId="{445FB306-CF46-462E-9D55-9D124D71149B}">
      <dsp:nvSpPr>
        <dsp:cNvPr id="0" name=""/>
        <dsp:cNvSpPr/>
      </dsp:nvSpPr>
      <dsp:spPr>
        <a:xfrm>
          <a:off x="4495903" y="1368704"/>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Perspektive3</a:t>
          </a:r>
        </a:p>
      </dsp:txBody>
      <dsp:txXfrm>
        <a:off x="4660620" y="1533421"/>
        <a:ext cx="795323" cy="795323"/>
      </dsp:txXfrm>
    </dsp:sp>
    <dsp:sp modelId="{2C00191B-1EB0-4C9B-A528-0A7A012E9A53}">
      <dsp:nvSpPr>
        <dsp:cNvPr id="0" name=""/>
        <dsp:cNvSpPr/>
      </dsp:nvSpPr>
      <dsp:spPr>
        <a:xfrm>
          <a:off x="3703269" y="524886"/>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Perspektive2</a:t>
          </a:r>
        </a:p>
      </dsp:txBody>
      <dsp:txXfrm>
        <a:off x="3867986" y="689603"/>
        <a:ext cx="795323" cy="795323"/>
      </dsp:txXfrm>
    </dsp:sp>
    <dsp:sp modelId="{D9680761-E97A-459D-B31E-6C452FE1A185}">
      <dsp:nvSpPr>
        <dsp:cNvPr id="0" name=""/>
        <dsp:cNvSpPr/>
      </dsp:nvSpPr>
      <dsp:spPr>
        <a:xfrm>
          <a:off x="4853021" y="252945"/>
          <a:ext cx="1124757" cy="11247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Perspektive1</a:t>
          </a:r>
        </a:p>
      </dsp:txBody>
      <dsp:txXfrm>
        <a:off x="5017738" y="417662"/>
        <a:ext cx="795323" cy="795323"/>
      </dsp:txXfrm>
    </dsp:sp>
    <dsp:sp modelId="{30342A3D-40AB-462D-A58D-F4A0AE8A31A8}">
      <dsp:nvSpPr>
        <dsp:cNvPr id="0" name=""/>
        <dsp:cNvSpPr/>
      </dsp:nvSpPr>
      <dsp:spPr>
        <a:xfrm>
          <a:off x="3203377" y="0"/>
          <a:ext cx="3499245" cy="2799396"/>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7F360-B411-4067-A562-46847B87B978}">
      <dsp:nvSpPr>
        <dsp:cNvPr id="0" name=""/>
        <dsp:cNvSpPr/>
      </dsp:nvSpPr>
      <dsp:spPr>
        <a:xfrm>
          <a:off x="4" y="0"/>
          <a:ext cx="9905995" cy="3124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BF4A6-3C74-43C0-B088-AF1089052D8F}">
      <dsp:nvSpPr>
        <dsp:cNvPr id="0" name=""/>
        <dsp:cNvSpPr/>
      </dsp:nvSpPr>
      <dsp:spPr>
        <a:xfrm>
          <a:off x="3506"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Typ1</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a:t>
          </a:r>
        </a:p>
      </dsp:txBody>
      <dsp:txXfrm>
        <a:off x="64510" y="998264"/>
        <a:ext cx="2109320" cy="1127672"/>
      </dsp:txXfrm>
    </dsp:sp>
    <dsp:sp modelId="{64F50F20-D181-4B83-967E-20B6F316C98E}">
      <dsp:nvSpPr>
        <dsp:cNvPr id="0" name=""/>
        <dsp:cNvSpPr/>
      </dsp:nvSpPr>
      <dsp:spPr>
        <a:xfrm>
          <a:off x="2559392"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Typ2</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Qualitativ und Quantitativ</a:t>
          </a:r>
        </a:p>
      </dsp:txBody>
      <dsp:txXfrm>
        <a:off x="2620396" y="998264"/>
        <a:ext cx="2109320" cy="1127672"/>
      </dsp:txXfrm>
    </dsp:sp>
    <dsp:sp modelId="{80DAFB19-BD3E-4111-9E92-A65084A699E3}">
      <dsp:nvSpPr>
        <dsp:cNvPr id="0" name=""/>
        <dsp:cNvSpPr/>
      </dsp:nvSpPr>
      <dsp:spPr>
        <a:xfrm>
          <a:off x="5115278"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de-DE" sz="1300" kern="1200" dirty="0"/>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Typ3</a:t>
          </a:r>
        </a:p>
        <a:p>
          <a:pPr marL="0" lvl="0" indent="0" algn="ctr" defTabSz="57785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Überwiegend Quantitativ</a:t>
          </a:r>
        </a:p>
        <a:p>
          <a:pPr marL="0" lvl="0" indent="0" algn="ctr" defTabSz="577850">
            <a:lnSpc>
              <a:spcPct val="90000"/>
            </a:lnSpc>
            <a:spcBef>
              <a:spcPct val="0"/>
            </a:spcBef>
            <a:spcAft>
              <a:spcPct val="35000"/>
            </a:spcAft>
            <a:buNone/>
          </a:pPr>
          <a:endParaRPr lang="de-DE" sz="1300" kern="1200" dirty="0"/>
        </a:p>
      </dsp:txBody>
      <dsp:txXfrm>
        <a:off x="5176282" y="998264"/>
        <a:ext cx="2109320" cy="1127672"/>
      </dsp:txXfrm>
    </dsp:sp>
    <dsp:sp modelId="{C8B60F42-7987-4342-B967-BFB9D4B0BEF4}">
      <dsp:nvSpPr>
        <dsp:cNvPr id="0" name=""/>
        <dsp:cNvSpPr/>
      </dsp:nvSpPr>
      <dsp:spPr>
        <a:xfrm>
          <a:off x="7671164" y="937260"/>
          <a:ext cx="2231328" cy="1249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Typ4</a:t>
          </a:r>
        </a:p>
        <a:p>
          <a:pPr marL="0" lvl="0" indent="0" algn="ctr" defTabSz="889000">
            <a:lnSpc>
              <a:spcPct val="90000"/>
            </a:lnSpc>
            <a:spcBef>
              <a:spcPct val="0"/>
            </a:spcBef>
            <a:spcAft>
              <a:spcPct val="35000"/>
            </a:spcAft>
            <a:buNone/>
          </a:pPr>
          <a:r>
            <a:rPr lang="de-DE" sz="2000" kern="1200" dirty="0">
              <a:effectLst>
                <a:outerShdw blurRad="38100" dist="38100" dir="2700000" algn="tl">
                  <a:srgbClr val="000000">
                    <a:alpha val="43137"/>
                  </a:srgbClr>
                </a:outerShdw>
              </a:effectLst>
            </a:rPr>
            <a:t>Quantitativ</a:t>
          </a:r>
        </a:p>
      </dsp:txBody>
      <dsp:txXfrm>
        <a:off x="7732168" y="998264"/>
        <a:ext cx="2109320" cy="1127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65B2-6C94-41D4-8867-97647E6F8348}">
      <dsp:nvSpPr>
        <dsp:cNvPr id="0" name=""/>
        <dsp:cNvSpPr/>
      </dsp:nvSpPr>
      <dsp:spPr>
        <a:xfrm>
          <a:off x="431375" y="357714"/>
          <a:ext cx="9046374" cy="3879875"/>
        </a:xfrm>
        <a:prstGeom prst="rect">
          <a:avLst/>
        </a:prstGeom>
        <a:solidFill>
          <a:schemeClr val="bg1">
            <a:lumMod val="65000"/>
            <a:lumOff val="3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2B84CD-218C-4063-880E-88E952C3B826}">
      <dsp:nvSpPr>
        <dsp:cNvPr id="0" name=""/>
        <dsp:cNvSpPr/>
      </dsp:nvSpPr>
      <dsp:spPr>
        <a:xfrm>
          <a:off x="702541" y="1252670"/>
          <a:ext cx="4159485" cy="302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bieten eine Informationsgrundlage</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abgesehen vom ersten Typus anonym</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ermöglichen es, abgesehen vom Typus1, durch das iterative Verfahren, ein Überdenken ursprünglicher Einschätzungen zu bewirken und diese zu strukturieren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auch online erfolgen und sind damit örtlich unabhängig</a:t>
          </a:r>
        </a:p>
        <a:p>
          <a:pPr marL="0" lvl="0" indent="0" algn="l" defTabSz="711200">
            <a:lnSpc>
              <a:spcPct val="90000"/>
            </a:lnSpc>
            <a:spcBef>
              <a:spcPct val="0"/>
            </a:spcBef>
            <a:spcAft>
              <a:spcPct val="35000"/>
            </a:spcAft>
            <a:buNone/>
          </a:pPr>
          <a:endParaRPr lang="de-DE" sz="1600" kern="1200" dirty="0"/>
        </a:p>
      </dsp:txBody>
      <dsp:txXfrm>
        <a:off x="702541" y="1252670"/>
        <a:ext cx="4159485" cy="3029008"/>
      </dsp:txXfrm>
    </dsp:sp>
    <dsp:sp modelId="{AB5ADB9D-0417-4726-B4E9-C15F9A9C21A0}">
      <dsp:nvSpPr>
        <dsp:cNvPr id="0" name=""/>
        <dsp:cNvSpPr/>
      </dsp:nvSpPr>
      <dsp:spPr>
        <a:xfrm>
          <a:off x="5296656" y="1293401"/>
          <a:ext cx="4097272" cy="298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Irrtum der Experten Fehler aufweisen</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sind aufgrund der Einteilung in mehrere Phasen zeitintensiv</a:t>
          </a:r>
        </a:p>
        <a:p>
          <a:pPr marL="0" lvl="0" indent="0" algn="l" defTabSz="711200">
            <a:lnSpc>
              <a:spcPct val="90000"/>
            </a:lnSpc>
            <a:spcBef>
              <a:spcPct val="0"/>
            </a:spcBef>
            <a:spcAft>
              <a:spcPct val="35000"/>
            </a:spcAft>
            <a:buNone/>
          </a:pPr>
          <a:r>
            <a:rPr lang="de-DE" sz="1600" kern="1200" dirty="0">
              <a:effectLst>
                <a:outerShdw blurRad="38100" dist="38100" dir="2700000" algn="tl">
                  <a:srgbClr val="000000">
                    <a:alpha val="43137"/>
                  </a:srgbClr>
                </a:outerShdw>
              </a:effectLst>
            </a:rPr>
            <a:t>- können durch Missgunst einzelner Experten gewollt verfälscht werden</a:t>
          </a:r>
        </a:p>
      </dsp:txBody>
      <dsp:txXfrm>
        <a:off x="5296656" y="1293401"/>
        <a:ext cx="4097272" cy="2986807"/>
      </dsp:txXfrm>
    </dsp:sp>
    <dsp:sp modelId="{C73A6D57-F2CB-4800-A4C8-455CEDEAD83B}">
      <dsp:nvSpPr>
        <dsp:cNvPr id="0" name=""/>
        <dsp:cNvSpPr/>
      </dsp:nvSpPr>
      <dsp:spPr>
        <a:xfrm>
          <a:off x="294482" y="-58185"/>
          <a:ext cx="1327517" cy="1327517"/>
        </a:xfrm>
        <a:prstGeom prst="plus">
          <a:avLst>
            <a:gd name="adj" fmla="val 32810"/>
          </a:avLst>
        </a:prstGeom>
        <a:solidFill>
          <a:srgbClr val="00B05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A7C3C-33E5-4071-85A0-32DE82F5C16D}">
      <dsp:nvSpPr>
        <dsp:cNvPr id="0" name=""/>
        <dsp:cNvSpPr/>
      </dsp:nvSpPr>
      <dsp:spPr>
        <a:xfrm>
          <a:off x="8564447" y="0"/>
          <a:ext cx="1249428" cy="428167"/>
        </a:xfrm>
        <a:prstGeom prst="rect">
          <a:avLst/>
        </a:prstGeom>
        <a:solidFill>
          <a:srgbClr val="C00000"/>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4A5E0B-20DC-428C-96E0-8E68B45B42BB}">
      <dsp:nvSpPr>
        <dsp:cNvPr id="0" name=""/>
        <dsp:cNvSpPr/>
      </dsp:nvSpPr>
      <dsp:spPr>
        <a:xfrm>
          <a:off x="4952999" y="1061473"/>
          <a:ext cx="780" cy="2868724"/>
        </a:xfrm>
        <a:prstGeom prst="line">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84E7D-AB0C-4EEC-A1F8-1B1B1327A98D}">
      <dsp:nvSpPr>
        <dsp:cNvPr id="0" name=""/>
        <dsp:cNvSpPr/>
      </dsp:nvSpPr>
      <dsp:spPr>
        <a:xfrm>
          <a:off x="0" y="398759"/>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6854A9-FF23-4163-8DD7-4A3415A942E3}">
      <dsp:nvSpPr>
        <dsp:cNvPr id="0" name=""/>
        <dsp:cNvSpPr/>
      </dsp:nvSpPr>
      <dsp:spPr>
        <a:xfrm>
          <a:off x="495300" y="5927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Projektmanagement</a:t>
          </a:r>
        </a:p>
      </dsp:txBody>
      <dsp:txXfrm>
        <a:off x="528444" y="92423"/>
        <a:ext cx="6867912" cy="612672"/>
      </dsp:txXfrm>
    </dsp:sp>
    <dsp:sp modelId="{7DA85928-7E7A-495B-B4E6-BFF4C0BAC08B}">
      <dsp:nvSpPr>
        <dsp:cNvPr id="0" name=""/>
        <dsp:cNvSpPr/>
      </dsp:nvSpPr>
      <dsp:spPr>
        <a:xfrm>
          <a:off x="0" y="144204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7453F7-3E55-431E-969E-4948B5857A13}">
      <dsp:nvSpPr>
        <dsp:cNvPr id="0" name=""/>
        <dsp:cNvSpPr/>
      </dsp:nvSpPr>
      <dsp:spPr>
        <a:xfrm>
          <a:off x="465156" y="1102559"/>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de-DE" sz="2300" kern="1200" dirty="0"/>
            <a:t>Ethisch-Rechtliche Themen</a:t>
          </a:r>
        </a:p>
      </dsp:txBody>
      <dsp:txXfrm>
        <a:off x="498300" y="1135703"/>
        <a:ext cx="6867912" cy="612672"/>
      </dsp:txXfrm>
    </dsp:sp>
    <dsp:sp modelId="{D4E707B2-8312-4D7A-89F3-0A106D5AFB4E}">
      <dsp:nvSpPr>
        <dsp:cNvPr id="0" name=""/>
        <dsp:cNvSpPr/>
      </dsp:nvSpPr>
      <dsp:spPr>
        <a:xfrm>
          <a:off x="0" y="2485320"/>
          <a:ext cx="9906000" cy="579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F74B6-D570-4C38-9DA0-13DEF9DE2D26}">
      <dsp:nvSpPr>
        <dsp:cNvPr id="0" name=""/>
        <dsp:cNvSpPr/>
      </dsp:nvSpPr>
      <dsp:spPr>
        <a:xfrm>
          <a:off x="476250" y="2174417"/>
          <a:ext cx="6934200" cy="6789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096" tIns="0" rIns="262096" bIns="0" numCol="1" spcCol="1270" anchor="ctr" anchorCtr="0">
          <a:noAutofit/>
        </a:bodyPr>
        <a:lstStyle/>
        <a:p>
          <a:pPr marL="0" lvl="0" indent="0" algn="l" defTabSz="1022350">
            <a:lnSpc>
              <a:spcPct val="90000"/>
            </a:lnSpc>
            <a:spcBef>
              <a:spcPct val="0"/>
            </a:spcBef>
            <a:spcAft>
              <a:spcPct val="35000"/>
            </a:spcAft>
            <a:buNone/>
          </a:pPr>
          <a:r>
            <a:rPr lang="de-DE" sz="2300" kern="1200" dirty="0"/>
            <a:t>Politik</a:t>
          </a:r>
        </a:p>
      </dsp:txBody>
      <dsp:txXfrm>
        <a:off x="509394" y="2207561"/>
        <a:ext cx="686791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F92A-7CB2-45A5-ACFF-262987056576}" type="datetimeFigureOut">
              <a:rPr lang="de-DE" smtClean="0"/>
              <a:t>25.04.2022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71F95-0312-4097-A033-B27785ED25A1}" type="slidenum">
              <a:rPr lang="de-DE" smtClean="0"/>
              <a:t>‹Nr.›</a:t>
            </a:fld>
            <a:endParaRPr lang="de-DE"/>
          </a:p>
        </p:txBody>
      </p:sp>
    </p:spTree>
    <p:extLst>
      <p:ext uri="{BB962C8B-B14F-4D97-AF65-F5344CB8AC3E}">
        <p14:creationId xmlns:p14="http://schemas.microsoft.com/office/powerpoint/2010/main" val="4057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7</a:t>
            </a:fld>
            <a:endParaRPr lang="de-DE"/>
          </a:p>
        </p:txBody>
      </p:sp>
    </p:spTree>
    <p:extLst>
      <p:ext uri="{BB962C8B-B14F-4D97-AF65-F5344CB8AC3E}">
        <p14:creationId xmlns:p14="http://schemas.microsoft.com/office/powerpoint/2010/main" val="362231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9</a:t>
            </a:fld>
            <a:endParaRPr lang="de-DE"/>
          </a:p>
        </p:txBody>
      </p:sp>
    </p:spTree>
    <p:extLst>
      <p:ext uri="{BB962C8B-B14F-4D97-AF65-F5344CB8AC3E}">
        <p14:creationId xmlns:p14="http://schemas.microsoft.com/office/powerpoint/2010/main" val="21896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9071F95-0312-4097-A033-B27785ED25A1}" type="slidenum">
              <a:rPr lang="de-DE" smtClean="0"/>
              <a:t>10</a:t>
            </a:fld>
            <a:endParaRPr lang="de-DE"/>
          </a:p>
        </p:txBody>
      </p:sp>
    </p:spTree>
    <p:extLst>
      <p:ext uri="{BB962C8B-B14F-4D97-AF65-F5344CB8AC3E}">
        <p14:creationId xmlns:p14="http://schemas.microsoft.com/office/powerpoint/2010/main" val="94374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hyperlink" Target="https://www.uni-jena.de/211011-verhaltenswandel" TargetMode="External"/><Relationship Id="rId3" Type="http://schemas.openxmlformats.org/officeDocument/2006/relationships/diagramLayout" Target="../diagrams/layout4.xml"/><Relationship Id="rId7" Type="http://schemas.openxmlformats.org/officeDocument/2006/relationships/hyperlink" Target="https://www.jsec.uni-jena.de/neuigkeiten/delphi-befragung"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ribbr.de/methodik/empirische-sozialforschung/" TargetMode="External"/><Relationship Id="rId2" Type="http://schemas.openxmlformats.org/officeDocument/2006/relationships/hyperlink" Target="https://www.adito.de/knowhow/blog/planning-poker" TargetMode="External"/><Relationship Id="rId1" Type="http://schemas.openxmlformats.org/officeDocument/2006/relationships/slideLayout" Target="../slideLayouts/slideLayout2.xml"/><Relationship Id="rId5" Type="http://schemas.openxmlformats.org/officeDocument/2006/relationships/hyperlink" Target="https://www.uni-jena.de/211011-verhaltenswandel" TargetMode="External"/><Relationship Id="rId4" Type="http://schemas.openxmlformats.org/officeDocument/2006/relationships/hyperlink" Target="https://www.jsec.uni-jena.de/neuigkeiten/delphi-befragu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ribbr.de/methodik/empirische-sozialforsch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69502-11FF-4034-8D82-0C1F7AE15208}"/>
              </a:ext>
            </a:extLst>
          </p:cNvPr>
          <p:cNvSpPr>
            <a:spLocks noGrp="1"/>
          </p:cNvSpPr>
          <p:nvPr>
            <p:ph type="ctrTitle"/>
          </p:nvPr>
        </p:nvSpPr>
        <p:spPr>
          <a:xfrm>
            <a:off x="1751012" y="2590799"/>
            <a:ext cx="8676222" cy="838201"/>
          </a:xfrm>
        </p:spPr>
        <p:txBody>
          <a:bodyPr/>
          <a:lstStyle/>
          <a:p>
            <a:r>
              <a:rPr lang="de-DE" dirty="0"/>
              <a:t>Aufgabe A1008</a:t>
            </a:r>
          </a:p>
        </p:txBody>
      </p:sp>
      <p:sp>
        <p:nvSpPr>
          <p:cNvPr id="3" name="Untertitel 2">
            <a:extLst>
              <a:ext uri="{FF2B5EF4-FFF2-40B4-BE49-F238E27FC236}">
                <a16:creationId xmlns:a16="http://schemas.microsoft.com/office/drawing/2014/main" id="{883CFC6E-4961-4F07-BF97-5DA852FADA02}"/>
              </a:ext>
            </a:extLst>
          </p:cNvPr>
          <p:cNvSpPr>
            <a:spLocks noGrp="1"/>
          </p:cNvSpPr>
          <p:nvPr>
            <p:ph type="subTitle" idx="1"/>
          </p:nvPr>
        </p:nvSpPr>
        <p:spPr/>
        <p:txBody>
          <a:bodyPr/>
          <a:lstStyle/>
          <a:p>
            <a:endParaRPr lang="de-DE" dirty="0"/>
          </a:p>
          <a:p>
            <a:endParaRPr lang="de-DE" dirty="0"/>
          </a:p>
          <a:p>
            <a:r>
              <a:rPr lang="de-DE" dirty="0"/>
              <a:t>Von Steven Butz, Nicolas Equit, Tom Russ, Christian Bartsch</a:t>
            </a:r>
          </a:p>
        </p:txBody>
      </p:sp>
    </p:spTree>
    <p:extLst>
      <p:ext uri="{BB962C8B-B14F-4D97-AF65-F5344CB8AC3E}">
        <p14:creationId xmlns:p14="http://schemas.microsoft.com/office/powerpoint/2010/main" val="425948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8" name="Inhaltsplatzhalter 7">
            <a:extLst>
              <a:ext uri="{FF2B5EF4-FFF2-40B4-BE49-F238E27FC236}">
                <a16:creationId xmlns:a16="http://schemas.microsoft.com/office/drawing/2014/main" id="{641958CF-BD55-4304-90FD-F56332ECDE29}"/>
              </a:ext>
            </a:extLst>
          </p:cNvPr>
          <p:cNvGraphicFramePr>
            <a:graphicFrameLocks noGrp="1"/>
          </p:cNvGraphicFramePr>
          <p:nvPr>
            <p:ph idx="1"/>
            <p:extLst>
              <p:ext uri="{D42A27DB-BD31-4B8C-83A1-F6EECF244321}">
                <p14:modId xmlns:p14="http://schemas.microsoft.com/office/powerpoint/2010/main" val="3307997456"/>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FC7C705A-2333-4883-A12C-8A9171F009B5}"/>
              </a:ext>
            </a:extLst>
          </p:cNvPr>
          <p:cNvSpPr txBox="1"/>
          <p:nvPr/>
        </p:nvSpPr>
        <p:spPr>
          <a:xfrm>
            <a:off x="10138787" y="6109900"/>
            <a:ext cx="3326004" cy="461665"/>
          </a:xfrm>
          <a:prstGeom prst="rect">
            <a:avLst/>
          </a:prstGeom>
          <a:noFill/>
        </p:spPr>
        <p:txBody>
          <a:bodyPr wrap="square" rtlCol="0">
            <a:spAutoFit/>
          </a:bodyPr>
          <a:lstStyle/>
          <a:p>
            <a:r>
              <a:rPr lang="de-DE" sz="1200" dirty="0">
                <a:solidFill>
                  <a:schemeClr val="accent4"/>
                </a:solidFill>
              </a:rPr>
              <a:t>Quelle: Eigene Darstellung</a:t>
            </a:r>
          </a:p>
          <a:p>
            <a:r>
              <a:rPr lang="de-DE" sz="1200" dirty="0">
                <a:solidFill>
                  <a:schemeClr val="accent4"/>
                </a:solidFill>
              </a:rPr>
              <a:t>vgl. Moon, 2021, S. 154ff.</a:t>
            </a:r>
          </a:p>
        </p:txBody>
      </p:sp>
    </p:spTree>
    <p:extLst>
      <p:ext uri="{BB962C8B-B14F-4D97-AF65-F5344CB8AC3E}">
        <p14:creationId xmlns:p14="http://schemas.microsoft.com/office/powerpoint/2010/main" val="267183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9" name="Inhaltsplatzhalter 8">
            <a:extLst>
              <a:ext uri="{FF2B5EF4-FFF2-40B4-BE49-F238E27FC236}">
                <a16:creationId xmlns:a16="http://schemas.microsoft.com/office/drawing/2014/main" id="{B7F60309-96FF-43A9-BFF7-493F98B9AAFA}"/>
              </a:ext>
            </a:extLst>
          </p:cNvPr>
          <p:cNvGraphicFramePr>
            <a:graphicFrameLocks noGrp="1"/>
          </p:cNvGraphicFramePr>
          <p:nvPr>
            <p:ph idx="1"/>
            <p:extLst>
              <p:ext uri="{D42A27DB-BD31-4B8C-83A1-F6EECF244321}">
                <p14:modId xmlns:p14="http://schemas.microsoft.com/office/powerpoint/2010/main" val="3701133134"/>
              </p:ext>
            </p:extLst>
          </p:nvPr>
        </p:nvGraphicFramePr>
        <p:xfrm>
          <a:off x="1141413" y="1877961"/>
          <a:ext cx="9906000" cy="428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feld 10">
            <a:extLst>
              <a:ext uri="{FF2B5EF4-FFF2-40B4-BE49-F238E27FC236}">
                <a16:creationId xmlns:a16="http://schemas.microsoft.com/office/drawing/2014/main" id="{DBF4DACD-67AC-4EC2-8020-E6CF855467D0}"/>
              </a:ext>
            </a:extLst>
          </p:cNvPr>
          <p:cNvSpPr txBox="1"/>
          <p:nvPr/>
        </p:nvSpPr>
        <p:spPr>
          <a:xfrm>
            <a:off x="3046412" y="2248530"/>
            <a:ext cx="6096000" cy="470000"/>
          </a:xfrm>
          <a:prstGeom prst="rect">
            <a:avLst/>
          </a:prstGeom>
          <a:noFill/>
        </p:spPr>
        <p:txBody>
          <a:bodyPr wrap="square">
            <a:spAutoFit/>
          </a:bodyPr>
          <a:lstStyle/>
          <a:p>
            <a:pPr algn="ctr">
              <a:lnSpc>
                <a:spcPct val="107000"/>
              </a:lnSpc>
              <a:spcAft>
                <a:spcPts val="800"/>
              </a:spcAft>
            </a:pPr>
            <a:r>
              <a:rPr lang="de-DE"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Delphi Befragungen…</a:t>
            </a:r>
          </a:p>
        </p:txBody>
      </p:sp>
      <p:sp>
        <p:nvSpPr>
          <p:cNvPr id="5" name="Textfeld 4">
            <a:extLst>
              <a:ext uri="{FF2B5EF4-FFF2-40B4-BE49-F238E27FC236}">
                <a16:creationId xmlns:a16="http://schemas.microsoft.com/office/drawing/2014/main" id="{4BF8E8EC-B059-4AA7-8B9F-44C3B7610EEB}"/>
              </a:ext>
            </a:extLst>
          </p:cNvPr>
          <p:cNvSpPr txBox="1"/>
          <p:nvPr/>
        </p:nvSpPr>
        <p:spPr>
          <a:xfrm>
            <a:off x="9880879" y="6157627"/>
            <a:ext cx="2311121" cy="646331"/>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Moon, 2021, S. 154ff.</a:t>
            </a:r>
          </a:p>
          <a:p>
            <a:r>
              <a:rPr lang="de-DE" sz="1200" dirty="0">
                <a:solidFill>
                  <a:schemeClr val="accent4"/>
                </a:solidFill>
              </a:rPr>
              <a:t>vgl. Schmieder, 2019, S. 20f.</a:t>
            </a:r>
            <a:endParaRPr lang="de-DE" sz="1200" dirty="0"/>
          </a:p>
        </p:txBody>
      </p:sp>
    </p:spTree>
    <p:extLst>
      <p:ext uri="{BB962C8B-B14F-4D97-AF65-F5344CB8AC3E}">
        <p14:creationId xmlns:p14="http://schemas.microsoft.com/office/powerpoint/2010/main" val="368414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66490-4D8B-4D83-9618-3A955E7F1504}"/>
              </a:ext>
            </a:extLst>
          </p:cNvPr>
          <p:cNvSpPr>
            <a:spLocks noGrp="1"/>
          </p:cNvSpPr>
          <p:nvPr>
            <p:ph type="title"/>
          </p:nvPr>
        </p:nvSpPr>
        <p:spPr/>
        <p:txBody>
          <a:bodyPr/>
          <a:lstStyle/>
          <a:p>
            <a:pPr algn="ctr"/>
            <a:r>
              <a:rPr lang="de-DE" dirty="0"/>
              <a:t>Delphi - Beispiele</a:t>
            </a:r>
          </a:p>
        </p:txBody>
      </p:sp>
      <p:graphicFrame>
        <p:nvGraphicFramePr>
          <p:cNvPr id="7" name="Inhaltsplatzhalter 6">
            <a:extLst>
              <a:ext uri="{FF2B5EF4-FFF2-40B4-BE49-F238E27FC236}">
                <a16:creationId xmlns:a16="http://schemas.microsoft.com/office/drawing/2014/main" id="{F252CA0E-371F-44C1-98D5-08AAF879BAC4}"/>
              </a:ext>
            </a:extLst>
          </p:cNvPr>
          <p:cNvGraphicFramePr>
            <a:graphicFrameLocks noGrp="1"/>
          </p:cNvGraphicFramePr>
          <p:nvPr>
            <p:ph idx="1"/>
            <p:extLst>
              <p:ext uri="{D42A27DB-BD31-4B8C-83A1-F6EECF244321}">
                <p14:modId xmlns:p14="http://schemas.microsoft.com/office/powerpoint/2010/main" val="1294940541"/>
              </p:ext>
            </p:extLst>
          </p:nvPr>
        </p:nvGraphicFramePr>
        <p:xfrm>
          <a:off x="1141413" y="24384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feld 3">
            <a:extLst>
              <a:ext uri="{FF2B5EF4-FFF2-40B4-BE49-F238E27FC236}">
                <a16:creationId xmlns:a16="http://schemas.microsoft.com/office/drawing/2014/main" id="{313D28A8-B9DF-4E2D-8880-85FA240BC73D}"/>
              </a:ext>
            </a:extLst>
          </p:cNvPr>
          <p:cNvSpPr txBox="1"/>
          <p:nvPr/>
        </p:nvSpPr>
        <p:spPr>
          <a:xfrm>
            <a:off x="7267575" y="5562600"/>
            <a:ext cx="5741986" cy="1200329"/>
          </a:xfrm>
          <a:prstGeom prst="rect">
            <a:avLst/>
          </a:prstGeom>
          <a:noFill/>
        </p:spPr>
        <p:txBody>
          <a:bodyPr wrap="square" rtlCol="0">
            <a:spAutoFit/>
          </a:bodyPr>
          <a:lstStyle/>
          <a:p>
            <a:r>
              <a:rPr lang="de-DE" sz="1200" dirty="0">
                <a:solidFill>
                  <a:schemeClr val="accent4"/>
                </a:solidFill>
              </a:rPr>
              <a:t>Quellen: Eigene Darstellung</a:t>
            </a:r>
          </a:p>
          <a:p>
            <a:r>
              <a:rPr lang="de-DE" sz="1200" dirty="0">
                <a:solidFill>
                  <a:schemeClr val="accent4"/>
                </a:solidFill>
              </a:rPr>
              <a:t>vgl. Bühring, 2021, S. 23</a:t>
            </a:r>
          </a:p>
          <a:p>
            <a:r>
              <a:rPr lang="de-DE" sz="1200" dirty="0">
                <a:solidFill>
                  <a:schemeClr val="accent4"/>
                </a:solidFill>
              </a:rPr>
              <a:t>vgl. Mühlbacher, 2014, S. 60f.</a:t>
            </a:r>
          </a:p>
          <a:p>
            <a:r>
              <a:rPr lang="de-DE" sz="1200" dirty="0">
                <a:solidFill>
                  <a:schemeClr val="accent4"/>
                </a:solidFill>
              </a:rPr>
              <a:t>vgl. Bühring, 2021, S. 23</a:t>
            </a:r>
          </a:p>
          <a:p>
            <a:r>
              <a:rPr lang="de-DE" sz="1200" dirty="0">
                <a:solidFill>
                  <a:schemeClr val="accent4"/>
                </a:solidFill>
              </a:rPr>
              <a:t>vgl. </a:t>
            </a:r>
            <a:r>
              <a:rPr lang="de-DE" sz="1200" dirty="0">
                <a:solidFill>
                  <a:schemeClr val="accent4"/>
                </a:solidFill>
                <a:hlinkClick r:id="rId7"/>
              </a:rPr>
              <a:t>https://www.jsec.uni-jena.de/neuigkeiten/delphi-befragung</a:t>
            </a:r>
            <a:endParaRPr lang="de-DE" sz="1200" dirty="0">
              <a:solidFill>
                <a:schemeClr val="accent4"/>
              </a:solidFill>
            </a:endParaRPr>
          </a:p>
          <a:p>
            <a:r>
              <a:rPr lang="de-DE" sz="1200" dirty="0">
                <a:solidFill>
                  <a:schemeClr val="accent4"/>
                </a:solidFill>
              </a:rPr>
              <a:t>vgl. </a:t>
            </a:r>
            <a:r>
              <a:rPr lang="de-DE" sz="1200" dirty="0">
                <a:solidFill>
                  <a:schemeClr val="accent4"/>
                </a:solidFill>
                <a:hlinkClick r:id="rId8"/>
              </a:rPr>
              <a:t>https://www.uni-jena.de/211011-verhaltenswandel</a:t>
            </a:r>
            <a:endParaRPr lang="de-DE" sz="1200" dirty="0">
              <a:solidFill>
                <a:schemeClr val="accent4"/>
              </a:solidFill>
            </a:endParaRPr>
          </a:p>
        </p:txBody>
      </p:sp>
    </p:spTree>
    <p:extLst>
      <p:ext uri="{BB962C8B-B14F-4D97-AF65-F5344CB8AC3E}">
        <p14:creationId xmlns:p14="http://schemas.microsoft.com/office/powerpoint/2010/main" val="155010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BA7ED1-E267-434D-A607-CAB5FB443CE3}"/>
              </a:ext>
            </a:extLst>
          </p:cNvPr>
          <p:cNvSpPr>
            <a:spLocks noGrp="1"/>
          </p:cNvSpPr>
          <p:nvPr>
            <p:ph type="title"/>
          </p:nvPr>
        </p:nvSpPr>
        <p:spPr/>
        <p:txBody>
          <a:bodyPr>
            <a:normAutofit/>
          </a:bodyPr>
          <a:lstStyle/>
          <a:p>
            <a:pPr algn="ctr"/>
            <a:r>
              <a:rPr lang="de-DE" sz="4000" dirty="0"/>
              <a:t>PERT – </a:t>
            </a:r>
            <a:r>
              <a:rPr lang="en-US" sz="4000" dirty="0"/>
              <a:t>Program evaluation and review technique</a:t>
            </a:r>
          </a:p>
        </p:txBody>
      </p:sp>
      <p:sp>
        <p:nvSpPr>
          <p:cNvPr id="3" name="Inhaltsplatzhalter 2">
            <a:extLst>
              <a:ext uri="{FF2B5EF4-FFF2-40B4-BE49-F238E27FC236}">
                <a16:creationId xmlns:a16="http://schemas.microsoft.com/office/drawing/2014/main" id="{2E53AB13-A675-4E18-B83D-C6F5D8E68150}"/>
              </a:ext>
            </a:extLst>
          </p:cNvPr>
          <p:cNvSpPr>
            <a:spLocks noGrp="1"/>
          </p:cNvSpPr>
          <p:nvPr>
            <p:ph idx="1"/>
          </p:nvPr>
        </p:nvSpPr>
        <p:spPr/>
        <p:txBody>
          <a:bodyPr/>
          <a:lstStyle/>
          <a:p>
            <a:r>
              <a:rPr lang="de-DE" dirty="0"/>
              <a:t>Schätzungsmethode aus dem Projektmanagement-Feld</a:t>
            </a:r>
          </a:p>
          <a:p>
            <a:r>
              <a:rPr lang="de-DE" dirty="0"/>
              <a:t>Auch: PERT-Schätzung, Dreipunktschätzung, Drei-Zeiten-Methode</a:t>
            </a:r>
          </a:p>
          <a:p>
            <a:r>
              <a:rPr lang="de-DE" dirty="0"/>
              <a:t>Zeitschätzung, keine Kosten</a:t>
            </a:r>
          </a:p>
          <a:p>
            <a:r>
              <a:rPr lang="de-DE" dirty="0"/>
              <a:t>Identifikation der wahrscheinlichsten Verzögerungsursachen</a:t>
            </a:r>
          </a:p>
          <a:p>
            <a:r>
              <a:rPr lang="de-DE" dirty="0"/>
              <a:t>PERT-Diagramm</a:t>
            </a:r>
          </a:p>
        </p:txBody>
      </p:sp>
    </p:spTree>
    <p:extLst>
      <p:ext uri="{BB962C8B-B14F-4D97-AF65-F5344CB8AC3E}">
        <p14:creationId xmlns:p14="http://schemas.microsoft.com/office/powerpoint/2010/main" val="269913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5DDC6-28DD-41B0-BEAA-59D859D28A49}"/>
              </a:ext>
            </a:extLst>
          </p:cNvPr>
          <p:cNvSpPr>
            <a:spLocks noGrp="1"/>
          </p:cNvSpPr>
          <p:nvPr>
            <p:ph type="title"/>
          </p:nvPr>
        </p:nvSpPr>
        <p:spPr>
          <a:xfrm>
            <a:off x="1141413" y="609600"/>
            <a:ext cx="9905998" cy="1216025"/>
          </a:xfrm>
        </p:spPr>
        <p:txBody>
          <a:bodyPr>
            <a:normAutofit/>
          </a:bodyPr>
          <a:lstStyle/>
          <a:p>
            <a:pPr algn="ctr"/>
            <a:r>
              <a:rPr lang="de-DE" sz="4000" dirty="0"/>
              <a:t>PERT – Funktionsweise</a:t>
            </a:r>
            <a:endParaRPr lang="de-DE" sz="2800"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B3EE294-19E4-414D-ABB0-4AE520A93A1F}"/>
                  </a:ext>
                </a:extLst>
              </p:cNvPr>
              <p:cNvSpPr>
                <a:spLocks noGrp="1"/>
              </p:cNvSpPr>
              <p:nvPr>
                <p:ph idx="1"/>
              </p:nvPr>
            </p:nvSpPr>
            <p:spPr>
              <a:xfrm>
                <a:off x="838200" y="2050473"/>
                <a:ext cx="10515600" cy="4126490"/>
              </a:xfrm>
            </p:spPr>
            <p:txBody>
              <a:bodyPr>
                <a:normAutofit fontScale="92500" lnSpcReduction="10000"/>
              </a:bodyPr>
              <a:lstStyle/>
              <a:p>
                <a:pPr algn="l"/>
                <a:r>
                  <a:rPr lang="de-DE" sz="2400" dirty="0"/>
                  <a:t>Alle Events und Aktivitäten / Arbeitsschritte des Projekts identifizieren </a:t>
                </a:r>
              </a:p>
              <a:p>
                <a:pPr marL="0" indent="0" algn="l">
                  <a:buNone/>
                </a:pPr>
                <a:r>
                  <a:rPr lang="de-DE" sz="2400" dirty="0"/>
                  <a:t>-&gt; Diese nennt man auch Nodes</a:t>
                </a:r>
              </a:p>
              <a:p>
                <a:pPr algn="l"/>
                <a:r>
                  <a:rPr lang="de-DE" sz="2400" dirty="0"/>
                  <a:t>Plan erstellen: Zusammenhang von Nodes</a:t>
                </a:r>
              </a:p>
              <a:p>
                <a:pPr marL="0" indent="0" algn="l">
                  <a:buNone/>
                </a:pPr>
                <a:r>
                  <a:rPr lang="de-DE" sz="2400" dirty="0"/>
                  <a:t>-&gt; Bsp.: Um an Node C zu arbeiten muss Node A fertig sein</a:t>
                </a:r>
              </a:p>
              <a:p>
                <a:pPr marL="0" indent="0" algn="l">
                  <a:buNone/>
                </a:pPr>
                <a:endParaRPr lang="de-DE" sz="1400" dirty="0"/>
              </a:p>
              <a:p>
                <a:pPr algn="l"/>
                <a:r>
                  <a:rPr lang="de-DE" sz="2400" dirty="0"/>
                  <a:t>Für alle Nodes schätzen: min., max. und </a:t>
                </a:r>
                <a:r>
                  <a:rPr lang="de-DE" sz="2400" b="0" i="0" dirty="0">
                    <a:solidFill>
                      <a:schemeClr val="tx1"/>
                    </a:solidFill>
                    <a:effectLst/>
                    <a:latin typeface="Arial" panose="020B0604020202020204" pitchFamily="34" charset="0"/>
                  </a:rPr>
                  <a:t>ø</a:t>
                </a:r>
                <a:r>
                  <a:rPr lang="de-DE" sz="2400" b="0" i="0" dirty="0">
                    <a:effectLst/>
                  </a:rPr>
                  <a:t> Dauer</a:t>
                </a:r>
              </a:p>
              <a:p>
                <a:r>
                  <a:rPr lang="de-DE" sz="2400" dirty="0"/>
                  <a:t>Geschätzte Dauer: </a:t>
                </a:r>
                <a14:m>
                  <m:oMath xmlns:m="http://schemas.openxmlformats.org/officeDocument/2006/math">
                    <m:f>
                      <m:fPr>
                        <m:ctrlPr>
                          <a:rPr lang="de-DE" sz="2400" i="1" dirty="0" smtClean="0">
                            <a:solidFill>
                              <a:schemeClr val="tx1"/>
                            </a:solidFill>
                            <a:effectLst/>
                            <a:latin typeface="Cambria Math" panose="02040503050406030204" pitchFamily="18" charset="0"/>
                            <a:ea typeface="Cambria Math" panose="02040503050406030204" pitchFamily="18" charset="0"/>
                          </a:rPr>
                        </m:ctrlPr>
                      </m:fPr>
                      <m:num>
                        <m:r>
                          <a:rPr lang="de-DE" sz="2400" b="0" i="0" dirty="0" smtClean="0">
                            <a:solidFill>
                              <a:schemeClr val="tx1"/>
                            </a:solidFill>
                            <a:effectLst/>
                            <a:latin typeface="Cambria Math" panose="02040503050406030204" pitchFamily="18" charset="0"/>
                            <a:ea typeface="Cambria Math" panose="02040503050406030204" pitchFamily="18" charset="0"/>
                          </a:rPr>
                          <m:t>4∗</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nor/>
                              </m:rPr>
                              <a:rPr lang="de-DE" sz="2400"/>
                              <m:t>ø</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min</m:t>
                            </m:r>
                          </m:sub>
                        </m:sSub>
                        <m:r>
                          <a:rPr lang="de-DE" sz="2400" b="0" i="0" dirty="0" smtClean="0">
                            <a:solidFill>
                              <a:schemeClr val="tx1"/>
                            </a:solidFill>
                            <a:effectLst/>
                            <a:latin typeface="Cambria Math" panose="02040503050406030204" pitchFamily="18" charset="0"/>
                            <a:ea typeface="Cambria Math" panose="02040503050406030204" pitchFamily="18" charset="0"/>
                          </a:rPr>
                          <m:t>+</m:t>
                        </m:r>
                        <m:sSub>
                          <m:sSubPr>
                            <m:ctrlPr>
                              <a:rPr lang="de-DE" sz="2400" i="1" dirty="0" smtClean="0">
                                <a:solidFill>
                                  <a:schemeClr val="tx1"/>
                                </a:solidFill>
                                <a:effectLst/>
                                <a:latin typeface="Cambria Math" panose="02040503050406030204" pitchFamily="18" charset="0"/>
                                <a:ea typeface="Cambria Math" panose="02040503050406030204" pitchFamily="18" charset="0"/>
                              </a:rPr>
                            </m:ctrlPr>
                          </m:sSubPr>
                          <m:e>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D</m:t>
                            </m:r>
                          </m:e>
                          <m:sub>
                            <m:r>
                              <m:rPr>
                                <m:sty m:val="p"/>
                              </m:rPr>
                              <a:rPr lang="de-DE" sz="2400" b="0" i="0" dirty="0" smtClean="0">
                                <a:solidFill>
                                  <a:schemeClr val="tx1"/>
                                </a:solidFill>
                                <a:effectLst/>
                                <a:latin typeface="Cambria Math" panose="02040503050406030204" pitchFamily="18" charset="0"/>
                                <a:ea typeface="Cambria Math" panose="02040503050406030204" pitchFamily="18" charset="0"/>
                              </a:rPr>
                              <m:t>max</m:t>
                            </m:r>
                          </m:sub>
                        </m:sSub>
                      </m:num>
                      <m:den>
                        <m:r>
                          <a:rPr lang="de-DE" sz="2400" b="0" i="0" dirty="0" smtClean="0">
                            <a:solidFill>
                              <a:schemeClr val="tx1"/>
                            </a:solidFill>
                            <a:effectLst/>
                            <a:latin typeface="Cambria Math" panose="02040503050406030204" pitchFamily="18" charset="0"/>
                            <a:ea typeface="Cambria Math" panose="02040503050406030204" pitchFamily="18" charset="0"/>
                          </a:rPr>
                          <m:t>6</m:t>
                        </m:r>
                      </m:den>
                    </m:f>
                  </m:oMath>
                </a14:m>
                <a:r>
                  <a:rPr lang="de-DE" sz="2400" dirty="0">
                    <a:solidFill>
                      <a:schemeClr val="tx1"/>
                    </a:solidFill>
                    <a:latin typeface="Cambria Math" panose="02040503050406030204" pitchFamily="18" charset="0"/>
                    <a:ea typeface="Cambria Math" panose="02040503050406030204" pitchFamily="18" charset="0"/>
                  </a:rPr>
                  <a:t>		</a:t>
                </a:r>
                <a:r>
                  <a:rPr lang="de-DE" sz="2000" dirty="0">
                    <a:solidFill>
                      <a:schemeClr val="tx1"/>
                    </a:solidFill>
                    <a:ea typeface="Cambria Math" panose="02040503050406030204" pitchFamily="18" charset="0"/>
                  </a:rPr>
                  <a:t>66,6% </a:t>
                </a:r>
                <a:r>
                  <a:rPr lang="de-DE" sz="2000" dirty="0"/>
                  <a:t>Ø</a:t>
                </a:r>
                <a:r>
                  <a:rPr lang="de-DE" sz="2000" dirty="0">
                    <a:solidFill>
                      <a:schemeClr val="tx1"/>
                    </a:solidFill>
                  </a:rPr>
                  <a:t>	16,6</a:t>
                </a:r>
                <a:r>
                  <a:rPr lang="de-DE" sz="2000" dirty="0"/>
                  <a:t>% min. 	 16,6% max.</a:t>
                </a:r>
              </a:p>
              <a:p>
                <a:pPr marL="0" indent="0">
                  <a:buNone/>
                </a:pPr>
                <a:endParaRPr lang="de-DE" sz="1500" dirty="0"/>
              </a:p>
              <a:p>
                <a:r>
                  <a:rPr lang="de-DE" sz="2400" dirty="0">
                    <a:solidFill>
                      <a:schemeClr val="tx1"/>
                    </a:solidFill>
                    <a:ea typeface="Cambria Math" panose="02040503050406030204" pitchFamily="18" charset="0"/>
                  </a:rPr>
                  <a:t>Herausfinden des </a:t>
                </a:r>
                <a:r>
                  <a:rPr lang="de-DE" sz="2400" dirty="0">
                    <a:ea typeface="Cambria Math" panose="02040503050406030204" pitchFamily="18" charset="0"/>
                  </a:rPr>
                  <a:t>„kritischen Pfades“</a:t>
                </a:r>
                <a:endParaRPr lang="de-DE" sz="2400" dirty="0">
                  <a:solidFill>
                    <a:schemeClr val="tx1"/>
                  </a:solidFill>
                  <a:ea typeface="Cambria Math" panose="02040503050406030204" pitchFamily="18" charset="0"/>
                </a:endParaRPr>
              </a:p>
              <a:p>
                <a:endParaRPr lang="de-DE" sz="2400" dirty="0"/>
              </a:p>
            </p:txBody>
          </p:sp>
        </mc:Choice>
        <mc:Fallback xmlns="">
          <p:sp>
            <p:nvSpPr>
              <p:cNvPr id="3" name="Inhaltsplatzhalter 2">
                <a:extLst>
                  <a:ext uri="{FF2B5EF4-FFF2-40B4-BE49-F238E27FC236}">
                    <a16:creationId xmlns:a16="http://schemas.microsoft.com/office/drawing/2014/main" id="{FB3EE294-19E4-414D-ABB0-4AE520A93A1F}"/>
                  </a:ext>
                </a:extLst>
              </p:cNvPr>
              <p:cNvSpPr>
                <a:spLocks noGrp="1" noRot="1" noChangeAspect="1" noMove="1" noResize="1" noEditPoints="1" noAdjustHandles="1" noChangeArrowheads="1" noChangeShapeType="1" noTextEdit="1"/>
              </p:cNvSpPr>
              <p:nvPr>
                <p:ph idx="1"/>
              </p:nvPr>
            </p:nvSpPr>
            <p:spPr>
              <a:xfrm>
                <a:off x="838200" y="2050473"/>
                <a:ext cx="10515600" cy="4126490"/>
              </a:xfrm>
              <a:blipFill>
                <a:blip r:embed="rId2"/>
                <a:stretch>
                  <a:fillRect l="-1217" t="-4874"/>
                </a:stretch>
              </a:blipFill>
            </p:spPr>
            <p:txBody>
              <a:bodyPr/>
              <a:lstStyle/>
              <a:p>
                <a:r>
                  <a:rPr lang="de-DE">
                    <a:noFill/>
                  </a:rPr>
                  <a:t> </a:t>
                </a:r>
              </a:p>
            </p:txBody>
          </p:sp>
        </mc:Fallback>
      </mc:AlternateContent>
    </p:spTree>
    <p:extLst>
      <p:ext uri="{BB962C8B-B14F-4D97-AF65-F5344CB8AC3E}">
        <p14:creationId xmlns:p14="http://schemas.microsoft.com/office/powerpoint/2010/main" val="3019634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extLst>
              <p:ext uri="{D42A27DB-BD31-4B8C-83A1-F6EECF244321}">
                <p14:modId xmlns:p14="http://schemas.microsoft.com/office/powerpoint/2010/main" val="256173802"/>
              </p:ext>
            </p:extLst>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752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C4940-D9E2-437C-B6F5-0351CCAE4C7A}"/>
              </a:ext>
            </a:extLst>
          </p:cNvPr>
          <p:cNvSpPr>
            <a:spLocks noGrp="1"/>
          </p:cNvSpPr>
          <p:nvPr>
            <p:ph type="title"/>
          </p:nvPr>
        </p:nvSpPr>
        <p:spPr>
          <a:xfrm>
            <a:off x="1141413" y="341745"/>
            <a:ext cx="9905998" cy="895928"/>
          </a:xfrm>
        </p:spPr>
        <p:txBody>
          <a:bodyPr/>
          <a:lstStyle/>
          <a:p>
            <a:r>
              <a:rPr lang="de-DE" dirty="0"/>
              <a:t>PERT - Diagramm</a:t>
            </a:r>
          </a:p>
        </p:txBody>
      </p:sp>
      <p:graphicFrame>
        <p:nvGraphicFramePr>
          <p:cNvPr id="5" name="Tabelle 5">
            <a:extLst>
              <a:ext uri="{FF2B5EF4-FFF2-40B4-BE49-F238E27FC236}">
                <a16:creationId xmlns:a16="http://schemas.microsoft.com/office/drawing/2014/main" id="{8553D567-1B04-44BE-8C3B-A5F2F45A5424}"/>
              </a:ext>
            </a:extLst>
          </p:cNvPr>
          <p:cNvGraphicFramePr>
            <a:graphicFrameLocks noGrp="1"/>
          </p:cNvGraphicFramePr>
          <p:nvPr/>
        </p:nvGraphicFramePr>
        <p:xfrm>
          <a:off x="6094412" y="420651"/>
          <a:ext cx="3853152" cy="731520"/>
        </p:xfrm>
        <a:graphic>
          <a:graphicData uri="http://schemas.openxmlformats.org/drawingml/2006/table">
            <a:tbl>
              <a:tblPr bandRow="1">
                <a:tableStyleId>{5C22544A-7EE6-4342-B048-85BDC9FD1C3A}</a:tableStyleId>
              </a:tblPr>
              <a:tblGrid>
                <a:gridCol w="1926576">
                  <a:extLst>
                    <a:ext uri="{9D8B030D-6E8A-4147-A177-3AD203B41FA5}">
                      <a16:colId xmlns:a16="http://schemas.microsoft.com/office/drawing/2014/main" val="2556629905"/>
                    </a:ext>
                  </a:extLst>
                </a:gridCol>
                <a:gridCol w="1926576">
                  <a:extLst>
                    <a:ext uri="{9D8B030D-6E8A-4147-A177-3AD203B41FA5}">
                      <a16:colId xmlns:a16="http://schemas.microsoft.com/office/drawing/2014/main" val="2166376972"/>
                    </a:ext>
                  </a:extLst>
                </a:gridCol>
              </a:tblGrid>
              <a:tr h="337513">
                <a:tc>
                  <a:txBody>
                    <a:bodyPr/>
                    <a:lstStyle/>
                    <a:p>
                      <a:r>
                        <a:rPr lang="de-DE" sz="1800" b="0" dirty="0">
                          <a:solidFill>
                            <a:schemeClr val="bg1"/>
                          </a:solidFill>
                        </a:rPr>
                        <a:t>Frühester Start</a:t>
                      </a:r>
                    </a:p>
                  </a:txBody>
                  <a:tcPr/>
                </a:tc>
                <a:tc>
                  <a:txBody>
                    <a:bodyPr/>
                    <a:lstStyle/>
                    <a:p>
                      <a:r>
                        <a:rPr lang="de-DE" sz="1800" b="0" dirty="0">
                          <a:solidFill>
                            <a:schemeClr val="bg1"/>
                          </a:solidFill>
                        </a:rPr>
                        <a:t>Frühestes Ende</a:t>
                      </a:r>
                    </a:p>
                  </a:txBody>
                  <a:tcPr/>
                </a:tc>
                <a:extLst>
                  <a:ext uri="{0D108BD9-81ED-4DB2-BD59-A6C34878D82A}">
                    <a16:rowId xmlns:a16="http://schemas.microsoft.com/office/drawing/2014/main" val="1951186189"/>
                  </a:ext>
                </a:extLst>
              </a:tr>
              <a:tr h="337513">
                <a:tc>
                  <a:txBody>
                    <a:bodyPr/>
                    <a:lstStyle/>
                    <a:p>
                      <a:r>
                        <a:rPr lang="de-DE" sz="1800" b="0" dirty="0">
                          <a:solidFill>
                            <a:schemeClr val="bg1"/>
                          </a:solidFill>
                        </a:rPr>
                        <a:t>Spätester Start</a:t>
                      </a:r>
                    </a:p>
                  </a:txBody>
                  <a:tcPr/>
                </a:tc>
                <a:tc>
                  <a:txBody>
                    <a:bodyPr/>
                    <a:lstStyle/>
                    <a:p>
                      <a:r>
                        <a:rPr lang="de-DE" sz="1800" b="0" dirty="0">
                          <a:solidFill>
                            <a:schemeClr val="bg1"/>
                          </a:solidFill>
                        </a:rPr>
                        <a:t>Spätestes Ende</a:t>
                      </a:r>
                    </a:p>
                  </a:txBody>
                  <a:tcPr/>
                </a:tc>
                <a:extLst>
                  <a:ext uri="{0D108BD9-81ED-4DB2-BD59-A6C34878D82A}">
                    <a16:rowId xmlns:a16="http://schemas.microsoft.com/office/drawing/2014/main" val="1045124613"/>
                  </a:ext>
                </a:extLst>
              </a:tr>
            </a:tbl>
          </a:graphicData>
        </a:graphic>
      </p:graphicFrame>
      <p:graphicFrame>
        <p:nvGraphicFramePr>
          <p:cNvPr id="6" name="Tabelle 6">
            <a:extLst>
              <a:ext uri="{FF2B5EF4-FFF2-40B4-BE49-F238E27FC236}">
                <a16:creationId xmlns:a16="http://schemas.microsoft.com/office/drawing/2014/main" id="{69AF70EB-2655-4657-B86B-5C10A56A85F1}"/>
              </a:ext>
            </a:extLst>
          </p:cNvPr>
          <p:cNvGraphicFramePr>
            <a:graphicFrameLocks noGrp="1"/>
          </p:cNvGraphicFramePr>
          <p:nvPr/>
        </p:nvGraphicFramePr>
        <p:xfrm>
          <a:off x="893979" y="5468852"/>
          <a:ext cx="10400866" cy="1107440"/>
        </p:xfrm>
        <a:graphic>
          <a:graphicData uri="http://schemas.openxmlformats.org/drawingml/2006/table">
            <a:tbl>
              <a:tblPr firstRow="1" bandRow="1">
                <a:tableStyleId>{5C22544A-7EE6-4342-B048-85BDC9FD1C3A}</a:tableStyleId>
              </a:tblPr>
              <a:tblGrid>
                <a:gridCol w="2297498">
                  <a:extLst>
                    <a:ext uri="{9D8B030D-6E8A-4147-A177-3AD203B41FA5}">
                      <a16:colId xmlns:a16="http://schemas.microsoft.com/office/drawing/2014/main" val="679930394"/>
                    </a:ext>
                  </a:extLst>
                </a:gridCol>
                <a:gridCol w="1012921">
                  <a:extLst>
                    <a:ext uri="{9D8B030D-6E8A-4147-A177-3AD203B41FA5}">
                      <a16:colId xmlns:a16="http://schemas.microsoft.com/office/drawing/2014/main" val="3840608952"/>
                    </a:ext>
                  </a:extLst>
                </a:gridCol>
                <a:gridCol w="1012921">
                  <a:extLst>
                    <a:ext uri="{9D8B030D-6E8A-4147-A177-3AD203B41FA5}">
                      <a16:colId xmlns:a16="http://schemas.microsoft.com/office/drawing/2014/main" val="758525459"/>
                    </a:ext>
                  </a:extLst>
                </a:gridCol>
                <a:gridCol w="1012921">
                  <a:extLst>
                    <a:ext uri="{9D8B030D-6E8A-4147-A177-3AD203B41FA5}">
                      <a16:colId xmlns:a16="http://schemas.microsoft.com/office/drawing/2014/main" val="114140554"/>
                    </a:ext>
                  </a:extLst>
                </a:gridCol>
                <a:gridCol w="1012921">
                  <a:extLst>
                    <a:ext uri="{9D8B030D-6E8A-4147-A177-3AD203B41FA5}">
                      <a16:colId xmlns:a16="http://schemas.microsoft.com/office/drawing/2014/main" val="1460018751"/>
                    </a:ext>
                  </a:extLst>
                </a:gridCol>
                <a:gridCol w="1012921">
                  <a:extLst>
                    <a:ext uri="{9D8B030D-6E8A-4147-A177-3AD203B41FA5}">
                      <a16:colId xmlns:a16="http://schemas.microsoft.com/office/drawing/2014/main" val="31346433"/>
                    </a:ext>
                  </a:extLst>
                </a:gridCol>
                <a:gridCol w="1012921">
                  <a:extLst>
                    <a:ext uri="{9D8B030D-6E8A-4147-A177-3AD203B41FA5}">
                      <a16:colId xmlns:a16="http://schemas.microsoft.com/office/drawing/2014/main" val="2852990974"/>
                    </a:ext>
                  </a:extLst>
                </a:gridCol>
                <a:gridCol w="1012921">
                  <a:extLst>
                    <a:ext uri="{9D8B030D-6E8A-4147-A177-3AD203B41FA5}">
                      <a16:colId xmlns:a16="http://schemas.microsoft.com/office/drawing/2014/main" val="3782814516"/>
                    </a:ext>
                  </a:extLst>
                </a:gridCol>
                <a:gridCol w="1012921">
                  <a:extLst>
                    <a:ext uri="{9D8B030D-6E8A-4147-A177-3AD203B41FA5}">
                      <a16:colId xmlns:a16="http://schemas.microsoft.com/office/drawing/2014/main" val="3528093438"/>
                    </a:ext>
                  </a:extLst>
                </a:gridCol>
              </a:tblGrid>
              <a:tr h="370840">
                <a:tc>
                  <a:txBody>
                    <a:bodyPr/>
                    <a:lstStyle/>
                    <a:p>
                      <a:endParaRPr lang="de-DE" dirty="0"/>
                    </a:p>
                  </a:txBody>
                  <a:tcPr/>
                </a:tc>
                <a:tc>
                  <a:txBody>
                    <a:bodyPr/>
                    <a:lstStyle/>
                    <a:p>
                      <a:r>
                        <a:rPr lang="de-DE" dirty="0"/>
                        <a:t>A</a:t>
                      </a:r>
                    </a:p>
                  </a:txBody>
                  <a:tcPr/>
                </a:tc>
                <a:tc>
                  <a:txBody>
                    <a:bodyPr/>
                    <a:lstStyle/>
                    <a:p>
                      <a:r>
                        <a:rPr lang="de-DE" dirty="0"/>
                        <a:t>B</a:t>
                      </a:r>
                    </a:p>
                  </a:txBody>
                  <a:tcPr/>
                </a:tc>
                <a:tc>
                  <a:txBody>
                    <a:bodyPr/>
                    <a:lstStyle/>
                    <a:p>
                      <a:r>
                        <a:rPr lang="de-DE" dirty="0"/>
                        <a:t>C</a:t>
                      </a:r>
                    </a:p>
                  </a:txBody>
                  <a:tcPr/>
                </a:tc>
                <a:tc>
                  <a:txBody>
                    <a:bodyPr/>
                    <a:lstStyle/>
                    <a:p>
                      <a:r>
                        <a:rPr lang="de-DE" dirty="0"/>
                        <a:t>D</a:t>
                      </a:r>
                    </a:p>
                  </a:txBody>
                  <a:tcPr/>
                </a:tc>
                <a:tc>
                  <a:txBody>
                    <a:bodyPr/>
                    <a:lstStyle/>
                    <a:p>
                      <a:r>
                        <a:rPr lang="de-DE" dirty="0"/>
                        <a:t>E</a:t>
                      </a:r>
                    </a:p>
                  </a:txBody>
                  <a:tcPr/>
                </a:tc>
                <a:tc>
                  <a:txBody>
                    <a:bodyPr/>
                    <a:lstStyle/>
                    <a:p>
                      <a:r>
                        <a:rPr lang="de-DE" dirty="0"/>
                        <a:t>F</a:t>
                      </a:r>
                    </a:p>
                  </a:txBody>
                  <a:tcPr/>
                </a:tc>
                <a:tc>
                  <a:txBody>
                    <a:bodyPr/>
                    <a:lstStyle/>
                    <a:p>
                      <a:r>
                        <a:rPr lang="de-DE" dirty="0"/>
                        <a:t>G</a:t>
                      </a:r>
                    </a:p>
                  </a:txBody>
                  <a:tcPr/>
                </a:tc>
                <a:tc>
                  <a:txBody>
                    <a:bodyPr/>
                    <a:lstStyle/>
                    <a:p>
                      <a:r>
                        <a:rPr lang="de-DE" dirty="0"/>
                        <a:t>H</a:t>
                      </a:r>
                    </a:p>
                  </a:txBody>
                  <a:tcPr/>
                </a:tc>
                <a:extLst>
                  <a:ext uri="{0D108BD9-81ED-4DB2-BD59-A6C34878D82A}">
                    <a16:rowId xmlns:a16="http://schemas.microsoft.com/office/drawing/2014/main" val="3533153664"/>
                  </a:ext>
                </a:extLst>
              </a:tr>
              <a:tr h="370840">
                <a:tc>
                  <a:txBody>
                    <a:bodyPr/>
                    <a:lstStyle/>
                    <a:p>
                      <a:r>
                        <a:rPr lang="de-DE" dirty="0"/>
                        <a:t>Abhängig von</a:t>
                      </a:r>
                    </a:p>
                  </a:txBody>
                  <a:tcPr/>
                </a:tc>
                <a:tc>
                  <a:txBody>
                    <a:bodyPr/>
                    <a:lstStyle/>
                    <a:p>
                      <a:r>
                        <a:rPr lang="de-DE" dirty="0"/>
                        <a:t>-</a:t>
                      </a:r>
                    </a:p>
                  </a:txBody>
                  <a:tcPr/>
                </a:tc>
                <a:tc>
                  <a:txBody>
                    <a:bodyPr/>
                    <a:lstStyle/>
                    <a:p>
                      <a:r>
                        <a:rPr lang="de-DE" dirty="0"/>
                        <a:t>-</a:t>
                      </a:r>
                    </a:p>
                  </a:txBody>
                  <a:tcPr/>
                </a:tc>
                <a:tc>
                  <a:txBody>
                    <a:bodyPr/>
                    <a:lstStyle/>
                    <a:p>
                      <a:r>
                        <a:rPr lang="de-DE" dirty="0"/>
                        <a:t>B</a:t>
                      </a:r>
                    </a:p>
                  </a:txBody>
                  <a:tcPr/>
                </a:tc>
                <a:tc>
                  <a:txBody>
                    <a:bodyPr/>
                    <a:lstStyle/>
                    <a:p>
                      <a:r>
                        <a:rPr lang="de-DE" dirty="0"/>
                        <a:t>A, C</a:t>
                      </a:r>
                    </a:p>
                  </a:txBody>
                  <a:tcPr/>
                </a:tc>
                <a:tc>
                  <a:txBody>
                    <a:bodyPr/>
                    <a:lstStyle/>
                    <a:p>
                      <a:r>
                        <a:rPr lang="de-DE" dirty="0"/>
                        <a:t>B</a:t>
                      </a:r>
                    </a:p>
                  </a:txBody>
                  <a:tcPr/>
                </a:tc>
                <a:tc>
                  <a:txBody>
                    <a:bodyPr/>
                    <a:lstStyle/>
                    <a:p>
                      <a:r>
                        <a:rPr lang="de-DE" dirty="0"/>
                        <a:t>E</a:t>
                      </a:r>
                    </a:p>
                  </a:txBody>
                  <a:tcPr/>
                </a:tc>
                <a:tc>
                  <a:txBody>
                    <a:bodyPr/>
                    <a:lstStyle/>
                    <a:p>
                      <a:r>
                        <a:rPr lang="de-DE" dirty="0"/>
                        <a:t>D, E</a:t>
                      </a:r>
                    </a:p>
                  </a:txBody>
                  <a:tcPr/>
                </a:tc>
                <a:tc>
                  <a:txBody>
                    <a:bodyPr/>
                    <a:lstStyle/>
                    <a:p>
                      <a:r>
                        <a:rPr lang="de-DE" dirty="0"/>
                        <a:t>F</a:t>
                      </a:r>
                    </a:p>
                  </a:txBody>
                  <a:tcPr/>
                </a:tc>
                <a:extLst>
                  <a:ext uri="{0D108BD9-81ED-4DB2-BD59-A6C34878D82A}">
                    <a16:rowId xmlns:a16="http://schemas.microsoft.com/office/drawing/2014/main" val="132499841"/>
                  </a:ext>
                </a:extLst>
              </a:tr>
              <a:tr h="190268">
                <a:tc>
                  <a:txBody>
                    <a:bodyPr/>
                    <a:lstStyle/>
                    <a:p>
                      <a:r>
                        <a:rPr lang="de-DE" dirty="0"/>
                        <a:t>Geschätzte Dauer</a:t>
                      </a:r>
                    </a:p>
                  </a:txBody>
                  <a:tcPr/>
                </a:tc>
                <a:tc>
                  <a:txBody>
                    <a:bodyPr/>
                    <a:lstStyle/>
                    <a:p>
                      <a:r>
                        <a:rPr lang="de-DE" dirty="0"/>
                        <a:t>5</a:t>
                      </a:r>
                    </a:p>
                  </a:txBody>
                  <a:tcPr/>
                </a:tc>
                <a:tc>
                  <a:txBody>
                    <a:bodyPr/>
                    <a:lstStyle/>
                    <a:p>
                      <a:r>
                        <a:rPr lang="de-DE" dirty="0"/>
                        <a:t>8</a:t>
                      </a:r>
                    </a:p>
                  </a:txBody>
                  <a:tcPr/>
                </a:tc>
                <a:tc>
                  <a:txBody>
                    <a:bodyPr/>
                    <a:lstStyle/>
                    <a:p>
                      <a:r>
                        <a:rPr lang="de-DE" dirty="0"/>
                        <a:t>6</a:t>
                      </a:r>
                    </a:p>
                  </a:txBody>
                  <a:tcPr/>
                </a:tc>
                <a:tc>
                  <a:txBody>
                    <a:bodyPr/>
                    <a:lstStyle/>
                    <a:p>
                      <a:r>
                        <a:rPr lang="de-DE" dirty="0"/>
                        <a:t>4</a:t>
                      </a:r>
                    </a:p>
                  </a:txBody>
                  <a:tcPr/>
                </a:tc>
                <a:tc>
                  <a:txBody>
                    <a:bodyPr/>
                    <a:lstStyle/>
                    <a:p>
                      <a:r>
                        <a:rPr lang="de-DE" dirty="0"/>
                        <a:t>7</a:t>
                      </a:r>
                    </a:p>
                  </a:txBody>
                  <a:tcPr/>
                </a:tc>
                <a:tc>
                  <a:txBody>
                    <a:bodyPr/>
                    <a:lstStyle/>
                    <a:p>
                      <a:r>
                        <a:rPr lang="de-DE" dirty="0"/>
                        <a:t>9</a:t>
                      </a:r>
                    </a:p>
                  </a:txBody>
                  <a:tcPr/>
                </a:tc>
                <a:tc>
                  <a:txBody>
                    <a:bodyPr/>
                    <a:lstStyle/>
                    <a:p>
                      <a:r>
                        <a:rPr lang="de-DE" dirty="0"/>
                        <a:t>3</a:t>
                      </a:r>
                    </a:p>
                  </a:txBody>
                  <a:tcPr/>
                </a:tc>
                <a:tc>
                  <a:txBody>
                    <a:bodyPr/>
                    <a:lstStyle/>
                    <a:p>
                      <a:r>
                        <a:rPr lang="de-DE" dirty="0"/>
                        <a:t>6</a:t>
                      </a:r>
                    </a:p>
                  </a:txBody>
                  <a:tcPr/>
                </a:tc>
                <a:extLst>
                  <a:ext uri="{0D108BD9-81ED-4DB2-BD59-A6C34878D82A}">
                    <a16:rowId xmlns:a16="http://schemas.microsoft.com/office/drawing/2014/main" val="4227464681"/>
                  </a:ext>
                </a:extLst>
              </a:tr>
            </a:tbl>
          </a:graphicData>
        </a:graphic>
      </p:graphicFrame>
      <p:graphicFrame>
        <p:nvGraphicFramePr>
          <p:cNvPr id="7" name="Tabelle 7">
            <a:extLst>
              <a:ext uri="{FF2B5EF4-FFF2-40B4-BE49-F238E27FC236}">
                <a16:creationId xmlns:a16="http://schemas.microsoft.com/office/drawing/2014/main" id="{64732D29-CEF4-4540-9A56-168D7EFE0625}"/>
              </a:ext>
            </a:extLst>
          </p:cNvPr>
          <p:cNvGraphicFramePr>
            <a:graphicFrameLocks noGrp="1"/>
          </p:cNvGraphicFramePr>
          <p:nvPr/>
        </p:nvGraphicFramePr>
        <p:xfrm>
          <a:off x="2168596" y="1529157"/>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A</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5</a:t>
                      </a:r>
                    </a:p>
                  </a:txBody>
                  <a:tcPr/>
                </a:tc>
                <a:extLst>
                  <a:ext uri="{0D108BD9-81ED-4DB2-BD59-A6C34878D82A}">
                    <a16:rowId xmlns:a16="http://schemas.microsoft.com/office/drawing/2014/main" val="404102209"/>
                  </a:ext>
                </a:extLst>
              </a:tr>
              <a:tr h="306647">
                <a:tc>
                  <a:txBody>
                    <a:bodyPr/>
                    <a:lstStyle/>
                    <a:p>
                      <a:pPr algn="ctr"/>
                      <a:r>
                        <a:rPr lang="de-DE" dirty="0"/>
                        <a:t>17</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8" name="Tabelle 8">
            <a:extLst>
              <a:ext uri="{FF2B5EF4-FFF2-40B4-BE49-F238E27FC236}">
                <a16:creationId xmlns:a16="http://schemas.microsoft.com/office/drawing/2014/main" id="{D11727E6-EA16-48CB-8861-F44BCD57FE02}"/>
              </a:ext>
            </a:extLst>
          </p:cNvPr>
          <p:cNvGraphicFramePr>
            <a:graphicFrameLocks noGrp="1"/>
          </p:cNvGraphicFramePr>
          <p:nvPr/>
        </p:nvGraphicFramePr>
        <p:xfrm>
          <a:off x="683492" y="2917921"/>
          <a:ext cx="711200" cy="370840"/>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079429877"/>
                    </a:ext>
                  </a:extLst>
                </a:gridCol>
              </a:tblGrid>
              <a:tr h="370840">
                <a:tc>
                  <a:txBody>
                    <a:bodyPr/>
                    <a:lstStyle/>
                    <a:p>
                      <a:pPr algn="ctr"/>
                      <a:r>
                        <a:rPr lang="de-DE" dirty="0"/>
                        <a:t>Start</a:t>
                      </a:r>
                    </a:p>
                  </a:txBody>
                  <a:tcPr/>
                </a:tc>
                <a:extLst>
                  <a:ext uri="{0D108BD9-81ED-4DB2-BD59-A6C34878D82A}">
                    <a16:rowId xmlns:a16="http://schemas.microsoft.com/office/drawing/2014/main" val="2320370699"/>
                  </a:ext>
                </a:extLst>
              </a:tr>
            </a:tbl>
          </a:graphicData>
        </a:graphic>
      </p:graphicFrame>
      <p:graphicFrame>
        <p:nvGraphicFramePr>
          <p:cNvPr id="9" name="Tabelle 8">
            <a:extLst>
              <a:ext uri="{FF2B5EF4-FFF2-40B4-BE49-F238E27FC236}">
                <a16:creationId xmlns:a16="http://schemas.microsoft.com/office/drawing/2014/main" id="{4B371848-5A6A-4B05-A238-1E5FDDE9DD5D}"/>
              </a:ext>
            </a:extLst>
          </p:cNvPr>
          <p:cNvGraphicFramePr>
            <a:graphicFrameLocks noGrp="1"/>
          </p:cNvGraphicFramePr>
          <p:nvPr/>
        </p:nvGraphicFramePr>
        <p:xfrm>
          <a:off x="10836203" y="2917921"/>
          <a:ext cx="773905" cy="370840"/>
        </p:xfrm>
        <a:graphic>
          <a:graphicData uri="http://schemas.openxmlformats.org/drawingml/2006/table">
            <a:tbl>
              <a:tblPr firstRow="1" bandRow="1">
                <a:tableStyleId>{5C22544A-7EE6-4342-B048-85BDC9FD1C3A}</a:tableStyleId>
              </a:tblPr>
              <a:tblGrid>
                <a:gridCol w="773905">
                  <a:extLst>
                    <a:ext uri="{9D8B030D-6E8A-4147-A177-3AD203B41FA5}">
                      <a16:colId xmlns:a16="http://schemas.microsoft.com/office/drawing/2014/main" val="2079429877"/>
                    </a:ext>
                  </a:extLst>
                </a:gridCol>
              </a:tblGrid>
              <a:tr h="370840">
                <a:tc>
                  <a:txBody>
                    <a:bodyPr/>
                    <a:lstStyle/>
                    <a:p>
                      <a:pPr algn="ctr"/>
                      <a:r>
                        <a:rPr lang="de-DE" dirty="0"/>
                        <a:t>Ende</a:t>
                      </a:r>
                    </a:p>
                  </a:txBody>
                  <a:tcPr/>
                </a:tc>
                <a:extLst>
                  <a:ext uri="{0D108BD9-81ED-4DB2-BD59-A6C34878D82A}">
                    <a16:rowId xmlns:a16="http://schemas.microsoft.com/office/drawing/2014/main" val="2320370699"/>
                  </a:ext>
                </a:extLst>
              </a:tr>
            </a:tbl>
          </a:graphicData>
        </a:graphic>
      </p:graphicFrame>
      <p:graphicFrame>
        <p:nvGraphicFramePr>
          <p:cNvPr id="12" name="Tabelle 7">
            <a:extLst>
              <a:ext uri="{FF2B5EF4-FFF2-40B4-BE49-F238E27FC236}">
                <a16:creationId xmlns:a16="http://schemas.microsoft.com/office/drawing/2014/main" id="{EAE56F77-6945-443F-B3DD-C10C82DAA015}"/>
              </a:ext>
            </a:extLst>
          </p:cNvPr>
          <p:cNvGraphicFramePr>
            <a:graphicFrameLocks noGrp="1"/>
          </p:cNvGraphicFramePr>
          <p:nvPr/>
        </p:nvGraphicFramePr>
        <p:xfrm>
          <a:off x="2169841" y="3566469"/>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B</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404102209"/>
                  </a:ext>
                </a:extLst>
              </a:tr>
              <a:tr h="306647">
                <a:tc>
                  <a:txBody>
                    <a:bodyPr/>
                    <a:lstStyle/>
                    <a:p>
                      <a:pPr algn="ctr"/>
                      <a:r>
                        <a:rPr lang="de-DE" dirty="0"/>
                        <a:t>0</a:t>
                      </a:r>
                    </a:p>
                  </a:txBody>
                  <a:tcPr/>
                </a:tc>
                <a:tc>
                  <a:txBody>
                    <a:bodyPr/>
                    <a:lstStyle/>
                    <a:p>
                      <a:pPr algn="ctr"/>
                      <a:r>
                        <a:rPr lang="de-DE" dirty="0"/>
                        <a:t>8</a:t>
                      </a:r>
                    </a:p>
                  </a:txBody>
                  <a:tcPr/>
                </a:tc>
                <a:extLst>
                  <a:ext uri="{0D108BD9-81ED-4DB2-BD59-A6C34878D82A}">
                    <a16:rowId xmlns:a16="http://schemas.microsoft.com/office/drawing/2014/main" val="3665094232"/>
                  </a:ext>
                </a:extLst>
              </a:tr>
            </a:tbl>
          </a:graphicData>
        </a:graphic>
      </p:graphicFrame>
      <p:graphicFrame>
        <p:nvGraphicFramePr>
          <p:cNvPr id="13" name="Tabelle 7">
            <a:extLst>
              <a:ext uri="{FF2B5EF4-FFF2-40B4-BE49-F238E27FC236}">
                <a16:creationId xmlns:a16="http://schemas.microsoft.com/office/drawing/2014/main" id="{CB49659D-D072-4FDC-896C-9F7D2EC1B278}"/>
              </a:ext>
            </a:extLst>
          </p:cNvPr>
          <p:cNvGraphicFramePr>
            <a:graphicFrameLocks noGrp="1"/>
          </p:cNvGraphicFramePr>
          <p:nvPr/>
        </p:nvGraphicFramePr>
        <p:xfrm>
          <a:off x="3575680" y="2758981"/>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216516">
                <a:tc gridSpan="2">
                  <a:txBody>
                    <a:bodyPr/>
                    <a:lstStyle/>
                    <a:p>
                      <a:pPr algn="ctr"/>
                      <a:r>
                        <a:rPr lang="de-DE" dirty="0"/>
                        <a:t>C</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14</a:t>
                      </a:r>
                    </a:p>
                  </a:txBody>
                  <a:tcPr/>
                </a:tc>
                <a:extLst>
                  <a:ext uri="{0D108BD9-81ED-4DB2-BD59-A6C34878D82A}">
                    <a16:rowId xmlns:a16="http://schemas.microsoft.com/office/drawing/2014/main" val="404102209"/>
                  </a:ext>
                </a:extLst>
              </a:tr>
              <a:tr h="306647">
                <a:tc>
                  <a:txBody>
                    <a:bodyPr/>
                    <a:lstStyle/>
                    <a:p>
                      <a:pPr algn="ctr"/>
                      <a:r>
                        <a:rPr lang="de-DE" dirty="0"/>
                        <a:t>16</a:t>
                      </a:r>
                    </a:p>
                  </a:txBody>
                  <a:tcPr/>
                </a:tc>
                <a:tc>
                  <a:txBody>
                    <a:bodyPr/>
                    <a:lstStyle/>
                    <a:p>
                      <a:pPr algn="ctr"/>
                      <a:r>
                        <a:rPr lang="de-DE" dirty="0"/>
                        <a:t>23</a:t>
                      </a:r>
                    </a:p>
                  </a:txBody>
                  <a:tcPr/>
                </a:tc>
                <a:extLst>
                  <a:ext uri="{0D108BD9-81ED-4DB2-BD59-A6C34878D82A}">
                    <a16:rowId xmlns:a16="http://schemas.microsoft.com/office/drawing/2014/main" val="3665094232"/>
                  </a:ext>
                </a:extLst>
              </a:tr>
            </a:tbl>
          </a:graphicData>
        </a:graphic>
      </p:graphicFrame>
      <p:graphicFrame>
        <p:nvGraphicFramePr>
          <p:cNvPr id="14" name="Tabelle 7">
            <a:extLst>
              <a:ext uri="{FF2B5EF4-FFF2-40B4-BE49-F238E27FC236}">
                <a16:creationId xmlns:a16="http://schemas.microsoft.com/office/drawing/2014/main" id="{7C0B6D47-C339-4AC5-ABF6-788B796E36F4}"/>
              </a:ext>
            </a:extLst>
          </p:cNvPr>
          <p:cNvGraphicFramePr>
            <a:graphicFrameLocks noGrp="1"/>
          </p:cNvGraphicFramePr>
          <p:nvPr/>
        </p:nvGraphicFramePr>
        <p:xfrm>
          <a:off x="5003918" y="151261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D</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14</a:t>
                      </a:r>
                    </a:p>
                  </a:txBody>
                  <a:tcPr/>
                </a:tc>
                <a:tc>
                  <a:txBody>
                    <a:bodyPr/>
                    <a:lstStyle/>
                    <a:p>
                      <a:pPr algn="ctr"/>
                      <a:r>
                        <a:rPr lang="de-DE" dirty="0"/>
                        <a:t>18</a:t>
                      </a:r>
                    </a:p>
                  </a:txBody>
                  <a:tcPr/>
                </a:tc>
                <a:extLst>
                  <a:ext uri="{0D108BD9-81ED-4DB2-BD59-A6C34878D82A}">
                    <a16:rowId xmlns:a16="http://schemas.microsoft.com/office/drawing/2014/main" val="404102209"/>
                  </a:ext>
                </a:extLst>
              </a:tr>
              <a:tr h="306647">
                <a:tc>
                  <a:txBody>
                    <a:bodyPr/>
                    <a:lstStyle/>
                    <a:p>
                      <a:pPr algn="ctr"/>
                      <a:r>
                        <a:rPr lang="de-DE" dirty="0"/>
                        <a:t>23</a:t>
                      </a:r>
                    </a:p>
                  </a:txBody>
                  <a:tcPr/>
                </a:tc>
                <a:tc>
                  <a:txBody>
                    <a:bodyPr/>
                    <a:lstStyle/>
                    <a:p>
                      <a:pPr algn="ctr"/>
                      <a:r>
                        <a:rPr lang="de-DE" dirty="0"/>
                        <a:t>27</a:t>
                      </a:r>
                    </a:p>
                  </a:txBody>
                  <a:tcPr/>
                </a:tc>
                <a:extLst>
                  <a:ext uri="{0D108BD9-81ED-4DB2-BD59-A6C34878D82A}">
                    <a16:rowId xmlns:a16="http://schemas.microsoft.com/office/drawing/2014/main" val="3665094232"/>
                  </a:ext>
                </a:extLst>
              </a:tr>
            </a:tbl>
          </a:graphicData>
        </a:graphic>
      </p:graphicFrame>
      <p:graphicFrame>
        <p:nvGraphicFramePr>
          <p:cNvPr id="15" name="Tabelle 7">
            <a:extLst>
              <a:ext uri="{FF2B5EF4-FFF2-40B4-BE49-F238E27FC236}">
                <a16:creationId xmlns:a16="http://schemas.microsoft.com/office/drawing/2014/main" id="{B15E56F1-29BE-436D-97D0-FAFB29C5FFA5}"/>
              </a:ext>
            </a:extLst>
          </p:cNvPr>
          <p:cNvGraphicFramePr>
            <a:graphicFrameLocks noGrp="1"/>
          </p:cNvGraphicFramePr>
          <p:nvPr/>
        </p:nvGraphicFramePr>
        <p:xfrm>
          <a:off x="5009264" y="3785428"/>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E</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404102209"/>
                  </a:ext>
                </a:extLst>
              </a:tr>
              <a:tr h="306647">
                <a:tc>
                  <a:txBody>
                    <a:bodyPr/>
                    <a:lstStyle/>
                    <a:p>
                      <a:pPr algn="ctr"/>
                      <a:r>
                        <a:rPr lang="de-DE" dirty="0"/>
                        <a:t>8</a:t>
                      </a:r>
                    </a:p>
                  </a:txBody>
                  <a:tcPr/>
                </a:tc>
                <a:tc>
                  <a:txBody>
                    <a:bodyPr/>
                    <a:lstStyle/>
                    <a:p>
                      <a:pPr algn="ctr"/>
                      <a:r>
                        <a:rPr lang="de-DE" dirty="0"/>
                        <a:t>15</a:t>
                      </a:r>
                    </a:p>
                  </a:txBody>
                  <a:tcPr/>
                </a:tc>
                <a:extLst>
                  <a:ext uri="{0D108BD9-81ED-4DB2-BD59-A6C34878D82A}">
                    <a16:rowId xmlns:a16="http://schemas.microsoft.com/office/drawing/2014/main" val="3665094232"/>
                  </a:ext>
                </a:extLst>
              </a:tr>
            </a:tbl>
          </a:graphicData>
        </a:graphic>
      </p:graphicFrame>
      <p:graphicFrame>
        <p:nvGraphicFramePr>
          <p:cNvPr id="16" name="Tabelle 7">
            <a:extLst>
              <a:ext uri="{FF2B5EF4-FFF2-40B4-BE49-F238E27FC236}">
                <a16:creationId xmlns:a16="http://schemas.microsoft.com/office/drawing/2014/main" id="{19B4D30F-11B7-4E66-8D08-0783423EF944}"/>
              </a:ext>
            </a:extLst>
          </p:cNvPr>
          <p:cNvGraphicFramePr>
            <a:graphicFrameLocks noGrp="1"/>
          </p:cNvGraphicFramePr>
          <p:nvPr/>
        </p:nvGraphicFramePr>
        <p:xfrm>
          <a:off x="6774619" y="3536172"/>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F</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404102209"/>
                  </a:ext>
                </a:extLst>
              </a:tr>
              <a:tr h="306647">
                <a:tc>
                  <a:txBody>
                    <a:bodyPr/>
                    <a:lstStyle/>
                    <a:p>
                      <a:pPr algn="ctr"/>
                      <a:r>
                        <a:rPr lang="de-DE" dirty="0"/>
                        <a:t>15</a:t>
                      </a:r>
                    </a:p>
                  </a:txBody>
                  <a:tcPr/>
                </a:tc>
                <a:tc>
                  <a:txBody>
                    <a:bodyPr/>
                    <a:lstStyle/>
                    <a:p>
                      <a:pPr algn="ctr"/>
                      <a:r>
                        <a:rPr lang="de-DE" dirty="0"/>
                        <a:t>24</a:t>
                      </a:r>
                    </a:p>
                  </a:txBody>
                  <a:tcPr/>
                </a:tc>
                <a:extLst>
                  <a:ext uri="{0D108BD9-81ED-4DB2-BD59-A6C34878D82A}">
                    <a16:rowId xmlns:a16="http://schemas.microsoft.com/office/drawing/2014/main" val="3665094232"/>
                  </a:ext>
                </a:extLst>
              </a:tr>
            </a:tbl>
          </a:graphicData>
        </a:graphic>
      </p:graphicFrame>
      <p:graphicFrame>
        <p:nvGraphicFramePr>
          <p:cNvPr id="17" name="Tabelle 7">
            <a:extLst>
              <a:ext uri="{FF2B5EF4-FFF2-40B4-BE49-F238E27FC236}">
                <a16:creationId xmlns:a16="http://schemas.microsoft.com/office/drawing/2014/main" id="{4C9B357A-694A-42C9-B9F2-E90F3878BE75}"/>
              </a:ext>
            </a:extLst>
          </p:cNvPr>
          <p:cNvGraphicFramePr>
            <a:graphicFrameLocks noGrp="1"/>
          </p:cNvGraphicFramePr>
          <p:nvPr/>
        </p:nvGraphicFramePr>
        <p:xfrm>
          <a:off x="7672264" y="174990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G</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18</a:t>
                      </a:r>
                    </a:p>
                  </a:txBody>
                  <a:tcPr/>
                </a:tc>
                <a:tc>
                  <a:txBody>
                    <a:bodyPr/>
                    <a:lstStyle/>
                    <a:p>
                      <a:pPr algn="ctr"/>
                      <a:r>
                        <a:rPr lang="de-DE" dirty="0"/>
                        <a:t>21</a:t>
                      </a:r>
                    </a:p>
                  </a:txBody>
                  <a:tcPr/>
                </a:tc>
                <a:extLst>
                  <a:ext uri="{0D108BD9-81ED-4DB2-BD59-A6C34878D82A}">
                    <a16:rowId xmlns:a16="http://schemas.microsoft.com/office/drawing/2014/main" val="404102209"/>
                  </a:ext>
                </a:extLst>
              </a:tr>
              <a:tr h="306647">
                <a:tc>
                  <a:txBody>
                    <a:bodyPr/>
                    <a:lstStyle/>
                    <a:p>
                      <a:pPr algn="ctr"/>
                      <a:r>
                        <a:rPr lang="de-DE" dirty="0"/>
                        <a:t>27</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graphicFrame>
        <p:nvGraphicFramePr>
          <p:cNvPr id="18" name="Tabelle 7">
            <a:extLst>
              <a:ext uri="{FF2B5EF4-FFF2-40B4-BE49-F238E27FC236}">
                <a16:creationId xmlns:a16="http://schemas.microsoft.com/office/drawing/2014/main" id="{0115C7A4-B8D5-41BB-B8DC-AB4FEE68DA22}"/>
              </a:ext>
            </a:extLst>
          </p:cNvPr>
          <p:cNvGraphicFramePr>
            <a:graphicFrameLocks noGrp="1"/>
          </p:cNvGraphicFramePr>
          <p:nvPr/>
        </p:nvGraphicFramePr>
        <p:xfrm>
          <a:off x="8680232" y="3605686"/>
          <a:ext cx="944058" cy="1097280"/>
        </p:xfrm>
        <a:graphic>
          <a:graphicData uri="http://schemas.openxmlformats.org/drawingml/2006/table">
            <a:tbl>
              <a:tblPr firstRow="1" bandRow="1">
                <a:tableStyleId>{5C22544A-7EE6-4342-B048-85BDC9FD1C3A}</a:tableStyleId>
              </a:tblPr>
              <a:tblGrid>
                <a:gridCol w="472029">
                  <a:extLst>
                    <a:ext uri="{9D8B030D-6E8A-4147-A177-3AD203B41FA5}">
                      <a16:colId xmlns:a16="http://schemas.microsoft.com/office/drawing/2014/main" val="1329225509"/>
                    </a:ext>
                  </a:extLst>
                </a:gridCol>
                <a:gridCol w="472029">
                  <a:extLst>
                    <a:ext uri="{9D8B030D-6E8A-4147-A177-3AD203B41FA5}">
                      <a16:colId xmlns:a16="http://schemas.microsoft.com/office/drawing/2014/main" val="4206129725"/>
                    </a:ext>
                  </a:extLst>
                </a:gridCol>
              </a:tblGrid>
              <a:tr h="306647">
                <a:tc gridSpan="2">
                  <a:txBody>
                    <a:bodyPr/>
                    <a:lstStyle/>
                    <a:p>
                      <a:pPr algn="ctr"/>
                      <a:r>
                        <a:rPr lang="de-DE" dirty="0"/>
                        <a:t>H</a:t>
                      </a:r>
                    </a:p>
                  </a:txBody>
                  <a:tcPr/>
                </a:tc>
                <a:tc hMerge="1">
                  <a:txBody>
                    <a:bodyPr/>
                    <a:lstStyle/>
                    <a:p>
                      <a:endParaRPr lang="de-DE" dirty="0"/>
                    </a:p>
                  </a:txBody>
                  <a:tcPr/>
                </a:tc>
                <a:extLst>
                  <a:ext uri="{0D108BD9-81ED-4DB2-BD59-A6C34878D82A}">
                    <a16:rowId xmlns:a16="http://schemas.microsoft.com/office/drawing/2014/main" val="3507648942"/>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404102209"/>
                  </a:ext>
                </a:extLst>
              </a:tr>
              <a:tr h="306647">
                <a:tc>
                  <a:txBody>
                    <a:bodyPr/>
                    <a:lstStyle/>
                    <a:p>
                      <a:pPr algn="ctr"/>
                      <a:r>
                        <a:rPr lang="de-DE" dirty="0"/>
                        <a:t>24</a:t>
                      </a:r>
                    </a:p>
                  </a:txBody>
                  <a:tcPr/>
                </a:tc>
                <a:tc>
                  <a:txBody>
                    <a:bodyPr/>
                    <a:lstStyle/>
                    <a:p>
                      <a:pPr algn="ctr"/>
                      <a:r>
                        <a:rPr lang="de-DE" dirty="0"/>
                        <a:t>30</a:t>
                      </a:r>
                    </a:p>
                  </a:txBody>
                  <a:tcPr/>
                </a:tc>
                <a:extLst>
                  <a:ext uri="{0D108BD9-81ED-4DB2-BD59-A6C34878D82A}">
                    <a16:rowId xmlns:a16="http://schemas.microsoft.com/office/drawing/2014/main" val="3665094232"/>
                  </a:ext>
                </a:extLst>
              </a:tr>
            </a:tbl>
          </a:graphicData>
        </a:graphic>
      </p:graphicFrame>
      <p:cxnSp>
        <p:nvCxnSpPr>
          <p:cNvPr id="20" name="Gerade Verbindung mit Pfeil 19">
            <a:extLst>
              <a:ext uri="{FF2B5EF4-FFF2-40B4-BE49-F238E27FC236}">
                <a16:creationId xmlns:a16="http://schemas.microsoft.com/office/drawing/2014/main" id="{29C491A0-D6DF-48BA-A59B-347C848908A7}"/>
              </a:ext>
            </a:extLst>
          </p:cNvPr>
          <p:cNvCxnSpPr>
            <a:cxnSpLocks/>
          </p:cNvCxnSpPr>
          <p:nvPr/>
        </p:nvCxnSpPr>
        <p:spPr>
          <a:xfrm>
            <a:off x="1518867" y="3307621"/>
            <a:ext cx="524257" cy="38668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B10A5E99-86C1-4BD3-905A-681E3D074055}"/>
              </a:ext>
            </a:extLst>
          </p:cNvPr>
          <p:cNvCxnSpPr>
            <a:cxnSpLocks/>
          </p:cNvCxnSpPr>
          <p:nvPr/>
        </p:nvCxnSpPr>
        <p:spPr>
          <a:xfrm flipV="1">
            <a:off x="1518867" y="2367921"/>
            <a:ext cx="503293" cy="51887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Gerade Verbindung mit Pfeil 23">
            <a:extLst>
              <a:ext uri="{FF2B5EF4-FFF2-40B4-BE49-F238E27FC236}">
                <a16:creationId xmlns:a16="http://schemas.microsoft.com/office/drawing/2014/main" id="{5BF33FAF-192E-4C4E-9A01-3155756A4053}"/>
              </a:ext>
            </a:extLst>
          </p:cNvPr>
          <p:cNvCxnSpPr>
            <a:cxnSpLocks/>
          </p:cNvCxnSpPr>
          <p:nvPr/>
        </p:nvCxnSpPr>
        <p:spPr>
          <a:xfrm>
            <a:off x="3336429" y="2081244"/>
            <a:ext cx="1494576" cy="4649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Gerade Verbindung mit Pfeil 25">
            <a:extLst>
              <a:ext uri="{FF2B5EF4-FFF2-40B4-BE49-F238E27FC236}">
                <a16:creationId xmlns:a16="http://schemas.microsoft.com/office/drawing/2014/main" id="{5CD4E21D-2589-4891-86D7-CDB49E89E96A}"/>
              </a:ext>
            </a:extLst>
          </p:cNvPr>
          <p:cNvCxnSpPr>
            <a:cxnSpLocks/>
          </p:cNvCxnSpPr>
          <p:nvPr/>
        </p:nvCxnSpPr>
        <p:spPr>
          <a:xfrm flipV="1">
            <a:off x="3206538" y="3397243"/>
            <a:ext cx="197349" cy="13892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Gerade Verbindung mit Pfeil 27">
            <a:extLst>
              <a:ext uri="{FF2B5EF4-FFF2-40B4-BE49-F238E27FC236}">
                <a16:creationId xmlns:a16="http://schemas.microsoft.com/office/drawing/2014/main" id="{A4806846-88EB-42E7-99F9-2A25E9B254E2}"/>
              </a:ext>
            </a:extLst>
          </p:cNvPr>
          <p:cNvCxnSpPr>
            <a:cxnSpLocks/>
          </p:cNvCxnSpPr>
          <p:nvPr/>
        </p:nvCxnSpPr>
        <p:spPr>
          <a:xfrm flipV="1">
            <a:off x="4645210" y="2326674"/>
            <a:ext cx="185795" cy="31475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Gerade Verbindung mit Pfeil 29">
            <a:extLst>
              <a:ext uri="{FF2B5EF4-FFF2-40B4-BE49-F238E27FC236}">
                <a16:creationId xmlns:a16="http://schemas.microsoft.com/office/drawing/2014/main" id="{16B182F6-D29D-4844-AC5F-B6D2B3AA97FD}"/>
              </a:ext>
            </a:extLst>
          </p:cNvPr>
          <p:cNvCxnSpPr>
            <a:cxnSpLocks/>
          </p:cNvCxnSpPr>
          <p:nvPr/>
        </p:nvCxnSpPr>
        <p:spPr>
          <a:xfrm>
            <a:off x="3256834" y="4115109"/>
            <a:ext cx="1609495" cy="218959"/>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Gerade Verbindung mit Pfeil 31">
            <a:extLst>
              <a:ext uri="{FF2B5EF4-FFF2-40B4-BE49-F238E27FC236}">
                <a16:creationId xmlns:a16="http://schemas.microsoft.com/office/drawing/2014/main" id="{809BF9B1-C52B-47A6-B12A-0ED59B5FEFFC}"/>
              </a:ext>
            </a:extLst>
          </p:cNvPr>
          <p:cNvCxnSpPr>
            <a:cxnSpLocks/>
          </p:cNvCxnSpPr>
          <p:nvPr/>
        </p:nvCxnSpPr>
        <p:spPr>
          <a:xfrm flipV="1">
            <a:off x="6093580" y="4131056"/>
            <a:ext cx="538104" cy="20301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Gerade Verbindung mit Pfeil 33">
            <a:extLst>
              <a:ext uri="{FF2B5EF4-FFF2-40B4-BE49-F238E27FC236}">
                <a16:creationId xmlns:a16="http://schemas.microsoft.com/office/drawing/2014/main" id="{971DF43C-F3DE-4E81-972C-86629FB7A981}"/>
              </a:ext>
            </a:extLst>
          </p:cNvPr>
          <p:cNvCxnSpPr>
            <a:cxnSpLocks/>
          </p:cNvCxnSpPr>
          <p:nvPr/>
        </p:nvCxnSpPr>
        <p:spPr>
          <a:xfrm>
            <a:off x="6094412" y="2170046"/>
            <a:ext cx="1437358" cy="17991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6" name="Gerade Verbindung mit Pfeil 35">
            <a:extLst>
              <a:ext uri="{FF2B5EF4-FFF2-40B4-BE49-F238E27FC236}">
                <a16:creationId xmlns:a16="http://schemas.microsoft.com/office/drawing/2014/main" id="{041CBEE2-FD2E-41EA-8CE3-1E3D46B39BDB}"/>
              </a:ext>
            </a:extLst>
          </p:cNvPr>
          <p:cNvCxnSpPr>
            <a:cxnSpLocks/>
          </p:cNvCxnSpPr>
          <p:nvPr/>
        </p:nvCxnSpPr>
        <p:spPr>
          <a:xfrm flipV="1">
            <a:off x="6093816" y="2550103"/>
            <a:ext cx="1354673" cy="1144203"/>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8" name="Gerade Verbindung mit Pfeil 37">
            <a:extLst>
              <a:ext uri="{FF2B5EF4-FFF2-40B4-BE49-F238E27FC236}">
                <a16:creationId xmlns:a16="http://schemas.microsoft.com/office/drawing/2014/main" id="{73FE8A86-DD29-44C2-814F-FAC0DEACC390}"/>
              </a:ext>
            </a:extLst>
          </p:cNvPr>
          <p:cNvCxnSpPr>
            <a:cxnSpLocks/>
          </p:cNvCxnSpPr>
          <p:nvPr/>
        </p:nvCxnSpPr>
        <p:spPr>
          <a:xfrm>
            <a:off x="7861612" y="4096627"/>
            <a:ext cx="678362" cy="1848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0" name="Gerade Verbindung mit Pfeil 39">
            <a:extLst>
              <a:ext uri="{FF2B5EF4-FFF2-40B4-BE49-F238E27FC236}">
                <a16:creationId xmlns:a16="http://schemas.microsoft.com/office/drawing/2014/main" id="{108615F8-965D-402A-A1DD-11B63D14B345}"/>
              </a:ext>
            </a:extLst>
          </p:cNvPr>
          <p:cNvCxnSpPr>
            <a:cxnSpLocks/>
          </p:cNvCxnSpPr>
          <p:nvPr/>
        </p:nvCxnSpPr>
        <p:spPr>
          <a:xfrm flipV="1">
            <a:off x="9675462" y="3186545"/>
            <a:ext cx="918647" cy="50834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2" name="Gerade Verbindung mit Pfeil 41">
            <a:extLst>
              <a:ext uri="{FF2B5EF4-FFF2-40B4-BE49-F238E27FC236}">
                <a16:creationId xmlns:a16="http://schemas.microsoft.com/office/drawing/2014/main" id="{A9DF2A30-920D-46F8-A681-FDE458FCC837}"/>
              </a:ext>
            </a:extLst>
          </p:cNvPr>
          <p:cNvCxnSpPr>
            <a:cxnSpLocks/>
          </p:cNvCxnSpPr>
          <p:nvPr/>
        </p:nvCxnSpPr>
        <p:spPr>
          <a:xfrm>
            <a:off x="8756816" y="2252368"/>
            <a:ext cx="1837293" cy="75985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97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1049E-AFE2-4D08-8ABD-5DAB655878A2}"/>
              </a:ext>
            </a:extLst>
          </p:cNvPr>
          <p:cNvSpPr>
            <a:spLocks noGrp="1"/>
          </p:cNvSpPr>
          <p:nvPr>
            <p:ph type="title"/>
          </p:nvPr>
        </p:nvSpPr>
        <p:spPr/>
        <p:txBody>
          <a:bodyPr/>
          <a:lstStyle/>
          <a:p>
            <a:pPr algn="ctr"/>
            <a:r>
              <a:rPr lang="de-DE" dirty="0"/>
              <a:t>PERT - Anwendungsgebiete</a:t>
            </a:r>
          </a:p>
        </p:txBody>
      </p:sp>
      <p:sp>
        <p:nvSpPr>
          <p:cNvPr id="3" name="Inhaltsplatzhalter 2">
            <a:extLst>
              <a:ext uri="{FF2B5EF4-FFF2-40B4-BE49-F238E27FC236}">
                <a16:creationId xmlns:a16="http://schemas.microsoft.com/office/drawing/2014/main" id="{C87132ED-0186-42CE-8A02-CD1C0FC4283A}"/>
              </a:ext>
            </a:extLst>
          </p:cNvPr>
          <p:cNvSpPr>
            <a:spLocks noGrp="1"/>
          </p:cNvSpPr>
          <p:nvPr>
            <p:ph idx="1"/>
          </p:nvPr>
        </p:nvSpPr>
        <p:spPr/>
        <p:txBody>
          <a:bodyPr/>
          <a:lstStyle/>
          <a:p>
            <a:r>
              <a:rPr lang="de-DE" dirty="0"/>
              <a:t>Große, komplexe Projekte</a:t>
            </a:r>
          </a:p>
          <a:p>
            <a:r>
              <a:rPr lang="de-DE" dirty="0"/>
              <a:t>Einmalige / nicht-routine Projekte</a:t>
            </a:r>
          </a:p>
          <a:p>
            <a:r>
              <a:rPr lang="de-DE" dirty="0"/>
              <a:t>Forschung und Entwicklung</a:t>
            </a:r>
          </a:p>
        </p:txBody>
      </p:sp>
    </p:spTree>
    <p:extLst>
      <p:ext uri="{BB962C8B-B14F-4D97-AF65-F5344CB8AC3E}">
        <p14:creationId xmlns:p14="http://schemas.microsoft.com/office/powerpoint/2010/main" val="4241409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E0337F-C2DD-4F79-8DE4-58A404DD8689}"/>
              </a:ext>
            </a:extLst>
          </p:cNvPr>
          <p:cNvSpPr>
            <a:spLocks noGrp="1"/>
          </p:cNvSpPr>
          <p:nvPr>
            <p:ph type="title"/>
          </p:nvPr>
        </p:nvSpPr>
        <p:spPr/>
        <p:txBody>
          <a:bodyPr/>
          <a:lstStyle/>
          <a:p>
            <a:pPr algn="ctr"/>
            <a:r>
              <a:rPr lang="de-DE" dirty="0"/>
              <a:t>PERT – Vor-/Nachteile</a:t>
            </a:r>
          </a:p>
        </p:txBody>
      </p:sp>
      <p:sp>
        <p:nvSpPr>
          <p:cNvPr id="10" name="Textplatzhalter 9">
            <a:extLst>
              <a:ext uri="{FF2B5EF4-FFF2-40B4-BE49-F238E27FC236}">
                <a16:creationId xmlns:a16="http://schemas.microsoft.com/office/drawing/2014/main" id="{1F0B6505-1472-434E-8141-64E65E56351B}"/>
              </a:ext>
            </a:extLst>
          </p:cNvPr>
          <p:cNvSpPr>
            <a:spLocks noGrp="1"/>
          </p:cNvSpPr>
          <p:nvPr>
            <p:ph type="body" idx="1"/>
          </p:nvPr>
        </p:nvSpPr>
        <p:spPr/>
        <p:txBody>
          <a:bodyPr/>
          <a:lstStyle/>
          <a:p>
            <a:r>
              <a:rPr lang="de-DE" dirty="0"/>
              <a:t>Vorteile</a:t>
            </a:r>
          </a:p>
        </p:txBody>
      </p:sp>
      <p:sp>
        <p:nvSpPr>
          <p:cNvPr id="11" name="Inhaltsplatzhalter 10">
            <a:extLst>
              <a:ext uri="{FF2B5EF4-FFF2-40B4-BE49-F238E27FC236}">
                <a16:creationId xmlns:a16="http://schemas.microsoft.com/office/drawing/2014/main" id="{07EABF6F-C16F-499F-8894-01DE0AA9633C}"/>
              </a:ext>
            </a:extLst>
          </p:cNvPr>
          <p:cNvSpPr>
            <a:spLocks noGrp="1"/>
          </p:cNvSpPr>
          <p:nvPr>
            <p:ph sz="half" idx="2"/>
          </p:nvPr>
        </p:nvSpPr>
        <p:spPr/>
        <p:txBody>
          <a:bodyPr/>
          <a:lstStyle/>
          <a:p>
            <a:r>
              <a:rPr lang="de-DE" dirty="0"/>
              <a:t>Inaktivität kürzen</a:t>
            </a:r>
          </a:p>
          <a:p>
            <a:r>
              <a:rPr lang="de-DE" dirty="0"/>
              <a:t>Verzögerungen verhindern</a:t>
            </a:r>
          </a:p>
        </p:txBody>
      </p:sp>
      <p:sp>
        <p:nvSpPr>
          <p:cNvPr id="12" name="Textplatzhalter 11">
            <a:extLst>
              <a:ext uri="{FF2B5EF4-FFF2-40B4-BE49-F238E27FC236}">
                <a16:creationId xmlns:a16="http://schemas.microsoft.com/office/drawing/2014/main" id="{FEEA7A48-9D4D-4901-AF80-A8240106FD0F}"/>
              </a:ext>
            </a:extLst>
          </p:cNvPr>
          <p:cNvSpPr>
            <a:spLocks noGrp="1"/>
          </p:cNvSpPr>
          <p:nvPr>
            <p:ph type="body" sz="quarter" idx="3"/>
          </p:nvPr>
        </p:nvSpPr>
        <p:spPr/>
        <p:txBody>
          <a:bodyPr/>
          <a:lstStyle/>
          <a:p>
            <a:r>
              <a:rPr lang="de-DE" dirty="0"/>
              <a:t>Nachteile</a:t>
            </a:r>
          </a:p>
        </p:txBody>
      </p:sp>
      <p:sp>
        <p:nvSpPr>
          <p:cNvPr id="13" name="Inhaltsplatzhalter 12">
            <a:extLst>
              <a:ext uri="{FF2B5EF4-FFF2-40B4-BE49-F238E27FC236}">
                <a16:creationId xmlns:a16="http://schemas.microsoft.com/office/drawing/2014/main" id="{AC978759-68FD-40C3-8900-0D0550BCF179}"/>
              </a:ext>
            </a:extLst>
          </p:cNvPr>
          <p:cNvSpPr>
            <a:spLocks noGrp="1"/>
          </p:cNvSpPr>
          <p:nvPr>
            <p:ph sz="quarter" idx="4"/>
          </p:nvPr>
        </p:nvSpPr>
        <p:spPr/>
        <p:txBody>
          <a:bodyPr/>
          <a:lstStyle/>
          <a:p>
            <a:r>
              <a:rPr lang="de-DE" dirty="0"/>
              <a:t>Erstellung erfordert hohen Zeit- und Arbeitsaufwand</a:t>
            </a:r>
          </a:p>
          <a:p>
            <a:r>
              <a:rPr lang="de-DE" dirty="0"/>
              <a:t>Erfordert hohen Detailgrad</a:t>
            </a:r>
          </a:p>
          <a:p>
            <a:r>
              <a:rPr lang="de-DE" dirty="0"/>
              <a:t>Reduzierte Entscheidungsfähigkeit</a:t>
            </a:r>
          </a:p>
          <a:p>
            <a:r>
              <a:rPr lang="de-DE" dirty="0"/>
              <a:t>Fokus liegt nur auf Zeit</a:t>
            </a:r>
          </a:p>
        </p:txBody>
      </p:sp>
      <p:sp>
        <p:nvSpPr>
          <p:cNvPr id="4" name="Inhaltsplatzhalter 2">
            <a:extLst>
              <a:ext uri="{FF2B5EF4-FFF2-40B4-BE49-F238E27FC236}">
                <a16:creationId xmlns:a16="http://schemas.microsoft.com/office/drawing/2014/main" id="{D31ED09C-4266-4D42-B6B0-E6A891089A42}"/>
              </a:ext>
            </a:extLst>
          </p:cNvPr>
          <p:cNvSpPr txBox="1">
            <a:spLocks/>
          </p:cNvSpPr>
          <p:nvPr/>
        </p:nvSpPr>
        <p:spPr>
          <a:xfrm>
            <a:off x="6423498" y="1825625"/>
            <a:ext cx="49303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Tree>
    <p:extLst>
      <p:ext uri="{BB962C8B-B14F-4D97-AF65-F5344CB8AC3E}">
        <p14:creationId xmlns:p14="http://schemas.microsoft.com/office/powerpoint/2010/main" val="147399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15BE0-3222-4FA9-9C21-38214112F7DB}"/>
              </a:ext>
            </a:extLst>
          </p:cNvPr>
          <p:cNvSpPr>
            <a:spLocks noGrp="1"/>
          </p:cNvSpPr>
          <p:nvPr>
            <p:ph type="title"/>
          </p:nvPr>
        </p:nvSpPr>
        <p:spPr/>
        <p:txBody>
          <a:bodyPr/>
          <a:lstStyle/>
          <a:p>
            <a:r>
              <a:rPr lang="en-US" dirty="0"/>
              <a:t>Pert</a:t>
            </a:r>
            <a:r>
              <a:rPr lang="de-DE" dirty="0"/>
              <a:t> - Beispiele</a:t>
            </a:r>
          </a:p>
        </p:txBody>
      </p:sp>
      <p:sp>
        <p:nvSpPr>
          <p:cNvPr id="3" name="Textplatzhalter 2">
            <a:extLst>
              <a:ext uri="{FF2B5EF4-FFF2-40B4-BE49-F238E27FC236}">
                <a16:creationId xmlns:a16="http://schemas.microsoft.com/office/drawing/2014/main" id="{7F31D81D-E9A0-4D32-AA70-8F4AF565F85B}"/>
              </a:ext>
            </a:extLst>
          </p:cNvPr>
          <p:cNvSpPr>
            <a:spLocks noGrp="1"/>
          </p:cNvSpPr>
          <p:nvPr>
            <p:ph type="body" idx="1"/>
          </p:nvPr>
        </p:nvSpPr>
        <p:spPr/>
        <p:txBody>
          <a:bodyPr/>
          <a:lstStyle/>
          <a:p>
            <a:endParaRPr lang="de-DE" dirty="0"/>
          </a:p>
        </p:txBody>
      </p:sp>
      <p:sp>
        <p:nvSpPr>
          <p:cNvPr id="4" name="Inhaltsplatzhalter 3">
            <a:extLst>
              <a:ext uri="{FF2B5EF4-FFF2-40B4-BE49-F238E27FC236}">
                <a16:creationId xmlns:a16="http://schemas.microsoft.com/office/drawing/2014/main" id="{BBAC3B95-E435-410B-8B20-590101018493}"/>
              </a:ext>
            </a:extLst>
          </p:cNvPr>
          <p:cNvSpPr>
            <a:spLocks noGrp="1"/>
          </p:cNvSpPr>
          <p:nvPr>
            <p:ph sz="half" idx="2"/>
          </p:nvPr>
        </p:nvSpPr>
        <p:spPr/>
        <p:txBody>
          <a:bodyPr/>
          <a:lstStyle/>
          <a:p>
            <a:endParaRPr lang="de-DE"/>
          </a:p>
        </p:txBody>
      </p:sp>
      <p:sp>
        <p:nvSpPr>
          <p:cNvPr id="5" name="Textplatzhalter 4">
            <a:extLst>
              <a:ext uri="{FF2B5EF4-FFF2-40B4-BE49-F238E27FC236}">
                <a16:creationId xmlns:a16="http://schemas.microsoft.com/office/drawing/2014/main" id="{927A293B-1135-4489-B973-D52DB27287FF}"/>
              </a:ext>
            </a:extLst>
          </p:cNvPr>
          <p:cNvSpPr>
            <a:spLocks noGrp="1"/>
          </p:cNvSpPr>
          <p:nvPr>
            <p:ph type="body" sz="quarter" idx="3"/>
          </p:nvPr>
        </p:nvSpPr>
        <p:spPr/>
        <p:txBody>
          <a:bodyPr/>
          <a:lstStyle/>
          <a:p>
            <a:endParaRPr lang="de-DE"/>
          </a:p>
        </p:txBody>
      </p:sp>
      <p:sp>
        <p:nvSpPr>
          <p:cNvPr id="6" name="Inhaltsplatzhalter 5">
            <a:extLst>
              <a:ext uri="{FF2B5EF4-FFF2-40B4-BE49-F238E27FC236}">
                <a16:creationId xmlns:a16="http://schemas.microsoft.com/office/drawing/2014/main" id="{AF4A08DB-8D66-4530-8F73-6A83656E4330}"/>
              </a:ext>
            </a:extLst>
          </p:cNvPr>
          <p:cNvSpPr>
            <a:spLocks noGrp="1"/>
          </p:cNvSpPr>
          <p:nvPr>
            <p:ph sz="quarter" idx="4"/>
          </p:nvPr>
        </p:nvSpPr>
        <p:spPr/>
        <p:txBody>
          <a:bodyPr/>
          <a:lstStyle/>
          <a:p>
            <a:endParaRPr lang="de-DE"/>
          </a:p>
        </p:txBody>
      </p:sp>
    </p:spTree>
    <p:extLst>
      <p:ext uri="{BB962C8B-B14F-4D97-AF65-F5344CB8AC3E}">
        <p14:creationId xmlns:p14="http://schemas.microsoft.com/office/powerpoint/2010/main" val="240572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0C2D97-3B0A-4EBD-89D0-B5D361931BA5}"/>
              </a:ext>
            </a:extLst>
          </p:cNvPr>
          <p:cNvSpPr>
            <a:spLocks noGrp="1"/>
          </p:cNvSpPr>
          <p:nvPr>
            <p:ph type="title"/>
          </p:nvPr>
        </p:nvSpPr>
        <p:spPr/>
        <p:txBody>
          <a:bodyPr/>
          <a:lstStyle/>
          <a:p>
            <a:pPr algn="ctr"/>
            <a:r>
              <a:rPr lang="de-DE" dirty="0"/>
              <a:t>Inhalt</a:t>
            </a:r>
          </a:p>
        </p:txBody>
      </p:sp>
      <p:sp>
        <p:nvSpPr>
          <p:cNvPr id="3" name="Inhaltsplatzhalter 2">
            <a:extLst>
              <a:ext uri="{FF2B5EF4-FFF2-40B4-BE49-F238E27FC236}">
                <a16:creationId xmlns:a16="http://schemas.microsoft.com/office/drawing/2014/main" id="{105AA25B-8437-4B53-96F1-F288F249DF08}"/>
              </a:ext>
            </a:extLst>
          </p:cNvPr>
          <p:cNvSpPr>
            <a:spLocks noGrp="1"/>
          </p:cNvSpPr>
          <p:nvPr>
            <p:ph idx="1"/>
          </p:nvPr>
        </p:nvSpPr>
        <p:spPr/>
        <p:txBody>
          <a:bodyPr/>
          <a:lstStyle/>
          <a:p>
            <a:r>
              <a:rPr lang="de-DE" dirty="0"/>
              <a:t>Einleitung</a:t>
            </a:r>
          </a:p>
          <a:p>
            <a:r>
              <a:rPr lang="de-DE" dirty="0"/>
              <a:t>Schätzmethoden</a:t>
            </a:r>
          </a:p>
          <a:p>
            <a:pPr lvl="1"/>
            <a:r>
              <a:rPr lang="de-DE" dirty="0"/>
              <a:t>Poker Planning</a:t>
            </a:r>
          </a:p>
          <a:p>
            <a:pPr lvl="1"/>
            <a:r>
              <a:rPr lang="de-DE" dirty="0"/>
              <a:t>Delphi</a:t>
            </a:r>
          </a:p>
          <a:p>
            <a:pPr lvl="1"/>
            <a:r>
              <a:rPr lang="de-DE" dirty="0"/>
              <a:t>PERT</a:t>
            </a:r>
          </a:p>
          <a:p>
            <a:pPr>
              <a:buFont typeface="Arial" panose="020B0604020202020204" pitchFamily="34" charset="0"/>
              <a:buChar char="•"/>
            </a:pPr>
            <a:r>
              <a:rPr lang="de-DE" dirty="0"/>
              <a:t>Fazit &amp; Wahl der Schätzmethode</a:t>
            </a:r>
          </a:p>
        </p:txBody>
      </p:sp>
    </p:spTree>
    <p:extLst>
      <p:ext uri="{BB962C8B-B14F-4D97-AF65-F5344CB8AC3E}">
        <p14:creationId xmlns:p14="http://schemas.microsoft.com/office/powerpoint/2010/main" val="298820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BAF7B1-E23F-48B9-BA51-9A02452902DD}"/>
              </a:ext>
            </a:extLst>
          </p:cNvPr>
          <p:cNvSpPr>
            <a:spLocks noGrp="1"/>
          </p:cNvSpPr>
          <p:nvPr>
            <p:ph type="title"/>
          </p:nvPr>
        </p:nvSpPr>
        <p:spPr/>
        <p:txBody>
          <a:bodyPr/>
          <a:lstStyle/>
          <a:p>
            <a:pPr algn="ctr"/>
            <a:r>
              <a:rPr lang="de-DE" dirty="0"/>
              <a:t>Fazit &amp; Wahl der Schätzmethode</a:t>
            </a:r>
          </a:p>
        </p:txBody>
      </p:sp>
      <p:sp>
        <p:nvSpPr>
          <p:cNvPr id="3" name="Inhaltsplatzhalter 2">
            <a:extLst>
              <a:ext uri="{FF2B5EF4-FFF2-40B4-BE49-F238E27FC236}">
                <a16:creationId xmlns:a16="http://schemas.microsoft.com/office/drawing/2014/main" id="{93567E31-E6DA-41BF-98A3-F6DF118F7F8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7562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03940C7-128B-48FA-9E24-1920CD2B3D30}"/>
              </a:ext>
            </a:extLst>
          </p:cNvPr>
          <p:cNvSpPr txBox="1"/>
          <p:nvPr/>
        </p:nvSpPr>
        <p:spPr>
          <a:xfrm flipH="1">
            <a:off x="2491739" y="2644170"/>
            <a:ext cx="7208521" cy="1569660"/>
          </a:xfrm>
          <a:prstGeom prst="rect">
            <a:avLst/>
          </a:prstGeom>
          <a:noFill/>
        </p:spPr>
        <p:txBody>
          <a:bodyPr wrap="square" rtlCol="0">
            <a:spAutoFit/>
          </a:bodyPr>
          <a:lstStyle/>
          <a:p>
            <a:pPr algn="ctr"/>
            <a:r>
              <a:rPr lang="de-DE" sz="3200" dirty="0"/>
              <a:t>Vielen Dank für eure Aufmerksamkeit!</a:t>
            </a:r>
          </a:p>
          <a:p>
            <a:pPr algn="ctr"/>
            <a:r>
              <a:rPr lang="de-DE" sz="3200" dirty="0">
                <a:sym typeface="Wingdings" panose="05000000000000000000" pitchFamily="2" charset="2"/>
              </a:rPr>
              <a:t></a:t>
            </a:r>
            <a:endParaRPr lang="de-DE" sz="3200" dirty="0"/>
          </a:p>
        </p:txBody>
      </p:sp>
    </p:spTree>
    <p:extLst>
      <p:ext uri="{BB962C8B-B14F-4D97-AF65-F5344CB8AC3E}">
        <p14:creationId xmlns:p14="http://schemas.microsoft.com/office/powerpoint/2010/main" val="4152995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0DBB1-647D-414F-A3C7-59678F8413F5}"/>
              </a:ext>
            </a:extLst>
          </p:cNvPr>
          <p:cNvSpPr>
            <a:spLocks noGrp="1"/>
          </p:cNvSpPr>
          <p:nvPr>
            <p:ph type="title"/>
          </p:nvPr>
        </p:nvSpPr>
        <p:spPr/>
        <p:txBody>
          <a:bodyPr/>
          <a:lstStyle/>
          <a:p>
            <a:pPr algn="ctr"/>
            <a:r>
              <a:rPr lang="de-DE" dirty="0"/>
              <a:t>Literaturverzeichnis</a:t>
            </a:r>
          </a:p>
        </p:txBody>
      </p:sp>
      <p:sp>
        <p:nvSpPr>
          <p:cNvPr id="3" name="Inhaltsplatzhalter 2">
            <a:extLst>
              <a:ext uri="{FF2B5EF4-FFF2-40B4-BE49-F238E27FC236}">
                <a16:creationId xmlns:a16="http://schemas.microsoft.com/office/drawing/2014/main" id="{0985FC88-9436-44E7-B69E-9C4427DAB7F8}"/>
              </a:ext>
            </a:extLst>
          </p:cNvPr>
          <p:cNvSpPr>
            <a:spLocks noGrp="1"/>
          </p:cNvSpPr>
          <p:nvPr>
            <p:ph idx="1"/>
          </p:nvPr>
        </p:nvSpPr>
        <p:spPr>
          <a:xfrm>
            <a:off x="1141412" y="2666999"/>
            <a:ext cx="10021887" cy="3124201"/>
          </a:xfrm>
        </p:spPr>
        <p:txBody>
          <a:bodyPr>
            <a:normAutofit/>
          </a:bodyPr>
          <a:lstStyle/>
          <a:p>
            <a:r>
              <a:rPr lang="en-US" sz="1600" dirty="0">
                <a:effectLst>
                  <a:glow rad="38100">
                    <a:schemeClr val="bg1">
                      <a:lumMod val="50000"/>
                      <a:lumOff val="50000"/>
                      <a:alpha val="20000"/>
                    </a:schemeClr>
                  </a:glow>
                  <a:outerShdw blurRad="38100" dist="38100" dir="2700000" algn="tl">
                    <a:srgbClr val="000000">
                      <a:alpha val="43137"/>
                    </a:srgbClr>
                  </a:outerShdw>
                </a:effectLst>
              </a:rPr>
              <a:t>Harold R. Kerzner</a:t>
            </a:r>
            <a:r>
              <a:rPr lang="de-DE" sz="1600" dirty="0">
                <a:effectLst>
                  <a:glow rad="38100">
                    <a:schemeClr val="bg1">
                      <a:lumMod val="50000"/>
                      <a:lumOff val="50000"/>
                      <a:alpha val="20000"/>
                    </a:schemeClr>
                  </a:glow>
                  <a:outerShdw blurRad="38100" dist="38100" dir="2700000" algn="tl">
                    <a:srgbClr val="000000">
                      <a:alpha val="43137"/>
                    </a:srgbClr>
                  </a:outerShdw>
                </a:effectLst>
              </a:rPr>
              <a:t>, 2009	</a:t>
            </a:r>
            <a:r>
              <a:rPr lang="en-US" sz="1600" dirty="0">
                <a:effectLst>
                  <a:glow rad="38100">
                    <a:schemeClr val="bg1">
                      <a:lumMod val="50000"/>
                      <a:lumOff val="50000"/>
                      <a:alpha val="20000"/>
                    </a:schemeClr>
                  </a:glow>
                  <a:outerShdw blurRad="38100" dist="38100" dir="2700000" algn="tl">
                    <a:srgbClr val="000000">
                      <a:alpha val="43137"/>
                    </a:srgbClr>
                  </a:outerShdw>
                </a:effectLst>
              </a:rPr>
              <a:t>A Systems Approach to Planning, Scheduling, and 											Controlling; Wiley Verlag; </a:t>
            </a:r>
            <a:r>
              <a:rPr lang="de-DE" sz="1600" dirty="0">
                <a:effectLst>
                  <a:glow rad="38100">
                    <a:schemeClr val="bg1">
                      <a:lumMod val="50000"/>
                      <a:lumOff val="50000"/>
                      <a:alpha val="20000"/>
                    </a:schemeClr>
                  </a:glow>
                  <a:outerShdw blurRad="38100" dist="38100" dir="2700000" algn="tl">
                    <a:srgbClr val="000000">
                      <a:alpha val="43137"/>
                    </a:srgbClr>
                  </a:outerShdw>
                </a:effectLst>
              </a:rPr>
              <a:t>ISBN-10: 0-470-50383-1; </a:t>
            </a:r>
          </a:p>
          <a:p>
            <a:pPr marL="0" indent="0">
              <a:buNone/>
            </a:pPr>
            <a:r>
              <a:rPr lang="de-DE" sz="1600" dirty="0">
                <a:effectLst>
                  <a:glow rad="38100">
                    <a:schemeClr val="bg1">
                      <a:lumMod val="50000"/>
                      <a:lumOff val="50000"/>
                      <a:alpha val="20000"/>
                    </a:schemeClr>
                  </a:glow>
                  <a:outerShdw blurRad="38100" dist="38100" dir="2700000" algn="tl">
                    <a:srgbClr val="000000">
                      <a:alpha val="43137"/>
                    </a:srgbClr>
                  </a:outerShdw>
                </a:effectLst>
              </a:rPr>
              <a:t>						ISBN-13: 978-0-470-50383-6; Seite 494f</a:t>
            </a:r>
          </a:p>
          <a:p>
            <a:r>
              <a:rPr lang="de-DE" sz="1600" dirty="0">
                <a:effectLst>
                  <a:glow rad="38100">
                    <a:schemeClr val="bg1">
                      <a:lumMod val="50000"/>
                      <a:lumOff val="50000"/>
                      <a:alpha val="20000"/>
                    </a:schemeClr>
                  </a:glow>
                  <a:outerShdw blurRad="38100" dist="38100" dir="2700000" algn="tl">
                    <a:srgbClr val="000000">
                      <a:alpha val="43137"/>
                    </a:srgbClr>
                  </a:outerShdw>
                </a:effectLst>
              </a:rPr>
              <a:t>Romeike &amp; Hager, 2020	Erfolgsfaktor Risiko-Management 4.0, 4. Auflage,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Moon, 2021			Qualität im interkulturellen Trainingsbereich,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Schmieder, 2019			Künstliche Intelligenz als Substitut menschlicher Arbeit, Springer Gabler</a:t>
            </a:r>
          </a:p>
          <a:p>
            <a:r>
              <a:rPr lang="de-DE" sz="1600" dirty="0">
                <a:effectLst>
                  <a:glow rad="38100">
                    <a:schemeClr val="bg1">
                      <a:lumMod val="50000"/>
                      <a:lumOff val="50000"/>
                      <a:alpha val="20000"/>
                    </a:schemeClr>
                  </a:glow>
                  <a:outerShdw blurRad="38100" dist="38100" dir="2700000" algn="tl">
                    <a:srgbClr val="000000">
                      <a:alpha val="43137"/>
                    </a:srgbClr>
                  </a:outerShdw>
                </a:effectLst>
              </a:rPr>
              <a:t>Mühlbacher, 2014		Die IT und die Wirtschaftskrise, Diplomica Verlag GmbH</a:t>
            </a:r>
          </a:p>
          <a:p>
            <a:r>
              <a:rPr lang="de-DE" sz="1600" dirty="0">
                <a:effectLst>
                  <a:glow rad="38100">
                    <a:schemeClr val="bg1">
                      <a:lumMod val="50000"/>
                      <a:lumOff val="50000"/>
                      <a:alpha val="20000"/>
                    </a:schemeClr>
                  </a:glow>
                  <a:outerShdw blurRad="38100" dist="38100" dir="2700000" algn="tl">
                    <a:srgbClr val="000000">
                      <a:alpha val="43137"/>
                    </a:srgbClr>
                  </a:outerShdw>
                </a:effectLst>
              </a:rPr>
              <a:t>Bühring, 2021			Private Banking and Wealth Management Futures 2030, 1. Auflage, Springer</a:t>
            </a:r>
          </a:p>
        </p:txBody>
      </p:sp>
    </p:spTree>
    <p:extLst>
      <p:ext uri="{BB962C8B-B14F-4D97-AF65-F5344CB8AC3E}">
        <p14:creationId xmlns:p14="http://schemas.microsoft.com/office/powerpoint/2010/main" val="152745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E5B49-1551-4DB1-82BD-F6D9D0B88437}"/>
              </a:ext>
            </a:extLst>
          </p:cNvPr>
          <p:cNvSpPr>
            <a:spLocks noGrp="1"/>
          </p:cNvSpPr>
          <p:nvPr>
            <p:ph type="title"/>
          </p:nvPr>
        </p:nvSpPr>
        <p:spPr/>
        <p:txBody>
          <a:bodyPr/>
          <a:lstStyle/>
          <a:p>
            <a:pPr algn="ctr"/>
            <a:r>
              <a:rPr lang="de-DE" dirty="0"/>
              <a:t>Anlagenverzeichnis</a:t>
            </a:r>
          </a:p>
        </p:txBody>
      </p:sp>
      <p:sp>
        <p:nvSpPr>
          <p:cNvPr id="3" name="Inhaltsplatzhalter 2">
            <a:extLst>
              <a:ext uri="{FF2B5EF4-FFF2-40B4-BE49-F238E27FC236}">
                <a16:creationId xmlns:a16="http://schemas.microsoft.com/office/drawing/2014/main" id="{273D41F4-5FB0-4349-8CE0-152BFF977AD8}"/>
              </a:ext>
            </a:extLst>
          </p:cNvPr>
          <p:cNvSpPr>
            <a:spLocks noGrp="1"/>
          </p:cNvSpPr>
          <p:nvPr>
            <p:ph idx="1"/>
          </p:nvPr>
        </p:nvSpPr>
        <p:spPr>
          <a:xfrm>
            <a:off x="984659" y="1761308"/>
            <a:ext cx="9905998" cy="3124201"/>
          </a:xfrm>
        </p:spPr>
        <p:txBody>
          <a:bodyPr/>
          <a:lstStyle/>
          <a:p>
            <a:r>
              <a:rPr lang="de-DE" dirty="0"/>
              <a:t>Anlage 1: </a:t>
            </a:r>
            <a:r>
              <a:rPr lang="de-DE" u="sng" dirty="0">
                <a:effectLst/>
                <a:hlinkClick r:id="rId2"/>
              </a:rPr>
              <a:t>Planning Poker - Die agile Aufwandsschätzung (adito.de)</a:t>
            </a:r>
            <a:r>
              <a:rPr lang="de-DE" dirty="0">
                <a:effectLst/>
              </a:rPr>
              <a:t>, entnommen am 22.04.2022</a:t>
            </a:r>
          </a:p>
          <a:p>
            <a:r>
              <a:rPr lang="de-DE" dirty="0">
                <a:effectLst/>
              </a:rPr>
              <a:t>Anlage 2: Solis, 2022: </a:t>
            </a:r>
            <a:r>
              <a:rPr lang="de-DE" sz="2000" dirty="0">
                <a:hlinkClick r:id="rId3"/>
              </a:rPr>
              <a:t>https://www.scribbr.de/methodik/empirische-sozialforschung/</a:t>
            </a:r>
            <a:r>
              <a:rPr lang="de-DE" sz="2000" dirty="0"/>
              <a:t>, abgerufen am 18.02.2022</a:t>
            </a:r>
          </a:p>
          <a:p>
            <a:r>
              <a:rPr lang="de-DE" dirty="0">
                <a:effectLst/>
              </a:rPr>
              <a:t>Anlage 3: Friedrich-Schiller-Universität Jena, 2020: </a:t>
            </a:r>
            <a:r>
              <a:rPr lang="de-DE" dirty="0">
                <a:effectLst/>
                <a:hlinkClick r:id="rId4"/>
              </a:rPr>
              <a:t>https://www.jsec.uni-jena.de/neuigkeiten/delphi-befragung</a:t>
            </a:r>
            <a:r>
              <a:rPr lang="de-DE" dirty="0">
                <a:effectLst/>
              </a:rPr>
              <a:t>, abgerufen am 22.09.2020</a:t>
            </a:r>
          </a:p>
          <a:p>
            <a:r>
              <a:rPr lang="de-DE" dirty="0">
                <a:effectLst/>
              </a:rPr>
              <a:t>Anlage 4: </a:t>
            </a:r>
            <a:r>
              <a:rPr lang="de-DE" dirty="0" err="1">
                <a:effectLst/>
              </a:rPr>
              <a:t>Laudien</a:t>
            </a:r>
            <a:r>
              <a:rPr lang="de-DE" dirty="0">
                <a:effectLst/>
              </a:rPr>
              <a:t>, 2021: </a:t>
            </a:r>
            <a:r>
              <a:rPr lang="de-DE" dirty="0">
                <a:effectLst/>
                <a:hlinkClick r:id="rId5"/>
              </a:rPr>
              <a:t>https://www.uni-jena.de/211011-verhaltenswandel</a:t>
            </a:r>
            <a:r>
              <a:rPr lang="de-DE" dirty="0">
                <a:effectLst/>
              </a:rPr>
              <a:t>, abgerufen am 22.10.2021</a:t>
            </a:r>
          </a:p>
          <a:p>
            <a:pPr marL="0" indent="0">
              <a:buNone/>
            </a:pPr>
            <a:endParaRPr lang="de-DE" dirty="0"/>
          </a:p>
        </p:txBody>
      </p:sp>
    </p:spTree>
    <p:extLst>
      <p:ext uri="{BB962C8B-B14F-4D97-AF65-F5344CB8AC3E}">
        <p14:creationId xmlns:p14="http://schemas.microsoft.com/office/powerpoint/2010/main" val="3542115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F22AAE-5220-493A-9EA1-7A0FC02469E5}"/>
              </a:ext>
            </a:extLst>
          </p:cNvPr>
          <p:cNvSpPr>
            <a:spLocks noGrp="1"/>
          </p:cNvSpPr>
          <p:nvPr>
            <p:ph type="title"/>
          </p:nvPr>
        </p:nvSpPr>
        <p:spPr/>
        <p:txBody>
          <a:bodyPr/>
          <a:lstStyle/>
          <a:p>
            <a:pPr algn="ctr"/>
            <a:r>
              <a:rPr lang="de-DE" dirty="0"/>
              <a:t>Anlagen</a:t>
            </a:r>
          </a:p>
        </p:txBody>
      </p:sp>
      <p:sp>
        <p:nvSpPr>
          <p:cNvPr id="3" name="Inhaltsplatzhalter 2">
            <a:extLst>
              <a:ext uri="{FF2B5EF4-FFF2-40B4-BE49-F238E27FC236}">
                <a16:creationId xmlns:a16="http://schemas.microsoft.com/office/drawing/2014/main" id="{F08304F4-8B2A-4551-865A-54E7980D8423}"/>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905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33113-04DC-416F-B24A-29569050A383}"/>
              </a:ext>
            </a:extLst>
          </p:cNvPr>
          <p:cNvSpPr>
            <a:spLocks noGrp="1"/>
          </p:cNvSpPr>
          <p:nvPr>
            <p:ph type="title"/>
          </p:nvPr>
        </p:nvSpPr>
        <p:spPr/>
        <p:txBody>
          <a:bodyPr/>
          <a:lstStyle/>
          <a:p>
            <a:pPr algn="ctr"/>
            <a:r>
              <a:rPr lang="de-DE" dirty="0"/>
              <a:t>Einleitung - Ausgangs Situation</a:t>
            </a:r>
          </a:p>
        </p:txBody>
      </p:sp>
      <p:sp>
        <p:nvSpPr>
          <p:cNvPr id="3" name="Inhaltsplatzhalter 2">
            <a:extLst>
              <a:ext uri="{FF2B5EF4-FFF2-40B4-BE49-F238E27FC236}">
                <a16:creationId xmlns:a16="http://schemas.microsoft.com/office/drawing/2014/main" id="{474E12E1-28B0-475B-BDC4-1AE2D7E1B896}"/>
              </a:ext>
            </a:extLst>
          </p:cNvPr>
          <p:cNvSpPr>
            <a:spLocks noGrp="1"/>
          </p:cNvSpPr>
          <p:nvPr>
            <p:ph idx="1"/>
          </p:nvPr>
        </p:nvSpPr>
        <p:spPr/>
        <p:txBody>
          <a:bodyPr/>
          <a:lstStyle/>
          <a:p>
            <a:r>
              <a:rPr lang="de-DE" dirty="0"/>
              <a:t>Innovatives Startup wird zu prozessorientiertem Mittelstandsunternehmen transformiert</a:t>
            </a:r>
          </a:p>
          <a:p>
            <a:r>
              <a:rPr lang="de-DE" dirty="0"/>
              <a:t>Wirtschaftliche Nachhaltigkeit: Identifikation und Nachvollziehbarkeit zwischen geplanten, umgesetzten und verkauften Aufwänden</a:t>
            </a:r>
          </a:p>
          <a:p>
            <a:r>
              <a:rPr lang="de-DE" dirty="0"/>
              <a:t>Team zur Definition und Identifikation von Entwicklungsaufwänden</a:t>
            </a:r>
          </a:p>
        </p:txBody>
      </p:sp>
    </p:spTree>
    <p:extLst>
      <p:ext uri="{BB962C8B-B14F-4D97-AF65-F5344CB8AC3E}">
        <p14:creationId xmlns:p14="http://schemas.microsoft.com/office/powerpoint/2010/main" val="312235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6EF72-C0E0-4AA5-B290-D03ACECBDDDF}"/>
              </a:ext>
            </a:extLst>
          </p:cNvPr>
          <p:cNvSpPr>
            <a:spLocks noGrp="1"/>
          </p:cNvSpPr>
          <p:nvPr>
            <p:ph type="title"/>
          </p:nvPr>
        </p:nvSpPr>
        <p:spPr/>
        <p:txBody>
          <a:bodyPr/>
          <a:lstStyle/>
          <a:p>
            <a:pPr algn="ctr"/>
            <a:r>
              <a:rPr lang="de-DE" dirty="0"/>
              <a:t>Einleitung - Einordnung</a:t>
            </a:r>
          </a:p>
        </p:txBody>
      </p:sp>
      <p:sp>
        <p:nvSpPr>
          <p:cNvPr id="3" name="Inhaltsplatzhalter 2">
            <a:extLst>
              <a:ext uri="{FF2B5EF4-FFF2-40B4-BE49-F238E27FC236}">
                <a16:creationId xmlns:a16="http://schemas.microsoft.com/office/drawing/2014/main" id="{4671FF31-CEA9-421B-A717-EB9379134428}"/>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12775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A55C5B-416B-4FA6-8CB4-0AAF67C2BA72}"/>
              </a:ext>
            </a:extLst>
          </p:cNvPr>
          <p:cNvSpPr>
            <a:spLocks noGrp="1"/>
          </p:cNvSpPr>
          <p:nvPr>
            <p:ph type="title"/>
          </p:nvPr>
        </p:nvSpPr>
        <p:spPr/>
        <p:txBody>
          <a:bodyPr/>
          <a:lstStyle/>
          <a:p>
            <a:pPr algn="ctr"/>
            <a:r>
              <a:rPr lang="de-DE" dirty="0"/>
              <a:t>Poker Planning - Methode</a:t>
            </a:r>
          </a:p>
        </p:txBody>
      </p:sp>
      <p:sp>
        <p:nvSpPr>
          <p:cNvPr id="3" name="Inhaltsplatzhalter 2">
            <a:extLst>
              <a:ext uri="{FF2B5EF4-FFF2-40B4-BE49-F238E27FC236}">
                <a16:creationId xmlns:a16="http://schemas.microsoft.com/office/drawing/2014/main" id="{1F8FCFBE-E748-436B-B69F-F358C79D885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69324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DE3D1C-78C6-40BC-A9B8-AA2602667368}"/>
              </a:ext>
            </a:extLst>
          </p:cNvPr>
          <p:cNvSpPr>
            <a:spLocks noGrp="1"/>
          </p:cNvSpPr>
          <p:nvPr>
            <p:ph type="title"/>
          </p:nvPr>
        </p:nvSpPr>
        <p:spPr/>
        <p:txBody>
          <a:bodyPr/>
          <a:lstStyle/>
          <a:p>
            <a:pPr algn="ctr"/>
            <a:r>
              <a:rPr lang="de-DE" dirty="0"/>
              <a:t>Poker Planning - Beispiele</a:t>
            </a:r>
          </a:p>
        </p:txBody>
      </p:sp>
      <p:sp>
        <p:nvSpPr>
          <p:cNvPr id="3" name="Inhaltsplatzhalter 2">
            <a:extLst>
              <a:ext uri="{FF2B5EF4-FFF2-40B4-BE49-F238E27FC236}">
                <a16:creationId xmlns:a16="http://schemas.microsoft.com/office/drawing/2014/main" id="{46331192-9BD5-4253-8383-90C53E0CDE0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7126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sp>
        <p:nvSpPr>
          <p:cNvPr id="3" name="Inhaltsplatzhalter 2">
            <a:extLst>
              <a:ext uri="{FF2B5EF4-FFF2-40B4-BE49-F238E27FC236}">
                <a16:creationId xmlns:a16="http://schemas.microsoft.com/office/drawing/2014/main" id="{5E0E1D3F-8849-4EDC-9137-078B076995CC}"/>
              </a:ext>
            </a:extLst>
          </p:cNvPr>
          <p:cNvSpPr>
            <a:spLocks noGrp="1"/>
          </p:cNvSpPr>
          <p:nvPr>
            <p:ph idx="1"/>
          </p:nvPr>
        </p:nvSpPr>
        <p:spPr/>
        <p:txBody>
          <a:bodyPr/>
          <a:lstStyle/>
          <a:p>
            <a:pPr marL="0" indent="0" algn="ctr">
              <a:buNone/>
            </a:pPr>
            <a:r>
              <a:rPr lang="de-DE" dirty="0"/>
              <a:t>Die Bezeichnung der Methode gründet der Historie wegen, in der gleichnamigen Stadt Delphi in Griechenland. Dort soll es schriftlichen Überlieferungen zufolge ein Orakel gegeben haben, an welches man sich wenden konnte um eine Vorhersage für die Zukunft zu erhalten.</a:t>
            </a:r>
          </a:p>
          <a:p>
            <a:pPr marL="0" indent="0" algn="ctr">
              <a:buNone/>
            </a:pPr>
            <a:endParaRPr lang="de-DE" dirty="0"/>
          </a:p>
        </p:txBody>
      </p:sp>
      <p:sp>
        <p:nvSpPr>
          <p:cNvPr id="4" name="Textfeld 3">
            <a:extLst>
              <a:ext uri="{FF2B5EF4-FFF2-40B4-BE49-F238E27FC236}">
                <a16:creationId xmlns:a16="http://schemas.microsoft.com/office/drawing/2014/main" id="{E4E871CA-4E43-4CA2-B078-44D1F22AF6D9}"/>
              </a:ext>
            </a:extLst>
          </p:cNvPr>
          <p:cNvSpPr txBox="1"/>
          <p:nvPr/>
        </p:nvSpPr>
        <p:spPr>
          <a:xfrm>
            <a:off x="9224387" y="6109900"/>
            <a:ext cx="2964209" cy="276999"/>
          </a:xfrm>
          <a:prstGeom prst="rect">
            <a:avLst/>
          </a:prstGeom>
          <a:noFill/>
        </p:spPr>
        <p:txBody>
          <a:bodyPr wrap="none" rtlCol="0">
            <a:spAutoFit/>
          </a:bodyPr>
          <a:lstStyle/>
          <a:p>
            <a:r>
              <a:rPr lang="de-DE" sz="1200" dirty="0">
                <a:solidFill>
                  <a:schemeClr val="accent4"/>
                </a:solidFill>
                <a:effectLst/>
                <a:ea typeface="Calibri" panose="020F0502020204030204" pitchFamily="34" charset="0"/>
                <a:cs typeface="Times New Roman" panose="02020603050405020304" pitchFamily="18" charset="0"/>
              </a:rPr>
              <a:t>Quelle</a:t>
            </a:r>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 Vgl. Romeike &amp; Hager, 2020, S. 29ff.</a:t>
            </a:r>
            <a:endParaRPr lang="de-DE" sz="1200" dirty="0">
              <a:solidFill>
                <a:schemeClr val="accent4"/>
              </a:solidFill>
            </a:endParaRPr>
          </a:p>
        </p:txBody>
      </p:sp>
    </p:spTree>
    <p:extLst>
      <p:ext uri="{BB962C8B-B14F-4D97-AF65-F5344CB8AC3E}">
        <p14:creationId xmlns:p14="http://schemas.microsoft.com/office/powerpoint/2010/main" val="10436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17" name="Tabelle 17">
            <a:extLst>
              <a:ext uri="{FF2B5EF4-FFF2-40B4-BE49-F238E27FC236}">
                <a16:creationId xmlns:a16="http://schemas.microsoft.com/office/drawing/2014/main" id="{55D4826C-00D6-4701-8073-53FDF10BBBEC}"/>
              </a:ext>
            </a:extLst>
          </p:cNvPr>
          <p:cNvGraphicFramePr>
            <a:graphicFrameLocks noGrp="1"/>
          </p:cNvGraphicFramePr>
          <p:nvPr>
            <p:ph idx="1"/>
            <p:extLst>
              <p:ext uri="{D42A27DB-BD31-4B8C-83A1-F6EECF244321}">
                <p14:modId xmlns:p14="http://schemas.microsoft.com/office/powerpoint/2010/main" val="149457715"/>
              </p:ext>
            </p:extLst>
          </p:nvPr>
        </p:nvGraphicFramePr>
        <p:xfrm>
          <a:off x="1141413" y="2667000"/>
          <a:ext cx="9906000" cy="16510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1761273252"/>
                    </a:ext>
                  </a:extLst>
                </a:gridCol>
                <a:gridCol w="4953000">
                  <a:extLst>
                    <a:ext uri="{9D8B030D-6E8A-4147-A177-3AD203B41FA5}">
                      <a16:colId xmlns:a16="http://schemas.microsoft.com/office/drawing/2014/main" val="2172551086"/>
                    </a:ext>
                  </a:extLst>
                </a:gridCol>
              </a:tblGrid>
              <a:tr h="370840">
                <a:tc gridSpan="2">
                  <a:txBody>
                    <a:bodyPr/>
                    <a:lstStyle/>
                    <a:p>
                      <a:pPr algn="ctr"/>
                      <a:r>
                        <a:rPr lang="de-DE" dirty="0">
                          <a:effectLst>
                            <a:outerShdw blurRad="38100" dist="38100" dir="2700000" algn="tl">
                              <a:srgbClr val="000000">
                                <a:alpha val="43137"/>
                              </a:srgbClr>
                            </a:outerShdw>
                          </a:effectLst>
                        </a:rPr>
                        <a:t>Ansätze der empirischen Sozialforschung</a:t>
                      </a:r>
                    </a:p>
                  </a:txBody>
                  <a:tcPr/>
                </a:tc>
                <a:tc hMerge="1">
                  <a:txBody>
                    <a:bodyPr/>
                    <a:lstStyle/>
                    <a:p>
                      <a:endParaRPr lang="de-DE"/>
                    </a:p>
                  </a:txBody>
                  <a:tcPr/>
                </a:tc>
                <a:extLst>
                  <a:ext uri="{0D108BD9-81ED-4DB2-BD59-A6C34878D82A}">
                    <a16:rowId xmlns:a16="http://schemas.microsoft.com/office/drawing/2014/main" val="159732451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Quantitativ:</a:t>
                      </a:r>
                    </a:p>
                    <a:p>
                      <a:pPr algn="ctr"/>
                      <a:endParaRPr lang="de-DE" dirty="0">
                        <a:effectLst>
                          <a:outerShdw blurRad="38100" dist="38100" dir="2700000" algn="tl">
                            <a:srgbClr val="000000">
                              <a:alpha val="43137"/>
                            </a:srgbClr>
                          </a:outerShdw>
                        </a:effectLs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de-DE" dirty="0">
                          <a:effectLst>
                            <a:outerShdw blurRad="38100" dist="38100" dir="2700000" algn="tl">
                              <a:srgbClr val="000000">
                                <a:alpha val="43137"/>
                              </a:srgbClr>
                            </a:outerShdw>
                          </a:effectLst>
                        </a:rPr>
                        <a:t>Qualitativ:</a:t>
                      </a:r>
                    </a:p>
                  </a:txBody>
                  <a:tcPr/>
                </a:tc>
                <a:extLst>
                  <a:ext uri="{0D108BD9-81ED-4DB2-BD59-A6C34878D82A}">
                    <a16:rowId xmlns:a16="http://schemas.microsoft.com/office/drawing/2014/main" val="309041341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Überprüfung</a:t>
                      </a:r>
                      <a:r>
                        <a:rPr lang="de-DE" dirty="0"/>
                        <a:t> vorhandener Theorien und Hypothesen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b="1" dirty="0"/>
                        <a:t>Entwicklung</a:t>
                      </a:r>
                      <a:r>
                        <a:rPr lang="de-DE" dirty="0"/>
                        <a:t> neuer Theorien und Hypothesen</a:t>
                      </a:r>
                    </a:p>
                  </a:txBody>
                  <a:tcPr/>
                </a:tc>
                <a:extLst>
                  <a:ext uri="{0D108BD9-81ED-4DB2-BD59-A6C34878D82A}">
                    <a16:rowId xmlns:a16="http://schemas.microsoft.com/office/drawing/2014/main" val="4026824468"/>
                  </a:ext>
                </a:extLst>
              </a:tr>
            </a:tbl>
          </a:graphicData>
        </a:graphic>
      </p:graphicFrame>
      <p:sp>
        <p:nvSpPr>
          <p:cNvPr id="3" name="Textfeld 2">
            <a:extLst>
              <a:ext uri="{FF2B5EF4-FFF2-40B4-BE49-F238E27FC236}">
                <a16:creationId xmlns:a16="http://schemas.microsoft.com/office/drawing/2014/main" id="{933E464A-C32E-4AC9-82D6-D9BC65167FA7}"/>
              </a:ext>
            </a:extLst>
          </p:cNvPr>
          <p:cNvSpPr txBox="1"/>
          <p:nvPr/>
        </p:nvSpPr>
        <p:spPr>
          <a:xfrm>
            <a:off x="6826931" y="5728062"/>
            <a:ext cx="5365069" cy="830997"/>
          </a:xfrm>
          <a:prstGeom prst="rect">
            <a:avLst/>
          </a:prstGeom>
          <a:noFill/>
        </p:spPr>
        <p:txBody>
          <a:bodyPr wrap="square" rtlCol="0">
            <a:spAutoFit/>
          </a:bodyPr>
          <a:lstStyle/>
          <a:p>
            <a:r>
              <a:rPr lang="de-DE" sz="1200" dirty="0">
                <a:solidFill>
                  <a:schemeClr val="accent4"/>
                </a:solidFill>
              </a:rPr>
              <a:t>Quellen: </a:t>
            </a:r>
          </a:p>
          <a:p>
            <a:r>
              <a:rPr lang="de-DE" sz="1200" dirty="0">
                <a:solidFill>
                  <a:schemeClr val="accent4"/>
                </a:solidFill>
              </a:rPr>
              <a:t>Eigene Darstellung</a:t>
            </a:r>
          </a:p>
          <a:p>
            <a:r>
              <a:rPr lang="de-DE" sz="1200" dirty="0">
                <a:solidFill>
                  <a:schemeClr val="accent4"/>
                </a:solidFill>
              </a:rPr>
              <a:t>vgl</a:t>
            </a:r>
            <a:r>
              <a:rPr lang="de-DE" sz="1200" dirty="0"/>
              <a:t>. </a:t>
            </a:r>
            <a:r>
              <a:rPr lang="de-DE" sz="1200" dirty="0">
                <a:hlinkClick r:id="rId2"/>
              </a:rPr>
              <a:t>https://www.scribbr.de/methodik/empirische-sozialforschung/</a:t>
            </a:r>
            <a:endParaRPr lang="de-DE" sz="1200" dirty="0"/>
          </a:p>
          <a:p>
            <a:r>
              <a:rPr lang="de-DE" sz="1200" dirty="0">
                <a:solidFill>
                  <a:schemeClr val="accent3"/>
                </a:solidFill>
              </a:rPr>
              <a:t>vgl. Moon, 2021, S. 138, 152, 169</a:t>
            </a:r>
          </a:p>
        </p:txBody>
      </p:sp>
    </p:spTree>
    <p:extLst>
      <p:ext uri="{BB962C8B-B14F-4D97-AF65-F5344CB8AC3E}">
        <p14:creationId xmlns:p14="http://schemas.microsoft.com/office/powerpoint/2010/main" val="14578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C870D-64F4-42DA-A8E5-366FD6E597F8}"/>
              </a:ext>
            </a:extLst>
          </p:cNvPr>
          <p:cNvSpPr>
            <a:spLocks noGrp="1"/>
          </p:cNvSpPr>
          <p:nvPr>
            <p:ph type="title"/>
          </p:nvPr>
        </p:nvSpPr>
        <p:spPr/>
        <p:txBody>
          <a:bodyPr/>
          <a:lstStyle/>
          <a:p>
            <a:pPr algn="ctr"/>
            <a:r>
              <a:rPr lang="de-DE" dirty="0"/>
              <a:t>Delphi - Methode</a:t>
            </a:r>
          </a:p>
        </p:txBody>
      </p:sp>
      <p:graphicFrame>
        <p:nvGraphicFramePr>
          <p:cNvPr id="5" name="Inhaltsplatzhalter 4">
            <a:extLst>
              <a:ext uri="{FF2B5EF4-FFF2-40B4-BE49-F238E27FC236}">
                <a16:creationId xmlns:a16="http://schemas.microsoft.com/office/drawing/2014/main" id="{0C51DC7C-58DF-492C-97AA-EF05C305D42B}"/>
              </a:ext>
            </a:extLst>
          </p:cNvPr>
          <p:cNvGraphicFramePr>
            <a:graphicFrameLocks noGrp="1"/>
          </p:cNvGraphicFramePr>
          <p:nvPr>
            <p:ph idx="1"/>
            <p:extLst>
              <p:ext uri="{D42A27DB-BD31-4B8C-83A1-F6EECF244321}">
                <p14:modId xmlns:p14="http://schemas.microsoft.com/office/powerpoint/2010/main" val="2019249904"/>
              </p:ext>
            </p:extLst>
          </p:nvPr>
        </p:nvGraphicFramePr>
        <p:xfrm>
          <a:off x="1141413" y="2009776"/>
          <a:ext cx="9906000" cy="399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a:extLst>
              <a:ext uri="{FF2B5EF4-FFF2-40B4-BE49-F238E27FC236}">
                <a16:creationId xmlns:a16="http://schemas.microsoft.com/office/drawing/2014/main" id="{A696B488-D6D0-4FCC-BC51-C63CA0E0A5AD}"/>
              </a:ext>
            </a:extLst>
          </p:cNvPr>
          <p:cNvSpPr txBox="1"/>
          <p:nvPr/>
        </p:nvSpPr>
        <p:spPr>
          <a:xfrm>
            <a:off x="-90435" y="6008914"/>
            <a:ext cx="12570488" cy="646331"/>
          </a:xfrm>
          <a:prstGeom prst="rect">
            <a:avLst/>
          </a:prstGeom>
          <a:noFill/>
        </p:spPr>
        <p:txBody>
          <a:bodyPr wrap="square" rtlCol="0">
            <a:spAutoFit/>
          </a:bodyPr>
          <a:lstStyle/>
          <a:p>
            <a:r>
              <a:rPr lang="de-DE"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„Die Orientierung der eigenen Antwort an die soziale Erwünschtheit und daraus resultierende Verzerrungen der Antworten können bei der Meinungsfindung durch die anonyme Methode des Delphi-Verfahrens gezielt vermieden werden.“ (Moon, 2021, S. 154)</a:t>
            </a:r>
            <a:endParaRPr lang="de-DE" dirty="0">
              <a:effectLst>
                <a:outerShdw blurRad="38100" dist="38100" dir="2700000" algn="tl">
                  <a:srgbClr val="000000">
                    <a:alpha val="43137"/>
                  </a:srgbClr>
                </a:outerShdw>
              </a:effectLst>
            </a:endParaRPr>
          </a:p>
        </p:txBody>
      </p:sp>
      <p:sp>
        <p:nvSpPr>
          <p:cNvPr id="7" name="Textfeld 6">
            <a:extLst>
              <a:ext uri="{FF2B5EF4-FFF2-40B4-BE49-F238E27FC236}">
                <a16:creationId xmlns:a16="http://schemas.microsoft.com/office/drawing/2014/main" id="{ED52A875-7348-4A48-AA24-2192B7FAE126}"/>
              </a:ext>
            </a:extLst>
          </p:cNvPr>
          <p:cNvSpPr txBox="1"/>
          <p:nvPr/>
        </p:nvSpPr>
        <p:spPr>
          <a:xfrm>
            <a:off x="10430188" y="5014129"/>
            <a:ext cx="3165231" cy="830997"/>
          </a:xfrm>
          <a:prstGeom prst="rect">
            <a:avLst/>
          </a:prstGeom>
          <a:noFill/>
        </p:spPr>
        <p:txBody>
          <a:bodyPr wrap="square" rtlCol="0">
            <a:spAutoFit/>
          </a:bodyPr>
          <a:lstStyle/>
          <a:p>
            <a:r>
              <a:rPr lang="de-DE" sz="1200" dirty="0">
                <a:solidFill>
                  <a:schemeClr val="accent4"/>
                </a:solidFill>
              </a:rPr>
              <a:t>Quellen:</a:t>
            </a:r>
          </a:p>
          <a:p>
            <a:r>
              <a:rPr lang="de-DE" sz="1200" dirty="0">
                <a:solidFill>
                  <a:schemeClr val="accent4"/>
                </a:solidFill>
              </a:rPr>
              <a:t>Eigene Darstellung </a:t>
            </a:r>
          </a:p>
          <a:p>
            <a:r>
              <a:rPr lang="de-DE" sz="12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vgl. Moon, 2021, S. 152</a:t>
            </a:r>
          </a:p>
          <a:p>
            <a:r>
              <a:rPr lang="de-DE" sz="1200" dirty="0">
                <a:solidFill>
                  <a:schemeClr val="accent4"/>
                </a:solidFill>
                <a:latin typeface="Calibri" panose="020F0502020204030204" pitchFamily="34" charset="0"/>
                <a:cs typeface="Times New Roman" panose="02020603050405020304" pitchFamily="18" charset="0"/>
              </a:rPr>
              <a:t>vgl. Moon, 2021, S. 153f.</a:t>
            </a:r>
            <a:endParaRPr lang="de-DE" sz="1200" dirty="0">
              <a:solidFill>
                <a:schemeClr val="accent4"/>
              </a:solidFill>
            </a:endParaRPr>
          </a:p>
        </p:txBody>
      </p:sp>
    </p:spTree>
    <p:extLst>
      <p:ext uri="{BB962C8B-B14F-4D97-AF65-F5344CB8AC3E}">
        <p14:creationId xmlns:p14="http://schemas.microsoft.com/office/powerpoint/2010/main" val="4205217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TM03457485[[fn=Netz]]</Template>
  <TotalTime>0</TotalTime>
  <Words>987</Words>
  <Application>Microsoft Office PowerPoint</Application>
  <PresentationFormat>Breitbild</PresentationFormat>
  <Paragraphs>271</Paragraphs>
  <Slides>24</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24</vt:i4>
      </vt:variant>
    </vt:vector>
  </HeadingPairs>
  <TitlesOfParts>
    <vt:vector size="29" baseType="lpstr">
      <vt:lpstr>Arial</vt:lpstr>
      <vt:lpstr>Calibri</vt:lpstr>
      <vt:lpstr>Cambria Math</vt:lpstr>
      <vt:lpstr>Century Gothic</vt:lpstr>
      <vt:lpstr>Netz</vt:lpstr>
      <vt:lpstr>Aufgabe A1008</vt:lpstr>
      <vt:lpstr>Inhalt</vt:lpstr>
      <vt:lpstr>Einleitung - Ausgangs Situation</vt:lpstr>
      <vt:lpstr>Einleitung - Einordnung</vt:lpstr>
      <vt:lpstr>Poker Planning - Methode</vt:lpstr>
      <vt:lpstr>Poker Planning - Beispiele</vt:lpstr>
      <vt:lpstr>Delphi - Methode</vt:lpstr>
      <vt:lpstr>Delphi - Methode</vt:lpstr>
      <vt:lpstr>Delphi - Methode</vt:lpstr>
      <vt:lpstr>Delphi - Methode</vt:lpstr>
      <vt:lpstr>Delphi - Methode</vt:lpstr>
      <vt:lpstr>Delphi - Beispiele</vt:lpstr>
      <vt:lpstr>PERT – Program evaluation and review technique</vt:lpstr>
      <vt:lpstr>PERT – Funktionsweise</vt:lpstr>
      <vt:lpstr>PERT - Diagramm</vt:lpstr>
      <vt:lpstr>PERT - Diagramm</vt:lpstr>
      <vt:lpstr>PERT - Anwendungsgebiete</vt:lpstr>
      <vt:lpstr>PERT – Vor-/Nachteile</vt:lpstr>
      <vt:lpstr>Pert - Beispiele</vt:lpstr>
      <vt:lpstr>Fazit &amp; Wahl der Schätzmethode</vt:lpstr>
      <vt:lpstr>PowerPoint-Präsentation</vt:lpstr>
      <vt:lpstr>Literaturverzeichnis</vt:lpstr>
      <vt:lpstr>Anlagenverzeichnis</vt:lpstr>
      <vt:lpstr>Anlagen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A1008</dc:title>
  <dc:creator>Christian Bartsch</dc:creator>
  <cp:lastModifiedBy>Tom Russ</cp:lastModifiedBy>
  <cp:revision>36</cp:revision>
  <dcterms:created xsi:type="dcterms:W3CDTF">2022-04-22T12:53:21Z</dcterms:created>
  <dcterms:modified xsi:type="dcterms:W3CDTF">2022-04-25T06:39:29Z</dcterms:modified>
</cp:coreProperties>
</file>