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a674a48a6d3effe" providerId="LiveId" clId="{1C1894D5-2CF6-4F3E-99B1-CD5E788E1FE6}"/>
    <pc:docChg chg="undo custSel addSld delSld modSld">
      <pc:chgData name="" userId="ea674a48a6d3effe" providerId="LiveId" clId="{1C1894D5-2CF6-4F3E-99B1-CD5E788E1FE6}" dt="2022-04-22T13:33:00.930" v="258" actId="1076"/>
      <pc:docMkLst>
        <pc:docMk/>
      </pc:docMkLst>
      <pc:sldChg chg="modSp">
        <pc:chgData name="" userId="ea674a48a6d3effe" providerId="LiveId" clId="{1C1894D5-2CF6-4F3E-99B1-CD5E788E1FE6}" dt="2022-04-22T13:33:00.930" v="258" actId="1076"/>
        <pc:sldMkLst>
          <pc:docMk/>
          <pc:sldMk cId="4259480642" sldId="256"/>
        </pc:sldMkLst>
        <pc:spChg chg="mod">
          <ac:chgData name="" userId="ea674a48a6d3effe" providerId="LiveId" clId="{1C1894D5-2CF6-4F3E-99B1-CD5E788E1FE6}" dt="2022-04-22T13:33:00.930" v="258" actId="1076"/>
          <ac:spMkLst>
            <pc:docMk/>
            <pc:sldMk cId="4259480642" sldId="256"/>
            <ac:spMk id="2" creationId="{F1869502-11FF-4034-8D82-0C1F7AE15208}"/>
          </ac:spMkLst>
        </pc:spChg>
      </pc:sldChg>
      <pc:sldChg chg="addSp delSp modSp">
        <pc:chgData name="" userId="ea674a48a6d3effe" providerId="LiveId" clId="{1C1894D5-2CF6-4F3E-99B1-CD5E788E1FE6}" dt="2022-04-22T13:32:24.863" v="246" actId="20577"/>
        <pc:sldMkLst>
          <pc:docMk/>
          <pc:sldMk cId="3542115095" sldId="267"/>
        </pc:sldMkLst>
        <pc:spChg chg="mod">
          <ac:chgData name="" userId="ea674a48a6d3effe" providerId="LiveId" clId="{1C1894D5-2CF6-4F3E-99B1-CD5E788E1FE6}" dt="2022-04-22T13:32:24.863" v="246" actId="20577"/>
          <ac:spMkLst>
            <pc:docMk/>
            <pc:sldMk cId="3542115095" sldId="267"/>
            <ac:spMk id="3" creationId="{273D41F4-5FB0-4349-8CE0-152BFF977AD8}"/>
          </ac:spMkLst>
        </pc:spChg>
        <pc:graphicFrameChg chg="add del mod modGraphic">
          <ac:chgData name="" userId="ea674a48a6d3effe" providerId="LiveId" clId="{1C1894D5-2CF6-4F3E-99B1-CD5E788E1FE6}" dt="2022-04-22T13:30:55.487" v="171" actId="478"/>
          <ac:graphicFrameMkLst>
            <pc:docMk/>
            <pc:sldMk cId="3542115095" sldId="267"/>
            <ac:graphicFrameMk id="4" creationId="{CD98BBCB-2818-4BE8-9B8C-EE04980AFAF8}"/>
          </ac:graphicFrameMkLst>
        </pc:graphicFrameChg>
      </pc:sldChg>
      <pc:sldChg chg="modSp del">
        <pc:chgData name="" userId="ea674a48a6d3effe" providerId="LiveId" clId="{1C1894D5-2CF6-4F3E-99B1-CD5E788E1FE6}" dt="2022-04-22T13:32:27.939" v="247" actId="2696"/>
        <pc:sldMkLst>
          <pc:docMk/>
          <pc:sldMk cId="150203142" sldId="269"/>
        </pc:sldMkLst>
        <pc:spChg chg="mod">
          <ac:chgData name="" userId="ea674a48a6d3effe" providerId="LiveId" clId="{1C1894D5-2CF6-4F3E-99B1-CD5E788E1FE6}" dt="2022-04-22T13:23:41.491" v="97" actId="1076"/>
          <ac:spMkLst>
            <pc:docMk/>
            <pc:sldMk cId="150203142" sldId="269"/>
            <ac:spMk id="2" creationId="{13BFB16B-6E92-489B-A9D6-2CE6CA75649D}"/>
          </ac:spMkLst>
        </pc:spChg>
        <pc:spChg chg="mod">
          <ac:chgData name="" userId="ea674a48a6d3effe" providerId="LiveId" clId="{1C1894D5-2CF6-4F3E-99B1-CD5E788E1FE6}" dt="2022-04-22T13:24:30.471" v="112"/>
          <ac:spMkLst>
            <pc:docMk/>
            <pc:sldMk cId="150203142" sldId="269"/>
            <ac:spMk id="3" creationId="{9533AD27-4665-48D1-891D-8D13B19B8559}"/>
          </ac:spMkLst>
        </pc:spChg>
      </pc:sldChg>
      <pc:sldChg chg="modSp add">
        <pc:chgData name="" userId="ea674a48a6d3effe" providerId="LiveId" clId="{1C1894D5-2CF6-4F3E-99B1-CD5E788E1FE6}" dt="2022-04-22T13:32:35.967" v="256" actId="20577"/>
        <pc:sldMkLst>
          <pc:docMk/>
          <pc:sldMk cId="4190543238" sldId="271"/>
        </pc:sldMkLst>
        <pc:spChg chg="mod">
          <ac:chgData name="" userId="ea674a48a6d3effe" providerId="LiveId" clId="{1C1894D5-2CF6-4F3E-99B1-CD5E788E1FE6}" dt="2022-04-22T13:32:35.967" v="256" actId="20577"/>
          <ac:spMkLst>
            <pc:docMk/>
            <pc:sldMk cId="4190543238" sldId="271"/>
            <ac:spMk id="2" creationId="{92F22AAE-5220-493A-9EA1-7A0FC0246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ito.de/knowhow/blog/planning-pok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69502-11FF-4034-8D82-0C1F7AE1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590799"/>
            <a:ext cx="8676222" cy="838201"/>
          </a:xfrm>
        </p:spPr>
        <p:txBody>
          <a:bodyPr/>
          <a:lstStyle/>
          <a:p>
            <a:r>
              <a:rPr lang="de-DE" dirty="0"/>
              <a:t>Aufgabe A1008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3CFC6E-4961-4F07-BF97-5DA852FAD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Von Steven Butz, Nicolas Equit, Tom Russ, Christian Bartsch</a:t>
            </a:r>
          </a:p>
        </p:txBody>
      </p:sp>
    </p:spTree>
    <p:extLst>
      <p:ext uri="{BB962C8B-B14F-4D97-AF65-F5344CB8AC3E}">
        <p14:creationId xmlns:p14="http://schemas.microsoft.com/office/powerpoint/2010/main" val="425948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E86E0-BFFD-4BE2-A8D1-4AF67F74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5DBD-B811-4A4C-AB6D-E75156A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6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F7B1-E23F-48B9-BA51-9A024529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 &amp; Wahl der Schätzmethode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67E31-E6DA-41BF-98A3-F6DF118F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2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3940C7-128B-48FA-9E24-1920CD2B3D30}"/>
              </a:ext>
            </a:extLst>
          </p:cNvPr>
          <p:cNvSpPr txBox="1"/>
          <p:nvPr/>
        </p:nvSpPr>
        <p:spPr>
          <a:xfrm flipH="1">
            <a:off x="2491739" y="2644170"/>
            <a:ext cx="7208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Vielen Dank für eure Aufmerksamkeit!</a:t>
            </a:r>
          </a:p>
          <a:p>
            <a:pPr algn="ctr"/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5299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0DBB1-647D-414F-A3C7-59678F8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5FC88-9436-44E7-B69E-9C4427D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5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E5B49-1551-4DB1-82BD-F6D9D0B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D41F4-5FB0-4349-8CE0-152BFF9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59" y="1761308"/>
            <a:ext cx="9905998" cy="3124201"/>
          </a:xfrm>
        </p:spPr>
        <p:txBody>
          <a:bodyPr/>
          <a:lstStyle/>
          <a:p>
            <a:r>
              <a:rPr lang="de-DE" dirty="0"/>
              <a:t>Anlage 1: </a:t>
            </a:r>
            <a:r>
              <a:rPr lang="de-DE" u="sng" dirty="0">
                <a:effectLst/>
                <a:hlinkClick r:id="rId2"/>
              </a:rPr>
              <a:t>Planning Poker - Die agile Aufwandsschätzung (adito.de)</a:t>
            </a:r>
            <a:r>
              <a:rPr lang="de-DE" dirty="0">
                <a:effectLst/>
              </a:rPr>
              <a:t>, entnommen am 22.04.2022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22AAE-5220-493A-9EA1-7A0FC024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304F4-8B2A-4551-865A-54E7980D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C2D97-3B0A-4EBD-89D0-B5D36193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A25B-8437-4B53-96F1-F288F249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Schätzmethoden</a:t>
            </a:r>
          </a:p>
          <a:p>
            <a:pPr lvl="1"/>
            <a:r>
              <a:rPr lang="de-DE" dirty="0"/>
              <a:t>Poker Planning</a:t>
            </a:r>
          </a:p>
          <a:p>
            <a:pPr lvl="1"/>
            <a:r>
              <a:rPr lang="de-DE" dirty="0"/>
              <a:t>Delphi</a:t>
            </a:r>
          </a:p>
          <a:p>
            <a:pPr lvl="1"/>
            <a:r>
              <a:rPr lang="de-DE" dirty="0"/>
              <a:t>PERT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 &amp; Wahl der Schätzmethode</a:t>
            </a:r>
          </a:p>
        </p:txBody>
      </p:sp>
    </p:spTree>
    <p:extLst>
      <p:ext uri="{BB962C8B-B14F-4D97-AF65-F5344CB8AC3E}">
        <p14:creationId xmlns:p14="http://schemas.microsoft.com/office/powerpoint/2010/main" val="298820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33113-04DC-416F-B24A-2956905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Ausgangs Situation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E12E1-28B0-475B-BDC4-1AE2D7E1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Innovatives Startup wird zu prozessorientiertem Mittelstandsunternehmen transformiert</a:t>
            </a:r>
          </a:p>
          <a:p>
            <a:r>
              <a:rPr lang="de-DE" dirty="0"/>
              <a:t>Wirtschaftliche Nachhaltigkeit: Identifikation und Nachvollziehbarkeit zwischen geplanten, umgesetzten und verkauften Aufwänden</a:t>
            </a:r>
          </a:p>
          <a:p>
            <a:r>
              <a:rPr lang="de-DE" dirty="0"/>
              <a:t>Team zur Definition und Identifikation von Entwicklungsaufwänden</a:t>
            </a:r>
          </a:p>
        </p:txBody>
      </p:sp>
    </p:spTree>
    <p:extLst>
      <p:ext uri="{BB962C8B-B14F-4D97-AF65-F5344CB8AC3E}">
        <p14:creationId xmlns:p14="http://schemas.microsoft.com/office/powerpoint/2010/main" val="312235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EF72-C0E0-4AA5-B290-D03ACECB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 - Einordnung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1FF31-CEA9-421B-A717-EB937913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5C5B-416B-4FA6-8CB4-0AAF67C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FCFBE-E748-436B-B69F-F358C79D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3D1C-78C6-40BC-A9B8-AA260266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Poker Planning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31192-9BD5-4253-8383-90C53E0C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C870D-64F4-42DA-A8E5-366FD6E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E1D3F-8849-4EDC-9137-078B0769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66490-4D8B-4D83-9618-3A955E7F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Delphi -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7636F-8D72-4178-BC82-CD045249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0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93DF2-4D16-4648-91B4-E4D0EA9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PERT -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D6807-9189-4E92-97B3-4675DBE2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26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112</Words>
  <Application>Microsoft Office PowerPoint</Application>
  <PresentationFormat>Breitbild</PresentationFormat>
  <Paragraphs>29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Netz</vt:lpstr>
      <vt:lpstr>Aufgabe A1008</vt:lpstr>
      <vt:lpstr>Inhalt</vt:lpstr>
      <vt:lpstr>Einleitung - Ausgangs Situation</vt:lpstr>
      <vt:lpstr>Einleitung - Einordnung</vt:lpstr>
      <vt:lpstr>Poker Planning - Methode</vt:lpstr>
      <vt:lpstr>Poker Planning - Beispiele</vt:lpstr>
      <vt:lpstr>Delphi - Methode</vt:lpstr>
      <vt:lpstr>Delphi - Beispiele</vt:lpstr>
      <vt:lpstr>PERT - Methode</vt:lpstr>
      <vt:lpstr>PERT - Beispiele</vt:lpstr>
      <vt:lpstr>Fazit &amp; Wahl der Schätzmethode</vt:lpstr>
      <vt:lpstr>PowerPoint-Präsentation</vt:lpstr>
      <vt:lpstr>Literaturverzeichnis</vt:lpstr>
      <vt:lpstr>Anlagenverzeichnis</vt:lpstr>
      <vt:lpstr>Anlagen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A1008</dc:title>
  <dc:creator>Christian Bartsch</dc:creator>
  <cp:lastModifiedBy>Christian Bartsch</cp:lastModifiedBy>
  <cp:revision>19</cp:revision>
  <dcterms:created xsi:type="dcterms:W3CDTF">2022-04-22T12:53:21Z</dcterms:created>
  <dcterms:modified xsi:type="dcterms:W3CDTF">2022-04-22T13:33:03Z</dcterms:modified>
</cp:coreProperties>
</file>