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84" r:id="rId5"/>
    <p:sldId id="259" r:id="rId6"/>
    <p:sldId id="285" r:id="rId7"/>
    <p:sldId id="283" r:id="rId8"/>
    <p:sldId id="260" r:id="rId9"/>
    <p:sldId id="261" r:id="rId10"/>
    <p:sldId id="272" r:id="rId11"/>
    <p:sldId id="275" r:id="rId12"/>
    <p:sldId id="273" r:id="rId13"/>
    <p:sldId id="274" r:id="rId14"/>
    <p:sldId id="262" r:id="rId15"/>
    <p:sldId id="276" r:id="rId16"/>
    <p:sldId id="277" r:id="rId17"/>
    <p:sldId id="278" r:id="rId18"/>
    <p:sldId id="280" r:id="rId19"/>
    <p:sldId id="279" r:id="rId20"/>
    <p:sldId id="286" r:id="rId21"/>
    <p:sldId id="287" r:id="rId22"/>
    <p:sldId id="265" r:id="rId23"/>
    <p:sldId id="268" r:id="rId24"/>
    <p:sldId id="266" r:id="rId25"/>
    <p:sldId id="267"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snapToGrid="0">
      <p:cViewPr varScale="1">
        <p:scale>
          <a:sx n="79" d="100"/>
          <a:sy n="79" d="100"/>
        </p:scale>
        <p:origin x="7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Butz" userId="e3e068b288066c6e" providerId="LiveId" clId="{6506EE4B-EAA1-492B-BDC7-4AE36708D0C8}"/>
    <pc:docChg chg="undo redo custSel addSld delSld modSld">
      <pc:chgData name="Steven Butz" userId="e3e068b288066c6e" providerId="LiveId" clId="{6506EE4B-EAA1-492B-BDC7-4AE36708D0C8}" dt="2022-04-24T14:11:37.354" v="6142" actId="20577"/>
      <pc:docMkLst>
        <pc:docMk/>
      </pc:docMkLst>
      <pc:sldChg chg="addSp modSp mod">
        <pc:chgData name="Steven Butz" userId="e3e068b288066c6e" providerId="LiveId" clId="{6506EE4B-EAA1-492B-BDC7-4AE36708D0C8}" dt="2022-04-24T11:55:08.782" v="4976" actId="2711"/>
        <pc:sldMkLst>
          <pc:docMk/>
          <pc:sldMk cId="1043685735" sldId="261"/>
        </pc:sldMkLst>
        <pc:spChg chg="mod">
          <ac:chgData name="Steven Butz" userId="e3e068b288066c6e" providerId="LiveId" clId="{6506EE4B-EAA1-492B-BDC7-4AE36708D0C8}" dt="2022-04-24T11:29:56.971" v="4592" actId="20577"/>
          <ac:spMkLst>
            <pc:docMk/>
            <pc:sldMk cId="1043685735" sldId="261"/>
            <ac:spMk id="3" creationId="{5E0E1D3F-8849-4EDC-9137-078B076995CC}"/>
          </ac:spMkLst>
        </pc:spChg>
        <pc:spChg chg="add mod">
          <ac:chgData name="Steven Butz" userId="e3e068b288066c6e" providerId="LiveId" clId="{6506EE4B-EAA1-492B-BDC7-4AE36708D0C8}" dt="2022-04-24T11:55:08.782" v="4976" actId="2711"/>
          <ac:spMkLst>
            <pc:docMk/>
            <pc:sldMk cId="1043685735" sldId="261"/>
            <ac:spMk id="4" creationId="{E4E871CA-4E43-4CA2-B078-44D1F22AF6D9}"/>
          </ac:spMkLst>
        </pc:spChg>
      </pc:sldChg>
      <pc:sldChg chg="addSp delSp modSp mod">
        <pc:chgData name="Steven Butz" userId="e3e068b288066c6e" providerId="LiveId" clId="{6506EE4B-EAA1-492B-BDC7-4AE36708D0C8}" dt="2022-04-24T14:11:37.354" v="6142" actId="20577"/>
        <pc:sldMkLst>
          <pc:docMk/>
          <pc:sldMk cId="1550105964" sldId="262"/>
        </pc:sldMkLst>
        <pc:spChg chg="add del mod">
          <ac:chgData name="Steven Butz" userId="e3e068b288066c6e" providerId="LiveId" clId="{6506EE4B-EAA1-492B-BDC7-4AE36708D0C8}" dt="2022-04-23T15:16:32.986" v="3704" actId="1032"/>
          <ac:spMkLst>
            <pc:docMk/>
            <pc:sldMk cId="1550105964" sldId="262"/>
            <ac:spMk id="3" creationId="{3B27636F-8D72-4178-BC82-CD0452498375}"/>
          </ac:spMkLst>
        </pc:spChg>
        <pc:spChg chg="add mod">
          <ac:chgData name="Steven Butz" userId="e3e068b288066c6e" providerId="LiveId" clId="{6506EE4B-EAA1-492B-BDC7-4AE36708D0C8}" dt="2022-04-24T13:32:19.425" v="5300" actId="20577"/>
          <ac:spMkLst>
            <pc:docMk/>
            <pc:sldMk cId="1550105964" sldId="262"/>
            <ac:spMk id="4" creationId="{313D28A8-B9DF-4E2D-8880-85FA240BC73D}"/>
          </ac:spMkLst>
        </pc:spChg>
        <pc:graphicFrameChg chg="add del mod modGraphic">
          <ac:chgData name="Steven Butz" userId="e3e068b288066c6e" providerId="LiveId" clId="{6506EE4B-EAA1-492B-BDC7-4AE36708D0C8}" dt="2022-04-23T15:10:20.154" v="3639" actId="1032"/>
          <ac:graphicFrameMkLst>
            <pc:docMk/>
            <pc:sldMk cId="1550105964" sldId="262"/>
            <ac:graphicFrameMk id="4" creationId="{8D393E15-F85A-46D7-9C22-4E8B8C3A8D3D}"/>
          </ac:graphicFrameMkLst>
        </pc:graphicFrameChg>
        <pc:graphicFrameChg chg="add mod modGraphic">
          <ac:chgData name="Steven Butz" userId="e3e068b288066c6e" providerId="LiveId" clId="{6506EE4B-EAA1-492B-BDC7-4AE36708D0C8}" dt="2022-04-24T14:11:37.354" v="6142" actId="20577"/>
          <ac:graphicFrameMkLst>
            <pc:docMk/>
            <pc:sldMk cId="1550105964" sldId="262"/>
            <ac:graphicFrameMk id="7" creationId="{F252CA0E-371F-44C1-98D5-08AAF879BAC4}"/>
          </ac:graphicFrameMkLst>
        </pc:graphicFrameChg>
      </pc:sldChg>
      <pc:sldChg chg="modSp mod">
        <pc:chgData name="Steven Butz" userId="e3e068b288066c6e" providerId="LiveId" clId="{6506EE4B-EAA1-492B-BDC7-4AE36708D0C8}" dt="2022-04-24T13:46:22.109" v="5942" actId="14100"/>
        <pc:sldMkLst>
          <pc:docMk/>
          <pc:sldMk cId="1527458650" sldId="266"/>
        </pc:sldMkLst>
        <pc:spChg chg="mod">
          <ac:chgData name="Steven Butz" userId="e3e068b288066c6e" providerId="LiveId" clId="{6506EE4B-EAA1-492B-BDC7-4AE36708D0C8}" dt="2022-04-24T13:46:22.109" v="5942" actId="14100"/>
          <ac:spMkLst>
            <pc:docMk/>
            <pc:sldMk cId="1527458650" sldId="266"/>
            <ac:spMk id="3" creationId="{0985FC88-9436-44E7-B69E-9C4427DAB7F8}"/>
          </ac:spMkLst>
        </pc:spChg>
      </pc:sldChg>
      <pc:sldChg chg="modSp mod">
        <pc:chgData name="Steven Butz" userId="e3e068b288066c6e" providerId="LiveId" clId="{6506EE4B-EAA1-492B-BDC7-4AE36708D0C8}" dt="2022-04-24T13:53:17.258" v="6139" actId="20577"/>
        <pc:sldMkLst>
          <pc:docMk/>
          <pc:sldMk cId="3542115095" sldId="267"/>
        </pc:sldMkLst>
        <pc:spChg chg="mod">
          <ac:chgData name="Steven Butz" userId="e3e068b288066c6e" providerId="LiveId" clId="{6506EE4B-EAA1-492B-BDC7-4AE36708D0C8}" dt="2022-04-24T13:53:17.258" v="6139" actId="20577"/>
          <ac:spMkLst>
            <pc:docMk/>
            <pc:sldMk cId="3542115095" sldId="267"/>
            <ac:spMk id="3" creationId="{273D41F4-5FB0-4349-8CE0-152BFF977AD8}"/>
          </ac:spMkLst>
        </pc:spChg>
      </pc:sldChg>
      <pc:sldChg chg="addSp delSp modSp add del mod">
        <pc:chgData name="Steven Butz" userId="e3e068b288066c6e" providerId="LiveId" clId="{6506EE4B-EAA1-492B-BDC7-4AE36708D0C8}" dt="2022-04-24T13:30:35.087" v="5272" actId="20577"/>
        <pc:sldMkLst>
          <pc:docMk/>
          <pc:sldMk cId="1457865203" sldId="272"/>
        </pc:sldMkLst>
        <pc:spChg chg="mod">
          <ac:chgData name="Steven Butz" userId="e3e068b288066c6e" providerId="LiveId" clId="{6506EE4B-EAA1-492B-BDC7-4AE36708D0C8}" dt="2022-04-23T14:15:32.800" v="1208" actId="1076"/>
          <ac:spMkLst>
            <pc:docMk/>
            <pc:sldMk cId="1457865203" sldId="272"/>
            <ac:spMk id="2" creationId="{C69C870D-64F4-42DA-A8E5-366FD6E597F8}"/>
          </ac:spMkLst>
        </pc:spChg>
        <pc:spChg chg="del mod">
          <ac:chgData name="Steven Butz" userId="e3e068b288066c6e" providerId="LiveId" clId="{6506EE4B-EAA1-492B-BDC7-4AE36708D0C8}" dt="2022-04-23T14:10:55.743" v="1185" actId="3680"/>
          <ac:spMkLst>
            <pc:docMk/>
            <pc:sldMk cId="1457865203" sldId="272"/>
            <ac:spMk id="3" creationId="{5E0E1D3F-8849-4EDC-9137-078B076995CC}"/>
          </ac:spMkLst>
        </pc:spChg>
        <pc:spChg chg="add mod">
          <ac:chgData name="Steven Butz" userId="e3e068b288066c6e" providerId="LiveId" clId="{6506EE4B-EAA1-492B-BDC7-4AE36708D0C8}" dt="2022-04-24T13:30:35.087" v="5272" actId="20577"/>
          <ac:spMkLst>
            <pc:docMk/>
            <pc:sldMk cId="1457865203" sldId="272"/>
            <ac:spMk id="3" creationId="{933E464A-C32E-4AC9-82D6-D9BC65167FA7}"/>
          </ac:spMkLst>
        </pc:spChg>
        <pc:spChg chg="add del mod">
          <ac:chgData name="Steven Butz" userId="e3e068b288066c6e" providerId="LiveId" clId="{6506EE4B-EAA1-492B-BDC7-4AE36708D0C8}" dt="2022-04-24T11:34:14.375" v="4619" actId="478"/>
          <ac:spMkLst>
            <pc:docMk/>
            <pc:sldMk cId="1457865203" sldId="272"/>
            <ac:spMk id="4" creationId="{CDDF8A24-A764-47AE-921C-5148D98F1953}"/>
          </ac:spMkLst>
        </pc:spChg>
        <pc:spChg chg="add del mod">
          <ac:chgData name="Steven Butz" userId="e3e068b288066c6e" providerId="LiveId" clId="{6506EE4B-EAA1-492B-BDC7-4AE36708D0C8}" dt="2022-04-23T14:19:34.092" v="1275" actId="3680"/>
          <ac:spMkLst>
            <pc:docMk/>
            <pc:sldMk cId="1457865203" sldId="272"/>
            <ac:spMk id="6" creationId="{27A06500-DBB0-4768-9987-AC85F9570230}"/>
          </ac:spMkLst>
        </pc:spChg>
        <pc:spChg chg="add del mod">
          <ac:chgData name="Steven Butz" userId="e3e068b288066c6e" providerId="LiveId" clId="{6506EE4B-EAA1-492B-BDC7-4AE36708D0C8}" dt="2022-04-23T14:19:55.702" v="1278"/>
          <ac:spMkLst>
            <pc:docMk/>
            <pc:sldMk cId="1457865203" sldId="272"/>
            <ac:spMk id="10" creationId="{0969E9DB-1E06-4410-9C19-06BB3C7071D3}"/>
          </ac:spMkLst>
        </pc:spChg>
        <pc:spChg chg="add del mod">
          <ac:chgData name="Steven Butz" userId="e3e068b288066c6e" providerId="LiveId" clId="{6506EE4B-EAA1-492B-BDC7-4AE36708D0C8}" dt="2022-04-23T14:21:41.186" v="1290" actId="3680"/>
          <ac:spMkLst>
            <pc:docMk/>
            <pc:sldMk cId="1457865203" sldId="272"/>
            <ac:spMk id="13" creationId="{BC7252E5-5333-4CBA-A394-1F940CF7BB50}"/>
          </ac:spMkLst>
        </pc:spChg>
        <pc:graphicFrameChg chg="add del mod ord modGraphic">
          <ac:chgData name="Steven Butz" userId="e3e068b288066c6e" providerId="LiveId" clId="{6506EE4B-EAA1-492B-BDC7-4AE36708D0C8}" dt="2022-04-23T14:19:33.948" v="1274" actId="478"/>
          <ac:graphicFrameMkLst>
            <pc:docMk/>
            <pc:sldMk cId="1457865203" sldId="272"/>
            <ac:graphicFrameMk id="4" creationId="{748235D8-3082-417E-8205-2B00B961D2FE}"/>
          </ac:graphicFrameMkLst>
        </pc:graphicFrameChg>
        <pc:graphicFrameChg chg="add del mod ord modGraphic">
          <ac:chgData name="Steven Butz" userId="e3e068b288066c6e" providerId="LiveId" clId="{6506EE4B-EAA1-492B-BDC7-4AE36708D0C8}" dt="2022-04-23T14:15:34.311" v="1211" actId="3680"/>
          <ac:graphicFrameMkLst>
            <pc:docMk/>
            <pc:sldMk cId="1457865203" sldId="272"/>
            <ac:graphicFrameMk id="7" creationId="{7C5DC602-3EDB-4709-8FDF-68CFD450E00E}"/>
          </ac:graphicFrameMkLst>
        </pc:graphicFrameChg>
        <pc:graphicFrameChg chg="add del mod ord modGraphic">
          <ac:chgData name="Steven Butz" userId="e3e068b288066c6e" providerId="LiveId" clId="{6506EE4B-EAA1-492B-BDC7-4AE36708D0C8}" dt="2022-04-23T14:19:43.432" v="1277" actId="478"/>
          <ac:graphicFrameMkLst>
            <pc:docMk/>
            <pc:sldMk cId="1457865203" sldId="272"/>
            <ac:graphicFrameMk id="8" creationId="{91687FC5-1228-489A-A76C-82CEE5FD7B67}"/>
          </ac:graphicFrameMkLst>
        </pc:graphicFrameChg>
        <pc:graphicFrameChg chg="add del mod modGraphic">
          <ac:chgData name="Steven Butz" userId="e3e068b288066c6e" providerId="LiveId" clId="{6506EE4B-EAA1-492B-BDC7-4AE36708D0C8}" dt="2022-04-23T14:20:17.653" v="1281" actId="478"/>
          <ac:graphicFrameMkLst>
            <pc:docMk/>
            <pc:sldMk cId="1457865203" sldId="272"/>
            <ac:graphicFrameMk id="11" creationId="{5329BB55-7892-4B7C-90A0-C8C23027BA96}"/>
          </ac:graphicFrameMkLst>
        </pc:graphicFrameChg>
        <pc:graphicFrameChg chg="add del mod ord modGraphic">
          <ac:chgData name="Steven Butz" userId="e3e068b288066c6e" providerId="LiveId" clId="{6506EE4B-EAA1-492B-BDC7-4AE36708D0C8}" dt="2022-04-23T14:20:49.908" v="1285" actId="3680"/>
          <ac:graphicFrameMkLst>
            <pc:docMk/>
            <pc:sldMk cId="1457865203" sldId="272"/>
            <ac:graphicFrameMk id="14" creationId="{CA23CAAA-A916-468D-85F3-0223F708F9FE}"/>
          </ac:graphicFrameMkLst>
        </pc:graphicFrameChg>
        <pc:graphicFrameChg chg="add del mod ord modGraphic">
          <ac:chgData name="Steven Butz" userId="e3e068b288066c6e" providerId="LiveId" clId="{6506EE4B-EAA1-492B-BDC7-4AE36708D0C8}" dt="2022-04-23T14:21:03.169" v="1287" actId="3680"/>
          <ac:graphicFrameMkLst>
            <pc:docMk/>
            <pc:sldMk cId="1457865203" sldId="272"/>
            <ac:graphicFrameMk id="15" creationId="{254968EB-56E8-4767-868D-F2189BF56259}"/>
          </ac:graphicFrameMkLst>
        </pc:graphicFrameChg>
        <pc:graphicFrameChg chg="add del mod ord modGraphic">
          <ac:chgData name="Steven Butz" userId="e3e068b288066c6e" providerId="LiveId" clId="{6506EE4B-EAA1-492B-BDC7-4AE36708D0C8}" dt="2022-04-23T14:21:33.063" v="1289" actId="3680"/>
          <ac:graphicFrameMkLst>
            <pc:docMk/>
            <pc:sldMk cId="1457865203" sldId="272"/>
            <ac:graphicFrameMk id="16" creationId="{52B25416-384A-4A53-A0D7-F3DA97321059}"/>
          </ac:graphicFrameMkLst>
        </pc:graphicFrameChg>
        <pc:graphicFrameChg chg="add mod ord modGraphic">
          <ac:chgData name="Steven Butz" userId="e3e068b288066c6e" providerId="LiveId" clId="{6506EE4B-EAA1-492B-BDC7-4AE36708D0C8}" dt="2022-04-24T10:55:02.612" v="4353" actId="20577"/>
          <ac:graphicFrameMkLst>
            <pc:docMk/>
            <pc:sldMk cId="1457865203" sldId="272"/>
            <ac:graphicFrameMk id="17" creationId="{55D4826C-00D6-4701-8073-53FDF10BBBEC}"/>
          </ac:graphicFrameMkLst>
        </pc:graphicFrameChg>
      </pc:sldChg>
      <pc:sldChg chg="addSp delSp modSp add del mod">
        <pc:chgData name="Steven Butz" userId="e3e068b288066c6e" providerId="LiveId" clId="{6506EE4B-EAA1-492B-BDC7-4AE36708D0C8}" dt="2022-04-24T11:54:30.771" v="4971" actId="207"/>
        <pc:sldMkLst>
          <pc:docMk/>
          <pc:sldMk cId="2671836674" sldId="273"/>
        </pc:sldMkLst>
        <pc:spChg chg="add mod">
          <ac:chgData name="Steven Butz" userId="e3e068b288066c6e" providerId="LiveId" clId="{6506EE4B-EAA1-492B-BDC7-4AE36708D0C8}" dt="2022-04-24T11:54:30.771" v="4971" actId="207"/>
          <ac:spMkLst>
            <pc:docMk/>
            <pc:sldMk cId="2671836674" sldId="273"/>
            <ac:spMk id="3" creationId="{FC7C705A-2333-4883-A12C-8A9171F009B5}"/>
          </ac:spMkLst>
        </pc:spChg>
        <pc:spChg chg="add del mod">
          <ac:chgData name="Steven Butz" userId="e3e068b288066c6e" providerId="LiveId" clId="{6506EE4B-EAA1-492B-BDC7-4AE36708D0C8}" dt="2022-04-23T14:29:49.616" v="1723" actId="931"/>
          <ac:spMkLst>
            <pc:docMk/>
            <pc:sldMk cId="2671836674" sldId="273"/>
            <ac:spMk id="4" creationId="{9389FD52-0591-420D-B734-67A69C890537}"/>
          </ac:spMkLst>
        </pc:spChg>
        <pc:spChg chg="add del mod">
          <ac:chgData name="Steven Butz" userId="e3e068b288066c6e" providerId="LiveId" clId="{6506EE4B-EAA1-492B-BDC7-4AE36708D0C8}" dt="2022-04-23T14:32:25.535" v="1731" actId="1032"/>
          <ac:spMkLst>
            <pc:docMk/>
            <pc:sldMk cId="2671836674" sldId="273"/>
            <ac:spMk id="7" creationId="{9C770F84-21D2-4119-A896-ADCBFC3C9411}"/>
          </ac:spMkLst>
        </pc:spChg>
        <pc:graphicFrameChg chg="add del mod ord modGraphic">
          <ac:chgData name="Steven Butz" userId="e3e068b288066c6e" providerId="LiveId" clId="{6506EE4B-EAA1-492B-BDC7-4AE36708D0C8}" dt="2022-04-23T14:30:04.555" v="1730" actId="478"/>
          <ac:graphicFrameMkLst>
            <pc:docMk/>
            <pc:sldMk cId="2671836674" sldId="273"/>
            <ac:graphicFrameMk id="5" creationId="{F76483F4-1E8F-47C8-99D4-62BCF3624AB6}"/>
          </ac:graphicFrameMkLst>
        </pc:graphicFrameChg>
        <pc:graphicFrameChg chg="add mod modGraphic">
          <ac:chgData name="Steven Butz" userId="e3e068b288066c6e" providerId="LiveId" clId="{6506EE4B-EAA1-492B-BDC7-4AE36708D0C8}" dt="2022-04-23T15:03:42.954" v="3571"/>
          <ac:graphicFrameMkLst>
            <pc:docMk/>
            <pc:sldMk cId="2671836674" sldId="273"/>
            <ac:graphicFrameMk id="8" creationId="{641958CF-BD55-4304-90FD-F56332ECDE29}"/>
          </ac:graphicFrameMkLst>
        </pc:graphicFrameChg>
        <pc:graphicFrameChg chg="del">
          <ac:chgData name="Steven Butz" userId="e3e068b288066c6e" providerId="LiveId" clId="{6506EE4B-EAA1-492B-BDC7-4AE36708D0C8}" dt="2022-04-23T14:26:03.267" v="1648" actId="478"/>
          <ac:graphicFrameMkLst>
            <pc:docMk/>
            <pc:sldMk cId="2671836674" sldId="273"/>
            <ac:graphicFrameMk id="17" creationId="{55D4826C-00D6-4701-8073-53FDF10BBBEC}"/>
          </ac:graphicFrameMkLst>
        </pc:graphicFrameChg>
      </pc:sldChg>
      <pc:sldChg chg="addSp delSp modSp add mod">
        <pc:chgData name="Steven Butz" userId="e3e068b288066c6e" providerId="LiveId" clId="{6506EE4B-EAA1-492B-BDC7-4AE36708D0C8}" dt="2022-04-24T13:25:29.465" v="5147" actId="20577"/>
        <pc:sldMkLst>
          <pc:docMk/>
          <pc:sldMk cId="3684148420" sldId="274"/>
        </pc:sldMkLst>
        <pc:spChg chg="add del mod">
          <ac:chgData name="Steven Butz" userId="e3e068b288066c6e" providerId="LiveId" clId="{6506EE4B-EAA1-492B-BDC7-4AE36708D0C8}" dt="2022-04-23T14:46:19.019" v="2079" actId="1032"/>
          <ac:spMkLst>
            <pc:docMk/>
            <pc:sldMk cId="3684148420" sldId="274"/>
            <ac:spMk id="4" creationId="{EA8FA770-44BC-4C59-AEA2-8E34E393BEE8}"/>
          </ac:spMkLst>
        </pc:spChg>
        <pc:spChg chg="add mod">
          <ac:chgData name="Steven Butz" userId="e3e068b288066c6e" providerId="LiveId" clId="{6506EE4B-EAA1-492B-BDC7-4AE36708D0C8}" dt="2022-04-24T13:25:29.465" v="5147" actId="20577"/>
          <ac:spMkLst>
            <pc:docMk/>
            <pc:sldMk cId="3684148420" sldId="274"/>
            <ac:spMk id="5" creationId="{4BF8E8EC-B059-4AA7-8B9F-44C3B7610EEB}"/>
          </ac:spMkLst>
        </pc:spChg>
        <pc:spChg chg="add mod">
          <ac:chgData name="Steven Butz" userId="e3e068b288066c6e" providerId="LiveId" clId="{6506EE4B-EAA1-492B-BDC7-4AE36708D0C8}" dt="2022-04-23T15:03:27.554" v="3567"/>
          <ac:spMkLst>
            <pc:docMk/>
            <pc:sldMk cId="3684148420" sldId="274"/>
            <ac:spMk id="11" creationId="{DBF4DACD-67AC-4EC2-8020-E6CF855467D0}"/>
          </ac:spMkLst>
        </pc:spChg>
        <pc:graphicFrameChg chg="add del mod modGraphic">
          <ac:chgData name="Steven Butz" userId="e3e068b288066c6e" providerId="LiveId" clId="{6506EE4B-EAA1-492B-BDC7-4AE36708D0C8}" dt="2022-04-23T14:45:45.453" v="2078" actId="1032"/>
          <ac:graphicFrameMkLst>
            <pc:docMk/>
            <pc:sldMk cId="3684148420" sldId="274"/>
            <ac:graphicFrameMk id="7" creationId="{9AADDD35-DE6A-44A0-A74E-FC6BDC965713}"/>
          </ac:graphicFrameMkLst>
        </pc:graphicFrameChg>
        <pc:graphicFrameChg chg="del mod">
          <ac:chgData name="Steven Butz" userId="e3e068b288066c6e" providerId="LiveId" clId="{6506EE4B-EAA1-492B-BDC7-4AE36708D0C8}" dt="2022-04-23T14:43:32.061" v="2024" actId="478"/>
          <ac:graphicFrameMkLst>
            <pc:docMk/>
            <pc:sldMk cId="3684148420" sldId="274"/>
            <ac:graphicFrameMk id="8" creationId="{641958CF-BD55-4304-90FD-F56332ECDE29}"/>
          </ac:graphicFrameMkLst>
        </pc:graphicFrameChg>
        <pc:graphicFrameChg chg="add mod modGraphic">
          <ac:chgData name="Steven Butz" userId="e3e068b288066c6e" providerId="LiveId" clId="{6506EE4B-EAA1-492B-BDC7-4AE36708D0C8}" dt="2022-04-24T13:11:06.520" v="4989"/>
          <ac:graphicFrameMkLst>
            <pc:docMk/>
            <pc:sldMk cId="3684148420" sldId="274"/>
            <ac:graphicFrameMk id="9" creationId="{B7F60309-96FF-43A9-BFF7-493F98B9AAFA}"/>
          </ac:graphicFrameMkLst>
        </pc:graphicFrameChg>
      </pc:sldChg>
      <pc:sldChg chg="new del">
        <pc:chgData name="Steven Butz" userId="e3e068b288066c6e" providerId="LiveId" clId="{6506EE4B-EAA1-492B-BDC7-4AE36708D0C8}" dt="2022-04-24T10:37:27.826" v="3901" actId="2696"/>
        <pc:sldMkLst>
          <pc:docMk/>
          <pc:sldMk cId="2893388848" sldId="275"/>
        </pc:sldMkLst>
      </pc:sldChg>
      <pc:sldChg chg="addSp delSp modSp add mod">
        <pc:chgData name="Steven Butz" userId="e3e068b288066c6e" providerId="LiveId" clId="{6506EE4B-EAA1-492B-BDC7-4AE36708D0C8}" dt="2022-04-24T13:25:01.510" v="5143" actId="20577"/>
        <pc:sldMkLst>
          <pc:docMk/>
          <pc:sldMk cId="4205217365" sldId="275"/>
        </pc:sldMkLst>
        <pc:spChg chg="add del mod">
          <ac:chgData name="Steven Butz" userId="e3e068b288066c6e" providerId="LiveId" clId="{6506EE4B-EAA1-492B-BDC7-4AE36708D0C8}" dt="2022-04-24T10:40:01.391" v="4063" actId="1032"/>
          <ac:spMkLst>
            <pc:docMk/>
            <pc:sldMk cId="4205217365" sldId="275"/>
            <ac:spMk id="4" creationId="{3A0AB9E8-9D72-4A9A-A070-54C2B93E331C}"/>
          </ac:spMkLst>
        </pc:spChg>
        <pc:spChg chg="add mod">
          <ac:chgData name="Steven Butz" userId="e3e068b288066c6e" providerId="LiveId" clId="{6506EE4B-EAA1-492B-BDC7-4AE36708D0C8}" dt="2022-04-24T11:18:42.807" v="4411" actId="1076"/>
          <ac:spMkLst>
            <pc:docMk/>
            <pc:sldMk cId="4205217365" sldId="275"/>
            <ac:spMk id="6" creationId="{A696B488-D6D0-4FCC-BC51-C63CA0E0A5AD}"/>
          </ac:spMkLst>
        </pc:spChg>
        <pc:spChg chg="add mod">
          <ac:chgData name="Steven Butz" userId="e3e068b288066c6e" providerId="LiveId" clId="{6506EE4B-EAA1-492B-BDC7-4AE36708D0C8}" dt="2022-04-24T13:25:01.510" v="5143" actId="20577"/>
          <ac:spMkLst>
            <pc:docMk/>
            <pc:sldMk cId="4205217365" sldId="275"/>
            <ac:spMk id="7" creationId="{ED52A875-7348-4A48-AA24-2192B7FAE126}"/>
          </ac:spMkLst>
        </pc:spChg>
        <pc:spChg chg="add del mod">
          <ac:chgData name="Steven Butz" userId="e3e068b288066c6e" providerId="LiveId" clId="{6506EE4B-EAA1-492B-BDC7-4AE36708D0C8}" dt="2022-04-24T11:40:40.658" v="4685"/>
          <ac:spMkLst>
            <pc:docMk/>
            <pc:sldMk cId="4205217365" sldId="275"/>
            <ac:spMk id="8" creationId="{618071E0-AC87-460E-85E6-B9CDD4B5CF2C}"/>
          </ac:spMkLst>
        </pc:spChg>
        <pc:graphicFrameChg chg="add del mod modGraphic">
          <ac:chgData name="Steven Butz" userId="e3e068b288066c6e" providerId="LiveId" clId="{6506EE4B-EAA1-492B-BDC7-4AE36708D0C8}" dt="2022-04-24T11:18:35.074" v="4410" actId="14100"/>
          <ac:graphicFrameMkLst>
            <pc:docMk/>
            <pc:sldMk cId="4205217365" sldId="275"/>
            <ac:graphicFrameMk id="5" creationId="{0C51DC7C-58DF-492C-97AA-EF05C305D42B}"/>
          </ac:graphicFrameMkLst>
        </pc:graphicFrameChg>
        <pc:graphicFrameChg chg="add del modGraphic">
          <ac:chgData name="Steven Butz" userId="e3e068b288066c6e" providerId="LiveId" clId="{6506EE4B-EAA1-492B-BDC7-4AE36708D0C8}" dt="2022-04-24T10:40:00.766" v="4062" actId="478"/>
          <ac:graphicFrameMkLst>
            <pc:docMk/>
            <pc:sldMk cId="4205217365" sldId="275"/>
            <ac:graphicFrameMk id="17" creationId="{55D4826C-00D6-4701-8073-53FDF10BBBE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547"/>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1363"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7056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25.04.2022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9</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11</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12</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Aufgabe A1008</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6826931" y="5728062"/>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138787" y="6109900"/>
            <a:ext cx="3326004" cy="461665"/>
          </a:xfrm>
          <a:prstGeom prst="rect">
            <a:avLst/>
          </a:prstGeom>
          <a:noFill/>
        </p:spPr>
        <p:txBody>
          <a:bodyPr wrap="square" rtlCol="0">
            <a:spAutoFit/>
          </a:bodyPr>
          <a:lstStyle/>
          <a:p>
            <a:r>
              <a:rPr lang="de-DE" sz="1200" dirty="0">
                <a:solidFill>
                  <a:schemeClr val="accent4"/>
                </a:solidFill>
              </a:rPr>
              <a:t>Quelle: Eigene Darstellung</a:t>
            </a:r>
          </a:p>
          <a:p>
            <a:r>
              <a:rPr lang="de-DE" sz="1200" dirty="0">
                <a:solidFill>
                  <a:schemeClr val="accent4"/>
                </a:solidFill>
              </a:rPr>
              <a:t>vgl. Moon, 2021, S. 154ff.</a:t>
            </a:r>
          </a:p>
        </p:txBody>
      </p:sp>
    </p:spTree>
    <p:extLst>
      <p:ext uri="{BB962C8B-B14F-4D97-AF65-F5344CB8AC3E}">
        <p14:creationId xmlns:p14="http://schemas.microsoft.com/office/powerpoint/2010/main" val="267183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2340066188"/>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7627"/>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67575" y="5562600"/>
            <a:ext cx="5741986" cy="1015663"/>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Zeitschätzungsmethode aus dem Projektmanagement-Feld</a:t>
            </a:r>
          </a:p>
          <a:p>
            <a:r>
              <a:rPr lang="de-DE" dirty="0"/>
              <a:t>Auch: PERT-Schätzung, Dreipunktschätzung, Drei-Zeiten-Methode</a:t>
            </a:r>
          </a:p>
          <a:p>
            <a:r>
              <a:rPr lang="de-DE" dirty="0"/>
              <a:t>Identifikation der wahrscheinlichsten Verzögerungsursachen</a:t>
            </a:r>
          </a:p>
          <a:p>
            <a:r>
              <a:rPr lang="de-DE" dirty="0"/>
              <a:t>PERT-Diagramm</a:t>
            </a:r>
          </a:p>
        </p:txBody>
      </p:sp>
      <p:sp>
        <p:nvSpPr>
          <p:cNvPr id="4" name="Textfeld 3">
            <a:extLst>
              <a:ext uri="{FF2B5EF4-FFF2-40B4-BE49-F238E27FC236}">
                <a16:creationId xmlns:a16="http://schemas.microsoft.com/office/drawing/2014/main" id="{313905E1-41DA-41FD-AF26-D5220F07FDF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69913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050473"/>
                <a:ext cx="10515600" cy="4126490"/>
              </a:xfrm>
            </p:spPr>
            <p:txBody>
              <a:bodyPr>
                <a:normAutofit fontScale="92500" lnSpcReduction="10000"/>
              </a:bodyPr>
              <a:lstStyle/>
              <a:p>
                <a:pPr algn="l"/>
                <a:r>
                  <a:rPr lang="de-DE" sz="2400" dirty="0"/>
                  <a:t>Alle Events und Aktivitäten / Arbeitsschritte des Projekts identifizieren </a:t>
                </a:r>
              </a:p>
              <a:p>
                <a:pPr marL="0" indent="0" algn="l">
                  <a:buNone/>
                </a:pPr>
                <a:r>
                  <a:rPr lang="de-DE" sz="2400" dirty="0"/>
                  <a:t>-&gt; Diese nennt man auch Nodes</a:t>
                </a:r>
              </a:p>
              <a:p>
                <a:pPr algn="l"/>
                <a:r>
                  <a:rPr lang="de-DE" sz="2400" dirty="0"/>
                  <a:t>Plan erstellen: Zusammenhang von Nodes</a:t>
                </a:r>
              </a:p>
              <a:p>
                <a:pPr marL="0" indent="0" algn="l">
                  <a:buNone/>
                </a:pPr>
                <a:r>
                  <a:rPr lang="de-DE" sz="2400" dirty="0"/>
                  <a:t>-&gt; Bsp.: Um an Node C zu arbeiten muss Node A fertig sein</a:t>
                </a:r>
              </a:p>
              <a:p>
                <a:pPr marL="0" indent="0" algn="l">
                  <a:buNone/>
                </a:pPr>
                <a:endParaRPr lang="de-DE" sz="1400" dirty="0"/>
              </a:p>
              <a:p>
                <a:pPr algn="l"/>
                <a:r>
                  <a:rPr lang="de-DE" sz="2400" dirty="0"/>
                  <a:t>Für alle Nodes schätzen: min., max. und </a:t>
                </a:r>
                <a:r>
                  <a:rPr lang="de-DE" sz="2400" b="0" i="0" dirty="0">
                    <a:solidFill>
                      <a:schemeClr val="tx1"/>
                    </a:solidFill>
                    <a:effectLst/>
                    <a:latin typeface="Arial" panose="020B0604020202020204" pitchFamily="34" charset="0"/>
                  </a:rPr>
                  <a:t>ø</a:t>
                </a:r>
                <a:r>
                  <a:rPr lang="de-DE" sz="2400" b="0" i="0" dirty="0">
                    <a:effectLst/>
                  </a:rPr>
                  <a:t> Dauer</a:t>
                </a:r>
              </a:p>
              <a:p>
                <a:r>
                  <a:rPr lang="de-DE" sz="2400" dirty="0"/>
                  <a:t>Geschätzte Dauer: </a:t>
                </a:r>
                <a14:m>
                  <m:oMath xmlns:m="http://schemas.openxmlformats.org/officeDocument/2006/math">
                    <m:f>
                      <m:fPr>
                        <m:ctrlPr>
                          <a:rPr lang="de-DE" sz="2400" i="1" dirty="0" smtClean="0">
                            <a:solidFill>
                              <a:schemeClr val="tx1"/>
                            </a:solidFill>
                            <a:effectLst/>
                            <a:latin typeface="Cambria Math" panose="02040503050406030204" pitchFamily="18" charset="0"/>
                            <a:ea typeface="Cambria Math" panose="02040503050406030204" pitchFamily="18" charset="0"/>
                          </a:rPr>
                        </m:ctrlPr>
                      </m:fPr>
                      <m:num>
                        <m:r>
                          <a:rPr lang="de-DE" sz="2400" b="0" i="0" dirty="0" smtClean="0">
                            <a:solidFill>
                              <a:schemeClr val="tx1"/>
                            </a:solidFill>
                            <a:effectLst/>
                            <a:latin typeface="Cambria Math" panose="02040503050406030204" pitchFamily="18" charset="0"/>
                            <a:ea typeface="Cambria Math" panose="02040503050406030204" pitchFamily="18" charset="0"/>
                          </a:rPr>
                          <m:t>4∗</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sz="2400"/>
                              <m:t>ø</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min</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sz="2400" b="0" i="0" dirty="0" smtClean="0">
                            <a:solidFill>
                              <a:schemeClr val="tx1"/>
                            </a:solidFill>
                            <a:effectLst/>
                            <a:latin typeface="Cambria Math" panose="02040503050406030204" pitchFamily="18" charset="0"/>
                            <a:ea typeface="Cambria Math" panose="02040503050406030204" pitchFamily="18" charset="0"/>
                          </a:rPr>
                          <m:t>6</m:t>
                        </m:r>
                      </m:den>
                    </m:f>
                  </m:oMath>
                </a14:m>
                <a:r>
                  <a:rPr lang="de-DE" sz="2400" dirty="0">
                    <a:solidFill>
                      <a:schemeClr val="tx1"/>
                    </a:solidFill>
                    <a:latin typeface="Cambria Math" panose="02040503050406030204" pitchFamily="18" charset="0"/>
                    <a:ea typeface="Cambria Math" panose="02040503050406030204" pitchFamily="18" charset="0"/>
                  </a:rPr>
                  <a:t>		</a:t>
                </a:r>
                <a:r>
                  <a:rPr lang="de-DE" sz="2000" dirty="0">
                    <a:solidFill>
                      <a:schemeClr val="tx1"/>
                    </a:solidFill>
                    <a:ea typeface="Cambria Math" panose="02040503050406030204" pitchFamily="18" charset="0"/>
                  </a:rPr>
                  <a:t>66,6% </a:t>
                </a:r>
                <a:r>
                  <a:rPr lang="de-DE" sz="2000" dirty="0"/>
                  <a:t>Ø</a:t>
                </a:r>
                <a:r>
                  <a:rPr lang="de-DE" sz="2000" dirty="0">
                    <a:solidFill>
                      <a:schemeClr val="tx1"/>
                    </a:solidFill>
                  </a:rPr>
                  <a:t>	16,6</a:t>
                </a:r>
                <a:r>
                  <a:rPr lang="de-DE" sz="2000" dirty="0"/>
                  <a:t>% min. 	 16,6% max.</a:t>
                </a:r>
              </a:p>
              <a:p>
                <a:pPr marL="0" indent="0">
                  <a:buNone/>
                </a:pPr>
                <a:endParaRPr lang="de-DE" sz="1500" dirty="0"/>
              </a:p>
              <a:p>
                <a:r>
                  <a:rPr lang="de-DE" sz="2400" dirty="0">
                    <a:solidFill>
                      <a:schemeClr val="tx1"/>
                    </a:solidFill>
                    <a:ea typeface="Cambria Math" panose="02040503050406030204" pitchFamily="18" charset="0"/>
                  </a:rPr>
                  <a:t>Herausfinden des </a:t>
                </a:r>
                <a:r>
                  <a:rPr lang="de-DE" sz="2400" dirty="0">
                    <a:ea typeface="Cambria Math" panose="02040503050406030204" pitchFamily="18" charset="0"/>
                  </a:rPr>
                  <a:t>„kritischen Pfades“</a:t>
                </a:r>
                <a:endParaRPr lang="de-DE" sz="2400" dirty="0">
                  <a:solidFill>
                    <a:schemeClr val="tx1"/>
                  </a:solidFill>
                  <a:ea typeface="Cambria Math" panose="02040503050406030204" pitchFamily="18" charset="0"/>
                </a:endParaRPr>
              </a:p>
              <a:p>
                <a:endParaRPr lang="de-DE" sz="2400" dirty="0"/>
              </a:p>
            </p:txBody>
          </p:sp>
        </mc:Choice>
        <mc:Fallback xmlns="">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050473"/>
                <a:ext cx="10515600" cy="4126490"/>
              </a:xfrm>
              <a:blipFill>
                <a:blip r:embed="rId2"/>
                <a:stretch>
                  <a:fillRect l="-1217" t="-4874"/>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4D0B0722-65F6-4ABE-AE77-740B17A073D3}"/>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3019634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extLst>
              <p:ext uri="{D42A27DB-BD31-4B8C-83A1-F6EECF244321}">
                <p14:modId xmlns:p14="http://schemas.microsoft.com/office/powerpoint/2010/main" val="256173802"/>
              </p:ext>
            </p:extLst>
          </p:nvPr>
        </p:nvGraphicFramePr>
        <p:xfrm>
          <a:off x="893979" y="5468852"/>
          <a:ext cx="10400866" cy="110744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190268">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7" name="Textfeld 26">
            <a:extLst>
              <a:ext uri="{FF2B5EF4-FFF2-40B4-BE49-F238E27FC236}">
                <a16:creationId xmlns:a16="http://schemas.microsoft.com/office/drawing/2014/main" id="{D16DBCE3-EF3E-4379-AE20-4319AA357CC1}"/>
              </a:ext>
            </a:extLst>
          </p:cNvPr>
          <p:cNvSpPr txBox="1"/>
          <p:nvPr/>
        </p:nvSpPr>
        <p:spPr>
          <a:xfrm>
            <a:off x="9947564" y="6576292"/>
            <a:ext cx="2244436" cy="281708"/>
          </a:xfrm>
          <a:prstGeom prst="rect">
            <a:avLst/>
          </a:prstGeom>
          <a:noFill/>
        </p:spPr>
        <p:txBody>
          <a:bodyPr wrap="square" rtlCol="0">
            <a:spAutoFit/>
          </a:bodyPr>
          <a:lstStyle/>
          <a:p>
            <a:r>
              <a:rPr lang="de-DE" sz="1200" dirty="0">
                <a:solidFill>
                  <a:schemeClr val="accent4"/>
                </a:solidFill>
              </a:rPr>
              <a:t>Quellen: Eigene Darstellung</a:t>
            </a:r>
          </a:p>
        </p:txBody>
      </p:sp>
    </p:spTree>
    <p:extLst>
      <p:ext uri="{BB962C8B-B14F-4D97-AF65-F5344CB8AC3E}">
        <p14:creationId xmlns:p14="http://schemas.microsoft.com/office/powerpoint/2010/main" val="29875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Inaktivität kürzen</a:t>
            </a:r>
          </a:p>
          <a:p>
            <a:r>
              <a:rPr lang="de-DE" dirty="0"/>
              <a:t>Verzögerungen verhindern</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r>
              <a:rPr lang="de-DE" dirty="0"/>
              <a:t>Erfordert hohen Detailgrad</a:t>
            </a:r>
          </a:p>
          <a:p>
            <a:r>
              <a:rPr lang="de-DE" dirty="0"/>
              <a:t>Reduzierte Entscheidungsfähigkeit</a:t>
            </a:r>
          </a:p>
          <a:p>
            <a:r>
              <a:rPr lang="de-DE" dirty="0"/>
              <a:t>Fokus liegt nur auf Zeit, keine Kosten</a:t>
            </a:r>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8" name="Textfeld 7">
            <a:extLst>
              <a:ext uri="{FF2B5EF4-FFF2-40B4-BE49-F238E27FC236}">
                <a16:creationId xmlns:a16="http://schemas.microsoft.com/office/drawing/2014/main" id="{DE2BA94E-DD86-4A18-964D-38E03E7D482D}"/>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147399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
        <p:nvSpPr>
          <p:cNvPr id="4" name="Textfeld 3">
            <a:extLst>
              <a:ext uri="{FF2B5EF4-FFF2-40B4-BE49-F238E27FC236}">
                <a16:creationId xmlns:a16="http://schemas.microsoft.com/office/drawing/2014/main" id="{67F7A684-D022-4A7B-B1A8-0F9561C5F4C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424140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p:txBody>
          <a:bodyPr/>
          <a:lstStyle/>
          <a:p>
            <a:r>
              <a:rPr lang="de-DE" dirty="0"/>
              <a:t>Aufgabenstellung</a:t>
            </a:r>
          </a:p>
          <a:p>
            <a:r>
              <a:rPr lang="de-DE" dirty="0"/>
              <a:t>Schätzmethoden</a:t>
            </a:r>
          </a:p>
          <a:p>
            <a:pPr lvl="1"/>
            <a:r>
              <a:rPr lang="de-DE" dirty="0"/>
              <a:t>Poker Planning</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0" y="609600"/>
            <a:ext cx="12192000" cy="1905000"/>
          </a:xfrm>
        </p:spPr>
        <p:txBody>
          <a:bodyPr>
            <a:normAutofit/>
          </a:bodyPr>
          <a:lstStyle/>
          <a:p>
            <a:pPr algn="ctr"/>
            <a:r>
              <a:rPr lang="de-DE" dirty="0"/>
              <a:t>PERT – Fallbeispiel 1 – Bau eines Kulturgebäudes</a:t>
            </a:r>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p:txBody>
          <a:bodyPr>
            <a:normAutofit lnSpcReduction="10000"/>
          </a:bodyPr>
          <a:lstStyle/>
          <a:p>
            <a:r>
              <a:rPr lang="de-DE" dirty="0"/>
              <a:t>Rahmenbedingungen: </a:t>
            </a:r>
          </a:p>
          <a:p>
            <a:pPr lvl="1"/>
            <a:r>
              <a:rPr lang="de-DE" dirty="0"/>
              <a:t>Bau ist kein Standardablauf</a:t>
            </a:r>
          </a:p>
          <a:p>
            <a:pPr lvl="1"/>
            <a:r>
              <a:rPr lang="de-DE" dirty="0"/>
              <a:t>Teilprojekte werden von vielen verschiedenen Auftragsnehmern ausgeführt</a:t>
            </a:r>
          </a:p>
          <a:p>
            <a:r>
              <a:rPr lang="de-DE" dirty="0"/>
              <a:t>Pert eignet sich hier, da…</a:t>
            </a:r>
          </a:p>
          <a:p>
            <a:pPr lvl="1"/>
            <a:r>
              <a:rPr lang="de-DE" dirty="0"/>
              <a:t>… das Projekt einzigartig ist, es gibt keine historischen Daten für Prognosen</a:t>
            </a:r>
          </a:p>
          <a:p>
            <a:pPr lvl="1"/>
            <a:r>
              <a:rPr lang="de-DE" dirty="0"/>
              <a:t>… der Bau des Gebäudes (sei es eine Oper, Arena, etc.) komplex ist</a:t>
            </a:r>
          </a:p>
          <a:p>
            <a:pPr lvl="1"/>
            <a:r>
              <a:rPr lang="de-DE" dirty="0"/>
              <a:t>… die Auftragnehmer besser koordiniert werden können</a:t>
            </a:r>
          </a:p>
          <a:p>
            <a:pPr lvl="1"/>
            <a:r>
              <a:rPr lang="de-DE" dirty="0"/>
              <a:t>… die Arbeitsschritte und deren Abhängigkeit bekannt ist</a:t>
            </a:r>
          </a:p>
        </p:txBody>
      </p:sp>
      <p:sp>
        <p:nvSpPr>
          <p:cNvPr id="4" name="Textfeld 3">
            <a:extLst>
              <a:ext uri="{FF2B5EF4-FFF2-40B4-BE49-F238E27FC236}">
                <a16:creationId xmlns:a16="http://schemas.microsoft.com/office/drawing/2014/main" id="{0C2C965C-915E-4AD3-AE79-A09CA1D6D544}"/>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73342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0" y="609600"/>
            <a:ext cx="12192000" cy="1905000"/>
          </a:xfrm>
        </p:spPr>
        <p:txBody>
          <a:bodyPr>
            <a:normAutofit/>
          </a:bodyPr>
          <a:lstStyle/>
          <a:p>
            <a:pPr algn="ctr"/>
            <a:r>
              <a:rPr lang="de-DE" dirty="0"/>
              <a:t>PERT – Fallbeispiel </a:t>
            </a:r>
            <a:r>
              <a:rPr lang="de-DE"/>
              <a:t>2 –</a:t>
            </a:r>
            <a:endParaRPr lang="de-DE" dirty="0"/>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p:txBody>
          <a:bodyPr>
            <a:normAutofit lnSpcReduction="10000"/>
          </a:bodyPr>
          <a:lstStyle/>
          <a:p>
            <a:r>
              <a:rPr lang="de-DE" dirty="0"/>
              <a:t>Rahmenbedingungen: </a:t>
            </a:r>
          </a:p>
          <a:p>
            <a:pPr lvl="1"/>
            <a:r>
              <a:rPr lang="de-DE" dirty="0"/>
              <a:t>Bau ist kein Standardablauf</a:t>
            </a:r>
          </a:p>
          <a:p>
            <a:pPr lvl="1"/>
            <a:r>
              <a:rPr lang="de-DE" dirty="0"/>
              <a:t>Teilprojekte werden von vielen verschiedenen Auftragsnehmern ausgeführt</a:t>
            </a:r>
          </a:p>
          <a:p>
            <a:r>
              <a:rPr lang="de-DE" dirty="0"/>
              <a:t>Pert eignet sich hier, da…</a:t>
            </a:r>
          </a:p>
          <a:p>
            <a:pPr lvl="1"/>
            <a:r>
              <a:rPr lang="de-DE" dirty="0"/>
              <a:t>… das Projekt einzigartig ist, es gibt keine historischen Daten für Prognosen</a:t>
            </a:r>
          </a:p>
          <a:p>
            <a:pPr lvl="1"/>
            <a:r>
              <a:rPr lang="de-DE" dirty="0"/>
              <a:t>… der Bau des Gebäudes (sei es eine Oper, Arena, etc.) komplex ist</a:t>
            </a:r>
          </a:p>
          <a:p>
            <a:pPr lvl="1"/>
            <a:r>
              <a:rPr lang="de-DE" dirty="0"/>
              <a:t>… die Auftragnehmer besser koordiniert werden können</a:t>
            </a:r>
          </a:p>
          <a:p>
            <a:pPr lvl="1"/>
            <a:r>
              <a:rPr lang="de-DE" dirty="0"/>
              <a:t>… die Arbeitsschritte und deren Abhängigkeit bekannt ist</a:t>
            </a:r>
          </a:p>
        </p:txBody>
      </p:sp>
      <p:sp>
        <p:nvSpPr>
          <p:cNvPr id="4" name="Textfeld 3">
            <a:extLst>
              <a:ext uri="{FF2B5EF4-FFF2-40B4-BE49-F238E27FC236}">
                <a16:creationId xmlns:a16="http://schemas.microsoft.com/office/drawing/2014/main" id="{E4ADE286-4038-4BE4-B6B4-EF86E53EB99B}"/>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084827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BAF7B1-E23F-48B9-BA51-9A02452902DD}"/>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93567E31-E6DA-41BF-98A3-F6DF118F7F8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75627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805423" cy="4022036"/>
          </a:xfrm>
        </p:spPr>
        <p:txBody>
          <a:bodyPr>
            <a:normAutofit/>
          </a:bodyPr>
          <a:lstStyle/>
          <a:p>
            <a:r>
              <a:rPr lang="en-US" sz="1600" dirty="0">
                <a:effectLst>
                  <a:glow rad="38100">
                    <a:schemeClr val="bg1">
                      <a:lumMod val="50000"/>
                      <a:lumOff val="50000"/>
                      <a:alpha val="20000"/>
                    </a:schemeClr>
                  </a:glow>
                  <a:outerShdw blurRad="38100" dist="38100" dir="2700000" algn="tl">
                    <a:srgbClr val="000000">
                      <a:alpha val="43137"/>
                    </a:srgbClr>
                  </a:outerShdw>
                </a:effectLst>
              </a:rPr>
              <a:t>Harold R. Kerzner</a:t>
            </a:r>
            <a:r>
              <a:rPr lang="de-DE" sz="1600" dirty="0">
                <a:effectLst>
                  <a:glow rad="38100">
                    <a:schemeClr val="bg1">
                      <a:lumMod val="50000"/>
                      <a:lumOff val="50000"/>
                      <a:alpha val="20000"/>
                    </a:schemeClr>
                  </a:glow>
                  <a:outerShdw blurRad="38100" dist="38100" dir="2700000" algn="tl">
                    <a:srgbClr val="000000">
                      <a:alpha val="43137"/>
                    </a:srgbClr>
                  </a:outerShdw>
                </a:effectLst>
              </a:rPr>
              <a:t>, 2009.	 Project Management - </a:t>
            </a:r>
            <a:r>
              <a:rPr lang="en-US" sz="1600" dirty="0">
                <a:effectLst>
                  <a:glow rad="38100">
                    <a:schemeClr val="bg1">
                      <a:lumMod val="50000"/>
                      <a:lumOff val="50000"/>
                      <a:alpha val="20000"/>
                    </a:schemeClr>
                  </a:glow>
                  <a:outerShdw blurRad="38100" dist="38100" dir="2700000" algn="tl">
                    <a:srgbClr val="000000">
                      <a:alpha val="43137"/>
                    </a:srgbClr>
                  </a:outerShdw>
                </a:effectLst>
              </a:rPr>
              <a:t>A Systems Approach to Planning, Scheduling, and 									Controlling, Wiley</a:t>
            </a:r>
            <a:endParaRPr lang="de-DE" sz="1600" dirty="0">
              <a:effectLst>
                <a:glow rad="38100">
                  <a:schemeClr val="bg1">
                    <a:lumMod val="50000"/>
                    <a:lumOff val="50000"/>
                    <a:alpha val="20000"/>
                  </a:schemeClr>
                </a:glow>
                <a:outerShdw blurRad="38100" dist="38100" dir="2700000" algn="tl">
                  <a:srgbClr val="000000">
                    <a:alpha val="43137"/>
                  </a:srgbClr>
                </a:outerShdw>
              </a:effectLst>
            </a:endParaRPr>
          </a:p>
          <a:p>
            <a:r>
              <a:rPr lang="de-DE" sz="1600" dirty="0">
                <a:effectLst>
                  <a:glow rad="38100">
                    <a:schemeClr val="bg1">
                      <a:lumMod val="50000"/>
                      <a:lumOff val="50000"/>
                      <a:alpha val="20000"/>
                    </a:schemeClr>
                  </a:glow>
                  <a:outerShdw blurRad="38100" dist="38100" dir="2700000" algn="tl">
                    <a:srgbClr val="000000">
                      <a:alpha val="43137"/>
                    </a:srgbClr>
                  </a:outerShdw>
                </a:effectLst>
              </a:rPr>
              <a:t>Romeike &amp; Hager, 2020.	Erfolgsfaktor Risiko-Management 4.0, 4. Auflage,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Moon, 2021.			Qualität im interkulturellen Trainingsbereich,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Schmieder, 2019.			Künstliche Intelligenz als Substitut menschlicher Arbeit,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Mühlbacher, 2014.		Die IT und die Wirtschaftskrise, Diplomica Verlag GmbH</a:t>
            </a:r>
          </a:p>
          <a:p>
            <a:r>
              <a:rPr lang="de-DE" sz="1600" dirty="0">
                <a:effectLst>
                  <a:glow rad="38100">
                    <a:schemeClr val="bg1">
                      <a:lumMod val="50000"/>
                      <a:lumOff val="50000"/>
                      <a:alpha val="20000"/>
                    </a:schemeClr>
                  </a:glow>
                  <a:outerShdw blurRad="38100" dist="38100" dir="2700000" algn="tl">
                    <a:srgbClr val="000000">
                      <a:alpha val="43137"/>
                    </a:srgbClr>
                  </a:outerShdw>
                </a:effectLst>
              </a:rPr>
              <a:t>Bühring, 2021.			Private Banking and Wealth Management Futures 2030, 1. Auflage, Springer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Pries/</a:t>
            </a:r>
            <a:r>
              <a:rPr lang="de-DE" sz="1600" dirty="0" err="1">
                <a:effectLst>
                  <a:glow rad="38100">
                    <a:schemeClr val="bg1">
                      <a:lumMod val="50000"/>
                      <a:lumOff val="50000"/>
                      <a:alpha val="20000"/>
                    </a:schemeClr>
                  </a:glow>
                  <a:outerShdw blurRad="38100" dist="38100" dir="2700000" algn="tl">
                    <a:srgbClr val="000000">
                      <a:alpha val="43137"/>
                    </a:srgbClr>
                  </a:outerShdw>
                </a:effectLst>
              </a:rPr>
              <a:t>Quigley</a:t>
            </a:r>
            <a:r>
              <a:rPr lang="de-DE" sz="1600" dirty="0">
                <a:effectLst>
                  <a:glow rad="38100">
                    <a:schemeClr val="bg1">
                      <a:lumMod val="50000"/>
                      <a:lumOff val="50000"/>
                      <a:alpha val="20000"/>
                    </a:schemeClr>
                  </a:glow>
                  <a:outerShdw blurRad="38100" dist="38100" dir="2700000" algn="tl">
                    <a:srgbClr val="000000">
                      <a:alpha val="43137"/>
                    </a:srgbClr>
                  </a:outerShdw>
                </a:effectLst>
              </a:rPr>
              <a:t>, 2010.		</a:t>
            </a:r>
            <a:r>
              <a:rPr lang="de-DE" sz="1600" dirty="0" err="1">
                <a:effectLst>
                  <a:glow rad="38100">
                    <a:schemeClr val="bg1">
                      <a:lumMod val="50000"/>
                      <a:lumOff val="50000"/>
                      <a:alpha val="20000"/>
                    </a:schemeClr>
                  </a:glow>
                  <a:outerShdw blurRad="38100" dist="38100" dir="2700000" algn="tl">
                    <a:srgbClr val="000000">
                      <a:alpha val="43137"/>
                    </a:srgbClr>
                  </a:outerShdw>
                </a:effectLst>
              </a:rPr>
              <a:t>Scrum</a:t>
            </a:r>
            <a:r>
              <a:rPr lang="de-DE" sz="1600" dirty="0">
                <a:effectLst>
                  <a:glow rad="38100">
                    <a:schemeClr val="bg1">
                      <a:lumMod val="50000"/>
                      <a:lumOff val="50000"/>
                      <a:alpha val="20000"/>
                    </a:schemeClr>
                  </a:glow>
                  <a:outerShdw blurRad="38100" dist="38100" dir="2700000" algn="tl">
                    <a:srgbClr val="000000">
                      <a:alpha val="43137"/>
                    </a:srgbClr>
                  </a:outerShdw>
                </a:effectLst>
              </a:rPr>
              <a:t> Project Management, CRC Press 	</a:t>
            </a:r>
          </a:p>
          <a:p>
            <a:r>
              <a:rPr lang="de-DE" sz="1600" dirty="0" err="1">
                <a:effectLst>
                  <a:glow rad="38100">
                    <a:schemeClr val="bg1">
                      <a:lumMod val="50000"/>
                      <a:lumOff val="50000"/>
                      <a:alpha val="20000"/>
                    </a:schemeClr>
                  </a:glow>
                  <a:outerShdw blurRad="38100" dist="38100" dir="2700000" algn="tl">
                    <a:srgbClr val="000000">
                      <a:alpha val="43137"/>
                    </a:srgbClr>
                  </a:outerShdw>
                </a:effectLst>
              </a:rPr>
              <a:t>Trendowicz</a:t>
            </a:r>
            <a:r>
              <a:rPr lang="de-DE" sz="1600" dirty="0">
                <a:effectLst>
                  <a:glow rad="38100">
                    <a:schemeClr val="bg1">
                      <a:lumMod val="50000"/>
                      <a:lumOff val="50000"/>
                      <a:alpha val="20000"/>
                    </a:schemeClr>
                  </a:glow>
                  <a:outerShdw blurRad="38100" dist="38100" dir="2700000" algn="tl">
                    <a:srgbClr val="000000">
                      <a:alpha val="43137"/>
                    </a:srgbClr>
                  </a:outerShdw>
                </a:effectLst>
              </a:rPr>
              <a:t>/Jeffery, 2014. Software Project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Effort</a:t>
            </a:r>
            <a:r>
              <a:rPr lang="de-DE" sz="1600" dirty="0">
                <a:effectLst>
                  <a:glow rad="38100">
                    <a:schemeClr val="bg1">
                      <a:lumMod val="50000"/>
                      <a:lumOff val="50000"/>
                      <a:alpha val="20000"/>
                    </a:schemeClr>
                  </a:glow>
                  <a:outerShdw blurRad="38100" dist="38100" dir="2700000" algn="tl">
                    <a:srgbClr val="000000">
                      <a:alpha val="43137"/>
                    </a:srgbClr>
                  </a:outerShdw>
                </a:effectLst>
              </a:rPr>
              <a: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Estimation</a:t>
            </a:r>
            <a:r>
              <a:rPr lang="de-DE" sz="1600" dirty="0">
                <a:effectLst>
                  <a:glow rad="38100">
                    <a:schemeClr val="bg1">
                      <a:lumMod val="50000"/>
                      <a:lumOff val="50000"/>
                      <a:alpha val="20000"/>
                    </a:schemeClr>
                  </a:glow>
                  <a:outerShdw blurRad="38100" dist="38100" dir="2700000" algn="tl">
                    <a:srgbClr val="000000">
                      <a:alpha val="43137"/>
                    </a:srgbClr>
                  </a:outerShdw>
                </a:effectLst>
              </a:rPr>
              <a:t>, Springer International Publishing		</a:t>
            </a:r>
            <a:endParaRPr lang="de-DE" sz="800"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1527458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a:xfrm>
            <a:off x="1143001" y="609600"/>
            <a:ext cx="9905998" cy="1905000"/>
          </a:xfrm>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1014476" y="2781300"/>
            <a:ext cx="9905998" cy="3124201"/>
          </a:xfrm>
        </p:spPr>
        <p:txBody>
          <a:bodyPr>
            <a:normAutofit/>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pPr marL="0" indent="0">
              <a:buNone/>
            </a:pPr>
            <a:endParaRPr lang="de-DE" dirty="0">
              <a:effectLst/>
            </a:endParaRP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22AAE-5220-493A-9EA1-7A0FC02469E5}"/>
              </a:ext>
            </a:extLst>
          </p:cNvPr>
          <p:cNvSpPr>
            <a:spLocks noGrp="1"/>
          </p:cNvSpPr>
          <p:nvPr>
            <p:ph type="title"/>
          </p:nvPr>
        </p:nvSpPr>
        <p:spPr/>
        <p:txBody>
          <a:bodyPr/>
          <a:lstStyle/>
          <a:p>
            <a:pPr algn="ctr"/>
            <a:r>
              <a:rPr lang="de-DE" dirty="0"/>
              <a:t>Anlagen</a:t>
            </a:r>
          </a:p>
        </p:txBody>
      </p:sp>
      <p:sp>
        <p:nvSpPr>
          <p:cNvPr id="3" name="Inhaltsplatzhalter 2">
            <a:extLst>
              <a:ext uri="{FF2B5EF4-FFF2-40B4-BE49-F238E27FC236}">
                <a16:creationId xmlns:a16="http://schemas.microsoft.com/office/drawing/2014/main" id="{F08304F4-8B2A-4551-865A-54E7980D842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905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Aufgabenstellung</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p:txBody>
          <a:bodyPr/>
          <a:lstStyle/>
          <a:p>
            <a:r>
              <a:rPr lang="de-DE" dirty="0"/>
              <a:t>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31223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F4C65-5B8A-487B-87EA-5BBE805C0F30}"/>
              </a:ext>
            </a:extLst>
          </p:cNvPr>
          <p:cNvSpPr>
            <a:spLocks noGrp="1"/>
          </p:cNvSpPr>
          <p:nvPr>
            <p:ph type="title"/>
          </p:nvPr>
        </p:nvSpPr>
        <p:spPr/>
        <p:txBody>
          <a:bodyPr/>
          <a:lstStyle/>
          <a:p>
            <a:pPr algn="ctr"/>
            <a:r>
              <a:rPr lang="de-DE" dirty="0"/>
              <a:t>Aufwandschätzung – Allgemein 	</a:t>
            </a:r>
          </a:p>
        </p:txBody>
      </p:sp>
      <p:sp>
        <p:nvSpPr>
          <p:cNvPr id="3" name="Inhaltsplatzhalter 2">
            <a:extLst>
              <a:ext uri="{FF2B5EF4-FFF2-40B4-BE49-F238E27FC236}">
                <a16:creationId xmlns:a16="http://schemas.microsoft.com/office/drawing/2014/main" id="{C81F2667-C629-4981-BC68-C18FC2B4CE3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72250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lnSpc>
                <a:spcPct val="150000"/>
              </a:lnSpc>
            </a:pPr>
            <a:r>
              <a:rPr lang="de-DE" dirty="0"/>
              <a:t>Aufwandschätzung - </a:t>
            </a:r>
            <a:r>
              <a:rPr lang="de-DE" dirty="0" err="1"/>
              <a:t>MetHoden</a:t>
            </a:r>
            <a:br>
              <a:rPr lang="de-DE" dirty="0"/>
            </a:br>
            <a:r>
              <a:rPr lang="de-DE" dirty="0" err="1"/>
              <a:t>Planning</a:t>
            </a:r>
            <a:r>
              <a:rPr lang="de-DE" dirty="0"/>
              <a:t> Poker/</a:t>
            </a:r>
            <a:r>
              <a:rPr lang="de-DE" dirty="0" err="1"/>
              <a:t>Scrum</a:t>
            </a:r>
            <a:r>
              <a:rPr lang="de-DE" dirty="0"/>
              <a:t> Poker</a:t>
            </a:r>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a:xfrm>
            <a:off x="649494" y="2991679"/>
            <a:ext cx="10397917" cy="3187148"/>
          </a:xfrm>
        </p:spPr>
        <p:txBody>
          <a:bodyPr>
            <a:normAutofit/>
          </a:bodyPr>
          <a:lstStyle/>
          <a:p>
            <a:pPr lvl="1"/>
            <a:r>
              <a:rPr lang="de-DE" dirty="0"/>
              <a:t>Was?:	Agile Aufwandschätzung (Zeit)</a:t>
            </a:r>
          </a:p>
          <a:p>
            <a:pPr lvl="1"/>
            <a:r>
              <a:rPr lang="de-DE" dirty="0"/>
              <a:t>Mittel: 	13 Karten (0-100, ? , Kaffeetasse)</a:t>
            </a:r>
          </a:p>
          <a:p>
            <a:pPr lvl="1"/>
            <a:r>
              <a:rPr lang="de-DE" dirty="0"/>
              <a:t>Idee:		Jede Karte schätzt den Aufwand einer Teilaufgabe</a:t>
            </a:r>
          </a:p>
          <a:p>
            <a:pPr lvl="1"/>
            <a:r>
              <a:rPr lang="de-DE" dirty="0"/>
              <a:t>Mitspieler:	Moderator (</a:t>
            </a:r>
            <a:r>
              <a:rPr lang="de-DE" dirty="0" err="1"/>
              <a:t>Scrum</a:t>
            </a:r>
            <a:r>
              <a:rPr lang="de-DE" dirty="0"/>
              <a:t> Master) , Mitglieder des Entwicklungsteams/Auftraggebers</a:t>
            </a:r>
          </a:p>
          <a:p>
            <a:pPr marL="457200" lvl="1" indent="0">
              <a:buNone/>
            </a:pPr>
            <a:endParaRPr lang="de-DE" dirty="0"/>
          </a:p>
          <a:p>
            <a:pPr lvl="1"/>
            <a:endParaRPr lang="de-DE" dirty="0"/>
          </a:p>
          <a:p>
            <a:pPr lvl="1"/>
            <a:endParaRPr lang="de-DE" dirty="0"/>
          </a:p>
          <a:p>
            <a:pPr lvl="1"/>
            <a:endParaRPr lang="de-DE" dirty="0"/>
          </a:p>
        </p:txBody>
      </p:sp>
      <p:sp>
        <p:nvSpPr>
          <p:cNvPr id="7" name="Textfeld 6">
            <a:extLst>
              <a:ext uri="{FF2B5EF4-FFF2-40B4-BE49-F238E27FC236}">
                <a16:creationId xmlns:a16="http://schemas.microsoft.com/office/drawing/2014/main" id="{73369F67-C297-4A39-880C-6B4F1711E880}"/>
              </a:ext>
            </a:extLst>
          </p:cNvPr>
          <p:cNvSpPr txBox="1"/>
          <p:nvPr/>
        </p:nvSpPr>
        <p:spPr>
          <a:xfrm>
            <a:off x="8760414" y="5680051"/>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Pries/</a:t>
            </a:r>
            <a:r>
              <a:rPr lang="de-DE" sz="1200" dirty="0" err="1">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Quigley</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2010, S. </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29 ff.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A842-434C-48EC-AA00-932485FFE94D}"/>
              </a:ext>
            </a:extLst>
          </p:cNvPr>
          <p:cNvSpPr>
            <a:spLocks noGrp="1"/>
          </p:cNvSpPr>
          <p:nvPr>
            <p:ph type="title"/>
          </p:nvPr>
        </p:nvSpPr>
        <p:spPr/>
        <p:txBody>
          <a:bodyPr/>
          <a:lstStyle/>
          <a:p>
            <a:pPr algn="ctr"/>
            <a:r>
              <a:rPr lang="de-DE" dirty="0"/>
              <a:t>Funktionsweise Poker - </a:t>
            </a:r>
            <a:r>
              <a:rPr lang="de-DE" dirty="0" err="1"/>
              <a:t>Planning</a:t>
            </a:r>
            <a:endParaRPr lang="de-DE" dirty="0"/>
          </a:p>
        </p:txBody>
      </p:sp>
      <p:sp>
        <p:nvSpPr>
          <p:cNvPr id="3" name="Inhaltsplatzhalter 2">
            <a:extLst>
              <a:ext uri="{FF2B5EF4-FFF2-40B4-BE49-F238E27FC236}">
                <a16:creationId xmlns:a16="http://schemas.microsoft.com/office/drawing/2014/main" id="{6F7B5D3F-AA20-43C7-8ED0-747F7C1BE41C}"/>
              </a:ext>
            </a:extLst>
          </p:cNvPr>
          <p:cNvSpPr>
            <a:spLocks noGrp="1"/>
          </p:cNvSpPr>
          <p:nvPr>
            <p:ph idx="1"/>
          </p:nvPr>
        </p:nvSpPr>
        <p:spPr>
          <a:xfrm>
            <a:off x="1141413" y="2411897"/>
            <a:ext cx="10576823" cy="4081669"/>
          </a:xfrm>
        </p:spPr>
        <p:txBody>
          <a:bodyPr>
            <a:normAutofit fontScale="92500" lnSpcReduction="20000"/>
          </a:bodyPr>
          <a:lstStyle/>
          <a:p>
            <a:r>
              <a:rPr lang="de-DE" dirty="0"/>
              <a:t>Vorbereitung</a:t>
            </a:r>
          </a:p>
          <a:p>
            <a:pPr lvl="1">
              <a:buFont typeface="Courier New" panose="02070309020205020404" pitchFamily="49" charset="0"/>
              <a:buChar char="o"/>
            </a:pPr>
            <a:r>
              <a:rPr lang="de-DE" dirty="0"/>
              <a:t>Definition der zu bewertenden Aufgaben</a:t>
            </a:r>
          </a:p>
          <a:p>
            <a:r>
              <a:rPr lang="de-DE" dirty="0"/>
              <a:t>Durchführung</a:t>
            </a:r>
          </a:p>
          <a:p>
            <a:pPr lvl="1">
              <a:buFont typeface="Courier New" panose="02070309020205020404" pitchFamily="49" charset="0"/>
              <a:buChar char="o"/>
            </a:pPr>
            <a:r>
              <a:rPr lang="de-DE" dirty="0"/>
              <a:t>Diskussion in der Gruppe der Aufgaben</a:t>
            </a:r>
          </a:p>
          <a:p>
            <a:pPr lvl="1">
              <a:buFont typeface="Courier New" panose="02070309020205020404" pitchFamily="49" charset="0"/>
              <a:buChar char="o"/>
            </a:pPr>
            <a:r>
              <a:rPr lang="de-DE" dirty="0"/>
              <a:t>Schätzen des Aufwandes</a:t>
            </a:r>
          </a:p>
          <a:p>
            <a:r>
              <a:rPr lang="de-DE" dirty="0"/>
              <a:t>Ergebnisfindung</a:t>
            </a:r>
          </a:p>
          <a:p>
            <a:pPr lvl="1">
              <a:buFont typeface="Courier New" panose="02070309020205020404" pitchFamily="49" charset="0"/>
              <a:buChar char="o"/>
            </a:pPr>
            <a:r>
              <a:rPr lang="de-DE" dirty="0"/>
              <a:t>Konsens</a:t>
            </a:r>
          </a:p>
          <a:p>
            <a:pPr lvl="1">
              <a:buFont typeface="Courier New" panose="02070309020205020404" pitchFamily="49" charset="0"/>
              <a:buChar char="o"/>
            </a:pPr>
            <a:r>
              <a:rPr lang="de-DE" dirty="0"/>
              <a:t>geringe Abweichung</a:t>
            </a:r>
          </a:p>
          <a:p>
            <a:pPr lvl="1">
              <a:buFont typeface="Courier New" panose="02070309020205020404" pitchFamily="49" charset="0"/>
              <a:buChar char="o"/>
            </a:pPr>
            <a:r>
              <a:rPr lang="de-DE" dirty="0"/>
              <a:t>große Abweichung</a:t>
            </a:r>
          </a:p>
          <a:p>
            <a:pPr>
              <a:buFont typeface="Arial" panose="020B0604020202020204" pitchFamily="34" charset="0"/>
              <a:buChar char="•"/>
            </a:pPr>
            <a:r>
              <a:rPr lang="de-DE" dirty="0"/>
              <a:t>Ende</a:t>
            </a:r>
          </a:p>
          <a:p>
            <a:pPr lvl="1">
              <a:buFont typeface="Courier New" panose="02070309020205020404" pitchFamily="49" charset="0"/>
              <a:buChar char="o"/>
            </a:pPr>
            <a:r>
              <a:rPr lang="de-DE" dirty="0"/>
              <a:t>Summe aller Teilaufgaben werden mit Projektaufwand verglichen		evtl. Priorisierung</a:t>
            </a:r>
          </a:p>
          <a:p>
            <a:pPr lvl="1">
              <a:buFont typeface="Arial" panose="020B0604020202020204" pitchFamily="34" charset="0"/>
              <a:buChar char="•"/>
            </a:pPr>
            <a:endParaRPr lang="de-DE" dirty="0"/>
          </a:p>
        </p:txBody>
      </p:sp>
      <p:sp>
        <p:nvSpPr>
          <p:cNvPr id="4" name="Pfeil: nach rechts 3">
            <a:extLst>
              <a:ext uri="{FF2B5EF4-FFF2-40B4-BE49-F238E27FC236}">
                <a16:creationId xmlns:a16="http://schemas.microsoft.com/office/drawing/2014/main" id="{F71924EF-FD15-451A-B030-7D1B4F9D92D0}"/>
              </a:ext>
            </a:extLst>
          </p:cNvPr>
          <p:cNvSpPr/>
          <p:nvPr/>
        </p:nvSpPr>
        <p:spPr>
          <a:xfrm>
            <a:off x="8448261" y="5907819"/>
            <a:ext cx="407505" cy="16498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A968A39A-A7D6-452A-AD3D-081E1C83AA0D}"/>
              </a:ext>
            </a:extLst>
          </p:cNvPr>
          <p:cNvSpPr txBox="1"/>
          <p:nvPr/>
        </p:nvSpPr>
        <p:spPr>
          <a:xfrm>
            <a:off x="9026769" y="6248400"/>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Anlage 1</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99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3E589-7665-46AC-8629-4F01B5C96BF5}"/>
              </a:ext>
            </a:extLst>
          </p:cNvPr>
          <p:cNvSpPr>
            <a:spLocks noGrp="1"/>
          </p:cNvSpPr>
          <p:nvPr>
            <p:ph type="title"/>
          </p:nvPr>
        </p:nvSpPr>
        <p:spPr/>
        <p:txBody>
          <a:bodyPr/>
          <a:lstStyle/>
          <a:p>
            <a:pPr algn="ctr"/>
            <a:r>
              <a:rPr lang="de-DE" dirty="0"/>
              <a:t>Poker </a:t>
            </a:r>
            <a:r>
              <a:rPr lang="de-DE" dirty="0" err="1"/>
              <a:t>Planning</a:t>
            </a:r>
            <a:r>
              <a:rPr lang="de-DE" dirty="0"/>
              <a:t> - Vor- /</a:t>
            </a:r>
            <a:r>
              <a:rPr lang="de-DE" dirty="0" err="1"/>
              <a:t>NAchteile</a:t>
            </a:r>
            <a:endParaRPr lang="de-DE" dirty="0"/>
          </a:p>
        </p:txBody>
      </p:sp>
      <p:graphicFrame>
        <p:nvGraphicFramePr>
          <p:cNvPr id="8" name="Tabelle 8">
            <a:extLst>
              <a:ext uri="{FF2B5EF4-FFF2-40B4-BE49-F238E27FC236}">
                <a16:creationId xmlns:a16="http://schemas.microsoft.com/office/drawing/2014/main" id="{15975E00-BB6C-4D5A-895C-5366A905B8DB}"/>
              </a:ext>
            </a:extLst>
          </p:cNvPr>
          <p:cNvGraphicFramePr>
            <a:graphicFrameLocks noGrp="1"/>
          </p:cNvGraphicFramePr>
          <p:nvPr>
            <p:ph idx="1"/>
            <p:extLst>
              <p:ext uri="{D42A27DB-BD31-4B8C-83A1-F6EECF244321}">
                <p14:modId xmlns:p14="http://schemas.microsoft.com/office/powerpoint/2010/main" val="1650666936"/>
              </p:ext>
            </p:extLst>
          </p:nvPr>
        </p:nvGraphicFramePr>
        <p:xfrm>
          <a:off x="1141413" y="2667000"/>
          <a:ext cx="9906000" cy="259588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894090436"/>
                    </a:ext>
                  </a:extLst>
                </a:gridCol>
                <a:gridCol w="4953000">
                  <a:extLst>
                    <a:ext uri="{9D8B030D-6E8A-4147-A177-3AD203B41FA5}">
                      <a16:colId xmlns:a16="http://schemas.microsoft.com/office/drawing/2014/main" val="3935749411"/>
                    </a:ext>
                  </a:extLst>
                </a:gridCol>
              </a:tblGrid>
              <a:tr h="370840">
                <a:tc>
                  <a:txBody>
                    <a:bodyPr/>
                    <a:lstStyle/>
                    <a:p>
                      <a:r>
                        <a:rPr lang="de-DE" dirty="0"/>
                        <a:t>Vorteile </a:t>
                      </a:r>
                    </a:p>
                  </a:txBody>
                  <a:tcPr/>
                </a:tc>
                <a:tc>
                  <a:txBody>
                    <a:bodyPr/>
                    <a:lstStyle/>
                    <a:p>
                      <a:r>
                        <a:rPr lang="de-DE" dirty="0"/>
                        <a:t>Nachteile</a:t>
                      </a:r>
                    </a:p>
                  </a:txBody>
                  <a:tcPr/>
                </a:tc>
                <a:extLst>
                  <a:ext uri="{0D108BD9-81ED-4DB2-BD59-A6C34878D82A}">
                    <a16:rowId xmlns:a16="http://schemas.microsoft.com/office/drawing/2014/main" val="622321337"/>
                  </a:ext>
                </a:extLst>
              </a:tr>
              <a:tr h="370840">
                <a:tc>
                  <a:txBody>
                    <a:bodyPr/>
                    <a:lstStyle/>
                    <a:p>
                      <a:r>
                        <a:rPr lang="de-DE" dirty="0"/>
                        <a:t>schnell &amp; einfach</a:t>
                      </a:r>
                    </a:p>
                  </a:txBody>
                  <a:tcPr/>
                </a:tc>
                <a:tc>
                  <a:txBody>
                    <a:bodyPr/>
                    <a:lstStyle/>
                    <a:p>
                      <a:r>
                        <a:rPr lang="de-DE" dirty="0"/>
                        <a:t>teuer aufgrund von Experten</a:t>
                      </a:r>
                    </a:p>
                  </a:txBody>
                  <a:tcPr/>
                </a:tc>
                <a:extLst>
                  <a:ext uri="{0D108BD9-81ED-4DB2-BD59-A6C34878D82A}">
                    <a16:rowId xmlns:a16="http://schemas.microsoft.com/office/drawing/2014/main" val="2977608341"/>
                  </a:ext>
                </a:extLst>
              </a:tr>
              <a:tr h="370840">
                <a:tc>
                  <a:txBody>
                    <a:bodyPr/>
                    <a:lstStyle/>
                    <a:p>
                      <a:r>
                        <a:rPr lang="de-DE" dirty="0"/>
                        <a:t>Strukturiert wegen Moderator</a:t>
                      </a:r>
                    </a:p>
                  </a:txBody>
                  <a:tcPr/>
                </a:tc>
                <a:tc>
                  <a:txBody>
                    <a:bodyPr/>
                    <a:lstStyle/>
                    <a:p>
                      <a:r>
                        <a:rPr lang="de-DE" dirty="0"/>
                        <a:t>Experten beeinflussbar</a:t>
                      </a:r>
                    </a:p>
                  </a:txBody>
                  <a:tcPr/>
                </a:tc>
                <a:extLst>
                  <a:ext uri="{0D108BD9-81ED-4DB2-BD59-A6C34878D82A}">
                    <a16:rowId xmlns:a16="http://schemas.microsoft.com/office/drawing/2014/main" val="2151068899"/>
                  </a:ext>
                </a:extLst>
              </a:tr>
              <a:tr h="370840">
                <a:tc>
                  <a:txBody>
                    <a:bodyPr/>
                    <a:lstStyle/>
                    <a:p>
                      <a:r>
                        <a:rPr lang="de-DE" dirty="0"/>
                        <a:t>Konsensorientiert und gruppendynamisch</a:t>
                      </a:r>
                    </a:p>
                  </a:txBody>
                  <a:tcPr/>
                </a:tc>
                <a:tc>
                  <a:txBody>
                    <a:bodyPr/>
                    <a:lstStyle/>
                    <a:p>
                      <a:r>
                        <a:rPr lang="de-DE" dirty="0"/>
                        <a:t>kein Recycling möglich</a:t>
                      </a:r>
                    </a:p>
                  </a:txBody>
                  <a:tcPr/>
                </a:tc>
                <a:extLst>
                  <a:ext uri="{0D108BD9-81ED-4DB2-BD59-A6C34878D82A}">
                    <a16:rowId xmlns:a16="http://schemas.microsoft.com/office/drawing/2014/main" val="3057416602"/>
                  </a:ext>
                </a:extLst>
              </a:tr>
              <a:tr h="370840">
                <a:tc>
                  <a:txBody>
                    <a:bodyPr/>
                    <a:lstStyle/>
                    <a:p>
                      <a:r>
                        <a:rPr lang="de-DE" dirty="0"/>
                        <a:t>Höhere Qualität und Akzeptanz </a:t>
                      </a:r>
                    </a:p>
                  </a:txBody>
                  <a:tcPr/>
                </a:tc>
                <a:tc>
                  <a:txBody>
                    <a:bodyPr/>
                    <a:lstStyle/>
                    <a:p>
                      <a:endParaRPr lang="de-DE" dirty="0"/>
                    </a:p>
                  </a:txBody>
                  <a:tcPr/>
                </a:tc>
                <a:extLst>
                  <a:ext uri="{0D108BD9-81ED-4DB2-BD59-A6C34878D82A}">
                    <a16:rowId xmlns:a16="http://schemas.microsoft.com/office/drawing/2014/main" val="2253444025"/>
                  </a:ext>
                </a:extLst>
              </a:tr>
              <a:tr h="370840">
                <a:tc>
                  <a:txBody>
                    <a:bodyPr/>
                    <a:lstStyle/>
                    <a:p>
                      <a:r>
                        <a:rPr lang="de-DE" dirty="0"/>
                        <a:t>Teambuilding</a:t>
                      </a:r>
                    </a:p>
                  </a:txBody>
                  <a:tcPr/>
                </a:tc>
                <a:tc>
                  <a:txBody>
                    <a:bodyPr/>
                    <a:lstStyle/>
                    <a:p>
                      <a:endParaRPr lang="de-DE" dirty="0"/>
                    </a:p>
                  </a:txBody>
                  <a:tcPr/>
                </a:tc>
                <a:extLst>
                  <a:ext uri="{0D108BD9-81ED-4DB2-BD59-A6C34878D82A}">
                    <a16:rowId xmlns:a16="http://schemas.microsoft.com/office/drawing/2014/main" val="2128153142"/>
                  </a:ext>
                </a:extLst>
              </a:tr>
              <a:tr h="370840">
                <a:tc>
                  <a:txBody>
                    <a:bodyPr/>
                    <a:lstStyle/>
                    <a:p>
                      <a:r>
                        <a:rPr lang="de-DE" dirty="0"/>
                        <a:t>Verschiedene Sichtweisen</a:t>
                      </a:r>
                    </a:p>
                  </a:txBody>
                  <a:tcPr/>
                </a:tc>
                <a:tc>
                  <a:txBody>
                    <a:bodyPr/>
                    <a:lstStyle/>
                    <a:p>
                      <a:endParaRPr lang="de-DE" dirty="0"/>
                    </a:p>
                  </a:txBody>
                  <a:tcPr/>
                </a:tc>
                <a:extLst>
                  <a:ext uri="{0D108BD9-81ED-4DB2-BD59-A6C34878D82A}">
                    <a16:rowId xmlns:a16="http://schemas.microsoft.com/office/drawing/2014/main" val="214126522"/>
                  </a:ext>
                </a:extLst>
              </a:tr>
            </a:tbl>
          </a:graphicData>
        </a:graphic>
      </p:graphicFrame>
      <p:sp>
        <p:nvSpPr>
          <p:cNvPr id="9" name="Kreuz 8">
            <a:extLst>
              <a:ext uri="{FF2B5EF4-FFF2-40B4-BE49-F238E27FC236}">
                <a16:creationId xmlns:a16="http://schemas.microsoft.com/office/drawing/2014/main" id="{E6022CC7-0767-42F1-86E0-DDBD9B1B80C7}"/>
              </a:ext>
            </a:extLst>
          </p:cNvPr>
          <p:cNvSpPr/>
          <p:nvPr/>
        </p:nvSpPr>
        <p:spPr>
          <a:xfrm>
            <a:off x="3498572" y="2743198"/>
            <a:ext cx="278297" cy="266193"/>
          </a:xfrm>
          <a:prstGeom prst="plus">
            <a:avLst>
              <a:gd name="adj" fmla="val 32810"/>
            </a:avLst>
          </a:prstGeom>
          <a:solidFill>
            <a:srgbClr val="00B05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hteck 9">
            <a:extLst>
              <a:ext uri="{FF2B5EF4-FFF2-40B4-BE49-F238E27FC236}">
                <a16:creationId xmlns:a16="http://schemas.microsoft.com/office/drawing/2014/main" id="{C62F3E7B-C443-4E3A-9435-5E6FB9EBD9B1}"/>
              </a:ext>
            </a:extLst>
          </p:cNvPr>
          <p:cNvSpPr/>
          <p:nvPr/>
        </p:nvSpPr>
        <p:spPr>
          <a:xfrm>
            <a:off x="8415133" y="2804838"/>
            <a:ext cx="353044" cy="142912"/>
          </a:xfrm>
          <a:prstGeom prst="rect">
            <a:avLst/>
          </a:prstGeom>
          <a:solidFill>
            <a:srgbClr val="C000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extfeld 10">
            <a:extLst>
              <a:ext uri="{FF2B5EF4-FFF2-40B4-BE49-F238E27FC236}">
                <a16:creationId xmlns:a16="http://schemas.microsoft.com/office/drawing/2014/main" id="{595B5DDB-4B73-4E87-915C-AC76CF1E759F}"/>
              </a:ext>
            </a:extLst>
          </p:cNvPr>
          <p:cNvSpPr txBox="1"/>
          <p:nvPr/>
        </p:nvSpPr>
        <p:spPr>
          <a:xfrm>
            <a:off x="8768177" y="6004946"/>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a:t>
            </a:r>
          </a:p>
          <a:p>
            <a:r>
              <a:rPr lang="de-DE" sz="1200" dirty="0">
                <a:solidFill>
                  <a:schemeClr val="accent4"/>
                </a:solidFill>
                <a:ea typeface="Calibri" panose="020F0502020204030204" pitchFamily="34" charset="0"/>
                <a:cs typeface="Times New Roman" panose="02020603050405020304" pitchFamily="18" charset="0"/>
              </a:rPr>
              <a:t>vgl. </a:t>
            </a:r>
            <a:r>
              <a:rPr lang="de-DE" sz="1200" dirty="0" err="1">
                <a:solidFill>
                  <a:schemeClr val="accent4"/>
                </a:solidFill>
                <a:ea typeface="Calibri" panose="020F0502020204030204" pitchFamily="34" charset="0"/>
                <a:cs typeface="Times New Roman" panose="02020603050405020304" pitchFamily="18" charset="0"/>
              </a:rPr>
              <a:t>Trendowicz</a:t>
            </a:r>
            <a:r>
              <a:rPr lang="de-DE" sz="1200" dirty="0">
                <a:solidFill>
                  <a:schemeClr val="accent4"/>
                </a:solidFill>
                <a:ea typeface="Calibri" panose="020F0502020204030204" pitchFamily="34" charset="0"/>
                <a:cs typeface="Times New Roman" panose="02020603050405020304" pitchFamily="18" charset="0"/>
              </a:rPr>
              <a:t>/Jeffery, 2014, S. 336 f. </a:t>
            </a:r>
            <a:endParaRPr lang="de-DE" sz="1200" dirty="0">
              <a:solidFill>
                <a:schemeClr val="accent4"/>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38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a:t>Poker Planning -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lstStyle/>
          <a:p>
            <a:r>
              <a:rPr lang="de-DE" dirty="0"/>
              <a:t>Softwareentwicklung</a:t>
            </a:r>
          </a:p>
          <a:p>
            <a:r>
              <a:rPr lang="de-DE" dirty="0"/>
              <a:t>Produktenwicklung</a:t>
            </a:r>
          </a:p>
          <a:p>
            <a:r>
              <a:rPr lang="de-DE" dirty="0"/>
              <a:t> </a:t>
            </a:r>
          </a:p>
          <a:p>
            <a:endParaRPr lang="de-DE" dirty="0"/>
          </a:p>
        </p:txBody>
      </p:sp>
    </p:spTree>
    <p:extLst>
      <p:ext uri="{BB962C8B-B14F-4D97-AF65-F5344CB8AC3E}">
        <p14:creationId xmlns:p14="http://schemas.microsoft.com/office/powerpoint/2010/main" val="187126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224387" y="6109900"/>
            <a:ext cx="2964209" cy="276999"/>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1301</Words>
  <Application>Microsoft Office PowerPoint</Application>
  <PresentationFormat>Breitbild</PresentationFormat>
  <Paragraphs>268</Paragraphs>
  <Slides>26</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Arial</vt:lpstr>
      <vt:lpstr>Calibri</vt:lpstr>
      <vt:lpstr>Cambria Math</vt:lpstr>
      <vt:lpstr>Century Gothic</vt:lpstr>
      <vt:lpstr>Courier New</vt:lpstr>
      <vt:lpstr>Netz</vt:lpstr>
      <vt:lpstr>Aufgabe A1008</vt:lpstr>
      <vt:lpstr>Inhalt</vt:lpstr>
      <vt:lpstr>Aufgabenstellung</vt:lpstr>
      <vt:lpstr>Aufwandschätzung – Allgemein  </vt:lpstr>
      <vt:lpstr>Aufwandschätzung - MetHoden Planning Poker/Scrum Poker</vt:lpstr>
      <vt:lpstr>Funktionsweise Poker - Planning</vt:lpstr>
      <vt:lpstr>Poker Planning - Vor- /NAchteile</vt:lpstr>
      <vt:lpstr>Poker Planning -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Vor-/Nachteile</vt:lpstr>
      <vt:lpstr>PERT - Anwendungsgebiete</vt:lpstr>
      <vt:lpstr>PERT – Fallbeispiel 1 – Bau eines Kulturgebäudes</vt:lpstr>
      <vt:lpstr>PERT – Fallbeispiel 2 –</vt:lpstr>
      <vt:lpstr>Fazit &amp; Wahl der Schätzmethode</vt:lpstr>
      <vt:lpstr>PowerPoint-Präsentation</vt:lpstr>
      <vt:lpstr>Literaturverzeichnis</vt:lpstr>
      <vt:lpstr>Anlagenverzeichnis</vt:lpstr>
      <vt:lpstr>Anlagen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Tom Russ</cp:lastModifiedBy>
  <cp:revision>90</cp:revision>
  <dcterms:created xsi:type="dcterms:W3CDTF">2022-04-22T12:53:21Z</dcterms:created>
  <dcterms:modified xsi:type="dcterms:W3CDTF">2022-04-25T13:27:55Z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2022-04-25T08:09:06Z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f145f20a-6666-4c0c-bea2-74741ea059b3</vt:lpwstr>
  </property>
  <property fmtid="{D5CDD505-2E9C-101B-9397-08002B2CF9AE}" pid="8" name="MSIP_Label_7294a1c8-9899-41e7-8f6e-8b1b3c79592a_ContentBits">
    <vt:lpwstr>0</vt:lpwstr>
  </property>
</Properties>
</file>