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/>
    <p:restoredTop sz="86464"/>
  </p:normalViewPr>
  <p:slideViewPr>
    <p:cSldViewPr snapToGrid="0" snapToObjects="1">
      <p:cViewPr varScale="1">
        <p:scale>
          <a:sx n="123" d="100"/>
          <a:sy n="123" d="100"/>
        </p:scale>
        <p:origin x="216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60BC9-DFF6-2645-A2CF-FBFE4485CA26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00CDD-9976-864F-B765-FD8682AD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93EAF5-7FC2-ED41-92E8-8DD029240982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9ED9-C940-104D-9BF7-A8B7979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8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93EAF5-7FC2-ED41-92E8-8DD029240982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9ED9-C940-104D-9BF7-A8B7979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93EAF5-7FC2-ED41-92E8-8DD029240982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9ED9-C940-104D-9BF7-A8B7979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93EAF5-7FC2-ED41-92E8-8DD029240982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9ED9-C940-104D-9BF7-A8B7979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2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93EAF5-7FC2-ED41-92E8-8DD029240982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9ED9-C940-104D-9BF7-A8B7979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D9ED9-C940-104D-9BF7-A8B7979422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3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93EAF5-7FC2-ED41-92E8-8DD029240982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9ED9-C940-104D-9BF7-A8B7979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9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93EAF5-7FC2-ED41-92E8-8DD029240982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9ED9-C940-104D-9BF7-A8B7979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93EAF5-7FC2-ED41-92E8-8DD029240982}" type="datetimeFigureOut">
              <a:rPr lang="en-US" smtClean="0"/>
              <a:t>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9ED9-C940-104D-9BF7-A8B7979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0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93EAF5-7FC2-ED41-92E8-8DD029240982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9ED9-C940-104D-9BF7-A8B7979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93EAF5-7FC2-ED41-92E8-8DD029240982}" type="datetimeFigureOut">
              <a:rPr lang="en-US" smtClean="0"/>
              <a:t>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9ED9-C940-104D-9BF7-A8B7979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93EAF5-7FC2-ED41-92E8-8DD029240982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9ED9-C940-104D-9BF7-A8B79794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5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</a:lstStyle>
          <a:p>
            <a:fld id="{DE2D9ED9-C940-104D-9BF7-A8B7979422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OpenDyslexic" charset="0"/>
          <a:ea typeface="OpenDyslexic" charset="0"/>
          <a:cs typeface="OpenDyslex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Dyslexic" charset="0"/>
          <a:ea typeface="OpenDyslexic" charset="0"/>
          <a:cs typeface="OpenDyslex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Dyslexic" charset="0"/>
          <a:ea typeface="OpenDyslexic" charset="0"/>
          <a:cs typeface="OpenDyslex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Dyslexic" charset="0"/>
          <a:ea typeface="OpenDyslexic" charset="0"/>
          <a:cs typeface="OpenDyslex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Dyslexic" charset="0"/>
          <a:ea typeface="OpenDyslexic" charset="0"/>
          <a:cs typeface="OpenDyslex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Dyslexic" charset="0"/>
          <a:ea typeface="OpenDyslexic" charset="0"/>
          <a:cs typeface="OpenDyslex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Corrected Color Blindness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OpenDyslexic" charset="0"/>
                <a:ea typeface="OpenDyslexic" charset="0"/>
                <a:cs typeface="OpenDyslexic" charset="0"/>
              </a:rPr>
              <a:t>Jimmy Hickey</a:t>
            </a:r>
            <a:endParaRPr lang="en-US" dirty="0"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3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Blindness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62" y="3567355"/>
            <a:ext cx="3409188" cy="3409188"/>
          </a:xfrm>
        </p:spPr>
      </p:pic>
      <p:sp>
        <p:nvSpPr>
          <p:cNvPr id="9" name="TextBox 8"/>
          <p:cNvSpPr txBox="1"/>
          <p:nvPr/>
        </p:nvSpPr>
        <p:spPr>
          <a:xfrm>
            <a:off x="8198427" y="3080309"/>
            <a:ext cx="4218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OpenDyslexic" charset="0"/>
                <a:ea typeface="OpenDyslexic" charset="0"/>
                <a:cs typeface="OpenDyslexic" charset="0"/>
              </a:rPr>
              <a:t>http://</a:t>
            </a:r>
            <a:r>
              <a:rPr lang="en-US" sz="900" dirty="0" err="1">
                <a:latin typeface="OpenDyslexic" charset="0"/>
                <a:ea typeface="OpenDyslexic" charset="0"/>
                <a:cs typeface="OpenDyslexic" charset="0"/>
              </a:rPr>
              <a:t>hyperphysics.phy-astr.gsu.edu</a:t>
            </a:r>
            <a:r>
              <a:rPr lang="en-US" sz="900" dirty="0">
                <a:latin typeface="OpenDyslexic" charset="0"/>
                <a:ea typeface="OpenDyslexic" charset="0"/>
                <a:cs typeface="OpenDyslexic" charset="0"/>
              </a:rPr>
              <a:t>/</a:t>
            </a:r>
            <a:r>
              <a:rPr lang="en-US" sz="900" dirty="0" err="1">
                <a:latin typeface="OpenDyslexic" charset="0"/>
                <a:ea typeface="OpenDyslexic" charset="0"/>
                <a:cs typeface="OpenDyslexic" charset="0"/>
              </a:rPr>
              <a:t>hbase</a:t>
            </a:r>
            <a:r>
              <a:rPr lang="en-US" sz="900" dirty="0">
                <a:latin typeface="OpenDyslexic" charset="0"/>
                <a:ea typeface="OpenDyslexic" charset="0"/>
                <a:cs typeface="OpenDyslexic" charset="0"/>
              </a:rPr>
              <a:t>/vision/</a:t>
            </a:r>
            <a:r>
              <a:rPr lang="en-US" sz="900" dirty="0" err="1">
                <a:latin typeface="OpenDyslexic" charset="0"/>
                <a:ea typeface="OpenDyslexic" charset="0"/>
                <a:cs typeface="OpenDyslexic" charset="0"/>
              </a:rPr>
              <a:t>colcon.html</a:t>
            </a:r>
            <a:endParaRPr lang="en-US" sz="900" dirty="0">
              <a:latin typeface="OpenDyslexic" charset="0"/>
              <a:ea typeface="OpenDyslexic" charset="0"/>
              <a:cs typeface="OpenDyslex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92312" y="6596390"/>
            <a:ext cx="3599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OpenDyslexic" charset="0"/>
                <a:ea typeface="OpenDyslexic" charset="0"/>
                <a:cs typeface="OpenDyslexic" charset="0"/>
              </a:rPr>
              <a:t>https://</a:t>
            </a:r>
            <a:r>
              <a:rPr lang="en-US" sz="1100" dirty="0" err="1">
                <a:latin typeface="OpenDyslexic" charset="0"/>
                <a:ea typeface="OpenDyslexic" charset="0"/>
                <a:cs typeface="OpenDyslexic" charset="0"/>
              </a:rPr>
              <a:t>en.wikipedia.org</a:t>
            </a:r>
            <a:r>
              <a:rPr lang="en-US" sz="1100" dirty="0">
                <a:latin typeface="OpenDyslexic" charset="0"/>
                <a:ea typeface="OpenDyslexic" charset="0"/>
                <a:cs typeface="OpenDyslexic" charset="0"/>
              </a:rPr>
              <a:t>/wiki/</a:t>
            </a:r>
            <a:r>
              <a:rPr lang="en-US" sz="1100" dirty="0" err="1">
                <a:latin typeface="OpenDyslexic" charset="0"/>
                <a:ea typeface="OpenDyslexic" charset="0"/>
                <a:cs typeface="OpenDyslexic" charset="0"/>
              </a:rPr>
              <a:t>Ishihara_test</a:t>
            </a:r>
            <a:endParaRPr lang="en-US" sz="1100" dirty="0">
              <a:latin typeface="OpenDyslexic" charset="0"/>
              <a:ea typeface="OpenDyslexic" charset="0"/>
              <a:cs typeface="OpenDyslexic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996884"/>
            <a:ext cx="7245927" cy="37303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2500" y="2735274"/>
            <a:ext cx="3749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OpenDyslexic" charset="0"/>
                <a:ea typeface="OpenDyslexic" charset="0"/>
                <a:cs typeface="OpenDyslexic" charset="0"/>
              </a:rPr>
              <a:t>https://</a:t>
            </a:r>
            <a:r>
              <a:rPr lang="en-US" sz="1100" dirty="0" err="1">
                <a:latin typeface="OpenDyslexic" charset="0"/>
                <a:ea typeface="OpenDyslexic" charset="0"/>
                <a:cs typeface="OpenDyslexic" charset="0"/>
              </a:rPr>
              <a:t>askabiologist.asu.edu</a:t>
            </a:r>
            <a:r>
              <a:rPr lang="en-US" sz="1100" dirty="0">
                <a:latin typeface="OpenDyslexic" charset="0"/>
                <a:ea typeface="OpenDyslexic" charset="0"/>
                <a:cs typeface="OpenDyslexic" charset="0"/>
              </a:rPr>
              <a:t>/rods-and-cones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804250"/>
            <a:ext cx="6580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OpenDyslexic" charset="0"/>
                <a:ea typeface="OpenDyslexic" charset="0"/>
                <a:cs typeface="OpenDyslexic" charset="0"/>
              </a:rPr>
              <a:t>We can still see colors!</a:t>
            </a:r>
            <a:endParaRPr lang="en-US" sz="4000" dirty="0">
              <a:latin typeface="OpenDyslexic" charset="0"/>
              <a:ea typeface="OpenDyslexic" charset="0"/>
              <a:cs typeface="OpenDyslexic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50" y="22902"/>
            <a:ext cx="4749800" cy="291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8161481" cy="4782993"/>
          </a:xfrm>
        </p:spPr>
        <p:txBody>
          <a:bodyPr>
            <a:normAutofit/>
          </a:bodyPr>
          <a:lstStyle/>
          <a:p>
            <a:r>
              <a:rPr lang="en-US" dirty="0" smtClean="0"/>
              <a:t>Identify colorblind problem areas</a:t>
            </a:r>
          </a:p>
          <a:p>
            <a:r>
              <a:rPr lang="en-US" dirty="0" smtClean="0"/>
              <a:t>Correct these issues without ruining the image</a:t>
            </a:r>
          </a:p>
          <a:p>
            <a:r>
              <a:rPr lang="en-US" dirty="0" smtClean="0"/>
              <a:t>Apply the system to any image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145" y="0"/>
            <a:ext cx="2534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Creation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000" y="1544320"/>
            <a:ext cx="5140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OpenDyslexic" charset="0"/>
                <a:ea typeface="OpenDyslexic" charset="0"/>
                <a:cs typeface="OpenDyslexic" charset="0"/>
              </a:rPr>
              <a:t>Data created rather than using Ishihara test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OpenDyslexic" charset="0"/>
                <a:ea typeface="OpenDyslexic" charset="0"/>
                <a:cs typeface="OpenDyslexic" charset="0"/>
              </a:rPr>
              <a:t>Drawn using Adobe Photoshop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>
                <a:latin typeface="OpenDyslexic" charset="0"/>
                <a:ea typeface="OpenDyslexic" charset="0"/>
                <a:cs typeface="OpenDyslexic" charset="0"/>
              </a:rPr>
              <a:t>Images with many color combinations</a:t>
            </a:r>
            <a:endParaRPr lang="en-US" sz="3200" dirty="0">
              <a:latin typeface="OpenDyslexic" charset="0"/>
              <a:ea typeface="OpenDyslexic" charset="0"/>
              <a:cs typeface="OpenDyslexic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771523"/>
            <a:ext cx="2874818" cy="28748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3646341"/>
            <a:ext cx="2874818" cy="28748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778" y="771523"/>
            <a:ext cx="2874818" cy="28748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778" y="3646341"/>
            <a:ext cx="2874818" cy="28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00555" cy="4351338"/>
          </a:xfrm>
        </p:spPr>
        <p:txBody>
          <a:bodyPr/>
          <a:lstStyle/>
          <a:p>
            <a:r>
              <a:rPr lang="en-US" dirty="0" smtClean="0"/>
              <a:t>Unsupervised learning pattern recognition</a:t>
            </a:r>
          </a:p>
          <a:p>
            <a:r>
              <a:rPr lang="en-US" dirty="0" smtClean="0"/>
              <a:t>Examine RGB value of each pixel in an image</a:t>
            </a:r>
          </a:p>
          <a:p>
            <a:r>
              <a:rPr lang="en-US" dirty="0" smtClean="0"/>
              <a:t>Learn which combination of values are problematic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634" y="0"/>
            <a:ext cx="352870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65125" y="6311900"/>
            <a:ext cx="2618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OpenDyslexic" charset="0"/>
                <a:ea typeface="OpenDyslexic" charset="0"/>
                <a:cs typeface="OpenDyslexic" charset="0"/>
              </a:rPr>
              <a:t>https://</a:t>
            </a:r>
            <a:r>
              <a:rPr lang="en-US" sz="1100" dirty="0" err="1">
                <a:latin typeface="OpenDyslexic" charset="0"/>
                <a:ea typeface="OpenDyslexic" charset="0"/>
                <a:cs typeface="OpenDyslexic" charset="0"/>
              </a:rPr>
              <a:t>chrismarkland.wordpress.com</a:t>
            </a:r>
            <a:r>
              <a:rPr lang="en-US" sz="1100" dirty="0">
                <a:latin typeface="OpenDyslexic" charset="0"/>
                <a:ea typeface="OpenDyslexic" charset="0"/>
                <a:cs typeface="OpenDyslexic" charset="0"/>
              </a:rPr>
              <a:t>/2012/02/28/map-specific/</a:t>
            </a:r>
          </a:p>
        </p:txBody>
      </p:sp>
    </p:spTree>
    <p:extLst>
      <p:ext uri="{BB962C8B-B14F-4D97-AF65-F5344CB8AC3E}">
        <p14:creationId xmlns:p14="http://schemas.microsoft.com/office/powerpoint/2010/main" val="18517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204855" cy="4351338"/>
          </a:xfrm>
        </p:spPr>
        <p:txBody>
          <a:bodyPr/>
          <a:lstStyle/>
          <a:p>
            <a:r>
              <a:rPr lang="en-US" dirty="0" smtClean="0"/>
              <a:t>Edge detection</a:t>
            </a:r>
          </a:p>
          <a:p>
            <a:r>
              <a:rPr lang="en-US" dirty="0" smtClean="0"/>
              <a:t>Color reassignment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08" y="3298584"/>
            <a:ext cx="6068291" cy="1971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08" y="1254032"/>
            <a:ext cx="6068292" cy="1962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96400" y="5352661"/>
            <a:ext cx="2590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OpenDyslexic" charset="0"/>
                <a:ea typeface="OpenDyslexic" charset="0"/>
                <a:cs typeface="OpenDyslexic" charset="0"/>
              </a:rPr>
              <a:t>http://</a:t>
            </a:r>
            <a:r>
              <a:rPr lang="en-US" sz="1000" dirty="0" err="1">
                <a:latin typeface="OpenDyslexic" charset="0"/>
                <a:ea typeface="OpenDyslexic" charset="0"/>
                <a:cs typeface="OpenDyslexic" charset="0"/>
              </a:rPr>
              <a:t>www.gamersexperience.com</a:t>
            </a:r>
            <a:r>
              <a:rPr lang="en-US" sz="1000" dirty="0">
                <a:latin typeface="OpenDyslexic" charset="0"/>
                <a:ea typeface="OpenDyslexic" charset="0"/>
                <a:cs typeface="OpenDyslexic" charset="0"/>
              </a:rPr>
              <a:t>/colorblind-accessibility-in-video-games-is-the-industry-heading-in-the-right-direction/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1" y="4678796"/>
            <a:ext cx="4902200" cy="195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2781" y="6176963"/>
            <a:ext cx="3142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OpenDyslexic" charset="0"/>
                <a:ea typeface="OpenDyslexic" charset="0"/>
                <a:cs typeface="OpenDyslexic" charset="0"/>
              </a:rPr>
              <a:t>https://</a:t>
            </a:r>
            <a:r>
              <a:rPr lang="en-US" sz="1100" dirty="0" err="1">
                <a:latin typeface="OpenDyslexic" charset="0"/>
                <a:ea typeface="OpenDyslexic" charset="0"/>
                <a:cs typeface="OpenDyslexic" charset="0"/>
              </a:rPr>
              <a:t>www.mathworks.com</a:t>
            </a:r>
            <a:r>
              <a:rPr lang="en-US" sz="1100" dirty="0">
                <a:latin typeface="OpenDyslexic" charset="0"/>
                <a:ea typeface="OpenDyslexic" charset="0"/>
                <a:cs typeface="OpenDyslexic" charset="0"/>
              </a:rPr>
              <a:t>/discovery/edge-</a:t>
            </a:r>
            <a:r>
              <a:rPr lang="en-US" sz="1100" dirty="0" err="1">
                <a:latin typeface="OpenDyslexic" charset="0"/>
                <a:ea typeface="OpenDyslexic" charset="0"/>
                <a:cs typeface="OpenDyslexic" charset="0"/>
              </a:rPr>
              <a:t>detection.html</a:t>
            </a:r>
            <a:endParaRPr lang="en-US" sz="1100" dirty="0"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Flaws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86600" cy="4351338"/>
          </a:xfrm>
        </p:spPr>
        <p:txBody>
          <a:bodyPr/>
          <a:lstStyle/>
          <a:p>
            <a:r>
              <a:rPr lang="en-US" dirty="0" smtClean="0"/>
              <a:t>Non-representative data</a:t>
            </a:r>
          </a:p>
          <a:p>
            <a:r>
              <a:rPr lang="en-US" dirty="0" smtClean="0"/>
              <a:t>No expert opinions</a:t>
            </a:r>
          </a:p>
          <a:p>
            <a:r>
              <a:rPr lang="en-US" dirty="0" smtClean="0"/>
              <a:t>No user feedback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09" y="2642178"/>
            <a:ext cx="4892963" cy="3669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37481" y="6311900"/>
            <a:ext cx="5389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OpenDyslexic" charset="0"/>
                <a:ea typeface="OpenDyslexic" charset="0"/>
                <a:cs typeface="OpenDyslexic" charset="0"/>
              </a:rPr>
              <a:t>https://</a:t>
            </a:r>
            <a:r>
              <a:rPr lang="en-US" sz="1100" dirty="0" err="1">
                <a:latin typeface="OpenDyslexic" charset="0"/>
                <a:ea typeface="OpenDyslexic" charset="0"/>
                <a:cs typeface="OpenDyslexic" charset="0"/>
              </a:rPr>
              <a:t>www.amazon.com</a:t>
            </a:r>
            <a:r>
              <a:rPr lang="en-US" sz="1100" dirty="0">
                <a:latin typeface="OpenDyslexic" charset="0"/>
                <a:ea typeface="OpenDyslexic" charset="0"/>
                <a:cs typeface="OpenDyslexic" charset="0"/>
              </a:rPr>
              <a:t>/KANEHARA-Ishihara-Chart-Deficiency-Plates/</a:t>
            </a:r>
            <a:r>
              <a:rPr lang="en-US" sz="1100" dirty="0" err="1">
                <a:latin typeface="OpenDyslexic" charset="0"/>
                <a:ea typeface="OpenDyslexic" charset="0"/>
                <a:cs typeface="OpenDyslexic" charset="0"/>
              </a:rPr>
              <a:t>dp</a:t>
            </a:r>
            <a:r>
              <a:rPr lang="en-US" sz="1100" dirty="0">
                <a:latin typeface="OpenDyslexic" charset="0"/>
                <a:ea typeface="OpenDyslexic" charset="0"/>
                <a:cs typeface="OpenDyslexic" charset="0"/>
              </a:rPr>
              <a:t>/B00MAVIR3Y</a:t>
            </a:r>
          </a:p>
        </p:txBody>
      </p:sp>
    </p:spTree>
    <p:extLst>
      <p:ext uri="{BB962C8B-B14F-4D97-AF65-F5344CB8AC3E}">
        <p14:creationId xmlns:p14="http://schemas.microsoft.com/office/powerpoint/2010/main" val="17049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opendyslexic.org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117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OpenDyslexic</vt:lpstr>
      <vt:lpstr>Arial</vt:lpstr>
      <vt:lpstr>Office Theme</vt:lpstr>
      <vt:lpstr>Computer Corrected Color Blindness</vt:lpstr>
      <vt:lpstr>Color Blindness</vt:lpstr>
      <vt:lpstr>Goals</vt:lpstr>
      <vt:lpstr>Data Creation</vt:lpstr>
      <vt:lpstr>Color Detection</vt:lpstr>
      <vt:lpstr>Color Correction</vt:lpstr>
      <vt:lpstr>Flaws and Improvements</vt:lpstr>
      <vt:lpstr>Typeface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Corrected Color Blindness</dc:title>
  <dc:creator>Hickey, James J</dc:creator>
  <cp:lastModifiedBy>Hickey, James J</cp:lastModifiedBy>
  <cp:revision>24</cp:revision>
  <dcterms:created xsi:type="dcterms:W3CDTF">2018-02-11T18:07:12Z</dcterms:created>
  <dcterms:modified xsi:type="dcterms:W3CDTF">2018-02-12T04:07:53Z</dcterms:modified>
</cp:coreProperties>
</file>