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3"/>
  </p:normalViewPr>
  <p:slideViewPr>
    <p:cSldViewPr snapToGrid="0" snapToObjects="1">
      <p:cViewPr varScale="1">
        <p:scale>
          <a:sx n="96" d="100"/>
          <a:sy n="96" d="100"/>
        </p:scale>
        <p:origin x="6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0424-A764-3D4E-83BC-8A1FDB7D9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6E9C3-CBA8-964A-BEB5-0DD16FEFF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1323-7CD9-1C41-9BE6-036707E9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B457-3453-6440-AECF-C9234DC82018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8194-0E16-5549-B007-A608992A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0F0D-F4F9-A24B-9EAC-818F2473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F3BF-2736-914F-9369-F5C5A7CF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9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D3F6-0426-324F-80DE-55586813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BDBC9-DD88-AB45-8A82-8B76D594C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1258-3E47-454A-9B32-516CA2C0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B457-3453-6440-AECF-C9234DC82018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68B9-7499-2F41-B2A0-42A5C136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966C9-E30A-E845-A17F-9CDB47B9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F3BF-2736-914F-9369-F5C5A7CF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1DC20-1A4B-BB4F-BE7B-47FF6BA20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ABFEE-AA00-194D-A0C6-274B24CE6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176C-9831-D743-8E88-8BFFE9CE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B457-3453-6440-AECF-C9234DC82018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FD1A3-44FF-4940-A16C-D98E2150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DE2E-16BB-FA44-A05A-0A2EC5B9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F3BF-2736-914F-9369-F5C5A7CF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0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F77-AF6A-1A41-9A42-337AF334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9E48-D65C-D544-96D5-0230BAA89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6FF7-27F6-484B-86C9-F9CE7463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B457-3453-6440-AECF-C9234DC82018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D7C2D-93F0-A444-97B1-2B61EE5C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BC1AE-EE02-1043-B1E0-C5EE25C2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F3BF-2736-914F-9369-F5C5A7CF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8DDC-B097-2F47-9A78-F908B534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EF27-7855-8E44-A474-3E2A2BE77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09F1-2003-2547-B45C-C95110DF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B457-3453-6440-AECF-C9234DC82018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94B5B-F64E-C041-BA6A-BB612604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B08A-0479-E847-95BF-C9BD4EE3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F3BF-2736-914F-9369-F5C5A7CF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81A8-D6E1-3348-91D5-A5AE766E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8D93-960A-3F45-AABE-E82ACD559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063DA-0C2D-4443-80A5-F38E48B1C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80007-2C1D-4A46-8C95-C6E35F66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B457-3453-6440-AECF-C9234DC82018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F3BA5-5E5A-1445-A833-5F6D425A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CB99B-B81F-034A-9660-19C01865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F3BF-2736-914F-9369-F5C5A7CF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E929-E793-BD41-BA26-5F3CCB35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5FB0-81D7-E44D-9315-BE6F1F25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38B92-2E22-814B-AC7D-3493AFB2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AF903-A2E5-D043-A931-58FE7F9D6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DFFD6-8DC0-7148-BCEF-1C04D2193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0A66D-7805-AA42-B4BF-FAD8A48E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B457-3453-6440-AECF-C9234DC82018}" type="datetimeFigureOut">
              <a:rPr lang="en-US" smtClean="0"/>
              <a:t>8/21/18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32879-0E11-BF46-A1BA-896FC1FA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C38EE-DBB3-984F-9F50-A0AF0E71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F3BF-2736-914F-9369-F5C5A7CF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4972-722B-A146-B151-1E593E4D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4F1E4-8097-3346-A873-D4A1538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B457-3453-6440-AECF-C9234DC82018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66900-E961-6248-8477-05D65598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3AF5F-BAD5-7A45-A8CA-E98823B9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F3BF-2736-914F-9369-F5C5A7CF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1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66AA7-75C9-D748-AEB3-876649EA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B457-3453-6440-AECF-C9234DC82018}" type="datetimeFigureOut">
              <a:rPr lang="en-US" smtClean="0"/>
              <a:t>8/21/18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1C6C0-2BF0-8641-BBE7-1CC6E3B8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34A20-1BB4-6B48-9931-8BFB519B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F3BF-2736-914F-9369-F5C5A7CF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9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7067-57E8-8441-93B8-02CD51D1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3FBE-75D2-EA41-9CC4-7CF5DABA7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2DB90-EBD7-EF48-8BC5-6F6A00CE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F723-421C-4E4F-A05B-46CB0BF4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B457-3453-6440-AECF-C9234DC82018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E4C0-568A-E24E-A4A5-EBE775CC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98023-88E4-914A-9590-0CD14578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F3BF-2736-914F-9369-F5C5A7CF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51FF-50AE-4C4E-8E86-0DE7F7F1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C0B85-ADCC-4C4F-B2D6-4AF6B772D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AE2CB-EED6-444B-A429-2D3B3587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A9542-EEDB-334C-A796-0DD4DDFD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B457-3453-6440-AECF-C9234DC82018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D0748-AC35-354A-B8A7-8378D10C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3F408-607C-E045-96B0-18284051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F3BF-2736-914F-9369-F5C5A7CF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6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72749-E831-F745-9893-ABB3E1C8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C1E9-00AA-9E47-828B-EA2514DF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FFC5-D5C0-F645-833D-BC0CE5BE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B457-3453-6440-AECF-C9234DC82018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F0E-35F4-1C45-AEB6-BB463BD33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F7A4-0A78-8046-BD12-EEEC6C6EE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F3BF-2736-914F-9369-F5C5A7CF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35B7-4EF9-F345-B741-76D8E007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627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Garamond" panose="02020404030301010803" pitchFamily="18" charset="0"/>
                <a:cs typeface="Apple Chancery" panose="03020702040506060504" pitchFamily="66" charset="-79"/>
              </a:rPr>
              <a:t>Smith Hickey 2018 Data Challenge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17BB-5774-BA44-A679-80400953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278"/>
            <a:ext cx="10515600" cy="50225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200" dirty="0"/>
              <a:t>General strategy</a:t>
            </a:r>
          </a:p>
          <a:p>
            <a:pPr lvl="1"/>
            <a:r>
              <a:rPr lang="en-US" sz="3600" dirty="0"/>
              <a:t> Build lots of models and ensemble them with penalized regression. This offers the insight from many models with different parameters, but combats overfitting with the dropout penalty.</a:t>
            </a:r>
          </a:p>
          <a:p>
            <a:pPr marL="0" indent="0">
              <a:buNone/>
            </a:pPr>
            <a:r>
              <a:rPr lang="en-US" sz="5200" dirty="0"/>
              <a:t>Specifics</a:t>
            </a:r>
            <a:endParaRPr lang="en-US" sz="4300" dirty="0"/>
          </a:p>
          <a:p>
            <a:pPr lvl="1"/>
            <a:r>
              <a:rPr lang="en-US" sz="3600" dirty="0"/>
              <a:t>Run neural networks (22) over the images</a:t>
            </a:r>
          </a:p>
          <a:p>
            <a:pPr lvl="1"/>
            <a:r>
              <a:rPr lang="en-US" sz="3600" dirty="0"/>
              <a:t>Run random forests (5) over the clinical variables</a:t>
            </a:r>
          </a:p>
          <a:p>
            <a:pPr lvl="1"/>
            <a:r>
              <a:rPr lang="en-US" sz="3600" dirty="0"/>
              <a:t>Ensemble these results with lasso penalized regression</a:t>
            </a:r>
          </a:p>
          <a:p>
            <a:pPr lvl="1"/>
            <a:r>
              <a:rPr lang="en-US" sz="3600" dirty="0"/>
              <a:t>Extra linear predictors and fit survival risks</a:t>
            </a:r>
          </a:p>
        </p:txBody>
      </p:sp>
    </p:spTree>
    <p:extLst>
      <p:ext uri="{BB962C8B-B14F-4D97-AF65-F5344CB8AC3E}">
        <p14:creationId xmlns:p14="http://schemas.microsoft.com/office/powerpoint/2010/main" val="176816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Chancery</vt:lpstr>
      <vt:lpstr>Arial</vt:lpstr>
      <vt:lpstr>Calibri</vt:lpstr>
      <vt:lpstr>Calibri Light</vt:lpstr>
      <vt:lpstr>Garamond</vt:lpstr>
      <vt:lpstr>Office Theme</vt:lpstr>
      <vt:lpstr>Smith Hickey 2018 Data Challenge Submission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 Hickey 2018 Data Challenge Submission</dc:title>
  <dc:creator>Microsoft Office User</dc:creator>
  <cp:lastModifiedBy>Microsoft Office User</cp:lastModifiedBy>
  <cp:revision>3</cp:revision>
  <dcterms:created xsi:type="dcterms:W3CDTF">2018-08-21T16:22:47Z</dcterms:created>
  <dcterms:modified xsi:type="dcterms:W3CDTF">2018-08-21T16:37:24Z</dcterms:modified>
</cp:coreProperties>
</file>