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60" r:id="rId6"/>
    <p:sldId id="265" r:id="rId7"/>
    <p:sldId id="261" r:id="rId8"/>
    <p:sldId id="263" r:id="rId9"/>
    <p:sldId id="25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5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7063"/>
    <p:restoredTop sz="96271"/>
  </p:normalViewPr>
  <p:slideViewPr>
    <p:cSldViewPr snapToGrid="0" snapToObjects="1">
      <p:cViewPr varScale="1">
        <p:scale>
          <a:sx n="70" d="100"/>
          <a:sy n="70" d="100"/>
        </p:scale>
        <p:origin x="192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09E05-1A56-D54D-A345-64CF5FB8EAC1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E6F08-B367-3B47-AF02-F44DFE6F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8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6F08-B367-3B47-AF02-F44DFE6FC5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1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6F08-B367-3B47-AF02-F44DFE6FC5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5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B4C4F-285E-6C44-A171-ECB61C3B6F3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8663"/>
            <a:ext cx="12192000" cy="839337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53600"/>
            <a:ext cx="747183" cy="7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4153"/>
          </a:solidFill>
          <a:latin typeface="Overpass" charset="0"/>
          <a:ea typeface="Overpass" charset="0"/>
          <a:cs typeface="Overpas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Overpass" charset="0"/>
          <a:ea typeface="Overpass" charset="0"/>
          <a:cs typeface="Overpas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Overpass" charset="0"/>
          <a:ea typeface="Overpass" charset="0"/>
          <a:cs typeface="Overpas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Overpass" charset="0"/>
          <a:ea typeface="Overpass" charset="0"/>
          <a:cs typeface="Overpas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Overpass" charset="0"/>
          <a:ea typeface="Overpass" charset="0"/>
          <a:cs typeface="Overpas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Overpass" charset="0"/>
          <a:ea typeface="Overpass" charset="0"/>
          <a:cs typeface="Overpas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.redhat.com/" TargetMode="External"/><Relationship Id="rId4" Type="http://schemas.openxmlformats.org/officeDocument/2006/relationships/hyperlink" Target="https://www.networkworld.com/article/2597777/software/162275-10-things-you-need-to-know-about-Red-Hat-Enterprise-Linux-7.html" TargetMode="External"/><Relationship Id="rId5" Type="http://schemas.openxmlformats.org/officeDocument/2006/relationships/hyperlink" Target="https://www.amazon.com/Operating-System-Concepts-Abraham-Silberschatz/dp/1118129385" TargetMode="External"/><Relationship Id="rId6" Type="http://schemas.openxmlformats.org/officeDocument/2006/relationships/hyperlink" Target="https://access.redhat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bm.com/developerworks/lear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 Hat Enterprise 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Andrews, Jimmy Hickey, Erika Jensen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 Hat is built on the Linux Kernel.</a:t>
            </a:r>
          </a:p>
          <a:p>
            <a:r>
              <a:rPr lang="en-US" dirty="0"/>
              <a:t>A</a:t>
            </a:r>
            <a:r>
              <a:rPr lang="en-US" dirty="0" smtClean="0"/>
              <a:t>ims to bring Linux to an enterprise environment</a:t>
            </a:r>
          </a:p>
          <a:p>
            <a:r>
              <a:rPr lang="en-US" dirty="0" smtClean="0"/>
              <a:t>Compatible with Microsoft products such as Windows Server</a:t>
            </a:r>
          </a:p>
          <a:p>
            <a:r>
              <a:rPr lang="en-US" dirty="0" smtClean="0"/>
              <a:t>Design goals include Reliability, Availability, Scalability, and Manageability (RASM)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Implementation: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time policies: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SCHED_FIFO, SCHED_RR</a:t>
            </a:r>
          </a:p>
          <a:p>
            <a:pPr lvl="1"/>
            <a:r>
              <a:rPr lang="en-US" sz="3200" dirty="0"/>
              <a:t>Used for time sensitive, atomic </a:t>
            </a:r>
            <a:r>
              <a:rPr lang="en-US" sz="3200" dirty="0" smtClean="0"/>
              <a:t>tasks</a:t>
            </a:r>
          </a:p>
          <a:p>
            <a:pPr lvl="1"/>
            <a:r>
              <a:rPr lang="en-US" sz="3200" dirty="0" smtClean="0"/>
              <a:t>Higher priority than normal jobs</a:t>
            </a:r>
            <a:endParaRPr lang="en-US" sz="3200" dirty="0"/>
          </a:p>
          <a:p>
            <a:r>
              <a:rPr lang="en-US" dirty="0" smtClean="0"/>
              <a:t>Normal policies: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SCHED_OTHER, SCHED_BATCH, SCHED_IDLE</a:t>
            </a:r>
          </a:p>
          <a:p>
            <a:pPr lvl="1"/>
            <a:r>
              <a:rPr lang="en-US" sz="3200" dirty="0" smtClean="0"/>
              <a:t>Jobs have less interest in performance tuning</a:t>
            </a:r>
          </a:p>
          <a:p>
            <a:pPr lvl="1"/>
            <a:r>
              <a:rPr lang="en-US" sz="3200" dirty="0" smtClean="0"/>
              <a:t>Better </a:t>
            </a:r>
            <a:r>
              <a:rPr lang="en-US" sz="3200" dirty="0"/>
              <a:t>throughput because of less </a:t>
            </a:r>
            <a:r>
              <a:rPr lang="en-US" sz="3200" dirty="0" smtClean="0"/>
              <a:t>preemption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59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Implementation: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SCHED_OTHER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Completely Fair Scheduler</a:t>
            </a:r>
          </a:p>
          <a:p>
            <a:r>
              <a:rPr lang="en-US" dirty="0" smtClean="0"/>
              <a:t>The less time a process has been permitted to access the processor, the more it needs to access the processor.</a:t>
            </a:r>
          </a:p>
          <a:p>
            <a:r>
              <a:rPr lang="en-US" dirty="0" smtClean="0"/>
              <a:t>Organizes processes in a red-black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Much of Red Hat’s kernel process synchronization come directly from the Linux Kernel.</a:t>
            </a:r>
          </a:p>
          <a:p>
            <a:r>
              <a:rPr lang="en-US" dirty="0" smtClean="0"/>
              <a:t>Normal Critical </a:t>
            </a:r>
            <a:r>
              <a:rPr lang="en-US" dirty="0"/>
              <a:t>S</a:t>
            </a:r>
            <a:r>
              <a:rPr lang="en-US" dirty="0" smtClean="0"/>
              <a:t>ections</a:t>
            </a:r>
          </a:p>
          <a:p>
            <a:pPr lvl="1"/>
            <a:r>
              <a:rPr lang="en-US" dirty="0" smtClean="0"/>
              <a:t>SMP systems us spin locks for short term and semaphores for long term locking.</a:t>
            </a:r>
          </a:p>
          <a:p>
            <a:pPr lvl="1"/>
            <a:r>
              <a:rPr lang="en-US" dirty="0" smtClean="0"/>
              <a:t>Single processor machines turn preemption on or off</a:t>
            </a:r>
          </a:p>
          <a:p>
            <a:r>
              <a:rPr lang="en-US" dirty="0" smtClean="0"/>
              <a:t>Interrupt Critical Sections</a:t>
            </a:r>
          </a:p>
          <a:p>
            <a:pPr lvl="1"/>
            <a:r>
              <a:rPr lang="en-US" dirty="0" smtClean="0"/>
              <a:t>Interrupt routines are split into two sections: the top half and the bottom half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Implementation: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IBM </a:t>
            </a:r>
            <a:r>
              <a:rPr lang="en-US" dirty="0">
                <a:hlinkClick r:id="rId2"/>
              </a:rPr>
              <a:t>d</a:t>
            </a:r>
            <a:r>
              <a:rPr lang="en-US" dirty="0" smtClean="0">
                <a:hlinkClick r:id="rId2"/>
              </a:rPr>
              <a:t>eveloperWorks</a:t>
            </a:r>
            <a:endParaRPr lang="en-US" dirty="0">
              <a:hlinkClick r:id="rId3"/>
            </a:endParaRPr>
          </a:p>
          <a:p>
            <a:r>
              <a:rPr lang="en-US" dirty="0" smtClean="0">
                <a:hlinkClick r:id="rId3"/>
              </a:rPr>
              <a:t>Linux Kernel</a:t>
            </a:r>
            <a:endParaRPr lang="en-US" dirty="0" smtClean="0"/>
          </a:p>
          <a:p>
            <a:r>
              <a:rPr lang="en-US" dirty="0">
                <a:hlinkClick r:id="rId4"/>
              </a:rPr>
              <a:t>Network </a:t>
            </a:r>
            <a:r>
              <a:rPr lang="en-US" dirty="0" smtClean="0">
                <a:hlinkClick r:id="rId4"/>
              </a:rPr>
              <a:t>World</a:t>
            </a:r>
            <a:endParaRPr lang="en-US" dirty="0">
              <a:hlinkClick r:id="rId3"/>
            </a:endParaRPr>
          </a:p>
          <a:p>
            <a:r>
              <a:rPr lang="en-US" dirty="0" smtClean="0">
                <a:hlinkClick r:id="rId5"/>
              </a:rPr>
              <a:t>Operating Systems Concepts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Red </a:t>
            </a:r>
            <a:r>
              <a:rPr lang="en-US" dirty="0">
                <a:hlinkClick r:id="rId3"/>
              </a:rPr>
              <a:t>Hat Branding</a:t>
            </a:r>
            <a:endParaRPr lang="en-US" dirty="0"/>
          </a:p>
          <a:p>
            <a:r>
              <a:rPr lang="en-US" dirty="0">
                <a:hlinkClick r:id="rId6"/>
              </a:rPr>
              <a:t>Red Hat Website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221</Words>
  <Application>Microsoft Macintosh PowerPoint</Application>
  <PresentationFormat>Widescreen</PresentationFormat>
  <Paragraphs>38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Courier New</vt:lpstr>
      <vt:lpstr>Overpass</vt:lpstr>
      <vt:lpstr>Arial</vt:lpstr>
      <vt:lpstr>Office Theme</vt:lpstr>
      <vt:lpstr>Red Hat Enterprise Linux</vt:lpstr>
      <vt:lpstr>Background</vt:lpstr>
      <vt:lpstr>Memory Management</vt:lpstr>
      <vt:lpstr>Our Implementation: Paging</vt:lpstr>
      <vt:lpstr>Process Scheduling</vt:lpstr>
      <vt:lpstr>Our Implementation: SCHED_OTHER</vt:lpstr>
      <vt:lpstr>Process Synchronization</vt:lpstr>
      <vt:lpstr>Our Implementation: Semaphores</vt:lpstr>
      <vt:lpstr>Sources</vt:lpstr>
      <vt:lpstr>Questions?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Hickey, James J</dc:creator>
  <cp:lastModifiedBy>Hickey, James J</cp:lastModifiedBy>
  <cp:revision>22</cp:revision>
  <dcterms:created xsi:type="dcterms:W3CDTF">2017-11-26T01:35:30Z</dcterms:created>
  <dcterms:modified xsi:type="dcterms:W3CDTF">2017-11-28T05:24:10Z</dcterms:modified>
</cp:coreProperties>
</file>