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1"/>
  </p:handoutMasterIdLst>
  <p:sldIdLst>
    <p:sldId id="270" r:id="rId2"/>
    <p:sldId id="291" r:id="rId3"/>
    <p:sldId id="292" r:id="rId4"/>
    <p:sldId id="271" r:id="rId5"/>
    <p:sldId id="256" r:id="rId6"/>
    <p:sldId id="272" r:id="rId7"/>
    <p:sldId id="268" r:id="rId8"/>
    <p:sldId id="273" r:id="rId9"/>
    <p:sldId id="275" r:id="rId10"/>
    <p:sldId id="276" r:id="rId11"/>
    <p:sldId id="277" r:id="rId12"/>
    <p:sldId id="274" r:id="rId13"/>
    <p:sldId id="278" r:id="rId14"/>
    <p:sldId id="280" r:id="rId15"/>
    <p:sldId id="282" r:id="rId16"/>
    <p:sldId id="279" r:id="rId17"/>
    <p:sldId id="283" r:id="rId18"/>
    <p:sldId id="287" r:id="rId19"/>
    <p:sldId id="281" r:id="rId20"/>
    <p:sldId id="285" r:id="rId21"/>
    <p:sldId id="286" r:id="rId22"/>
    <p:sldId id="296" r:id="rId23"/>
    <p:sldId id="297" r:id="rId24"/>
    <p:sldId id="298" r:id="rId25"/>
    <p:sldId id="288" r:id="rId26"/>
    <p:sldId id="289" r:id="rId27"/>
    <p:sldId id="294" r:id="rId28"/>
    <p:sldId id="295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44" autoAdjust="0"/>
    <p:restoredTop sz="93910" autoAdjust="0"/>
  </p:normalViewPr>
  <p:slideViewPr>
    <p:cSldViewPr snapToGrid="0">
      <p:cViewPr varScale="1">
        <p:scale>
          <a:sx n="64" d="100"/>
          <a:sy n="64" d="100"/>
        </p:scale>
        <p:origin x="1746" y="72"/>
      </p:cViewPr>
      <p:guideLst/>
    </p:cSldViewPr>
  </p:slideViewPr>
  <p:outlineViewPr>
    <p:cViewPr>
      <p:scale>
        <a:sx n="33" d="100"/>
        <a:sy n="33" d="100"/>
      </p:scale>
      <p:origin x="0" y="-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C21D4-6570-4AAD-90C7-F2C54994F7AF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4C8D-3885-42C9-B29F-38481FCB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1A98353-B7D3-490C-BE3A-37E3DE31F00D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395EF9EA-06B3-4CDD-AE79-5501567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630" y="370294"/>
            <a:ext cx="8062721" cy="2462847"/>
          </a:xfrm>
        </p:spPr>
        <p:txBody>
          <a:bodyPr/>
          <a:lstStyle/>
          <a:p>
            <a:pPr algn="ctr"/>
            <a:r>
              <a:rPr lang="en-US" dirty="0" smtClean="0">
                <a:latin typeface="Bauhaus 93" panose="04030905020B02020C02" pitchFamily="82" charset="0"/>
              </a:rPr>
              <a:t>TypeScript, Now.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5838" y="3860337"/>
            <a:ext cx="5819239" cy="1948722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Suthep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Sangvirotjanaphat</a:t>
            </a:r>
            <a:endParaRPr 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r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GreatFriends.Biz Founder | Microsoft MVP</a:t>
            </a:r>
          </a:p>
          <a:p>
            <a:pPr algn="r"/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</a:t>
            </a:r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:||</a:t>
            </a:r>
            <a:r>
              <a:rPr lang="en-US" sz="16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Next.GreatFriends.Biz</a:t>
            </a:r>
            <a:endParaRPr lang="en-US" sz="16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r"/>
            <a:r>
              <a:rPr lang="en-US" sz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facebook.com|suthep</a:t>
            </a:r>
            <a:endParaRPr lang="en-US" sz="1600" dirty="0" smtClean="0"/>
          </a:p>
          <a:p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235908"/>
            <a:ext cx="1372088" cy="630327"/>
            <a:chOff x="3948188" y="5741235"/>
            <a:chExt cx="1995197" cy="9165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8188" y="5741235"/>
              <a:ext cx="916579" cy="9165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659" y="5744088"/>
              <a:ext cx="913726" cy="913726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6005077" y="3037392"/>
            <a:ext cx="2369382" cy="274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Code </a:t>
            </a:r>
            <a:b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</a:b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Mania </a:t>
            </a:r>
            <a:endParaRPr lang="th-TH" sz="5400" dirty="0" smtClean="0">
              <a:solidFill>
                <a:schemeClr val="accent1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  <a:p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10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86" y="1372004"/>
            <a:ext cx="7926874" cy="4001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01" y="0"/>
            <a:ext cx="8199844" cy="68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8" y="2143593"/>
            <a:ext cx="7457143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scontent-sin1-1.xx.fbcdn.net/hphotos-xpf1/v/t1.0-9/10995341_10153047831092368_7693091751827324245_n.jpg?oh=95cbc8a3fb426264bde1b0deef99ea0c&amp;oe=5625E5E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" y="209862"/>
            <a:ext cx="7201057" cy="64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1" y="185877"/>
            <a:ext cx="6157571" cy="351861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0527" y="3095926"/>
            <a:ext cx="5685714" cy="365714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536" y="306178"/>
            <a:ext cx="704762" cy="8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475" y="3174377"/>
            <a:ext cx="722050" cy="885714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5400000">
            <a:off x="6305287" y="1930194"/>
            <a:ext cx="1229194" cy="1259173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2049919"/>
            <a:ext cx="8065294" cy="460571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true; // error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100; // ok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print(s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string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void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console.log(s);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3252788" algn="l"/>
              </a:tabLst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print(x); 	</a:t>
            </a:r>
            <a:r>
              <a:rPr lang="en-US" sz="2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marL="0" indent="0">
              <a:spcBef>
                <a:spcPts val="600"/>
              </a:spcBef>
              <a:buNone/>
              <a:tabLst>
                <a:tab pos="3252788" algn="l"/>
              </a:tabLst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x.toString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 	// ok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= 10;  // infer x as a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infer this function return type as string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Foo(n: number) { return </a:t>
            </a:r>
            <a:r>
              <a:rPr lang="en-US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n.toFixed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Foo(n: number)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string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…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42645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// var b = true, c = false;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// var n = 100, m = 10.0;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// var s = 'Hello';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// var a1: number[] = [ 1, 3, 5 ];</a:t>
            </a:r>
          </a:p>
          <a:p>
            <a:pPr marL="0" lvl="1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var a2: Array&lt;number&gt; = [ ];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var c = Color.red;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var x;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foo(): void { } </a:t>
            </a: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48532"/>
          </a:xfrm>
        </p:spPr>
        <p:txBody>
          <a:bodyPr/>
          <a:lstStyle/>
          <a:p>
            <a:r>
              <a:rPr lang="en-US" dirty="0" smtClean="0"/>
              <a:t>enum</a:t>
            </a:r>
            <a:endParaRPr lang="en-US" dirty="0"/>
          </a:p>
        </p:txBody>
      </p:sp>
      <p:pic>
        <p:nvPicPr>
          <p:cNvPr id="4" name="Picture 2" descr="https://scontent-sin1-1.xx.fbcdn.net/hphotos-xap1/v/t1.0-9/11049491_10153059218502368_6249010653325958814_n.jpg?oh=704c36ec075625a5481c7a7c0ceb2b44&amp;oe=5620AF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38203"/>
            <a:ext cx="9146061" cy="484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8125" y="6287521"/>
            <a:ext cx="378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*Typo:  please change size[a] to size[s]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4"/>
            <a:ext cx="8079581" cy="984494"/>
          </a:xfrm>
        </p:spPr>
        <p:txBody>
          <a:bodyPr/>
          <a:lstStyle/>
          <a:p>
            <a:r>
              <a:rPr lang="en-US" dirty="0" smtClean="0"/>
              <a:t>Interface and duck 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37" y="1484027"/>
            <a:ext cx="7648673" cy="5162855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342" y="1543988"/>
            <a:ext cx="7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33" y="3473901"/>
            <a:ext cx="6868282" cy="31895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3732551" y="447481"/>
            <a:ext cx="5219363" cy="2835519"/>
            <a:chOff x="3228913" y="924530"/>
            <a:chExt cx="4740854" cy="25755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8913" y="924530"/>
              <a:ext cx="4740854" cy="25755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6330" y="2711246"/>
              <a:ext cx="616983" cy="77539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539" y="5887730"/>
            <a:ext cx="632375" cy="775713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16200000" flipH="1">
            <a:off x="2653260" y="2333644"/>
            <a:ext cx="1229194" cy="1259173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56043"/>
            <a:ext cx="9144000" cy="2103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3423"/>
            <a:ext cx="9144001" cy="1915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482"/>
            <a:ext cx="9144000" cy="21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486189" cy="1239326"/>
          </a:xfrm>
        </p:spPr>
        <p:txBody>
          <a:bodyPr/>
          <a:lstStyle/>
          <a:p>
            <a:r>
              <a:rPr lang="en-US" dirty="0" smtClean="0"/>
              <a:t>Constructor &amp; Private Members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00" y="1857927"/>
            <a:ext cx="4812627" cy="4467921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33" y="1917887"/>
            <a:ext cx="7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14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 Properties &amp; Accessors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840" y="1514213"/>
            <a:ext cx="5892891" cy="5181139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26" y="5734688"/>
            <a:ext cx="704762" cy="8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5652" y="5584327"/>
            <a:ext cx="2398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that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(get &amp; set) </a:t>
            </a:r>
            <a:br>
              <a:rPr lang="en-US" dirty="0" smtClean="0"/>
            </a:br>
            <a:r>
              <a:rPr lang="en-US" dirty="0" smtClean="0"/>
              <a:t>requires ES5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</a:t>
            </a:r>
            <a:br>
              <a:rPr lang="en-US" dirty="0" smtClean="0"/>
            </a:br>
            <a:r>
              <a:rPr lang="en-US" dirty="0" smtClean="0"/>
              <a:t>and the "super" calls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55" y="2457534"/>
            <a:ext cx="7339903" cy="3448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6769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5" y="2157731"/>
            <a:ext cx="5149765" cy="323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67" y="2157731"/>
            <a:ext cx="3155644" cy="2980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19" y="2188692"/>
            <a:ext cx="760644" cy="955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546" y="4296024"/>
            <a:ext cx="600937" cy="7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004" y="2157731"/>
            <a:ext cx="7373585" cy="2759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45" y="3960830"/>
            <a:ext cx="760644" cy="9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0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008" y="2127749"/>
            <a:ext cx="7154234" cy="1394938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3" y="4615895"/>
            <a:ext cx="8681731" cy="1189943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 rot="6668052">
            <a:off x="4615606" y="3689847"/>
            <a:ext cx="1555189" cy="569626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63" y="2709448"/>
            <a:ext cx="622237" cy="782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984" y="5036694"/>
            <a:ext cx="602579" cy="7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25" y="59959"/>
            <a:ext cx="8079581" cy="989351"/>
          </a:xfrm>
        </p:spPr>
        <p:txBody>
          <a:bodyPr>
            <a:normAutofit/>
          </a:bodyPr>
          <a:lstStyle/>
          <a:p>
            <a:r>
              <a:rPr lang="en-US" dirty="0" smtClean="0"/>
              <a:t>Using TypeScript with AngularJS</a:t>
            </a:r>
            <a:endParaRPr lang="en-US" dirty="0"/>
          </a:p>
        </p:txBody>
      </p:sp>
      <p:pic>
        <p:nvPicPr>
          <p:cNvPr id="8194" name="Picture 2" descr="https://fbcdn-sphotos-e-a.akamaihd.net/hphotos-ak-xpa1/v/t1.0-9/10458705_10153178213392368_6679964325486879434_n.jpg?oh=8890d5292e0c6b20f50c3b63e7f5cdde&amp;oe=5623CDC8&amp;__gda__=1445191646_5dc8b9838dda14cd6f16522f796e89b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6"/>
          <a:stretch/>
        </p:blipFill>
        <p:spPr bwMode="auto">
          <a:xfrm>
            <a:off x="0" y="1049310"/>
            <a:ext cx="9144000" cy="58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09" y="499533"/>
            <a:ext cx="8491678" cy="639719"/>
          </a:xfrm>
        </p:spPr>
        <p:txBody>
          <a:bodyPr>
            <a:noAutofit/>
          </a:bodyPr>
          <a:lstStyle/>
          <a:p>
            <a:r>
              <a:rPr lang="en-US" sz="2800" dirty="0"/>
              <a:t>http://www.baanlaesuan.com/apps/electricitycharge.htm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48" y="1139252"/>
            <a:ext cx="8330399" cy="5466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6" y="2661972"/>
            <a:ext cx="4676931" cy="75482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1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58" y="289670"/>
            <a:ext cx="8079581" cy="111940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Developing with TypeScript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8938"/>
            <a:ext cx="9165275" cy="47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6930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Resources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692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://facebook.com/groups/typescript.thailand</a:t>
            </a:r>
            <a:b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endParaRPr lang="en-US" dirty="0" smtClean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http://www.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typescriptlang.org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http://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www.typescriptlang.org/Handbook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http://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blogs.msdn.com/b/typescript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http://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definitelytyped.org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http://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definitelytyped.org/tsd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github.com/microsoft/typescript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https</a:t>
            </a: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://github.com/microsoft/typescript/wiki</a:t>
            </a:r>
            <a:endParaRPr lang="en-US" dirty="0" smtClean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833" y="1768839"/>
            <a:ext cx="7210269" cy="779489"/>
          </a:xfrm>
          <a:prstGeom prst="round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8632"/>
            <a:ext cx="9144000" cy="215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2047"/>
            <a:ext cx="9144000" cy="1926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4786"/>
            <a:ext cx="9144000" cy="17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2167605"/>
          </a:xfrm>
        </p:spPr>
        <p:txBody>
          <a:bodyPr/>
          <a:lstStyle/>
          <a:p>
            <a:pPr algn="ctr"/>
            <a:r>
              <a:rPr lang="en-US" dirty="0" smtClean="0">
                <a:latin typeface="Bauhaus 93" panose="04030905020B02020C02" pitchFamily="82" charset="0"/>
              </a:rPr>
              <a:t>TypeScript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00634" y="3132944"/>
            <a:ext cx="8038719" cy="13191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TypeScript is a superset of JavaScript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compiles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clean </a:t>
            </a:r>
            <a:r>
              <a:rPr lang="en-US" dirty="0"/>
              <a:t>JavaScript output.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0" y="3132944"/>
            <a:ext cx="7407282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cdn-sphotos-c-a.akamaihd.net/hphotos-ak-xaf1/v/t1.0-9/585_639881316024774_1060734523_n.png?oh=99aaae35b5de3ca03a5be392bb6d81f6&amp;oe=562C3A42&amp;__gda__=1444889189_157cad34308a9d229230e157965b9a3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8"/>
          <a:stretch/>
        </p:blipFill>
        <p:spPr bwMode="auto">
          <a:xfrm>
            <a:off x="-1" y="0"/>
            <a:ext cx="91889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43993" y="-1"/>
            <a:ext cx="3844977" cy="158895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32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sz="3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Anders </a:t>
            </a:r>
            <a:r>
              <a:rPr lang="en-US" sz="3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Hejlsberg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0739" y="794477"/>
            <a:ext cx="1636389" cy="509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Generics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75455" y="3754886"/>
            <a:ext cx="2715679" cy="854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lambda expression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91134" y="4039698"/>
            <a:ext cx="1801317" cy="150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Tooling. Intellisense support.</a:t>
            </a:r>
            <a:endParaRPr lang="en-US" sz="2400" dirty="0">
              <a:solidFill>
                <a:srgbClr val="C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26799" y="1506286"/>
            <a:ext cx="2588301" cy="116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type</a:t>
            </a:r>
            <a:r>
              <a:rPr lang="en-US" sz="4000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 </a:t>
            </a:r>
            <a:br>
              <a:rPr lang="en-US" sz="4000" dirty="0" smtClean="0">
                <a:solidFill>
                  <a:srgbClr val="C00000"/>
                </a:solidFill>
                <a:latin typeface="Bauhaus 93" panose="04030905020B02020C02" pitchFamily="82" charset="0"/>
              </a:rPr>
            </a:br>
            <a:r>
              <a:rPr lang="en-US" sz="2400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4116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156956"/>
          </a:xfrm>
        </p:spPr>
        <p:txBody>
          <a:bodyPr/>
          <a:lstStyle/>
          <a:p>
            <a:pPr algn="ctr"/>
            <a:r>
              <a:rPr lang="en-US" sz="4800" dirty="0" smtClean="0"/>
              <a:t>So, we'll try the same code </a:t>
            </a:r>
            <a:br>
              <a:rPr lang="en-US" sz="4800" dirty="0" smtClean="0"/>
            </a:br>
            <a:r>
              <a:rPr lang="en-US" sz="4800" dirty="0" smtClean="0"/>
              <a:t>in the playground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896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fbcdn-sphotos-e-a.akamaihd.net/hphotos-ak-xft1/v/t1.0-9/1509753_10153054991417368_8481850900762564543_n.jpg?oh=8c58becfeb026b7778eed091d9df64e0&amp;oe=56295CC2&amp;__gda__=1441967011_468bc94de0cbe32d50f3b20ef09c0ba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687"/>
            <a:ext cx="9144000" cy="64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7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1407195"/>
          </a:xfrm>
        </p:spPr>
        <p:txBody>
          <a:bodyPr/>
          <a:lstStyle/>
          <a:p>
            <a:pPr algn="ctr"/>
            <a:r>
              <a:rPr lang="en-US" sz="5400" dirty="0" smtClean="0"/>
              <a:t>Get TypeScript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0" y="2365075"/>
            <a:ext cx="7857143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4035</TotalTime>
  <Words>175</Words>
  <Application>Microsoft Office PowerPoint</Application>
  <PresentationFormat>On-screen Show (4:3)</PresentationFormat>
  <Paragraphs>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Malgun Gothic</vt:lpstr>
      <vt:lpstr>Angsana New</vt:lpstr>
      <vt:lpstr>Arial</vt:lpstr>
      <vt:lpstr>Bauhaus 93</vt:lpstr>
      <vt:lpstr>Calibri</vt:lpstr>
      <vt:lpstr>Calibri Light</vt:lpstr>
      <vt:lpstr>Ebrima</vt:lpstr>
      <vt:lpstr>Franklin Gothic Medium</vt:lpstr>
      <vt:lpstr>Wingdings</vt:lpstr>
      <vt:lpstr>Metropolitan</vt:lpstr>
      <vt:lpstr>TypeScript, Now.</vt:lpstr>
      <vt:lpstr>PowerPoint Presentation</vt:lpstr>
      <vt:lpstr>PowerPoint Presentation</vt:lpstr>
      <vt:lpstr>TypeScript</vt:lpstr>
      <vt:lpstr>PowerPoint Presentation</vt:lpstr>
      <vt:lpstr>So, we'll try the same code  in the playground</vt:lpstr>
      <vt:lpstr>PowerPoint Presentation</vt:lpstr>
      <vt:lpstr>PowerPoint Presentation</vt:lpstr>
      <vt:lpstr>Get TypeScript</vt:lpstr>
      <vt:lpstr>PowerPoint Presentation</vt:lpstr>
      <vt:lpstr>PowerPoint Presentation</vt:lpstr>
      <vt:lpstr>PowerPoint Presentation</vt:lpstr>
      <vt:lpstr>PowerPoint Presentation</vt:lpstr>
      <vt:lpstr>Type annotation</vt:lpstr>
      <vt:lpstr>Type inference</vt:lpstr>
      <vt:lpstr>Basic types</vt:lpstr>
      <vt:lpstr>enum</vt:lpstr>
      <vt:lpstr>Interface and duck typing</vt:lpstr>
      <vt:lpstr>Class</vt:lpstr>
      <vt:lpstr>Constructor &amp; Private Members</vt:lpstr>
      <vt:lpstr>Parameter Properties &amp; Accessors</vt:lpstr>
      <vt:lpstr>Class Inheritance  and the "super" calls</vt:lpstr>
      <vt:lpstr>Module </vt:lpstr>
      <vt:lpstr>Arrow functions</vt:lpstr>
      <vt:lpstr>Arrow functions</vt:lpstr>
      <vt:lpstr>Using TypeScript with AngularJS</vt:lpstr>
      <vt:lpstr>http://www.baanlaesuan.com/apps/electricitycharge.htm</vt:lpstr>
      <vt:lpstr>Developing with TypeScript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TypeScript, Now.</dc:title>
  <dc:creator>Suthep Sangvirotjanaphat</dc:creator>
  <cp:lastModifiedBy>Suthep Sangvirotjanaphat</cp:lastModifiedBy>
  <cp:revision>68</cp:revision>
  <dcterms:created xsi:type="dcterms:W3CDTF">2015-06-23T15:17:45Z</dcterms:created>
  <dcterms:modified xsi:type="dcterms:W3CDTF">2015-06-27T07:55:44Z</dcterms:modified>
</cp:coreProperties>
</file>