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0" r:id="rId3"/>
    <p:sldId id="279" r:id="rId4"/>
    <p:sldId id="278" r:id="rId5"/>
    <p:sldId id="277" r:id="rId6"/>
    <p:sldId id="276" r:id="rId7"/>
    <p:sldId id="275" r:id="rId8"/>
    <p:sldId id="274" r:id="rId9"/>
    <p:sldId id="27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10/04/2022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90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9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147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00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2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80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71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65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85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23D5-3ADA-44FC-BD38-2EFA79B1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94FBC-C925-4B7E-BCBD-308F8D43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254BD-CE9B-480A-9103-0C52B28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F0D198-0886-401E-862C-EF3536AA44DD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36A63-56D7-48A5-BA0C-75903D2C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095E5-D15F-427D-BE5F-64DC336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55143D-F4EC-4F90-A6BD-77F563B62E80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C691005-C61F-4965-B5C6-5D707837E664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4F967-7BA7-4D33-A540-D2C40908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41FA7D-E12A-4B87-B3B6-6E67BC98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522569-1FD8-47A3-96FA-9D396E58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E184A9-C1BE-4691-8290-38F7E3B9E2EA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C3F1F-3B99-4364-A47C-D92AADD0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5924D-5BE0-4E81-B0CC-A7B8B964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48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011AF-3F0E-4AC0-97BC-DA35CA737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F0E53-7856-46AA-A56B-3B3D160E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26D5C-D0A8-4B1B-9945-E26797A0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37EF8-1A52-460D-8FA5-88CB8E631AE8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48C9E-4FD5-4D0E-A42F-EF0F5E5A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CC8F4-F7F9-45FE-B7EB-77FC47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0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3ADE8-8A85-4C19-B4C4-4CB8404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E7631-102F-49A4-9C13-BA348BCE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189FD-4F42-46EF-A8DF-62A27C3B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59937-6938-4D86-82D6-433F4689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B4D96-D6AF-46FE-9787-791AFB50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0190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A8A1F-9244-473F-AFA8-27FCDF31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6434C-6D93-407C-89D3-42188682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74D0-077C-475D-A730-6A49625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40A2F-3117-4E4B-AFC9-CB157300D9A8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F5DB8-C66B-4ACC-BAB5-CC42465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84A40-394C-46C2-97F6-8D0AA52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34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5773-4CD9-42C4-9C0A-07420DBA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F2800-4506-48D9-8959-F7B7E5B1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0058AC-3FD3-4F9A-AD16-B0B91C92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62418-12A0-490D-B139-609E2F95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83E3B-19EF-4B0A-B85C-B5EE2F3F66E9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2F653-615D-4F35-93E9-272FD777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7AB82-1C70-4893-B43B-53D99CA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70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70F2-AA3C-4F92-86E1-B76680EB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2FAFC-C2E6-4422-B5E8-1155EB28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330666-4266-4077-97A3-E257FB59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7A81F-734B-4031-8883-00B26062A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0DCB42-FAEE-4FB8-912F-2DFAF1D84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273BAF-F479-4AD6-A331-653332F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2287-7AED-4508-BA8B-A33013696AEC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0B85CD-89A3-4A92-BC60-B808131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FB2D8B-9C13-4F41-813C-E67FF5C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92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0088-1E88-4392-B0C7-33667FE7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63272E-9651-42B6-97DB-212D9B4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D4DFD-A822-4FD8-BFBF-197CBA855426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6965E-7764-4850-9DB0-4B5F5CB8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2CFEB-8B96-4733-9E97-9C25B0DA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77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77ACF8-289B-479B-85A3-32DB427E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84916D-9C1E-4B35-A1BA-B043FBD4F6CF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2265E8-6352-4F2A-BD2F-94CE483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3CDBD-9573-429C-81DE-B1ED4BE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938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CE2F-AEF6-4599-9F91-159EF53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5C7A0-A278-4B14-A243-723A7E66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8A6FB-8BE5-4826-B978-0E6CCF81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BF26A-21ED-49F5-B223-7AB51A55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EDA92C-EA07-4844-A9C0-7671CE0A3023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B1164-7BBE-4F77-85DC-DD4E3ED5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CD665-7653-44F5-A1C8-4D4204E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0CCDC-4A3F-4BAA-9903-9D93E1D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D8D8AA-7374-4F83-94DC-06139B670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7E40B-B796-4D15-9B2F-5251BFFD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8EE99-81D7-4D27-9420-AEBE6503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DA48-1D3D-4BA4-95AA-358B7A34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BD5B2E-14CD-4DCB-8821-18B9CD06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274843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2028A3-EF4D-4125-8575-9DA6BB27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912C5-92EB-4423-A707-FEF399B6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4C328-C444-4FC3-9ECA-FE3AA4880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10/04/2022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2479E-7F2D-4F2E-BA1F-76D210795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1DFFB-0C19-4A4B-B6DF-ED42E684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859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Lesli Osiris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IOT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Francis Nullmountain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Lesli Osiris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IOT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Keller May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Lesli Osiris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IOT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Joey Store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Ramon Lopez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Programming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Bruce Wayne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Ramon Lopez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Programming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Tony Stark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Ramon Lopez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Programming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Gerardo Perez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6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Ramon Lopez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Programming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Pedro Ruiz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Jimmy James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Informatics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Antonio Sebastian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4">
            <a:extLst>
              <a:ext uri="{FF2B5EF4-FFF2-40B4-BE49-F238E27FC236}">
                <a16:creationId xmlns:a16="http://schemas.microsoft.com/office/drawing/2014/main" id="{ADE3E7E9-123A-4BD0-B249-2FD9F07B8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56">
            <a:extLst>
              <a:ext uri="{FF2B5EF4-FFF2-40B4-BE49-F238E27FC236}">
                <a16:creationId xmlns:a16="http://schemas.microsoft.com/office/drawing/2014/main" id="{82A13A3A-1AA6-4D2A-A229-D292BDB6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8">
            <a:extLst>
              <a:ext uri="{FF2B5EF4-FFF2-40B4-BE49-F238E27FC236}">
                <a16:creationId xmlns:a16="http://schemas.microsoft.com/office/drawing/2014/main" id="{99FD5BFE-0D59-4ACE-BBFE-582D5DA8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DA5767A3-3B01-4E2B-9D2B-D2079846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6C00C289-3DBC-486D-A80D-E3698794F8EC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4">
            <a:extLst>
              <a:ext uri="{FF2B5EF4-FFF2-40B4-BE49-F238E27FC236}">
                <a16:creationId xmlns:a16="http://schemas.microsoft.com/office/drawing/2014/main" id="{B3025ED8-7AF9-4C65-840A-1E078066F059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CF1B625F-5DFC-4184-9541-13A40C6AEB62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FF58A80-525F-446A-BC43-7CF87ADBD077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23D8E9D9-E20A-4D5B-81E6-8870D0047706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17">
              <a:extLst>
                <a:ext uri="{FF2B5EF4-FFF2-40B4-BE49-F238E27FC236}">
                  <a16:creationId xmlns:a16="http://schemas.microsoft.com/office/drawing/2014/main" id="{72D28BF6-FBA8-4F50-8BD3-7E7247D3DD12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AD7EC87E-00AC-4D1D-A564-338AF487175A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2FBAF4A7-699F-4AA9-B894-D5CB2A226EAB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313CF2EB-AF0F-4F33-9899-93D1B2BD18E8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1">
              <a:extLst>
                <a:ext uri="{FF2B5EF4-FFF2-40B4-BE49-F238E27FC236}">
                  <a16:creationId xmlns:a16="http://schemas.microsoft.com/office/drawing/2014/main" id="{8FDD8929-A3E8-4123-A8D7-EA31CA5EE21B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2">
              <a:extLst>
                <a:ext uri="{FF2B5EF4-FFF2-40B4-BE49-F238E27FC236}">
                  <a16:creationId xmlns:a16="http://schemas.microsoft.com/office/drawing/2014/main" id="{F036B358-DD61-4A83-81DC-A8207E48DED9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AB542D06-D5FB-4E38-81BF-6821EB4EA77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4">
              <a:extLst>
                <a:ext uri="{FF2B5EF4-FFF2-40B4-BE49-F238E27FC236}">
                  <a16:creationId xmlns:a16="http://schemas.microsoft.com/office/drawing/2014/main" id="{18532B8D-4E3A-479F-9381-1BEAAB15EEC8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25">
              <a:extLst>
                <a:ext uri="{FF2B5EF4-FFF2-40B4-BE49-F238E27FC236}">
                  <a16:creationId xmlns:a16="http://schemas.microsoft.com/office/drawing/2014/main" id="{635CC0A9-00F2-4E9F-8F84-12E92F04FAF1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1025619-BBFA-4542-9676-EE86AA74B43F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44976CAA-425D-4F13-91EA-D89F2988EFCC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069C6C1C-3CF2-401C-B83F-DF982530BC0E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609782E4-0914-440A-9E4C-C11A0F612B04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8F63B938-FFC6-45C0-9CC6-D65D314153E8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77EED54-C5DA-4E51-A6CC-126F680F4097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A78D1BCB-3587-43AC-BB48-BC73480B1EF4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ACE5CFCD-4D9A-4D42-BA7A-7FC2CFAB6831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08A26C8E-B028-4107-A8A8-C4B2604AAAFE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3DE827D4-598A-4311-AD3B-804E9D9598B3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CDAFE779-9AAC-4831-A925-601626080B9C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774BDC9-9F6C-4329-A6AF-4AFB26348684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38">
              <a:extLst>
                <a:ext uri="{FF2B5EF4-FFF2-40B4-BE49-F238E27FC236}">
                  <a16:creationId xmlns:a16="http://schemas.microsoft.com/office/drawing/2014/main" id="{5DE0D884-6552-4501-88E1-D22756756E59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39">
              <a:extLst>
                <a:ext uri="{FF2B5EF4-FFF2-40B4-BE49-F238E27FC236}">
                  <a16:creationId xmlns:a16="http://schemas.microsoft.com/office/drawing/2014/main" id="{DF117804-8806-4F16-A68B-3957FC8E457C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0">
              <a:extLst>
                <a:ext uri="{FF2B5EF4-FFF2-40B4-BE49-F238E27FC236}">
                  <a16:creationId xmlns:a16="http://schemas.microsoft.com/office/drawing/2014/main" id="{98041BFC-1309-4ED0-A839-B0A21D23DA81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378DCEAA-A59E-46B8-94FE-D2AD6755A4E6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3">
              <a:extLst>
                <a:ext uri="{FF2B5EF4-FFF2-40B4-BE49-F238E27FC236}">
                  <a16:creationId xmlns:a16="http://schemas.microsoft.com/office/drawing/2014/main" id="{CBFEAF07-9C79-4439-8F3B-A7BF0D0A7ACB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4">
              <a:extLst>
                <a:ext uri="{FF2B5EF4-FFF2-40B4-BE49-F238E27FC236}">
                  <a16:creationId xmlns:a16="http://schemas.microsoft.com/office/drawing/2014/main" id="{AC0AA5C2-E0E5-4C35-B7D7-623707A89954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47">
              <a:extLst>
                <a:ext uri="{FF2B5EF4-FFF2-40B4-BE49-F238E27FC236}">
                  <a16:creationId xmlns:a16="http://schemas.microsoft.com/office/drawing/2014/main" id="{62AA4762-E14B-4CD2-AC03-2BA1C1DB2B2D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AFDE9932-32EE-4A60-8940-0289A067EBEF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1">
              <a:extLst>
                <a:ext uri="{FF2B5EF4-FFF2-40B4-BE49-F238E27FC236}">
                  <a16:creationId xmlns:a16="http://schemas.microsoft.com/office/drawing/2014/main" id="{88184209-C0CC-4C44-B7B5-A912B8E8D4B9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7994AD9A-01E7-4809-BAE0-6941C158CBFD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3">
              <a:extLst>
                <a:ext uri="{FF2B5EF4-FFF2-40B4-BE49-F238E27FC236}">
                  <a16:creationId xmlns:a16="http://schemas.microsoft.com/office/drawing/2014/main" id="{0B868C3C-BD74-4AAF-9346-E48AAF91BABE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496F28-9DE1-4D8F-BBB0-61FD91A8433B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7B54CE8-A8F6-4895-B1F1-36CD2BE7BF0F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9">
              <a:extLst>
                <a:ext uri="{FF2B5EF4-FFF2-40B4-BE49-F238E27FC236}">
                  <a16:creationId xmlns:a16="http://schemas.microsoft.com/office/drawing/2014/main" id="{B599EBB2-193F-4486-BE8B-413FCF409737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60">
              <a:extLst>
                <a:ext uri="{FF2B5EF4-FFF2-40B4-BE49-F238E27FC236}">
                  <a16:creationId xmlns:a16="http://schemas.microsoft.com/office/drawing/2014/main" id="{7B35B4B0-0D3D-4CE9-A890-FEAE38F3A421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61">
              <a:extLst>
                <a:ext uri="{FF2B5EF4-FFF2-40B4-BE49-F238E27FC236}">
                  <a16:creationId xmlns:a16="http://schemas.microsoft.com/office/drawing/2014/main" id="{9EAA8B57-1FF7-4877-BB08-03CCF8CFE1E4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2">
              <a:extLst>
                <a:ext uri="{FF2B5EF4-FFF2-40B4-BE49-F238E27FC236}">
                  <a16:creationId xmlns:a16="http://schemas.microsoft.com/office/drawing/2014/main" id="{184323CD-A078-4134-9AD0-89D764067427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3">
              <a:extLst>
                <a:ext uri="{FF2B5EF4-FFF2-40B4-BE49-F238E27FC236}">
                  <a16:creationId xmlns:a16="http://schemas.microsoft.com/office/drawing/2014/main" id="{2DC92F0C-918D-4E07-83DE-A6E9D17D8269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4">
              <a:extLst>
                <a:ext uri="{FF2B5EF4-FFF2-40B4-BE49-F238E27FC236}">
                  <a16:creationId xmlns:a16="http://schemas.microsoft.com/office/drawing/2014/main" id="{5A4AC260-C6F2-4E07-A32E-43A9DCC8DA37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5">
              <a:extLst>
                <a:ext uri="{FF2B5EF4-FFF2-40B4-BE49-F238E27FC236}">
                  <a16:creationId xmlns:a16="http://schemas.microsoft.com/office/drawing/2014/main" id="{1BA4A4C5-4CCA-43FF-B963-DBF020B03B93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6">
              <a:extLst>
                <a:ext uri="{FF2B5EF4-FFF2-40B4-BE49-F238E27FC236}">
                  <a16:creationId xmlns:a16="http://schemas.microsoft.com/office/drawing/2014/main" id="{E6A47DD2-5A1A-496C-B96B-DF1084DB4DD4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7">
              <a:extLst>
                <a:ext uri="{FF2B5EF4-FFF2-40B4-BE49-F238E27FC236}">
                  <a16:creationId xmlns:a16="http://schemas.microsoft.com/office/drawing/2014/main" id="{1E5C7F20-C240-4B91-A7A4-8C8D0B376228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9C2F6983-08B3-4B13-8AA6-245929F3350A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9">
              <a:extLst>
                <a:ext uri="{FF2B5EF4-FFF2-40B4-BE49-F238E27FC236}">
                  <a16:creationId xmlns:a16="http://schemas.microsoft.com/office/drawing/2014/main" id="{D821E470-1E2F-48DC-9C17-C9A567C2714C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70">
              <a:extLst>
                <a:ext uri="{FF2B5EF4-FFF2-40B4-BE49-F238E27FC236}">
                  <a16:creationId xmlns:a16="http://schemas.microsoft.com/office/drawing/2014/main" id="{69A23589-0344-44C8-9FCD-9CE3F9E770A1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71">
              <a:extLst>
                <a:ext uri="{FF2B5EF4-FFF2-40B4-BE49-F238E27FC236}">
                  <a16:creationId xmlns:a16="http://schemas.microsoft.com/office/drawing/2014/main" id="{5F5C920D-D150-4F3E-BBB9-CB501B915ED0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2">
              <a:extLst>
                <a:ext uri="{FF2B5EF4-FFF2-40B4-BE49-F238E27FC236}">
                  <a16:creationId xmlns:a16="http://schemas.microsoft.com/office/drawing/2014/main" id="{D505850A-D006-436F-AB94-39C4F06EE5C5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3">
              <a:extLst>
                <a:ext uri="{FF2B5EF4-FFF2-40B4-BE49-F238E27FC236}">
                  <a16:creationId xmlns:a16="http://schemas.microsoft.com/office/drawing/2014/main" id="{7DC5D4F3-345D-4BA3-A4BF-9C61BFA71BF4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4">
              <a:extLst>
                <a:ext uri="{FF2B5EF4-FFF2-40B4-BE49-F238E27FC236}">
                  <a16:creationId xmlns:a16="http://schemas.microsoft.com/office/drawing/2014/main" id="{D973C1EB-05A1-4620-A7BE-3E85241E9699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5">
              <a:extLst>
                <a:ext uri="{FF2B5EF4-FFF2-40B4-BE49-F238E27FC236}">
                  <a16:creationId xmlns:a16="http://schemas.microsoft.com/office/drawing/2014/main" id="{40A907F5-1F05-467C-B4D8-D371D8031C4A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6">
              <a:extLst>
                <a:ext uri="{FF2B5EF4-FFF2-40B4-BE49-F238E27FC236}">
                  <a16:creationId xmlns:a16="http://schemas.microsoft.com/office/drawing/2014/main" id="{91569EA0-9D66-4C90-AC3A-2C2D9C872AB5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7">
              <a:extLst>
                <a:ext uri="{FF2B5EF4-FFF2-40B4-BE49-F238E27FC236}">
                  <a16:creationId xmlns:a16="http://schemas.microsoft.com/office/drawing/2014/main" id="{DCF40FD4-9179-4A11-8A7D-B504FC4D14AB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8">
              <a:extLst>
                <a:ext uri="{FF2B5EF4-FFF2-40B4-BE49-F238E27FC236}">
                  <a16:creationId xmlns:a16="http://schemas.microsoft.com/office/drawing/2014/main" id="{3141DC9E-36DB-4F6E-9C7E-B66EF2A847D5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9">
              <a:extLst>
                <a:ext uri="{FF2B5EF4-FFF2-40B4-BE49-F238E27FC236}">
                  <a16:creationId xmlns:a16="http://schemas.microsoft.com/office/drawing/2014/main" id="{6498B141-C0B4-44BA-B155-F2836645D3C7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80">
              <a:extLst>
                <a:ext uri="{FF2B5EF4-FFF2-40B4-BE49-F238E27FC236}">
                  <a16:creationId xmlns:a16="http://schemas.microsoft.com/office/drawing/2014/main" id="{DE43E523-7872-4F88-8483-0C36EB178C77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81">
              <a:extLst>
                <a:ext uri="{FF2B5EF4-FFF2-40B4-BE49-F238E27FC236}">
                  <a16:creationId xmlns:a16="http://schemas.microsoft.com/office/drawing/2014/main" id="{D358B381-2C84-4F39-A8A2-AFEA63729DF1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2">
              <a:extLst>
                <a:ext uri="{FF2B5EF4-FFF2-40B4-BE49-F238E27FC236}">
                  <a16:creationId xmlns:a16="http://schemas.microsoft.com/office/drawing/2014/main" id="{1A972D53-418C-4900-8585-964AE2E35F0A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3">
              <a:extLst>
                <a:ext uri="{FF2B5EF4-FFF2-40B4-BE49-F238E27FC236}">
                  <a16:creationId xmlns:a16="http://schemas.microsoft.com/office/drawing/2014/main" id="{DA2A1925-B61D-4A83-845D-521AB11FCEA7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4">
              <a:extLst>
                <a:ext uri="{FF2B5EF4-FFF2-40B4-BE49-F238E27FC236}">
                  <a16:creationId xmlns:a16="http://schemas.microsoft.com/office/drawing/2014/main" id="{EC94B8C6-44F9-4153-A23D-4953803AAC6E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5">
              <a:extLst>
                <a:ext uri="{FF2B5EF4-FFF2-40B4-BE49-F238E27FC236}">
                  <a16:creationId xmlns:a16="http://schemas.microsoft.com/office/drawing/2014/main" id="{8258A9FB-9D46-4793-9764-DD39017A25F1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6">
              <a:extLst>
                <a:ext uri="{FF2B5EF4-FFF2-40B4-BE49-F238E27FC236}">
                  <a16:creationId xmlns:a16="http://schemas.microsoft.com/office/drawing/2014/main" id="{097AD38C-E358-4A4D-8CB3-93698AACB9D0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7">
              <a:extLst>
                <a:ext uri="{FF2B5EF4-FFF2-40B4-BE49-F238E27FC236}">
                  <a16:creationId xmlns:a16="http://schemas.microsoft.com/office/drawing/2014/main" id="{677F93D8-C030-4D6A-B51C-D6D1A1232FB1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8">
              <a:extLst>
                <a:ext uri="{FF2B5EF4-FFF2-40B4-BE49-F238E27FC236}">
                  <a16:creationId xmlns:a16="http://schemas.microsoft.com/office/drawing/2014/main" id="{6121F48F-AD79-421C-B16B-1F360F0003F2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9">
              <a:extLst>
                <a:ext uri="{FF2B5EF4-FFF2-40B4-BE49-F238E27FC236}">
                  <a16:creationId xmlns:a16="http://schemas.microsoft.com/office/drawing/2014/main" id="{12C991F0-B3A3-48FD-98DA-347E96BA3E35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90">
              <a:extLst>
                <a:ext uri="{FF2B5EF4-FFF2-40B4-BE49-F238E27FC236}">
                  <a16:creationId xmlns:a16="http://schemas.microsoft.com/office/drawing/2014/main" id="{1DFAF549-C0AA-4BAD-86F0-5D7910B953FA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91">
              <a:extLst>
                <a:ext uri="{FF2B5EF4-FFF2-40B4-BE49-F238E27FC236}">
                  <a16:creationId xmlns:a16="http://schemas.microsoft.com/office/drawing/2014/main" id="{581D055B-7014-4D9E-B52A-51A9D259ADCC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2">
              <a:extLst>
                <a:ext uri="{FF2B5EF4-FFF2-40B4-BE49-F238E27FC236}">
                  <a16:creationId xmlns:a16="http://schemas.microsoft.com/office/drawing/2014/main" id="{C0236C67-0D21-4F62-B7EE-293A9879713A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3">
              <a:extLst>
                <a:ext uri="{FF2B5EF4-FFF2-40B4-BE49-F238E27FC236}">
                  <a16:creationId xmlns:a16="http://schemas.microsoft.com/office/drawing/2014/main" id="{E8E4399F-37C2-4B3B-9BF7-A67B455F55DC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4">
              <a:extLst>
                <a:ext uri="{FF2B5EF4-FFF2-40B4-BE49-F238E27FC236}">
                  <a16:creationId xmlns:a16="http://schemas.microsoft.com/office/drawing/2014/main" id="{9EB20EF6-7B2F-4CF2-AF58-20CEBB75A5D2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5">
              <a:extLst>
                <a:ext uri="{FF2B5EF4-FFF2-40B4-BE49-F238E27FC236}">
                  <a16:creationId xmlns:a16="http://schemas.microsoft.com/office/drawing/2014/main" id="{F5D7948D-CCF1-4646-B008-83725AAFFD47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6">
              <a:extLst>
                <a:ext uri="{FF2B5EF4-FFF2-40B4-BE49-F238E27FC236}">
                  <a16:creationId xmlns:a16="http://schemas.microsoft.com/office/drawing/2014/main" id="{D4550156-CFCC-4260-9FB4-EF1C78BF738D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7">
              <a:extLst>
                <a:ext uri="{FF2B5EF4-FFF2-40B4-BE49-F238E27FC236}">
                  <a16:creationId xmlns:a16="http://schemas.microsoft.com/office/drawing/2014/main" id="{9E0E31B2-B894-4D95-B129-ACC7CFEBB4CC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8">
              <a:extLst>
                <a:ext uri="{FF2B5EF4-FFF2-40B4-BE49-F238E27FC236}">
                  <a16:creationId xmlns:a16="http://schemas.microsoft.com/office/drawing/2014/main" id="{F640C774-3D74-4599-A45D-AE334ED860AC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9">
              <a:extLst>
                <a:ext uri="{FF2B5EF4-FFF2-40B4-BE49-F238E27FC236}">
                  <a16:creationId xmlns:a16="http://schemas.microsoft.com/office/drawing/2014/main" id="{722D2F97-106D-4181-8874-10A4750F47FC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100">
              <a:extLst>
                <a:ext uri="{FF2B5EF4-FFF2-40B4-BE49-F238E27FC236}">
                  <a16:creationId xmlns:a16="http://schemas.microsoft.com/office/drawing/2014/main" id="{4D5DA0AA-EC67-4E35-97EA-D3B4127AE21F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101">
              <a:extLst>
                <a:ext uri="{FF2B5EF4-FFF2-40B4-BE49-F238E27FC236}">
                  <a16:creationId xmlns:a16="http://schemas.microsoft.com/office/drawing/2014/main" id="{C0570E67-74CA-495F-A66C-FB49A9D7F6B2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2">
              <a:extLst>
                <a:ext uri="{FF2B5EF4-FFF2-40B4-BE49-F238E27FC236}">
                  <a16:creationId xmlns:a16="http://schemas.microsoft.com/office/drawing/2014/main" id="{EEDE3ADD-D16F-49C8-A712-E2CA97456078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3">
              <a:extLst>
                <a:ext uri="{FF2B5EF4-FFF2-40B4-BE49-F238E27FC236}">
                  <a16:creationId xmlns:a16="http://schemas.microsoft.com/office/drawing/2014/main" id="{2895C74B-256C-4F07-95C0-B7A954871DB0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4">
              <a:extLst>
                <a:ext uri="{FF2B5EF4-FFF2-40B4-BE49-F238E27FC236}">
                  <a16:creationId xmlns:a16="http://schemas.microsoft.com/office/drawing/2014/main" id="{88CEC560-4F9E-4C98-9BB0-0419C61812A5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5">
              <a:extLst>
                <a:ext uri="{FF2B5EF4-FFF2-40B4-BE49-F238E27FC236}">
                  <a16:creationId xmlns:a16="http://schemas.microsoft.com/office/drawing/2014/main" id="{A7901926-78F9-461B-BCC3-A42730EB79DB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6">
              <a:extLst>
                <a:ext uri="{FF2B5EF4-FFF2-40B4-BE49-F238E27FC236}">
                  <a16:creationId xmlns:a16="http://schemas.microsoft.com/office/drawing/2014/main" id="{3601E2B7-A2F7-4756-B40D-61BEE440BFC0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7">
              <a:extLst>
                <a:ext uri="{FF2B5EF4-FFF2-40B4-BE49-F238E27FC236}">
                  <a16:creationId xmlns:a16="http://schemas.microsoft.com/office/drawing/2014/main" id="{10ADE7C8-5100-4F04-A4C9-2EFEEB703AC7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8">
              <a:extLst>
                <a:ext uri="{FF2B5EF4-FFF2-40B4-BE49-F238E27FC236}">
                  <a16:creationId xmlns:a16="http://schemas.microsoft.com/office/drawing/2014/main" id="{2877FC81-0FCA-45A0-9E1E-38582A0F8B1D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9">
              <a:extLst>
                <a:ext uri="{FF2B5EF4-FFF2-40B4-BE49-F238E27FC236}">
                  <a16:creationId xmlns:a16="http://schemas.microsoft.com/office/drawing/2014/main" id="{27C4C64C-9DAD-457A-AD11-86D0305EDDB5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10">
              <a:extLst>
                <a:ext uri="{FF2B5EF4-FFF2-40B4-BE49-F238E27FC236}">
                  <a16:creationId xmlns:a16="http://schemas.microsoft.com/office/drawing/2014/main" id="{5504D141-E3E1-4F7B-B8A3-7E6832F810A1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11">
              <a:extLst>
                <a:ext uri="{FF2B5EF4-FFF2-40B4-BE49-F238E27FC236}">
                  <a16:creationId xmlns:a16="http://schemas.microsoft.com/office/drawing/2014/main" id="{7AFFCB9A-8470-4CBE-884C-50005646A7BA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2">
              <a:extLst>
                <a:ext uri="{FF2B5EF4-FFF2-40B4-BE49-F238E27FC236}">
                  <a16:creationId xmlns:a16="http://schemas.microsoft.com/office/drawing/2014/main" id="{BBB596B8-F7B5-4FB7-97AC-B25F3D4DAEE6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3">
              <a:extLst>
                <a:ext uri="{FF2B5EF4-FFF2-40B4-BE49-F238E27FC236}">
                  <a16:creationId xmlns:a16="http://schemas.microsoft.com/office/drawing/2014/main" id="{A849DDCD-AA44-41B2-B98A-4EAB6814A8BD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4">
              <a:extLst>
                <a:ext uri="{FF2B5EF4-FFF2-40B4-BE49-F238E27FC236}">
                  <a16:creationId xmlns:a16="http://schemas.microsoft.com/office/drawing/2014/main" id="{BB12DAF3-6D92-43EC-AFAE-166A6F1954C8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5">
              <a:extLst>
                <a:ext uri="{FF2B5EF4-FFF2-40B4-BE49-F238E27FC236}">
                  <a16:creationId xmlns:a16="http://schemas.microsoft.com/office/drawing/2014/main" id="{631A455A-DEDD-4345-9A5E-CF6B40A1EDBD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6">
              <a:extLst>
                <a:ext uri="{FF2B5EF4-FFF2-40B4-BE49-F238E27FC236}">
                  <a16:creationId xmlns:a16="http://schemas.microsoft.com/office/drawing/2014/main" id="{8F1AF1D4-D578-4A31-AB06-B960B63CCAA3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7">
              <a:extLst>
                <a:ext uri="{FF2B5EF4-FFF2-40B4-BE49-F238E27FC236}">
                  <a16:creationId xmlns:a16="http://schemas.microsoft.com/office/drawing/2014/main" id="{836BC4CE-E39F-4A7A-A191-EB62576E839B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8">
              <a:extLst>
                <a:ext uri="{FF2B5EF4-FFF2-40B4-BE49-F238E27FC236}">
                  <a16:creationId xmlns:a16="http://schemas.microsoft.com/office/drawing/2014/main" id="{2B608E71-285B-4292-9AB6-9D025047EA22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9">
              <a:extLst>
                <a:ext uri="{FF2B5EF4-FFF2-40B4-BE49-F238E27FC236}">
                  <a16:creationId xmlns:a16="http://schemas.microsoft.com/office/drawing/2014/main" id="{B582A4BF-40FF-400A-936D-8602310540D6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20">
              <a:extLst>
                <a:ext uri="{FF2B5EF4-FFF2-40B4-BE49-F238E27FC236}">
                  <a16:creationId xmlns:a16="http://schemas.microsoft.com/office/drawing/2014/main" id="{EBF7A8EE-7EDC-495E-B2FD-4DF9925800DE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21">
              <a:extLst>
                <a:ext uri="{FF2B5EF4-FFF2-40B4-BE49-F238E27FC236}">
                  <a16:creationId xmlns:a16="http://schemas.microsoft.com/office/drawing/2014/main" id="{454362D4-E2EB-44F2-BA06-502E9631EFD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2">
              <a:extLst>
                <a:ext uri="{FF2B5EF4-FFF2-40B4-BE49-F238E27FC236}">
                  <a16:creationId xmlns:a16="http://schemas.microsoft.com/office/drawing/2014/main" id="{D93E45C0-DE9F-4942-B286-9E293112544E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3">
              <a:extLst>
                <a:ext uri="{FF2B5EF4-FFF2-40B4-BE49-F238E27FC236}">
                  <a16:creationId xmlns:a16="http://schemas.microsoft.com/office/drawing/2014/main" id="{C60058BA-C953-47B7-9372-41D76DBC7B4A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4">
              <a:extLst>
                <a:ext uri="{FF2B5EF4-FFF2-40B4-BE49-F238E27FC236}">
                  <a16:creationId xmlns:a16="http://schemas.microsoft.com/office/drawing/2014/main" id="{73D2564E-1E1F-41FA-B425-EC4C929D2FC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5">
              <a:extLst>
                <a:ext uri="{FF2B5EF4-FFF2-40B4-BE49-F238E27FC236}">
                  <a16:creationId xmlns:a16="http://schemas.microsoft.com/office/drawing/2014/main" id="{242BEB20-FC4A-4E1F-8D4B-5AC60AE9D4B5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6">
              <a:extLst>
                <a:ext uri="{FF2B5EF4-FFF2-40B4-BE49-F238E27FC236}">
                  <a16:creationId xmlns:a16="http://schemas.microsoft.com/office/drawing/2014/main" id="{83E9921B-BC95-43D3-9586-11493AC1CF32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7">
              <a:extLst>
                <a:ext uri="{FF2B5EF4-FFF2-40B4-BE49-F238E27FC236}">
                  <a16:creationId xmlns:a16="http://schemas.microsoft.com/office/drawing/2014/main" id="{01E6105D-C403-46C0-97D1-08CC8B26C56C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8">
              <a:extLst>
                <a:ext uri="{FF2B5EF4-FFF2-40B4-BE49-F238E27FC236}">
                  <a16:creationId xmlns:a16="http://schemas.microsoft.com/office/drawing/2014/main" id="{6F159666-4F57-442F-8EA2-AAE09FFC9425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9">
              <a:extLst>
                <a:ext uri="{FF2B5EF4-FFF2-40B4-BE49-F238E27FC236}">
                  <a16:creationId xmlns:a16="http://schemas.microsoft.com/office/drawing/2014/main" id="{BB7140BF-D1AB-4A48-9A46-99728F3C27A2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30">
              <a:extLst>
                <a:ext uri="{FF2B5EF4-FFF2-40B4-BE49-F238E27FC236}">
                  <a16:creationId xmlns:a16="http://schemas.microsoft.com/office/drawing/2014/main" id="{A38F4B8C-15E0-4322-893C-2D361819BEFC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31">
              <a:extLst>
                <a:ext uri="{FF2B5EF4-FFF2-40B4-BE49-F238E27FC236}">
                  <a16:creationId xmlns:a16="http://schemas.microsoft.com/office/drawing/2014/main" id="{ED7A7F73-4386-4100-8097-32CF561661C6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2">
              <a:extLst>
                <a:ext uri="{FF2B5EF4-FFF2-40B4-BE49-F238E27FC236}">
                  <a16:creationId xmlns:a16="http://schemas.microsoft.com/office/drawing/2014/main" id="{37AB50C2-144F-4412-97C2-5768E62F07AB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3">
              <a:extLst>
                <a:ext uri="{FF2B5EF4-FFF2-40B4-BE49-F238E27FC236}">
                  <a16:creationId xmlns:a16="http://schemas.microsoft.com/office/drawing/2014/main" id="{5180CADF-FE3C-4A06-86B9-E45157CA711D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4">
              <a:extLst>
                <a:ext uri="{FF2B5EF4-FFF2-40B4-BE49-F238E27FC236}">
                  <a16:creationId xmlns:a16="http://schemas.microsoft.com/office/drawing/2014/main" id="{6117B80B-1529-4571-BC1B-3EA9560E4521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5">
              <a:extLst>
                <a:ext uri="{FF2B5EF4-FFF2-40B4-BE49-F238E27FC236}">
                  <a16:creationId xmlns:a16="http://schemas.microsoft.com/office/drawing/2014/main" id="{F6532ED4-4079-4281-9A2D-3E74AF17623D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6">
              <a:extLst>
                <a:ext uri="{FF2B5EF4-FFF2-40B4-BE49-F238E27FC236}">
                  <a16:creationId xmlns:a16="http://schemas.microsoft.com/office/drawing/2014/main" id="{7BB8083C-55D9-4709-BF54-36B881977D94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7">
              <a:extLst>
                <a:ext uri="{FF2B5EF4-FFF2-40B4-BE49-F238E27FC236}">
                  <a16:creationId xmlns:a16="http://schemas.microsoft.com/office/drawing/2014/main" id="{C5C4A4A1-743C-4B05-BF5A-381BAA4D809E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8">
              <a:extLst>
                <a:ext uri="{FF2B5EF4-FFF2-40B4-BE49-F238E27FC236}">
                  <a16:creationId xmlns:a16="http://schemas.microsoft.com/office/drawing/2014/main" id="{E507672D-788C-4FA8-BE1D-E1646BA77ADC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9">
              <a:extLst>
                <a:ext uri="{FF2B5EF4-FFF2-40B4-BE49-F238E27FC236}">
                  <a16:creationId xmlns:a16="http://schemas.microsoft.com/office/drawing/2014/main" id="{6DEDBF45-B2B6-4FED-91AE-230C77059164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40">
              <a:extLst>
                <a:ext uri="{FF2B5EF4-FFF2-40B4-BE49-F238E27FC236}">
                  <a16:creationId xmlns:a16="http://schemas.microsoft.com/office/drawing/2014/main" id="{3BDB7FBC-7820-4863-B092-D37E25B0DA68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41">
              <a:extLst>
                <a:ext uri="{FF2B5EF4-FFF2-40B4-BE49-F238E27FC236}">
                  <a16:creationId xmlns:a16="http://schemas.microsoft.com/office/drawing/2014/main" id="{8535D70D-B051-42A1-B770-A13976C16ADD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2">
              <a:extLst>
                <a:ext uri="{FF2B5EF4-FFF2-40B4-BE49-F238E27FC236}">
                  <a16:creationId xmlns:a16="http://schemas.microsoft.com/office/drawing/2014/main" id="{472FF366-22E2-4795-A0CE-CFB2EAA9A22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3">
              <a:extLst>
                <a:ext uri="{FF2B5EF4-FFF2-40B4-BE49-F238E27FC236}">
                  <a16:creationId xmlns:a16="http://schemas.microsoft.com/office/drawing/2014/main" id="{09A6FC8B-9E6E-4CAA-8CC0-B4452EDA8553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4">
              <a:extLst>
                <a:ext uri="{FF2B5EF4-FFF2-40B4-BE49-F238E27FC236}">
                  <a16:creationId xmlns:a16="http://schemas.microsoft.com/office/drawing/2014/main" id="{0EA4FA4E-1054-4F4B-84C9-A55609AC7C44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5">
              <a:extLst>
                <a:ext uri="{FF2B5EF4-FFF2-40B4-BE49-F238E27FC236}">
                  <a16:creationId xmlns:a16="http://schemas.microsoft.com/office/drawing/2014/main" id="{953A264C-2C91-4E9E-AEBE-A57656AC56F7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Freeform: Shape 146">
            <a:extLst>
              <a:ext uri="{FF2B5EF4-FFF2-40B4-BE49-F238E27FC236}">
                <a16:creationId xmlns:a16="http://schemas.microsoft.com/office/drawing/2014/main" id="{EC6FCC37-1363-4ADB-90FD-0F60FBE09226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6" name="Freeform: Shape 147">
            <a:extLst>
              <a:ext uri="{FF2B5EF4-FFF2-40B4-BE49-F238E27FC236}">
                <a16:creationId xmlns:a16="http://schemas.microsoft.com/office/drawing/2014/main" id="{E7323FD4-2C3B-4591-80A6-A5E491FD0F4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7" name="Freeform: Shape 148">
            <a:extLst>
              <a:ext uri="{FF2B5EF4-FFF2-40B4-BE49-F238E27FC236}">
                <a16:creationId xmlns:a16="http://schemas.microsoft.com/office/drawing/2014/main" id="{773A7E69-E819-4FAB-8189-5F2B8D8D68E4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9">
            <a:extLst>
              <a:ext uri="{FF2B5EF4-FFF2-40B4-BE49-F238E27FC236}">
                <a16:creationId xmlns:a16="http://schemas.microsoft.com/office/drawing/2014/main" id="{C7BF4DBB-4398-4C25-9CBC-C14358013BB9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50">
            <a:extLst>
              <a:ext uri="{FF2B5EF4-FFF2-40B4-BE49-F238E27FC236}">
                <a16:creationId xmlns:a16="http://schemas.microsoft.com/office/drawing/2014/main" id="{1935FDAB-929C-4E0E-9A40-28B93B618075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51">
            <a:extLst>
              <a:ext uri="{FF2B5EF4-FFF2-40B4-BE49-F238E27FC236}">
                <a16:creationId xmlns:a16="http://schemas.microsoft.com/office/drawing/2014/main" id="{69EF0006-F9A9-4CFA-8CD1-7DACA6E1C7CE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2">
            <a:extLst>
              <a:ext uri="{FF2B5EF4-FFF2-40B4-BE49-F238E27FC236}">
                <a16:creationId xmlns:a16="http://schemas.microsoft.com/office/drawing/2014/main" id="{A8A7F772-4136-4543-93E9-F7A42C251CC7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4">
            <a:extLst>
              <a:ext uri="{FF2B5EF4-FFF2-40B4-BE49-F238E27FC236}">
                <a16:creationId xmlns:a16="http://schemas.microsoft.com/office/drawing/2014/main" id="{5BB76FDA-80D7-4196-8000-5F0BF5FC6B63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6">
            <a:extLst>
              <a:ext uri="{FF2B5EF4-FFF2-40B4-BE49-F238E27FC236}">
                <a16:creationId xmlns:a16="http://schemas.microsoft.com/office/drawing/2014/main" id="{17610CC5-2C5B-471F-A379-F764E5929B77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4" name="Freeform: Shape 157">
            <a:extLst>
              <a:ext uri="{FF2B5EF4-FFF2-40B4-BE49-F238E27FC236}">
                <a16:creationId xmlns:a16="http://schemas.microsoft.com/office/drawing/2014/main" id="{084753FF-64C3-4939-B2A3-B5B49C62070B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7" name="Group 167">
            <a:extLst>
              <a:ext uri="{FF2B5EF4-FFF2-40B4-BE49-F238E27FC236}">
                <a16:creationId xmlns:a16="http://schemas.microsoft.com/office/drawing/2014/main" id="{D24A6109-1924-42AB-805E-7211A66F8056}"/>
              </a:ext>
            </a:extLst>
          </p:cNvPr>
          <p:cNvGrpSpPr/>
          <p:nvPr/>
        </p:nvGrpSpPr>
        <p:grpSpPr>
          <a:xfrm>
            <a:off x="10631870" y="2724472"/>
            <a:ext cx="904369" cy="185284"/>
            <a:chOff x="10630795" y="2833994"/>
            <a:chExt cx="904369" cy="185284"/>
          </a:xfrm>
          <a:solidFill>
            <a:schemeClr val="accent4"/>
          </a:solidFill>
        </p:grpSpPr>
        <p:sp>
          <p:nvSpPr>
            <p:cNvPr id="158" name="Freeform: Shape 160">
              <a:extLst>
                <a:ext uri="{FF2B5EF4-FFF2-40B4-BE49-F238E27FC236}">
                  <a16:creationId xmlns:a16="http://schemas.microsoft.com/office/drawing/2014/main" id="{A47B698A-CD85-4D4C-B012-16110B9DC321}"/>
                </a:ext>
              </a:extLst>
            </p:cNvPr>
            <p:cNvSpPr/>
            <p:nvPr/>
          </p:nvSpPr>
          <p:spPr>
            <a:xfrm>
              <a:off x="10630795" y="2835647"/>
              <a:ext cx="164201" cy="181847"/>
            </a:xfrm>
            <a:custGeom>
              <a:avLst/>
              <a:gdLst>
                <a:gd name="connsiteX0" fmla="*/ 21351 w 75342"/>
                <a:gd name="connsiteY0" fmla="*/ 57188 h 83439"/>
                <a:gd name="connsiteX1" fmla="*/ 11826 w 75342"/>
                <a:gd name="connsiteY1" fmla="*/ 83478 h 83439"/>
                <a:gd name="connsiteX2" fmla="*/ 15 w 75342"/>
                <a:gd name="connsiteY2" fmla="*/ 83478 h 83439"/>
                <a:gd name="connsiteX3" fmla="*/ 30590 w 75342"/>
                <a:gd name="connsiteY3" fmla="*/ 38 h 83439"/>
                <a:gd name="connsiteX4" fmla="*/ 44592 w 75342"/>
                <a:gd name="connsiteY4" fmla="*/ 38 h 83439"/>
                <a:gd name="connsiteX5" fmla="*/ 75357 w 75342"/>
                <a:gd name="connsiteY5" fmla="*/ 83478 h 83439"/>
                <a:gd name="connsiteX6" fmla="*/ 62975 w 75342"/>
                <a:gd name="connsiteY6" fmla="*/ 83478 h 83439"/>
                <a:gd name="connsiteX7" fmla="*/ 53450 w 75342"/>
                <a:gd name="connsiteY7" fmla="*/ 57188 h 83439"/>
                <a:gd name="connsiteX8" fmla="*/ 50878 w 75342"/>
                <a:gd name="connsiteY8" fmla="*/ 48807 h 83439"/>
                <a:gd name="connsiteX9" fmla="*/ 42115 w 75342"/>
                <a:gd name="connsiteY9" fmla="*/ 24803 h 83439"/>
                <a:gd name="connsiteX10" fmla="*/ 37448 w 75342"/>
                <a:gd name="connsiteY10" fmla="*/ 9563 h 83439"/>
                <a:gd name="connsiteX11" fmla="*/ 37448 w 75342"/>
                <a:gd name="connsiteY11" fmla="*/ 9563 h 83439"/>
                <a:gd name="connsiteX12" fmla="*/ 32876 w 75342"/>
                <a:gd name="connsiteY12" fmla="*/ 24708 h 83439"/>
                <a:gd name="connsiteX13" fmla="*/ 24018 w 75342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2" h="83439">
                  <a:moveTo>
                    <a:pt x="21351" y="57188"/>
                  </a:moveTo>
                  <a:lnTo>
                    <a:pt x="11826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7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0878" y="48807"/>
                  </a:moveTo>
                  <a:lnTo>
                    <a:pt x="42115" y="24803"/>
                  </a:lnTo>
                  <a:cubicBezTo>
                    <a:pt x="40115" y="19374"/>
                    <a:pt x="38782" y="14421"/>
                    <a:pt x="37448" y="9563"/>
                  </a:cubicBezTo>
                  <a:lnTo>
                    <a:pt x="37448" y="9563"/>
                  </a:lnTo>
                  <a:cubicBezTo>
                    <a:pt x="36115" y="14516"/>
                    <a:pt x="34591" y="19660"/>
                    <a:pt x="32876" y="24708"/>
                  </a:cubicBezTo>
                  <a:lnTo>
                    <a:pt x="24018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61">
              <a:extLst>
                <a:ext uri="{FF2B5EF4-FFF2-40B4-BE49-F238E27FC236}">
                  <a16:creationId xmlns:a16="http://schemas.microsoft.com/office/drawing/2014/main" id="{523D8817-279F-41C2-A13F-BD1DBB1D6269}"/>
                </a:ext>
              </a:extLst>
            </p:cNvPr>
            <p:cNvSpPr/>
            <p:nvPr/>
          </p:nvSpPr>
          <p:spPr>
            <a:xfrm>
              <a:off x="10790845" y="2835647"/>
              <a:ext cx="238519" cy="182678"/>
            </a:xfrm>
            <a:custGeom>
              <a:avLst/>
              <a:gdLst>
                <a:gd name="connsiteX0" fmla="*/ 22875 w 109442"/>
                <a:gd name="connsiteY0" fmla="*/ 83478 h 83820"/>
                <a:gd name="connsiteX1" fmla="*/ 15 w 109442"/>
                <a:gd name="connsiteY1" fmla="*/ 38 h 83820"/>
                <a:gd name="connsiteX2" fmla="*/ 12303 w 109442"/>
                <a:gd name="connsiteY2" fmla="*/ 38 h 83820"/>
                <a:gd name="connsiteX3" fmla="*/ 22971 w 109442"/>
                <a:gd name="connsiteY3" fmla="*/ 42234 h 83820"/>
                <a:gd name="connsiteX4" fmla="*/ 29638 w 109442"/>
                <a:gd name="connsiteY4" fmla="*/ 70809 h 83820"/>
                <a:gd name="connsiteX5" fmla="*/ 29638 w 109442"/>
                <a:gd name="connsiteY5" fmla="*/ 70809 h 83820"/>
                <a:gd name="connsiteX6" fmla="*/ 36972 w 109442"/>
                <a:gd name="connsiteY6" fmla="*/ 42234 h 83820"/>
                <a:gd name="connsiteX7" fmla="*/ 49069 w 109442"/>
                <a:gd name="connsiteY7" fmla="*/ 134 h 83820"/>
                <a:gd name="connsiteX8" fmla="*/ 61166 w 109442"/>
                <a:gd name="connsiteY8" fmla="*/ 134 h 83820"/>
                <a:gd name="connsiteX9" fmla="*/ 72119 w 109442"/>
                <a:gd name="connsiteY9" fmla="*/ 42520 h 83820"/>
                <a:gd name="connsiteX10" fmla="*/ 78406 w 109442"/>
                <a:gd name="connsiteY10" fmla="*/ 71095 h 83820"/>
                <a:gd name="connsiteX11" fmla="*/ 78406 w 109442"/>
                <a:gd name="connsiteY11" fmla="*/ 71095 h 83820"/>
                <a:gd name="connsiteX12" fmla="*/ 85645 w 109442"/>
                <a:gd name="connsiteY12" fmla="*/ 42520 h 83820"/>
                <a:gd name="connsiteX13" fmla="*/ 97551 w 109442"/>
                <a:gd name="connsiteY13" fmla="*/ 420 h 83820"/>
                <a:gd name="connsiteX14" fmla="*/ 109458 w 109442"/>
                <a:gd name="connsiteY14" fmla="*/ 420 h 83820"/>
                <a:gd name="connsiteX15" fmla="*/ 83930 w 109442"/>
                <a:gd name="connsiteY15" fmla="*/ 83858 h 83820"/>
                <a:gd name="connsiteX16" fmla="*/ 72310 w 109442"/>
                <a:gd name="connsiteY16" fmla="*/ 83858 h 83820"/>
                <a:gd name="connsiteX17" fmla="*/ 60975 w 109442"/>
                <a:gd name="connsiteY17" fmla="*/ 40424 h 83820"/>
                <a:gd name="connsiteX18" fmla="*/ 55070 w 109442"/>
                <a:gd name="connsiteY18" fmla="*/ 13183 h 83820"/>
                <a:gd name="connsiteX19" fmla="*/ 55070 w 109442"/>
                <a:gd name="connsiteY19" fmla="*/ 13183 h 83820"/>
                <a:gd name="connsiteX20" fmla="*/ 48117 w 109442"/>
                <a:gd name="connsiteY20" fmla="*/ 40424 h 83820"/>
                <a:gd name="connsiteX21" fmla="*/ 35258 w 109442"/>
                <a:gd name="connsiteY21" fmla="*/ 83858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442" h="83820">
                  <a:moveTo>
                    <a:pt x="22875" y="83478"/>
                  </a:moveTo>
                  <a:lnTo>
                    <a:pt x="15" y="38"/>
                  </a:lnTo>
                  <a:lnTo>
                    <a:pt x="12303" y="38"/>
                  </a:lnTo>
                  <a:lnTo>
                    <a:pt x="22971" y="42234"/>
                  </a:lnTo>
                  <a:cubicBezTo>
                    <a:pt x="25637" y="52616"/>
                    <a:pt x="28018" y="62999"/>
                    <a:pt x="29638" y="70809"/>
                  </a:cubicBezTo>
                  <a:lnTo>
                    <a:pt x="29638" y="70809"/>
                  </a:lnTo>
                  <a:cubicBezTo>
                    <a:pt x="31067" y="62523"/>
                    <a:pt x="33924" y="52616"/>
                    <a:pt x="36972" y="42234"/>
                  </a:cubicBezTo>
                  <a:lnTo>
                    <a:pt x="49069" y="134"/>
                  </a:lnTo>
                  <a:lnTo>
                    <a:pt x="61166" y="134"/>
                  </a:lnTo>
                  <a:lnTo>
                    <a:pt x="72119" y="42520"/>
                  </a:lnTo>
                  <a:cubicBezTo>
                    <a:pt x="74701" y="51931"/>
                    <a:pt x="76806" y="61465"/>
                    <a:pt x="78406" y="71095"/>
                  </a:cubicBezTo>
                  <a:lnTo>
                    <a:pt x="78406" y="71095"/>
                  </a:lnTo>
                  <a:cubicBezTo>
                    <a:pt x="80311" y="61570"/>
                    <a:pt x="82883" y="52616"/>
                    <a:pt x="85645" y="42520"/>
                  </a:cubicBezTo>
                  <a:lnTo>
                    <a:pt x="97551" y="420"/>
                  </a:lnTo>
                  <a:lnTo>
                    <a:pt x="109458" y="420"/>
                  </a:lnTo>
                  <a:lnTo>
                    <a:pt x="83930" y="83858"/>
                  </a:lnTo>
                  <a:lnTo>
                    <a:pt x="72310" y="83858"/>
                  </a:lnTo>
                  <a:lnTo>
                    <a:pt x="60975" y="40424"/>
                  </a:lnTo>
                  <a:cubicBezTo>
                    <a:pt x="58470" y="31471"/>
                    <a:pt x="56499" y="22375"/>
                    <a:pt x="55070" y="13183"/>
                  </a:cubicBezTo>
                  <a:lnTo>
                    <a:pt x="55070" y="13183"/>
                  </a:lnTo>
                  <a:cubicBezTo>
                    <a:pt x="53260" y="22384"/>
                    <a:pt x="50946" y="31481"/>
                    <a:pt x="48117" y="40424"/>
                  </a:cubicBezTo>
                  <a:lnTo>
                    <a:pt x="35258" y="83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62">
              <a:extLst>
                <a:ext uri="{FF2B5EF4-FFF2-40B4-BE49-F238E27FC236}">
                  <a16:creationId xmlns:a16="http://schemas.microsoft.com/office/drawing/2014/main" id="{10AA3FFD-8E4A-4435-8E1E-8905DEB676DB}"/>
                </a:ext>
              </a:extLst>
            </p:cNvPr>
            <p:cNvSpPr/>
            <p:nvPr/>
          </p:nvSpPr>
          <p:spPr>
            <a:xfrm>
              <a:off x="11023343" y="2835647"/>
              <a:ext cx="164203" cy="181847"/>
            </a:xfrm>
            <a:custGeom>
              <a:avLst/>
              <a:gdLst>
                <a:gd name="connsiteX0" fmla="*/ 21542 w 75343"/>
                <a:gd name="connsiteY0" fmla="*/ 57188 h 83439"/>
                <a:gd name="connsiteX1" fmla="*/ 12017 w 75343"/>
                <a:gd name="connsiteY1" fmla="*/ 83478 h 83439"/>
                <a:gd name="connsiteX2" fmla="*/ 15 w 75343"/>
                <a:gd name="connsiteY2" fmla="*/ 83478 h 83439"/>
                <a:gd name="connsiteX3" fmla="*/ 30590 w 75343"/>
                <a:gd name="connsiteY3" fmla="*/ 38 h 83439"/>
                <a:gd name="connsiteX4" fmla="*/ 44592 w 75343"/>
                <a:gd name="connsiteY4" fmla="*/ 38 h 83439"/>
                <a:gd name="connsiteX5" fmla="*/ 75358 w 75343"/>
                <a:gd name="connsiteY5" fmla="*/ 83478 h 83439"/>
                <a:gd name="connsiteX6" fmla="*/ 62975 w 75343"/>
                <a:gd name="connsiteY6" fmla="*/ 83478 h 83439"/>
                <a:gd name="connsiteX7" fmla="*/ 53450 w 75343"/>
                <a:gd name="connsiteY7" fmla="*/ 57188 h 83439"/>
                <a:gd name="connsiteX8" fmla="*/ 51069 w 75343"/>
                <a:gd name="connsiteY8" fmla="*/ 48807 h 83439"/>
                <a:gd name="connsiteX9" fmla="*/ 42306 w 75343"/>
                <a:gd name="connsiteY9" fmla="*/ 24803 h 83439"/>
                <a:gd name="connsiteX10" fmla="*/ 37639 w 75343"/>
                <a:gd name="connsiteY10" fmla="*/ 9563 h 83439"/>
                <a:gd name="connsiteX11" fmla="*/ 37639 w 75343"/>
                <a:gd name="connsiteY11" fmla="*/ 9563 h 83439"/>
                <a:gd name="connsiteX12" fmla="*/ 33067 w 75343"/>
                <a:gd name="connsiteY12" fmla="*/ 24708 h 83439"/>
                <a:gd name="connsiteX13" fmla="*/ 24209 w 75343"/>
                <a:gd name="connsiteY13" fmla="*/ 48807 h 8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43" h="83439">
                  <a:moveTo>
                    <a:pt x="21542" y="57188"/>
                  </a:moveTo>
                  <a:lnTo>
                    <a:pt x="12017" y="83478"/>
                  </a:lnTo>
                  <a:lnTo>
                    <a:pt x="15" y="83478"/>
                  </a:lnTo>
                  <a:lnTo>
                    <a:pt x="30590" y="38"/>
                  </a:lnTo>
                  <a:lnTo>
                    <a:pt x="44592" y="38"/>
                  </a:lnTo>
                  <a:lnTo>
                    <a:pt x="75358" y="83478"/>
                  </a:lnTo>
                  <a:lnTo>
                    <a:pt x="62975" y="83478"/>
                  </a:lnTo>
                  <a:lnTo>
                    <a:pt x="53450" y="57188"/>
                  </a:lnTo>
                  <a:close/>
                  <a:moveTo>
                    <a:pt x="51069" y="48807"/>
                  </a:moveTo>
                  <a:lnTo>
                    <a:pt x="42306" y="24803"/>
                  </a:lnTo>
                  <a:cubicBezTo>
                    <a:pt x="40306" y="19374"/>
                    <a:pt x="38972" y="14421"/>
                    <a:pt x="37639" y="9563"/>
                  </a:cubicBezTo>
                  <a:lnTo>
                    <a:pt x="37639" y="9563"/>
                  </a:lnTo>
                  <a:cubicBezTo>
                    <a:pt x="36305" y="14516"/>
                    <a:pt x="34781" y="19660"/>
                    <a:pt x="33067" y="24708"/>
                  </a:cubicBezTo>
                  <a:lnTo>
                    <a:pt x="24209" y="488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3">
              <a:extLst>
                <a:ext uri="{FF2B5EF4-FFF2-40B4-BE49-F238E27FC236}">
                  <a16:creationId xmlns:a16="http://schemas.microsoft.com/office/drawing/2014/main" id="{826467D9-CA88-420F-A7EC-2B0E3C15B311}"/>
                </a:ext>
              </a:extLst>
            </p:cNvPr>
            <p:cNvSpPr/>
            <p:nvPr/>
          </p:nvSpPr>
          <p:spPr>
            <a:xfrm>
              <a:off x="11216814" y="2833994"/>
              <a:ext cx="128081" cy="182668"/>
            </a:xfrm>
            <a:custGeom>
              <a:avLst/>
              <a:gdLst>
                <a:gd name="connsiteX0" fmla="*/ 15 w 58769"/>
                <a:gd name="connsiteY0" fmla="*/ 1940 h 83816"/>
                <a:gd name="connsiteX1" fmla="*/ 22399 w 58769"/>
                <a:gd name="connsiteY1" fmla="*/ 226 h 83816"/>
                <a:gd name="connsiteX2" fmla="*/ 48497 w 58769"/>
                <a:gd name="connsiteY2" fmla="*/ 6989 h 83816"/>
                <a:gd name="connsiteX3" fmla="*/ 55546 w 58769"/>
                <a:gd name="connsiteY3" fmla="*/ 22895 h 83816"/>
                <a:gd name="connsiteX4" fmla="*/ 38591 w 58769"/>
                <a:gd name="connsiteY4" fmla="*/ 44136 h 83816"/>
                <a:gd name="connsiteX5" fmla="*/ 38591 w 58769"/>
                <a:gd name="connsiteY5" fmla="*/ 44136 h 83816"/>
                <a:gd name="connsiteX6" fmla="*/ 51831 w 58769"/>
                <a:gd name="connsiteY6" fmla="*/ 60900 h 83816"/>
                <a:gd name="connsiteX7" fmla="*/ 58784 w 58769"/>
                <a:gd name="connsiteY7" fmla="*/ 83855 h 83816"/>
                <a:gd name="connsiteX8" fmla="*/ 46688 w 58769"/>
                <a:gd name="connsiteY8" fmla="*/ 83855 h 83816"/>
                <a:gd name="connsiteX9" fmla="*/ 40687 w 58769"/>
                <a:gd name="connsiteY9" fmla="*/ 63948 h 83816"/>
                <a:gd name="connsiteX10" fmla="*/ 22685 w 58769"/>
                <a:gd name="connsiteY10" fmla="*/ 47756 h 83816"/>
                <a:gd name="connsiteX11" fmla="*/ 11731 w 58769"/>
                <a:gd name="connsiteY11" fmla="*/ 47756 h 83816"/>
                <a:gd name="connsiteX12" fmla="*/ 11731 w 58769"/>
                <a:gd name="connsiteY12" fmla="*/ 83855 h 83816"/>
                <a:gd name="connsiteX13" fmla="*/ 15 w 58769"/>
                <a:gd name="connsiteY13" fmla="*/ 83855 h 83816"/>
                <a:gd name="connsiteX14" fmla="*/ 11731 w 58769"/>
                <a:gd name="connsiteY14" fmla="*/ 40040 h 83816"/>
                <a:gd name="connsiteX15" fmla="*/ 23637 w 58769"/>
                <a:gd name="connsiteY15" fmla="*/ 40040 h 83816"/>
                <a:gd name="connsiteX16" fmla="*/ 43925 w 58769"/>
                <a:gd name="connsiteY16" fmla="*/ 24229 h 83816"/>
                <a:gd name="connsiteX17" fmla="*/ 23161 w 58769"/>
                <a:gd name="connsiteY17" fmla="*/ 8608 h 83816"/>
                <a:gd name="connsiteX18" fmla="*/ 11731 w 58769"/>
                <a:gd name="connsiteY18" fmla="*/ 9560 h 8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769" h="83816">
                  <a:moveTo>
                    <a:pt x="15" y="1940"/>
                  </a:moveTo>
                  <a:cubicBezTo>
                    <a:pt x="7416" y="721"/>
                    <a:pt x="14902" y="150"/>
                    <a:pt x="22399" y="226"/>
                  </a:cubicBezTo>
                  <a:cubicBezTo>
                    <a:pt x="31629" y="-679"/>
                    <a:pt x="40868" y="1712"/>
                    <a:pt x="48497" y="6989"/>
                  </a:cubicBezTo>
                  <a:cubicBezTo>
                    <a:pt x="53117" y="10961"/>
                    <a:pt x="55708" y="16799"/>
                    <a:pt x="55546" y="22895"/>
                  </a:cubicBezTo>
                  <a:cubicBezTo>
                    <a:pt x="55394" y="33011"/>
                    <a:pt x="48421" y="41745"/>
                    <a:pt x="38591" y="44136"/>
                  </a:cubicBezTo>
                  <a:lnTo>
                    <a:pt x="38591" y="44136"/>
                  </a:lnTo>
                  <a:cubicBezTo>
                    <a:pt x="45706" y="46917"/>
                    <a:pt x="50774" y="53328"/>
                    <a:pt x="51831" y="60900"/>
                  </a:cubicBezTo>
                  <a:cubicBezTo>
                    <a:pt x="53393" y="68758"/>
                    <a:pt x="55727" y="76445"/>
                    <a:pt x="58784" y="83855"/>
                  </a:cubicBezTo>
                  <a:lnTo>
                    <a:pt x="46688" y="83855"/>
                  </a:lnTo>
                  <a:cubicBezTo>
                    <a:pt x="44059" y="77426"/>
                    <a:pt x="42049" y="70758"/>
                    <a:pt x="40687" y="63948"/>
                  </a:cubicBezTo>
                  <a:cubicBezTo>
                    <a:pt x="38020" y="52423"/>
                    <a:pt x="33257" y="48041"/>
                    <a:pt x="22685" y="47756"/>
                  </a:cubicBezTo>
                  <a:lnTo>
                    <a:pt x="11731" y="47756"/>
                  </a:lnTo>
                  <a:lnTo>
                    <a:pt x="11731" y="83855"/>
                  </a:lnTo>
                  <a:lnTo>
                    <a:pt x="15" y="83855"/>
                  </a:lnTo>
                  <a:close/>
                  <a:moveTo>
                    <a:pt x="11731" y="40040"/>
                  </a:moveTo>
                  <a:lnTo>
                    <a:pt x="23637" y="40040"/>
                  </a:lnTo>
                  <a:cubicBezTo>
                    <a:pt x="36020" y="40040"/>
                    <a:pt x="43925" y="33754"/>
                    <a:pt x="43925" y="24229"/>
                  </a:cubicBezTo>
                  <a:cubicBezTo>
                    <a:pt x="43925" y="14704"/>
                    <a:pt x="35543" y="8703"/>
                    <a:pt x="23161" y="8608"/>
                  </a:cubicBezTo>
                  <a:cubicBezTo>
                    <a:pt x="19332" y="8503"/>
                    <a:pt x="15493" y="8827"/>
                    <a:pt x="11731" y="95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4">
              <a:extLst>
                <a:ext uri="{FF2B5EF4-FFF2-40B4-BE49-F238E27FC236}">
                  <a16:creationId xmlns:a16="http://schemas.microsoft.com/office/drawing/2014/main" id="{E8B323B9-5EF7-4790-8DF1-D3FCD75487C8}"/>
                </a:ext>
              </a:extLst>
            </p:cNvPr>
            <p:cNvSpPr/>
            <p:nvPr/>
          </p:nvSpPr>
          <p:spPr>
            <a:xfrm>
              <a:off x="11373959" y="2834051"/>
              <a:ext cx="161205" cy="185227"/>
            </a:xfrm>
            <a:custGeom>
              <a:avLst/>
              <a:gdLst>
                <a:gd name="connsiteX0" fmla="*/ 15 w 73968"/>
                <a:gd name="connsiteY0" fmla="*/ 1914 h 84990"/>
                <a:gd name="connsiteX1" fmla="*/ 24780 w 73968"/>
                <a:gd name="connsiteY1" fmla="*/ 200 h 84990"/>
                <a:gd name="connsiteX2" fmla="*/ 61261 w 73968"/>
                <a:gd name="connsiteY2" fmla="*/ 10582 h 84990"/>
                <a:gd name="connsiteX3" fmla="*/ 73929 w 73968"/>
                <a:gd name="connsiteY3" fmla="*/ 40490 h 84990"/>
                <a:gd name="connsiteX4" fmla="*/ 60975 w 73968"/>
                <a:gd name="connsiteY4" fmla="*/ 72971 h 84990"/>
                <a:gd name="connsiteX5" fmla="*/ 21160 w 73968"/>
                <a:gd name="connsiteY5" fmla="*/ 84877 h 84990"/>
                <a:gd name="connsiteX6" fmla="*/ 15 w 73968"/>
                <a:gd name="connsiteY6" fmla="*/ 83924 h 84990"/>
                <a:gd name="connsiteX7" fmla="*/ 11635 w 73968"/>
                <a:gd name="connsiteY7" fmla="*/ 75638 h 84990"/>
                <a:gd name="connsiteX8" fmla="*/ 23447 w 73968"/>
                <a:gd name="connsiteY8" fmla="*/ 76304 h 84990"/>
                <a:gd name="connsiteX9" fmla="*/ 61547 w 73968"/>
                <a:gd name="connsiteY9" fmla="*/ 40871 h 84990"/>
                <a:gd name="connsiteX10" fmla="*/ 24970 w 73968"/>
                <a:gd name="connsiteY10" fmla="*/ 8772 h 84990"/>
                <a:gd name="connsiteX11" fmla="*/ 11350 w 73968"/>
                <a:gd name="connsiteY11" fmla="*/ 9820 h 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968" h="84990">
                  <a:moveTo>
                    <a:pt x="15" y="1914"/>
                  </a:moveTo>
                  <a:cubicBezTo>
                    <a:pt x="8226" y="790"/>
                    <a:pt x="16493" y="219"/>
                    <a:pt x="24780" y="200"/>
                  </a:cubicBezTo>
                  <a:cubicBezTo>
                    <a:pt x="37791" y="-800"/>
                    <a:pt x="50726" y="2876"/>
                    <a:pt x="61261" y="10582"/>
                  </a:cubicBezTo>
                  <a:cubicBezTo>
                    <a:pt x="69871" y="18059"/>
                    <a:pt x="74548" y="29099"/>
                    <a:pt x="73929" y="40490"/>
                  </a:cubicBezTo>
                  <a:cubicBezTo>
                    <a:pt x="74501" y="52682"/>
                    <a:pt x="69776" y="64522"/>
                    <a:pt x="60975" y="72971"/>
                  </a:cubicBezTo>
                  <a:cubicBezTo>
                    <a:pt x="49602" y="81676"/>
                    <a:pt x="35438" y="85906"/>
                    <a:pt x="21160" y="84877"/>
                  </a:cubicBezTo>
                  <a:cubicBezTo>
                    <a:pt x="14102" y="84953"/>
                    <a:pt x="7044" y="84629"/>
                    <a:pt x="15" y="83924"/>
                  </a:cubicBezTo>
                  <a:close/>
                  <a:moveTo>
                    <a:pt x="11635" y="75638"/>
                  </a:moveTo>
                  <a:cubicBezTo>
                    <a:pt x="15550" y="76143"/>
                    <a:pt x="19493" y="76371"/>
                    <a:pt x="23447" y="76304"/>
                  </a:cubicBezTo>
                  <a:cubicBezTo>
                    <a:pt x="48307" y="76304"/>
                    <a:pt x="61547" y="63446"/>
                    <a:pt x="61547" y="40871"/>
                  </a:cubicBezTo>
                  <a:cubicBezTo>
                    <a:pt x="61547" y="21250"/>
                    <a:pt x="49640" y="8772"/>
                    <a:pt x="24970" y="8772"/>
                  </a:cubicBezTo>
                  <a:cubicBezTo>
                    <a:pt x="20408" y="8715"/>
                    <a:pt x="15845" y="9067"/>
                    <a:pt x="11350" y="9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3" name="Group 179">
            <a:extLst>
              <a:ext uri="{FF2B5EF4-FFF2-40B4-BE49-F238E27FC236}">
                <a16:creationId xmlns:a16="http://schemas.microsoft.com/office/drawing/2014/main" id="{B9A9D79A-7AA4-469A-8132-BB9274FFB70F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64" name="Group 178">
              <a:extLst>
                <a:ext uri="{FF2B5EF4-FFF2-40B4-BE49-F238E27FC236}">
                  <a16:creationId xmlns:a16="http://schemas.microsoft.com/office/drawing/2014/main" id="{4EC3C4E9-C191-402A-A8D9-5BC2D46B47AC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168" name="Freeform: Shape 6">
                <a:extLst>
                  <a:ext uri="{FF2B5EF4-FFF2-40B4-BE49-F238E27FC236}">
                    <a16:creationId xmlns:a16="http://schemas.microsoft.com/office/drawing/2014/main" id="{B955D69A-9210-4407-8824-F8737FC21B1B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TextBox 175">
                <a:extLst>
                  <a:ext uri="{FF2B5EF4-FFF2-40B4-BE49-F238E27FC236}">
                    <a16:creationId xmlns:a16="http://schemas.microsoft.com/office/drawing/2014/main" id="{5EB30097-B4D8-4E0B-8A8E-0B495AB57054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WORKSHOP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5" name="Group 177">
              <a:extLst>
                <a:ext uri="{FF2B5EF4-FFF2-40B4-BE49-F238E27FC236}">
                  <a16:creationId xmlns:a16="http://schemas.microsoft.com/office/drawing/2014/main" id="{1E31DDEB-52CC-4D6D-A239-CD29DCC5DAB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166" name="Freeform: Shape 7">
                <a:extLst>
                  <a:ext uri="{FF2B5EF4-FFF2-40B4-BE49-F238E27FC236}">
                    <a16:creationId xmlns:a16="http://schemas.microsoft.com/office/drawing/2014/main" id="{EF06C43A-3B2C-4F4A-8B64-FE8BEE96782D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TextBox 176">
                <a:extLst>
                  <a:ext uri="{FF2B5EF4-FFF2-40B4-BE49-F238E27FC236}">
                    <a16:creationId xmlns:a16="http://schemas.microsoft.com/office/drawing/2014/main" id="{49F89D8E-357A-45F4-9CC5-7D7DD4274689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pc="90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FACILATOR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0" name="Group 180">
            <a:extLst>
              <a:ext uri="{FF2B5EF4-FFF2-40B4-BE49-F238E27FC236}">
                <a16:creationId xmlns:a16="http://schemas.microsoft.com/office/drawing/2014/main" id="{8A102B5F-84D5-44E7-B0BA-1D38ACF6CA88}"/>
              </a:ext>
            </a:extLst>
          </p:cNvPr>
          <p:cNvGrpSpPr/>
          <p:nvPr/>
        </p:nvGrpSpPr>
        <p:grpSpPr>
          <a:xfrm>
            <a:off x="2474686" y="905117"/>
            <a:ext cx="7895771" cy="3791252"/>
            <a:chOff x="2039258" y="905117"/>
            <a:chExt cx="7895771" cy="3791252"/>
          </a:xfrm>
        </p:grpSpPr>
        <p:sp>
          <p:nvSpPr>
            <p:cNvPr id="171" name="Freeform: Shape 155">
              <a:extLst>
                <a:ext uri="{FF2B5EF4-FFF2-40B4-BE49-F238E27FC236}">
                  <a16:creationId xmlns:a16="http://schemas.microsoft.com/office/drawing/2014/main" id="{CCA85E42-8BD2-4268-80E9-3A942B51F5E7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Rectangle 169">
              <a:extLst>
                <a:ext uri="{FF2B5EF4-FFF2-40B4-BE49-F238E27FC236}">
                  <a16:creationId xmlns:a16="http://schemas.microsoft.com/office/drawing/2014/main" id="{42D5BFC5-5FEB-4043-95B4-232ABD5B9A4F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participation</a:t>
              </a:r>
            </a:p>
          </p:txBody>
        </p:sp>
        <p:sp>
          <p:nvSpPr>
            <p:cNvPr id="173" name="TextBox 170">
              <a:extLst>
                <a:ext uri="{FF2B5EF4-FFF2-40B4-BE49-F238E27FC236}">
                  <a16:creationId xmlns:a16="http://schemas.microsoft.com/office/drawing/2014/main" id="{1DF01405-33E3-4306-9E66-5224DE542BE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66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At the annual reunion of tech talks at </a:t>
              </a:r>
              <a:r>
                <a:rPr lang="en-US" sz="1600" dirty="0" err="1">
                  <a:solidFill>
                    <a:srgbClr val="263238"/>
                  </a:solidFill>
                  <a:cs typeface="Arial" panose="020B0604020202020204" pitchFamily="34" charset="0"/>
                </a:rPr>
                <a:t>JJD.The</a:t>
              </a:r>
              <a:r>
                <a:rPr lang="en-US" sz="1600" dirty="0">
                  <a:solidFill>
                    <a:srgbClr val="263238"/>
                  </a:solidFill>
                  <a:cs typeface="Arial" panose="020B0604020202020204" pitchFamily="34" charset="0"/>
                </a:rPr>
                <a:t> conference, where talked about the most innovative technologies around the world, having a s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5" name="TextBox 173">
              <a:extLst>
                <a:ext uri="{FF2B5EF4-FFF2-40B4-BE49-F238E27FC236}">
                  <a16:creationId xmlns:a16="http://schemas.microsoft.com/office/drawing/2014/main" id="{51EC33A5-8B7A-4F57-A962-7666303DFBD6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6226634" y="4886515"/>
            <a:ext cx="5687821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>
                <a:latin typeface="Kunstler Script" panose="030304020206070D0D06" pitchFamily="66" charset="0"/>
              </a:rPr>
              <a:t>Jimmy James</a:t>
            </a:r>
            <a:endParaRPr lang="es-MX" sz="3600" dirty="0">
              <a:latin typeface="Kunstler Script" panose="030304020206070D0D06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623" y="5064606"/>
            <a:ext cx="68205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/>
              <a:t>Informatics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9552" y="2827129"/>
            <a:ext cx="10360137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>
                <a:latin typeface="Edwardian Script ITC" panose="030303020407070D0804" pitchFamily="66" charset="0"/>
              </a:rPr>
              <a:t>Jimmy James</a:t>
            </a:r>
            <a:endParaRPr lang="es-MX" sz="6600" dirty="0">
              <a:latin typeface="Edwardian Script ITC" panose="030303020407070D0804" pitchFamily="66" charset="0"/>
            </a:endParaRPr>
          </a:p>
        </p:txBody>
      </p:sp>
      <p:pic>
        <p:nvPicPr>
          <p:cNvPr id="1026" name="Picture 2" descr="Binary, code, emoji, emoticon, laptop, macbook, pc icon - Download on  Iconfinder">
            <a:extLst>
              <a:ext uri="{FF2B5EF4-FFF2-40B4-BE49-F238E27FC236}">
                <a16:creationId xmlns:a16="http://schemas.microsoft.com/office/drawing/2014/main" id="{8F944D6B-ED4C-409B-8493-CD6A707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85" y="1768860"/>
            <a:ext cx="2095253" cy="20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er Loot &amp; Programmer Merch - Mellow Rubber Duck">
            <a:extLst>
              <a:ext uri="{FF2B5EF4-FFF2-40B4-BE49-F238E27FC236}">
                <a16:creationId xmlns:a16="http://schemas.microsoft.com/office/drawing/2014/main" id="{65BC38B9-5179-4A25-A820-A42B504C2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" t="-6793" r="67462" b="-3790"/>
          <a:stretch/>
        </p:blipFill>
        <p:spPr bwMode="auto">
          <a:xfrm>
            <a:off x="-20074" y="4131960"/>
            <a:ext cx="2249369" cy="27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342</Words>
  <Application>Microsoft Office PowerPoint</Application>
  <PresentationFormat>Panorámica</PresentationFormat>
  <Paragraphs>81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Edwardian Script ITC</vt:lpstr>
      <vt:lpstr>Kunstler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de creatividad</dc:title>
  <dc:creator>Alex</dc:creator>
  <cp:lastModifiedBy>Jimmy James Lopez</cp:lastModifiedBy>
  <cp:revision>11</cp:revision>
  <dcterms:created xsi:type="dcterms:W3CDTF">2019-03-23T03:53:52Z</dcterms:created>
  <dcterms:modified xsi:type="dcterms:W3CDTF">2022-04-11T04:27:02Z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