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95" r:id="rId2"/>
    <p:sldId id="256" r:id="rId3"/>
    <p:sldId id="258" r:id="rId4"/>
    <p:sldId id="262" r:id="rId5"/>
    <p:sldId id="287" r:id="rId6"/>
    <p:sldId id="261" r:id="rId7"/>
    <p:sldId id="291" r:id="rId8"/>
    <p:sldId id="260" r:id="rId9"/>
    <p:sldId id="263" r:id="rId10"/>
    <p:sldId id="264" r:id="rId11"/>
    <p:sldId id="265" r:id="rId12"/>
    <p:sldId id="269" r:id="rId13"/>
    <p:sldId id="281" r:id="rId14"/>
    <p:sldId id="292" r:id="rId15"/>
    <p:sldId id="293" r:id="rId16"/>
    <p:sldId id="294" r:id="rId17"/>
    <p:sldId id="285" r:id="rId18"/>
    <p:sldId id="286" r:id="rId19"/>
    <p:sldId id="288" r:id="rId20"/>
    <p:sldId id="290" r:id="rId21"/>
  </p:sldIdLst>
  <p:sldSz cx="9144000" cy="5143500" type="screen16x9"/>
  <p:notesSz cx="17348200" cy="9753600"/>
  <p:embeddedFontLst>
    <p:embeddedFont>
      <p:font typeface="Advent Pro" panose="020B0604020202020204" charset="0"/>
      <p:regular r:id="rId23"/>
      <p:bold r:id="rId24"/>
    </p:embeddedFont>
    <p:embeddedFont>
      <p:font typeface="Advent Pro Light" panose="020B0604020202020204" charset="0"/>
      <p:regular r:id="rId25"/>
      <p:bold r:id="rId26"/>
    </p:embeddedFont>
    <p:embeddedFont>
      <p:font typeface="Haettenschweiler" panose="020B0706040902060204" pitchFamily="34" charset="0"/>
      <p:regular r:id="rId27"/>
    </p:embeddedFont>
    <p:embeddedFont>
      <p:font typeface="Oswald" pitchFamily="2" charset="0"/>
      <p:regular r:id="rId28"/>
      <p:bold r:id="rId29"/>
    </p:embeddedFont>
    <p:embeddedFont>
      <p:font typeface="Oswald Regular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Alberto Velueta de la Cruz" initials="JAVdlC" lastIdx="1" clrIdx="0">
    <p:extLst>
      <p:ext uri="{19B8F6BF-5375-455C-9EA6-DF929625EA0E}">
        <p15:presenceInfo xmlns:p15="http://schemas.microsoft.com/office/powerpoint/2012/main" userId="Juan Alberto Velueta de la Cr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0A0"/>
    <a:srgbClr val="5F7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DAB3F-5DF6-44E9-98E1-BF11F26417BB}">
  <a:tblStyle styleId="{2ADDAB3F-5DF6-44E9-98E1-BF11F26417B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AD6AB1-280C-4EFC-8D78-A45D0FB414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3">
  <p:cSld name="CUSTOM_1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1" r:id="rId9"/>
    <p:sldLayoutId id="2147483667" r:id="rId10"/>
    <p:sldLayoutId id="2147483668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loxoSrb54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k9xP0whr4k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icadamx.000webhost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H11H9kkesc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4E5E-8149-4F27-9EFE-AD75CB93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Watch</a:t>
            </a:r>
            <a:r>
              <a:rPr lang="es-MX" dirty="0"/>
              <a:t> Video…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708AD-4A97-4B9A-867C-4940E35EE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https://youtu.be/2loxoSrb54o</a:t>
            </a:r>
            <a:endParaRPr lang="es-MX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9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¿QUE MAS PUEDE HACER?</a:t>
            </a:r>
            <a:endParaRPr dirty="0"/>
          </a:p>
        </p:txBody>
      </p:sp>
      <p:sp>
        <p:nvSpPr>
          <p:cNvPr id="763" name="Google Shape;763;p39"/>
          <p:cNvSpPr txBox="1">
            <a:spLocks noGrp="1"/>
          </p:cNvSpPr>
          <p:nvPr>
            <p:ph type="title"/>
          </p:nvPr>
        </p:nvSpPr>
        <p:spPr>
          <a:xfrm>
            <a:off x="1139115" y="3082641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dirty="0"/>
              <a:t>GUARDAR CONTACTOS</a:t>
            </a:r>
            <a:br>
              <a:rPr lang="es-MX" dirty="0"/>
            </a:br>
            <a:endParaRPr dirty="0"/>
          </a:p>
        </p:txBody>
      </p:sp>
      <p:sp>
        <p:nvSpPr>
          <p:cNvPr id="767" name="Google Shape;767;p39"/>
          <p:cNvSpPr txBox="1">
            <a:spLocks noGrp="1"/>
          </p:cNvSpPr>
          <p:nvPr>
            <p:ph type="title" idx="4"/>
          </p:nvPr>
        </p:nvSpPr>
        <p:spPr>
          <a:xfrm>
            <a:off x="4686045" y="3076302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MANDAR </a:t>
            </a:r>
            <a:r>
              <a:rPr lang="en-US" dirty="0" err="1"/>
              <a:t>CORREOS</a:t>
            </a:r>
            <a:r>
              <a:rPr lang="en-US" dirty="0"/>
              <a:t> </a:t>
            </a:r>
            <a:r>
              <a:rPr lang="en-US" dirty="0" err="1"/>
              <a:t>ELECTRONICOS</a:t>
            </a:r>
            <a:endParaRPr dirty="0"/>
          </a:p>
        </p:txBody>
      </p:sp>
      <p:sp>
        <p:nvSpPr>
          <p:cNvPr id="58" name="Google Shape;767;p39">
            <a:extLst>
              <a:ext uri="{FF2B5EF4-FFF2-40B4-BE49-F238E27FC236}">
                <a16:creationId xmlns:a16="http://schemas.microsoft.com/office/drawing/2014/main" id="{852CCBDE-7B2D-4DCE-B585-13026E4A0DE8}"/>
              </a:ext>
            </a:extLst>
          </p:cNvPr>
          <p:cNvSpPr txBox="1">
            <a:spLocks/>
          </p:cNvSpPr>
          <p:nvPr/>
        </p:nvSpPr>
        <p:spPr>
          <a:xfrm>
            <a:off x="6534969" y="3082641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PERFILES</a:t>
            </a:r>
            <a:r>
              <a:rPr lang="en-US" dirty="0"/>
              <a:t> DIFERENTES</a:t>
            </a:r>
          </a:p>
        </p:txBody>
      </p:sp>
      <p:sp>
        <p:nvSpPr>
          <p:cNvPr id="85" name="Google Shape;759;p39">
            <a:extLst>
              <a:ext uri="{FF2B5EF4-FFF2-40B4-BE49-F238E27FC236}">
                <a16:creationId xmlns:a16="http://schemas.microsoft.com/office/drawing/2014/main" id="{61903200-3D49-414D-99D6-CB1465177D10}"/>
              </a:ext>
            </a:extLst>
          </p:cNvPr>
          <p:cNvSpPr/>
          <p:nvPr/>
        </p:nvSpPr>
        <p:spPr>
          <a:xfrm>
            <a:off x="1459720" y="1825650"/>
            <a:ext cx="1011000" cy="101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760;p39">
            <a:extLst>
              <a:ext uri="{FF2B5EF4-FFF2-40B4-BE49-F238E27FC236}">
                <a16:creationId xmlns:a16="http://schemas.microsoft.com/office/drawing/2014/main" id="{B7277FFD-DC98-4264-9301-02D124C33E14}"/>
              </a:ext>
            </a:extLst>
          </p:cNvPr>
          <p:cNvSpPr/>
          <p:nvPr/>
        </p:nvSpPr>
        <p:spPr>
          <a:xfrm>
            <a:off x="3166794" y="1831563"/>
            <a:ext cx="1011000" cy="101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761;p39">
            <a:extLst>
              <a:ext uri="{FF2B5EF4-FFF2-40B4-BE49-F238E27FC236}">
                <a16:creationId xmlns:a16="http://schemas.microsoft.com/office/drawing/2014/main" id="{8EC0F11D-4F67-40F5-BD70-2E59B69E22B6}"/>
              </a:ext>
            </a:extLst>
          </p:cNvPr>
          <p:cNvSpPr/>
          <p:nvPr/>
        </p:nvSpPr>
        <p:spPr>
          <a:xfrm>
            <a:off x="5012729" y="1833995"/>
            <a:ext cx="1011000" cy="101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770;p39">
            <a:extLst>
              <a:ext uri="{FF2B5EF4-FFF2-40B4-BE49-F238E27FC236}">
                <a16:creationId xmlns:a16="http://schemas.microsoft.com/office/drawing/2014/main" id="{DB65AB96-EF7E-4DDE-A3A0-0CF5B7E01F33}"/>
              </a:ext>
            </a:extLst>
          </p:cNvPr>
          <p:cNvSpPr/>
          <p:nvPr/>
        </p:nvSpPr>
        <p:spPr>
          <a:xfrm>
            <a:off x="1735715" y="2023979"/>
            <a:ext cx="502297" cy="579853"/>
          </a:xfrm>
          <a:custGeom>
            <a:avLst/>
            <a:gdLst/>
            <a:ahLst/>
            <a:cxnLst/>
            <a:rect l="l" t="t" r="r" b="b"/>
            <a:pathLst>
              <a:path w="180845" h="208768" extrusionOk="0">
                <a:moveTo>
                  <a:pt x="71307" y="6524"/>
                </a:moveTo>
                <a:cubicBezTo>
                  <a:pt x="73232" y="6524"/>
                  <a:pt x="75026" y="7274"/>
                  <a:pt x="76396" y="8644"/>
                </a:cubicBezTo>
                <a:lnTo>
                  <a:pt x="88661" y="20909"/>
                </a:lnTo>
                <a:lnTo>
                  <a:pt x="79952" y="20909"/>
                </a:lnTo>
                <a:cubicBezTo>
                  <a:pt x="78027" y="20909"/>
                  <a:pt x="76233" y="20159"/>
                  <a:pt x="74863" y="18822"/>
                </a:cubicBezTo>
                <a:lnTo>
                  <a:pt x="62598" y="6524"/>
                </a:lnTo>
                <a:close/>
                <a:moveTo>
                  <a:pt x="92217" y="6524"/>
                </a:moveTo>
                <a:cubicBezTo>
                  <a:pt x="94141" y="6524"/>
                  <a:pt x="95935" y="7274"/>
                  <a:pt x="97305" y="8644"/>
                </a:cubicBezTo>
                <a:lnTo>
                  <a:pt x="109570" y="20909"/>
                </a:lnTo>
                <a:lnTo>
                  <a:pt x="100894" y="20909"/>
                </a:lnTo>
                <a:cubicBezTo>
                  <a:pt x="98969" y="20909"/>
                  <a:pt x="97142" y="20159"/>
                  <a:pt x="95805" y="18822"/>
                </a:cubicBezTo>
                <a:lnTo>
                  <a:pt x="83507" y="6524"/>
                </a:lnTo>
                <a:close/>
                <a:moveTo>
                  <a:pt x="50365" y="6524"/>
                </a:moveTo>
                <a:cubicBezTo>
                  <a:pt x="52290" y="6524"/>
                  <a:pt x="54117" y="7274"/>
                  <a:pt x="55454" y="8644"/>
                </a:cubicBezTo>
                <a:lnTo>
                  <a:pt x="70263" y="23421"/>
                </a:lnTo>
                <a:cubicBezTo>
                  <a:pt x="72840" y="26031"/>
                  <a:pt x="76298" y="27466"/>
                  <a:pt x="79952" y="27466"/>
                </a:cubicBezTo>
                <a:lnTo>
                  <a:pt x="170602" y="27466"/>
                </a:lnTo>
                <a:cubicBezTo>
                  <a:pt x="172657" y="27466"/>
                  <a:pt x="174321" y="29130"/>
                  <a:pt x="174321" y="31152"/>
                </a:cubicBezTo>
                <a:lnTo>
                  <a:pt x="174321" y="156673"/>
                </a:lnTo>
                <a:cubicBezTo>
                  <a:pt x="174321" y="158728"/>
                  <a:pt x="172657" y="160392"/>
                  <a:pt x="170602" y="160392"/>
                </a:cubicBezTo>
                <a:lnTo>
                  <a:pt x="114627" y="160392"/>
                </a:lnTo>
                <a:lnTo>
                  <a:pt x="114627" y="142745"/>
                </a:lnTo>
                <a:cubicBezTo>
                  <a:pt x="114627" y="140918"/>
                  <a:pt x="113159" y="139483"/>
                  <a:pt x="111332" y="139483"/>
                </a:cubicBezTo>
                <a:lnTo>
                  <a:pt x="69513" y="139483"/>
                </a:lnTo>
                <a:cubicBezTo>
                  <a:pt x="67687" y="139483"/>
                  <a:pt x="66219" y="140918"/>
                  <a:pt x="66219" y="142745"/>
                </a:cubicBezTo>
                <a:lnTo>
                  <a:pt x="66219" y="160392"/>
                </a:lnTo>
                <a:lnTo>
                  <a:pt x="10243" y="160392"/>
                </a:lnTo>
                <a:cubicBezTo>
                  <a:pt x="8188" y="160392"/>
                  <a:pt x="6524" y="158728"/>
                  <a:pt x="6524" y="156673"/>
                </a:cubicBezTo>
                <a:lnTo>
                  <a:pt x="6524" y="10243"/>
                </a:lnTo>
                <a:cubicBezTo>
                  <a:pt x="6524" y="8188"/>
                  <a:pt x="8188" y="6524"/>
                  <a:pt x="10243" y="6524"/>
                </a:cubicBezTo>
                <a:close/>
                <a:moveTo>
                  <a:pt x="108070" y="146007"/>
                </a:moveTo>
                <a:lnTo>
                  <a:pt x="108070" y="177615"/>
                </a:lnTo>
                <a:cubicBezTo>
                  <a:pt x="108070" y="179409"/>
                  <a:pt x="109538" y="180877"/>
                  <a:pt x="111332" y="180877"/>
                </a:cubicBezTo>
                <a:lnTo>
                  <a:pt x="115964" y="180877"/>
                </a:lnTo>
                <a:lnTo>
                  <a:pt x="90423" y="201297"/>
                </a:lnTo>
                <a:lnTo>
                  <a:pt x="64881" y="180877"/>
                </a:lnTo>
                <a:lnTo>
                  <a:pt x="69513" y="180877"/>
                </a:lnTo>
                <a:cubicBezTo>
                  <a:pt x="71307" y="180877"/>
                  <a:pt x="72775" y="179409"/>
                  <a:pt x="72775" y="177615"/>
                </a:cubicBezTo>
                <a:lnTo>
                  <a:pt x="72775" y="146007"/>
                </a:lnTo>
                <a:close/>
                <a:moveTo>
                  <a:pt x="10243" y="0"/>
                </a:moveTo>
                <a:cubicBezTo>
                  <a:pt x="4567" y="0"/>
                  <a:pt x="0" y="4599"/>
                  <a:pt x="0" y="10243"/>
                </a:cubicBezTo>
                <a:lnTo>
                  <a:pt x="0" y="156673"/>
                </a:lnTo>
                <a:cubicBezTo>
                  <a:pt x="0" y="162316"/>
                  <a:pt x="4567" y="166916"/>
                  <a:pt x="10243" y="166916"/>
                </a:cubicBezTo>
                <a:lnTo>
                  <a:pt x="66219" y="166916"/>
                </a:lnTo>
                <a:lnTo>
                  <a:pt x="66219" y="174321"/>
                </a:lnTo>
                <a:lnTo>
                  <a:pt x="55552" y="174321"/>
                </a:lnTo>
                <a:cubicBezTo>
                  <a:pt x="54182" y="174321"/>
                  <a:pt x="52942" y="175201"/>
                  <a:pt x="52486" y="176539"/>
                </a:cubicBezTo>
                <a:cubicBezTo>
                  <a:pt x="51996" y="177844"/>
                  <a:pt x="52420" y="179279"/>
                  <a:pt x="53530" y="180160"/>
                </a:cubicBezTo>
                <a:lnTo>
                  <a:pt x="88368" y="208049"/>
                </a:lnTo>
                <a:cubicBezTo>
                  <a:pt x="88987" y="208539"/>
                  <a:pt x="89705" y="208767"/>
                  <a:pt x="90423" y="208767"/>
                </a:cubicBezTo>
                <a:cubicBezTo>
                  <a:pt x="91140" y="208767"/>
                  <a:pt x="91858" y="208539"/>
                  <a:pt x="92478" y="208049"/>
                </a:cubicBezTo>
                <a:lnTo>
                  <a:pt x="127316" y="180160"/>
                </a:lnTo>
                <a:cubicBezTo>
                  <a:pt x="128425" y="179279"/>
                  <a:pt x="128849" y="177844"/>
                  <a:pt x="128359" y="176539"/>
                </a:cubicBezTo>
                <a:cubicBezTo>
                  <a:pt x="127903" y="175201"/>
                  <a:pt x="126663" y="174321"/>
                  <a:pt x="125293" y="174321"/>
                </a:cubicBezTo>
                <a:lnTo>
                  <a:pt x="114627" y="174321"/>
                </a:lnTo>
                <a:lnTo>
                  <a:pt x="114627" y="166916"/>
                </a:lnTo>
                <a:lnTo>
                  <a:pt x="170602" y="166916"/>
                </a:lnTo>
                <a:cubicBezTo>
                  <a:pt x="176278" y="166916"/>
                  <a:pt x="180845" y="162316"/>
                  <a:pt x="180845" y="156673"/>
                </a:cubicBezTo>
                <a:lnTo>
                  <a:pt x="180845" y="31152"/>
                </a:lnTo>
                <a:cubicBezTo>
                  <a:pt x="180845" y="25509"/>
                  <a:pt x="176278" y="20909"/>
                  <a:pt x="170602" y="20909"/>
                </a:cubicBezTo>
                <a:lnTo>
                  <a:pt x="121803" y="20909"/>
                </a:lnTo>
                <a:cubicBezTo>
                  <a:pt x="119878" y="20909"/>
                  <a:pt x="118084" y="20159"/>
                  <a:pt x="116714" y="18822"/>
                </a:cubicBezTo>
                <a:lnTo>
                  <a:pt x="101937" y="4012"/>
                </a:lnTo>
                <a:cubicBezTo>
                  <a:pt x="99328" y="1435"/>
                  <a:pt x="95870" y="0"/>
                  <a:pt x="92217" y="0"/>
                </a:cubicBezTo>
                <a:close/>
              </a:path>
            </a:pathLst>
          </a:custGeom>
          <a:solidFill>
            <a:srgbClr val="5870A0"/>
          </a:solidFill>
          <a:ln>
            <a:solidFill>
              <a:srgbClr val="587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11407;p73">
            <a:extLst>
              <a:ext uri="{FF2B5EF4-FFF2-40B4-BE49-F238E27FC236}">
                <a16:creationId xmlns:a16="http://schemas.microsoft.com/office/drawing/2014/main" id="{0361FFF0-D243-4210-AE06-27F1BDC57D31}"/>
              </a:ext>
            </a:extLst>
          </p:cNvPr>
          <p:cNvGrpSpPr/>
          <p:nvPr/>
        </p:nvGrpSpPr>
        <p:grpSpPr>
          <a:xfrm>
            <a:off x="1815840" y="2118119"/>
            <a:ext cx="299609" cy="278552"/>
            <a:chOff x="7538896" y="1970156"/>
            <a:chExt cx="361147" cy="361529"/>
          </a:xfrm>
          <a:solidFill>
            <a:srgbClr val="5870A0"/>
          </a:solidFill>
        </p:grpSpPr>
        <p:sp>
          <p:nvSpPr>
            <p:cNvPr id="90" name="Google Shape;11408;p73">
              <a:extLst>
                <a:ext uri="{FF2B5EF4-FFF2-40B4-BE49-F238E27FC236}">
                  <a16:creationId xmlns:a16="http://schemas.microsoft.com/office/drawing/2014/main" id="{D5B7C98E-CB3B-4541-A5DB-1E9744B7328F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409;p73">
              <a:extLst>
                <a:ext uri="{FF2B5EF4-FFF2-40B4-BE49-F238E27FC236}">
                  <a16:creationId xmlns:a16="http://schemas.microsoft.com/office/drawing/2014/main" id="{7AA7FA09-1E0B-4079-94BB-56A03363356D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410;p73">
              <a:extLst>
                <a:ext uri="{FF2B5EF4-FFF2-40B4-BE49-F238E27FC236}">
                  <a16:creationId xmlns:a16="http://schemas.microsoft.com/office/drawing/2014/main" id="{D7DDC7B7-797A-4F96-ADEA-06A4EC05BC39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411;p73">
              <a:extLst>
                <a:ext uri="{FF2B5EF4-FFF2-40B4-BE49-F238E27FC236}">
                  <a16:creationId xmlns:a16="http://schemas.microsoft.com/office/drawing/2014/main" id="{56DDE450-68DA-4D2E-B183-1CDDEEFA5017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412;p73">
              <a:extLst>
                <a:ext uri="{FF2B5EF4-FFF2-40B4-BE49-F238E27FC236}">
                  <a16:creationId xmlns:a16="http://schemas.microsoft.com/office/drawing/2014/main" id="{EBF850A3-5C0D-468B-9925-87577DF645E5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413;p73">
              <a:extLst>
                <a:ext uri="{FF2B5EF4-FFF2-40B4-BE49-F238E27FC236}">
                  <a16:creationId xmlns:a16="http://schemas.microsoft.com/office/drawing/2014/main" id="{D59F13AF-1BF6-4BB7-8BB7-514AEC7AAAA7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761;p39">
            <a:extLst>
              <a:ext uri="{FF2B5EF4-FFF2-40B4-BE49-F238E27FC236}">
                <a16:creationId xmlns:a16="http://schemas.microsoft.com/office/drawing/2014/main" id="{F4DAA2E2-8ADE-48FC-947B-F62F05EDEE87}"/>
              </a:ext>
            </a:extLst>
          </p:cNvPr>
          <p:cNvSpPr/>
          <p:nvPr/>
        </p:nvSpPr>
        <p:spPr>
          <a:xfrm>
            <a:off x="6811833" y="1825650"/>
            <a:ext cx="1287671" cy="101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997;p72">
            <a:extLst>
              <a:ext uri="{FF2B5EF4-FFF2-40B4-BE49-F238E27FC236}">
                <a16:creationId xmlns:a16="http://schemas.microsoft.com/office/drawing/2014/main" id="{2B9F0D40-B189-42D2-8438-CA4B9941BF6D}"/>
              </a:ext>
            </a:extLst>
          </p:cNvPr>
          <p:cNvGrpSpPr/>
          <p:nvPr/>
        </p:nvGrpSpPr>
        <p:grpSpPr>
          <a:xfrm>
            <a:off x="5238090" y="2081807"/>
            <a:ext cx="598015" cy="580926"/>
            <a:chOff x="1745217" y="1515471"/>
            <a:chExt cx="343269" cy="342505"/>
          </a:xfrm>
          <a:solidFill>
            <a:srgbClr val="5F78A9"/>
          </a:solidFill>
        </p:grpSpPr>
        <p:sp>
          <p:nvSpPr>
            <p:cNvPr id="109" name="Google Shape;10998;p72">
              <a:extLst>
                <a:ext uri="{FF2B5EF4-FFF2-40B4-BE49-F238E27FC236}">
                  <a16:creationId xmlns:a16="http://schemas.microsoft.com/office/drawing/2014/main" id="{A962055C-4AA6-472D-BCFB-FB050DDCE0FE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99;p72">
              <a:extLst>
                <a:ext uri="{FF2B5EF4-FFF2-40B4-BE49-F238E27FC236}">
                  <a16:creationId xmlns:a16="http://schemas.microsoft.com/office/drawing/2014/main" id="{BD9EEC5F-7DD5-4FD2-B32B-8C2C4FD02183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000;p72">
              <a:extLst>
                <a:ext uri="{FF2B5EF4-FFF2-40B4-BE49-F238E27FC236}">
                  <a16:creationId xmlns:a16="http://schemas.microsoft.com/office/drawing/2014/main" id="{AA9CEC1A-55C5-4352-AF37-CF03E89CBF70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01;p72">
              <a:extLst>
                <a:ext uri="{FF2B5EF4-FFF2-40B4-BE49-F238E27FC236}">
                  <a16:creationId xmlns:a16="http://schemas.microsoft.com/office/drawing/2014/main" id="{4398A588-6E0D-42A7-9E99-70098F6E8B2C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2651;p74">
            <a:extLst>
              <a:ext uri="{FF2B5EF4-FFF2-40B4-BE49-F238E27FC236}">
                <a16:creationId xmlns:a16="http://schemas.microsoft.com/office/drawing/2014/main" id="{4F41C88D-CDC3-4D32-8F2C-CE5A3377EA9A}"/>
              </a:ext>
            </a:extLst>
          </p:cNvPr>
          <p:cNvGrpSpPr/>
          <p:nvPr/>
        </p:nvGrpSpPr>
        <p:grpSpPr>
          <a:xfrm>
            <a:off x="6910926" y="2203367"/>
            <a:ext cx="267854" cy="355735"/>
            <a:chOff x="4903389" y="1500214"/>
            <a:chExt cx="267854" cy="355735"/>
          </a:xfrm>
          <a:solidFill>
            <a:srgbClr val="5F78A9"/>
          </a:solidFill>
        </p:grpSpPr>
        <p:sp>
          <p:nvSpPr>
            <p:cNvPr id="114" name="Google Shape;12652;p74">
              <a:extLst>
                <a:ext uri="{FF2B5EF4-FFF2-40B4-BE49-F238E27FC236}">
                  <a16:creationId xmlns:a16="http://schemas.microsoft.com/office/drawing/2014/main" id="{D7C1E226-CF75-4EEC-97F4-9E4B4618CB2E}"/>
                </a:ext>
              </a:extLst>
            </p:cNvPr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653;p74">
              <a:extLst>
                <a:ext uri="{FF2B5EF4-FFF2-40B4-BE49-F238E27FC236}">
                  <a16:creationId xmlns:a16="http://schemas.microsoft.com/office/drawing/2014/main" id="{D70B6441-649A-4590-B804-5BFE0949BDE0}"/>
                </a:ext>
              </a:extLst>
            </p:cNvPr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654;p74">
              <a:extLst>
                <a:ext uri="{FF2B5EF4-FFF2-40B4-BE49-F238E27FC236}">
                  <a16:creationId xmlns:a16="http://schemas.microsoft.com/office/drawing/2014/main" id="{85495D27-1CED-4049-B31C-2FD029BF915E}"/>
                </a:ext>
              </a:extLst>
            </p:cNvPr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655;p74">
              <a:extLst>
                <a:ext uri="{FF2B5EF4-FFF2-40B4-BE49-F238E27FC236}">
                  <a16:creationId xmlns:a16="http://schemas.microsoft.com/office/drawing/2014/main" id="{42FF2172-F9E1-4F4B-9B95-8990057736D9}"/>
                </a:ext>
              </a:extLst>
            </p:cNvPr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656;p74">
              <a:extLst>
                <a:ext uri="{FF2B5EF4-FFF2-40B4-BE49-F238E27FC236}">
                  <a16:creationId xmlns:a16="http://schemas.microsoft.com/office/drawing/2014/main" id="{9F2BB714-98C0-4776-89AB-978D8BEC672A}"/>
                </a:ext>
              </a:extLst>
            </p:cNvPr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2636;p74">
            <a:extLst>
              <a:ext uri="{FF2B5EF4-FFF2-40B4-BE49-F238E27FC236}">
                <a16:creationId xmlns:a16="http://schemas.microsoft.com/office/drawing/2014/main" id="{F7778481-6838-4A93-AA59-E5689CAD6921}"/>
              </a:ext>
            </a:extLst>
          </p:cNvPr>
          <p:cNvGrpSpPr/>
          <p:nvPr/>
        </p:nvGrpSpPr>
        <p:grpSpPr>
          <a:xfrm>
            <a:off x="7267046" y="2222929"/>
            <a:ext cx="332355" cy="354974"/>
            <a:chOff x="5289631" y="1500214"/>
            <a:chExt cx="332355" cy="354974"/>
          </a:xfrm>
          <a:solidFill>
            <a:srgbClr val="5F78A9"/>
          </a:solidFill>
        </p:grpSpPr>
        <p:sp>
          <p:nvSpPr>
            <p:cNvPr id="120" name="Google Shape;12637;p74">
              <a:extLst>
                <a:ext uri="{FF2B5EF4-FFF2-40B4-BE49-F238E27FC236}">
                  <a16:creationId xmlns:a16="http://schemas.microsoft.com/office/drawing/2014/main" id="{8960ACD7-D944-4AA3-B8A8-FA4A6FF63082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638;p74">
              <a:extLst>
                <a:ext uri="{FF2B5EF4-FFF2-40B4-BE49-F238E27FC236}">
                  <a16:creationId xmlns:a16="http://schemas.microsoft.com/office/drawing/2014/main" id="{91DC840D-B703-42CD-9E8B-ED4C211A7DB5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639;p74">
              <a:extLst>
                <a:ext uri="{FF2B5EF4-FFF2-40B4-BE49-F238E27FC236}">
                  <a16:creationId xmlns:a16="http://schemas.microsoft.com/office/drawing/2014/main" id="{0C4B0104-6DE1-4F1A-8D9B-9AE4EC594080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40;p74">
              <a:extLst>
                <a:ext uri="{FF2B5EF4-FFF2-40B4-BE49-F238E27FC236}">
                  <a16:creationId xmlns:a16="http://schemas.microsoft.com/office/drawing/2014/main" id="{20E3C24F-E7F5-487C-9C8C-1CB4D76C422E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641;p74">
              <a:extLst>
                <a:ext uri="{FF2B5EF4-FFF2-40B4-BE49-F238E27FC236}">
                  <a16:creationId xmlns:a16="http://schemas.microsoft.com/office/drawing/2014/main" id="{1A9FEC41-B3F9-45D4-8803-856F2D6CF5FD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642;p74">
              <a:extLst>
                <a:ext uri="{FF2B5EF4-FFF2-40B4-BE49-F238E27FC236}">
                  <a16:creationId xmlns:a16="http://schemas.microsoft.com/office/drawing/2014/main" id="{0FECA43C-DDB6-48E3-8A49-CF3EFAACF8EC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43;p74">
            <a:extLst>
              <a:ext uri="{FF2B5EF4-FFF2-40B4-BE49-F238E27FC236}">
                <a16:creationId xmlns:a16="http://schemas.microsoft.com/office/drawing/2014/main" id="{53624530-CD78-495C-9D6D-4DA8B2E16936}"/>
              </a:ext>
            </a:extLst>
          </p:cNvPr>
          <p:cNvGrpSpPr/>
          <p:nvPr/>
        </p:nvGrpSpPr>
        <p:grpSpPr>
          <a:xfrm>
            <a:off x="7705055" y="2190917"/>
            <a:ext cx="323294" cy="356115"/>
            <a:chOff x="5748295" y="1499833"/>
            <a:chExt cx="323294" cy="356115"/>
          </a:xfrm>
          <a:solidFill>
            <a:srgbClr val="5F78A9"/>
          </a:solidFill>
        </p:grpSpPr>
        <p:sp>
          <p:nvSpPr>
            <p:cNvPr id="127" name="Google Shape;12644;p74">
              <a:extLst>
                <a:ext uri="{FF2B5EF4-FFF2-40B4-BE49-F238E27FC236}">
                  <a16:creationId xmlns:a16="http://schemas.microsoft.com/office/drawing/2014/main" id="{EE3CB8C3-E5C9-4AAC-8AC3-9EDF36C38894}"/>
                </a:ext>
              </a:extLst>
            </p:cNvPr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45;p74">
              <a:extLst>
                <a:ext uri="{FF2B5EF4-FFF2-40B4-BE49-F238E27FC236}">
                  <a16:creationId xmlns:a16="http://schemas.microsoft.com/office/drawing/2014/main" id="{CBA5CCEF-DE8A-49A4-BCB8-C48B474F26B6}"/>
                </a:ext>
              </a:extLst>
            </p:cNvPr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646;p74">
              <a:extLst>
                <a:ext uri="{FF2B5EF4-FFF2-40B4-BE49-F238E27FC236}">
                  <a16:creationId xmlns:a16="http://schemas.microsoft.com/office/drawing/2014/main" id="{0158A5F6-63B7-4826-AFF4-DDFE9760E20E}"/>
                </a:ext>
              </a:extLst>
            </p:cNvPr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647;p74">
              <a:extLst>
                <a:ext uri="{FF2B5EF4-FFF2-40B4-BE49-F238E27FC236}">
                  <a16:creationId xmlns:a16="http://schemas.microsoft.com/office/drawing/2014/main" id="{0353352D-A8B3-42E2-ABE1-842F44A27C37}"/>
                </a:ext>
              </a:extLst>
            </p:cNvPr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2648;p74">
              <a:extLst>
                <a:ext uri="{FF2B5EF4-FFF2-40B4-BE49-F238E27FC236}">
                  <a16:creationId xmlns:a16="http://schemas.microsoft.com/office/drawing/2014/main" id="{F0F02774-7FE6-41F6-9693-EA3042FCA720}"/>
                </a:ext>
              </a:extLst>
            </p:cNvPr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649;p74">
              <a:extLst>
                <a:ext uri="{FF2B5EF4-FFF2-40B4-BE49-F238E27FC236}">
                  <a16:creationId xmlns:a16="http://schemas.microsoft.com/office/drawing/2014/main" id="{4570FE35-2DC9-4BEE-AE3C-5149B1B2FD18}"/>
                </a:ext>
              </a:extLst>
            </p:cNvPr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650;p74">
              <a:extLst>
                <a:ext uri="{FF2B5EF4-FFF2-40B4-BE49-F238E27FC236}">
                  <a16:creationId xmlns:a16="http://schemas.microsoft.com/office/drawing/2014/main" id="{5EBC04DD-5A9A-42AC-9B60-0D1139E24B45}"/>
                </a:ext>
              </a:extLst>
            </p:cNvPr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rgbClr val="587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763;p39">
            <a:extLst>
              <a:ext uri="{FF2B5EF4-FFF2-40B4-BE49-F238E27FC236}">
                <a16:creationId xmlns:a16="http://schemas.microsoft.com/office/drawing/2014/main" id="{8B1BBA24-1540-4787-B4F2-78DEC643D9FE}"/>
              </a:ext>
            </a:extLst>
          </p:cNvPr>
          <p:cNvSpPr txBox="1">
            <a:spLocks/>
          </p:cNvSpPr>
          <p:nvPr/>
        </p:nvSpPr>
        <p:spPr>
          <a:xfrm>
            <a:off x="2912314" y="3399926"/>
            <a:ext cx="151996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FF778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s-MX" dirty="0"/>
              <a:t>COMPRIMIR Y DESCOMPRIMIR ARCHIVOS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1F4881-2DC9-48D5-969D-C468138258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3154" y="2047647"/>
            <a:ext cx="531000" cy="53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>
            <a:spLocks noGrp="1"/>
          </p:cNvSpPr>
          <p:nvPr>
            <p:ph type="title"/>
          </p:nvPr>
        </p:nvSpPr>
        <p:spPr>
          <a:xfrm flipH="1">
            <a:off x="4544046" y="754965"/>
            <a:ext cx="40479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¿QUIENES PUEDEN UTILIZARLO ?</a:t>
            </a:r>
            <a:endParaRPr dirty="0"/>
          </a:p>
        </p:txBody>
      </p:sp>
      <p:sp>
        <p:nvSpPr>
          <p:cNvPr id="790" name="Google Shape;790;p40"/>
          <p:cNvSpPr txBox="1">
            <a:spLocks noGrp="1"/>
          </p:cNvSpPr>
          <p:nvPr>
            <p:ph type="subTitle" idx="1"/>
          </p:nvPr>
        </p:nvSpPr>
        <p:spPr>
          <a:xfrm flipH="1">
            <a:off x="5360068" y="1473323"/>
            <a:ext cx="3231878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PUEDE SER UTILIZADO POR TODA LA FAMILIA.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" name="Google Shape;362;p35">
            <a:extLst>
              <a:ext uri="{FF2B5EF4-FFF2-40B4-BE49-F238E27FC236}">
                <a16:creationId xmlns:a16="http://schemas.microsoft.com/office/drawing/2014/main" id="{95B164FB-1975-4E8F-B0C2-DEB7810C0D99}"/>
              </a:ext>
            </a:extLst>
          </p:cNvPr>
          <p:cNvGrpSpPr/>
          <p:nvPr/>
        </p:nvGrpSpPr>
        <p:grpSpPr>
          <a:xfrm>
            <a:off x="268722" y="432003"/>
            <a:ext cx="4608078" cy="3660684"/>
            <a:chOff x="238225" y="-1129285"/>
            <a:chExt cx="7978351" cy="6979785"/>
          </a:xfrm>
        </p:grpSpPr>
        <p:sp>
          <p:nvSpPr>
            <p:cNvPr id="139" name="Google Shape;363;p35">
              <a:extLst>
                <a:ext uri="{FF2B5EF4-FFF2-40B4-BE49-F238E27FC236}">
                  <a16:creationId xmlns:a16="http://schemas.microsoft.com/office/drawing/2014/main" id="{B496DEE3-AAF3-431D-B42E-422B9EC0FFB7}"/>
                </a:ext>
              </a:extLst>
            </p:cNvPr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4;p35">
              <a:extLst>
                <a:ext uri="{FF2B5EF4-FFF2-40B4-BE49-F238E27FC236}">
                  <a16:creationId xmlns:a16="http://schemas.microsoft.com/office/drawing/2014/main" id="{5184F04C-C35C-4F00-8505-EB68469CD521}"/>
                </a:ext>
              </a:extLst>
            </p:cNvPr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5;p35">
              <a:extLst>
                <a:ext uri="{FF2B5EF4-FFF2-40B4-BE49-F238E27FC236}">
                  <a16:creationId xmlns:a16="http://schemas.microsoft.com/office/drawing/2014/main" id="{4B8DFB4A-952F-4041-B32D-D4B4F38789B2}"/>
                </a:ext>
              </a:extLst>
            </p:cNvPr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6;p35">
              <a:extLst>
                <a:ext uri="{FF2B5EF4-FFF2-40B4-BE49-F238E27FC236}">
                  <a16:creationId xmlns:a16="http://schemas.microsoft.com/office/drawing/2014/main" id="{41130165-F0BE-4286-B15F-2B9673CE27CC}"/>
                </a:ext>
              </a:extLst>
            </p:cNvPr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7;p35">
              <a:extLst>
                <a:ext uri="{FF2B5EF4-FFF2-40B4-BE49-F238E27FC236}">
                  <a16:creationId xmlns:a16="http://schemas.microsoft.com/office/drawing/2014/main" id="{F5FF1CA1-55F5-4743-91F8-1B15F8A8E5B1}"/>
                </a:ext>
              </a:extLst>
            </p:cNvPr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8;p35">
              <a:extLst>
                <a:ext uri="{FF2B5EF4-FFF2-40B4-BE49-F238E27FC236}">
                  <a16:creationId xmlns:a16="http://schemas.microsoft.com/office/drawing/2014/main" id="{A91B3078-0D77-49A1-9A61-B6D82BB5FB7E}"/>
                </a:ext>
              </a:extLst>
            </p:cNvPr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9;p35">
              <a:extLst>
                <a:ext uri="{FF2B5EF4-FFF2-40B4-BE49-F238E27FC236}">
                  <a16:creationId xmlns:a16="http://schemas.microsoft.com/office/drawing/2014/main" id="{687BF920-A315-4B83-9B3F-E6C8C6B22B3C}"/>
                </a:ext>
              </a:extLst>
            </p:cNvPr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0;p35">
              <a:extLst>
                <a:ext uri="{FF2B5EF4-FFF2-40B4-BE49-F238E27FC236}">
                  <a16:creationId xmlns:a16="http://schemas.microsoft.com/office/drawing/2014/main" id="{D4354A53-401F-4C4E-A6ED-AC8C8D09E23B}"/>
                </a:ext>
              </a:extLst>
            </p:cNvPr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1;p35">
              <a:extLst>
                <a:ext uri="{FF2B5EF4-FFF2-40B4-BE49-F238E27FC236}">
                  <a16:creationId xmlns:a16="http://schemas.microsoft.com/office/drawing/2014/main" id="{F97EB80F-210E-47F1-8291-52B1F0B7F4CD}"/>
                </a:ext>
              </a:extLst>
            </p:cNvPr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2;p35">
              <a:extLst>
                <a:ext uri="{FF2B5EF4-FFF2-40B4-BE49-F238E27FC236}">
                  <a16:creationId xmlns:a16="http://schemas.microsoft.com/office/drawing/2014/main" id="{6C349455-86CC-4AFE-B294-6BC4A6F77BAE}"/>
                </a:ext>
              </a:extLst>
            </p:cNvPr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3;p35">
              <a:extLst>
                <a:ext uri="{FF2B5EF4-FFF2-40B4-BE49-F238E27FC236}">
                  <a16:creationId xmlns:a16="http://schemas.microsoft.com/office/drawing/2014/main" id="{C6D155A4-B3D6-4D33-A986-4DCDE05D57FC}"/>
                </a:ext>
              </a:extLst>
            </p:cNvPr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4;p35">
              <a:extLst>
                <a:ext uri="{FF2B5EF4-FFF2-40B4-BE49-F238E27FC236}">
                  <a16:creationId xmlns:a16="http://schemas.microsoft.com/office/drawing/2014/main" id="{3D8F7CAD-D2CA-4922-A20C-C8DAF92E98FE}"/>
                </a:ext>
              </a:extLst>
            </p:cNvPr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5;p35">
              <a:extLst>
                <a:ext uri="{FF2B5EF4-FFF2-40B4-BE49-F238E27FC236}">
                  <a16:creationId xmlns:a16="http://schemas.microsoft.com/office/drawing/2014/main" id="{3F9CFA83-469A-4859-9E48-D298DE827B39}"/>
                </a:ext>
              </a:extLst>
            </p:cNvPr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6;p35">
              <a:extLst>
                <a:ext uri="{FF2B5EF4-FFF2-40B4-BE49-F238E27FC236}">
                  <a16:creationId xmlns:a16="http://schemas.microsoft.com/office/drawing/2014/main" id="{953E7BAF-CECB-4CB8-9D53-D22349E544EC}"/>
                </a:ext>
              </a:extLst>
            </p:cNvPr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7;p35">
              <a:extLst>
                <a:ext uri="{FF2B5EF4-FFF2-40B4-BE49-F238E27FC236}">
                  <a16:creationId xmlns:a16="http://schemas.microsoft.com/office/drawing/2014/main" id="{25448F14-886C-48E0-A2D8-C63B546E2A06}"/>
                </a:ext>
              </a:extLst>
            </p:cNvPr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8;p35">
              <a:extLst>
                <a:ext uri="{FF2B5EF4-FFF2-40B4-BE49-F238E27FC236}">
                  <a16:creationId xmlns:a16="http://schemas.microsoft.com/office/drawing/2014/main" id="{D8849BAC-4756-42CF-9DF7-9DBDD03FA43F}"/>
                </a:ext>
              </a:extLst>
            </p:cNvPr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9;p35">
              <a:extLst>
                <a:ext uri="{FF2B5EF4-FFF2-40B4-BE49-F238E27FC236}">
                  <a16:creationId xmlns:a16="http://schemas.microsoft.com/office/drawing/2014/main" id="{C7C0AD46-CE77-4929-B7CE-953BDBC3594F}"/>
                </a:ext>
              </a:extLst>
            </p:cNvPr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;p35">
              <a:extLst>
                <a:ext uri="{FF2B5EF4-FFF2-40B4-BE49-F238E27FC236}">
                  <a16:creationId xmlns:a16="http://schemas.microsoft.com/office/drawing/2014/main" id="{15A44178-7820-4123-ADBA-DA41510500CA}"/>
                </a:ext>
              </a:extLst>
            </p:cNvPr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1;p35">
              <a:extLst>
                <a:ext uri="{FF2B5EF4-FFF2-40B4-BE49-F238E27FC236}">
                  <a16:creationId xmlns:a16="http://schemas.microsoft.com/office/drawing/2014/main" id="{5BE43637-3DA8-4E70-A207-8A289EC51135}"/>
                </a:ext>
              </a:extLst>
            </p:cNvPr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2;p35">
              <a:extLst>
                <a:ext uri="{FF2B5EF4-FFF2-40B4-BE49-F238E27FC236}">
                  <a16:creationId xmlns:a16="http://schemas.microsoft.com/office/drawing/2014/main" id="{F6882A16-05A7-46FF-AEF9-9A337C459ADD}"/>
                </a:ext>
              </a:extLst>
            </p:cNvPr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3;p35">
              <a:extLst>
                <a:ext uri="{FF2B5EF4-FFF2-40B4-BE49-F238E27FC236}">
                  <a16:creationId xmlns:a16="http://schemas.microsoft.com/office/drawing/2014/main" id="{ABD7B71D-F798-4B57-9BB8-3472DD3BD089}"/>
                </a:ext>
              </a:extLst>
            </p:cNvPr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4;p35">
              <a:extLst>
                <a:ext uri="{FF2B5EF4-FFF2-40B4-BE49-F238E27FC236}">
                  <a16:creationId xmlns:a16="http://schemas.microsoft.com/office/drawing/2014/main" id="{3B54B558-95CA-4BD0-A58F-C9FCAA818676}"/>
                </a:ext>
              </a:extLst>
            </p:cNvPr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5;p35">
              <a:extLst>
                <a:ext uri="{FF2B5EF4-FFF2-40B4-BE49-F238E27FC236}">
                  <a16:creationId xmlns:a16="http://schemas.microsoft.com/office/drawing/2014/main" id="{FF3215E6-0ACC-4FD6-A0AD-37B70A10BA9D}"/>
                </a:ext>
              </a:extLst>
            </p:cNvPr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6;p35">
              <a:extLst>
                <a:ext uri="{FF2B5EF4-FFF2-40B4-BE49-F238E27FC236}">
                  <a16:creationId xmlns:a16="http://schemas.microsoft.com/office/drawing/2014/main" id="{192E36C3-BA4D-4FCC-9E69-FF66B3048E29}"/>
                </a:ext>
              </a:extLst>
            </p:cNvPr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7;p35">
              <a:extLst>
                <a:ext uri="{FF2B5EF4-FFF2-40B4-BE49-F238E27FC236}">
                  <a16:creationId xmlns:a16="http://schemas.microsoft.com/office/drawing/2014/main" id="{2BD59A8D-A64F-484E-93E2-A9101A34CA95}"/>
                </a:ext>
              </a:extLst>
            </p:cNvPr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8;p35">
              <a:extLst>
                <a:ext uri="{FF2B5EF4-FFF2-40B4-BE49-F238E27FC236}">
                  <a16:creationId xmlns:a16="http://schemas.microsoft.com/office/drawing/2014/main" id="{A143DF3D-085E-4A7D-A03B-54B43F877F81}"/>
                </a:ext>
              </a:extLst>
            </p:cNvPr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9;p35">
              <a:extLst>
                <a:ext uri="{FF2B5EF4-FFF2-40B4-BE49-F238E27FC236}">
                  <a16:creationId xmlns:a16="http://schemas.microsoft.com/office/drawing/2014/main" id="{F4658802-6025-4DD5-BD40-2F29C7162BFB}"/>
                </a:ext>
              </a:extLst>
            </p:cNvPr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0;p35">
              <a:extLst>
                <a:ext uri="{FF2B5EF4-FFF2-40B4-BE49-F238E27FC236}">
                  <a16:creationId xmlns:a16="http://schemas.microsoft.com/office/drawing/2014/main" id="{5CA34CCF-117B-4774-9657-AABBE85CDC4E}"/>
                </a:ext>
              </a:extLst>
            </p:cNvPr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1;p35">
              <a:extLst>
                <a:ext uri="{FF2B5EF4-FFF2-40B4-BE49-F238E27FC236}">
                  <a16:creationId xmlns:a16="http://schemas.microsoft.com/office/drawing/2014/main" id="{8A6E4E5A-41FD-45E1-9B96-F876697966FB}"/>
                </a:ext>
              </a:extLst>
            </p:cNvPr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2;p35">
              <a:extLst>
                <a:ext uri="{FF2B5EF4-FFF2-40B4-BE49-F238E27FC236}">
                  <a16:creationId xmlns:a16="http://schemas.microsoft.com/office/drawing/2014/main" id="{7610BA83-02C4-4900-A2D9-620057391B25}"/>
                </a:ext>
              </a:extLst>
            </p:cNvPr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3;p35">
              <a:extLst>
                <a:ext uri="{FF2B5EF4-FFF2-40B4-BE49-F238E27FC236}">
                  <a16:creationId xmlns:a16="http://schemas.microsoft.com/office/drawing/2014/main" id="{9C063499-0A52-41F6-A3A9-C6F6F7E3D169}"/>
                </a:ext>
              </a:extLst>
            </p:cNvPr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4;p35">
              <a:extLst>
                <a:ext uri="{FF2B5EF4-FFF2-40B4-BE49-F238E27FC236}">
                  <a16:creationId xmlns:a16="http://schemas.microsoft.com/office/drawing/2014/main" id="{DDA75E95-2706-4059-B5F7-A5B21A102AC9}"/>
                </a:ext>
              </a:extLst>
            </p:cNvPr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5;p35">
              <a:extLst>
                <a:ext uri="{FF2B5EF4-FFF2-40B4-BE49-F238E27FC236}">
                  <a16:creationId xmlns:a16="http://schemas.microsoft.com/office/drawing/2014/main" id="{B738EFA3-3615-4CDE-B44A-3628D04E4D02}"/>
                </a:ext>
              </a:extLst>
            </p:cNvPr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6;p35">
              <a:extLst>
                <a:ext uri="{FF2B5EF4-FFF2-40B4-BE49-F238E27FC236}">
                  <a16:creationId xmlns:a16="http://schemas.microsoft.com/office/drawing/2014/main" id="{876BB892-92EA-4A95-9529-7F75F8432A8A}"/>
                </a:ext>
              </a:extLst>
            </p:cNvPr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7;p35">
              <a:extLst>
                <a:ext uri="{FF2B5EF4-FFF2-40B4-BE49-F238E27FC236}">
                  <a16:creationId xmlns:a16="http://schemas.microsoft.com/office/drawing/2014/main" id="{28C1F807-80BD-482C-84CD-341FBD23A73D}"/>
                </a:ext>
              </a:extLst>
            </p:cNvPr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;p35">
              <a:extLst>
                <a:ext uri="{FF2B5EF4-FFF2-40B4-BE49-F238E27FC236}">
                  <a16:creationId xmlns:a16="http://schemas.microsoft.com/office/drawing/2014/main" id="{5CBCDBEF-B371-47CA-BF39-C5A40B5F6248}"/>
                </a:ext>
              </a:extLst>
            </p:cNvPr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9;p35">
              <a:extLst>
                <a:ext uri="{FF2B5EF4-FFF2-40B4-BE49-F238E27FC236}">
                  <a16:creationId xmlns:a16="http://schemas.microsoft.com/office/drawing/2014/main" id="{312CED0B-2ED7-484A-BDB1-ED5D99F0D749}"/>
                </a:ext>
              </a:extLst>
            </p:cNvPr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;p35">
              <a:extLst>
                <a:ext uri="{FF2B5EF4-FFF2-40B4-BE49-F238E27FC236}">
                  <a16:creationId xmlns:a16="http://schemas.microsoft.com/office/drawing/2014/main" id="{271FF8CA-FC4C-4A30-96B9-9D0EE61658FC}"/>
                </a:ext>
              </a:extLst>
            </p:cNvPr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1;p35">
              <a:extLst>
                <a:ext uri="{FF2B5EF4-FFF2-40B4-BE49-F238E27FC236}">
                  <a16:creationId xmlns:a16="http://schemas.microsoft.com/office/drawing/2014/main" id="{3EADD647-935A-4AF7-8CFF-4F465EF772A9}"/>
                </a:ext>
              </a:extLst>
            </p:cNvPr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2;p35">
              <a:extLst>
                <a:ext uri="{FF2B5EF4-FFF2-40B4-BE49-F238E27FC236}">
                  <a16:creationId xmlns:a16="http://schemas.microsoft.com/office/drawing/2014/main" id="{48F635B5-9C27-4B4F-AE9C-58EDE66EB377}"/>
                </a:ext>
              </a:extLst>
            </p:cNvPr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3;p35">
              <a:extLst>
                <a:ext uri="{FF2B5EF4-FFF2-40B4-BE49-F238E27FC236}">
                  <a16:creationId xmlns:a16="http://schemas.microsoft.com/office/drawing/2014/main" id="{FEAB0457-9128-4EA7-AEC8-17A02C69D6FD}"/>
                </a:ext>
              </a:extLst>
            </p:cNvPr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4;p35">
              <a:extLst>
                <a:ext uri="{FF2B5EF4-FFF2-40B4-BE49-F238E27FC236}">
                  <a16:creationId xmlns:a16="http://schemas.microsoft.com/office/drawing/2014/main" id="{CB8CCB16-EF7F-4042-A344-7F18EB2A12D6}"/>
                </a:ext>
              </a:extLst>
            </p:cNvPr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5;p35">
              <a:extLst>
                <a:ext uri="{FF2B5EF4-FFF2-40B4-BE49-F238E27FC236}">
                  <a16:creationId xmlns:a16="http://schemas.microsoft.com/office/drawing/2014/main" id="{78BAEE94-3347-4EAE-8289-5AA5638B507A}"/>
                </a:ext>
              </a:extLst>
            </p:cNvPr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;p35">
              <a:extLst>
                <a:ext uri="{FF2B5EF4-FFF2-40B4-BE49-F238E27FC236}">
                  <a16:creationId xmlns:a16="http://schemas.microsoft.com/office/drawing/2014/main" id="{5C2FBD16-154B-4219-950B-1DE2BC8C2FB1}"/>
                </a:ext>
              </a:extLst>
            </p:cNvPr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7;p35">
              <a:extLst>
                <a:ext uri="{FF2B5EF4-FFF2-40B4-BE49-F238E27FC236}">
                  <a16:creationId xmlns:a16="http://schemas.microsoft.com/office/drawing/2014/main" id="{AF0DDFB9-780E-4EDB-A174-668C03E072F7}"/>
                </a:ext>
              </a:extLst>
            </p:cNvPr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8;p35">
              <a:extLst>
                <a:ext uri="{FF2B5EF4-FFF2-40B4-BE49-F238E27FC236}">
                  <a16:creationId xmlns:a16="http://schemas.microsoft.com/office/drawing/2014/main" id="{293E5A9A-2B14-4ECD-868D-089A937ADAD1}"/>
                </a:ext>
              </a:extLst>
            </p:cNvPr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9;p35">
              <a:extLst>
                <a:ext uri="{FF2B5EF4-FFF2-40B4-BE49-F238E27FC236}">
                  <a16:creationId xmlns:a16="http://schemas.microsoft.com/office/drawing/2014/main" id="{4FD75E7F-D611-487B-88AE-87BFA62CCBE6}"/>
                </a:ext>
              </a:extLst>
            </p:cNvPr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0;p35">
              <a:extLst>
                <a:ext uri="{FF2B5EF4-FFF2-40B4-BE49-F238E27FC236}">
                  <a16:creationId xmlns:a16="http://schemas.microsoft.com/office/drawing/2014/main" id="{45B2B486-10B3-4265-A4E0-1C69B53F2321}"/>
                </a:ext>
              </a:extLst>
            </p:cNvPr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1;p35">
              <a:extLst>
                <a:ext uri="{FF2B5EF4-FFF2-40B4-BE49-F238E27FC236}">
                  <a16:creationId xmlns:a16="http://schemas.microsoft.com/office/drawing/2014/main" id="{6576D29C-7AFB-4053-93B4-938A57757862}"/>
                </a:ext>
              </a:extLst>
            </p:cNvPr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2;p35">
              <a:extLst>
                <a:ext uri="{FF2B5EF4-FFF2-40B4-BE49-F238E27FC236}">
                  <a16:creationId xmlns:a16="http://schemas.microsoft.com/office/drawing/2014/main" id="{1A2A3844-F90E-462C-98DA-6F5997CE4DC6}"/>
                </a:ext>
              </a:extLst>
            </p:cNvPr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3;p35">
              <a:extLst>
                <a:ext uri="{FF2B5EF4-FFF2-40B4-BE49-F238E27FC236}">
                  <a16:creationId xmlns:a16="http://schemas.microsoft.com/office/drawing/2014/main" id="{BFF67878-164B-4126-97B8-3F78435E2D2C}"/>
                </a:ext>
              </a:extLst>
            </p:cNvPr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4;p35">
              <a:extLst>
                <a:ext uri="{FF2B5EF4-FFF2-40B4-BE49-F238E27FC236}">
                  <a16:creationId xmlns:a16="http://schemas.microsoft.com/office/drawing/2014/main" id="{E1ACF419-98A8-4571-A6FC-1B138AD862E2}"/>
                </a:ext>
              </a:extLst>
            </p:cNvPr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5;p35">
              <a:extLst>
                <a:ext uri="{FF2B5EF4-FFF2-40B4-BE49-F238E27FC236}">
                  <a16:creationId xmlns:a16="http://schemas.microsoft.com/office/drawing/2014/main" id="{1E3A73E1-F160-4CDF-BED0-CD268D440974}"/>
                </a:ext>
              </a:extLst>
            </p:cNvPr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6;p35">
              <a:extLst>
                <a:ext uri="{FF2B5EF4-FFF2-40B4-BE49-F238E27FC236}">
                  <a16:creationId xmlns:a16="http://schemas.microsoft.com/office/drawing/2014/main" id="{39EAD45A-1E8E-4B23-8B2D-E78A3E57D4AE}"/>
                </a:ext>
              </a:extLst>
            </p:cNvPr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7;p35">
              <a:extLst>
                <a:ext uri="{FF2B5EF4-FFF2-40B4-BE49-F238E27FC236}">
                  <a16:creationId xmlns:a16="http://schemas.microsoft.com/office/drawing/2014/main" id="{A8706785-0F76-4909-86DF-8661F386FEF4}"/>
                </a:ext>
              </a:extLst>
            </p:cNvPr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8;p35">
              <a:extLst>
                <a:ext uri="{FF2B5EF4-FFF2-40B4-BE49-F238E27FC236}">
                  <a16:creationId xmlns:a16="http://schemas.microsoft.com/office/drawing/2014/main" id="{05BED76E-CF6A-4ED9-80FC-998B5EE6A6E6}"/>
                </a:ext>
              </a:extLst>
            </p:cNvPr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9;p35">
              <a:extLst>
                <a:ext uri="{FF2B5EF4-FFF2-40B4-BE49-F238E27FC236}">
                  <a16:creationId xmlns:a16="http://schemas.microsoft.com/office/drawing/2014/main" id="{B7921586-9B77-4BA7-A45F-6BA439A68BE4}"/>
                </a:ext>
              </a:extLst>
            </p:cNvPr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0;p35">
              <a:extLst>
                <a:ext uri="{FF2B5EF4-FFF2-40B4-BE49-F238E27FC236}">
                  <a16:creationId xmlns:a16="http://schemas.microsoft.com/office/drawing/2014/main" id="{779EA8B9-DB1A-4F8D-A0EE-AECD2070CC08}"/>
                </a:ext>
              </a:extLst>
            </p:cNvPr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1;p35">
              <a:extLst>
                <a:ext uri="{FF2B5EF4-FFF2-40B4-BE49-F238E27FC236}">
                  <a16:creationId xmlns:a16="http://schemas.microsoft.com/office/drawing/2014/main" id="{5CD30CA1-811B-422B-B804-2530FD8B8CA6}"/>
                </a:ext>
              </a:extLst>
            </p:cNvPr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2;p35">
              <a:extLst>
                <a:ext uri="{FF2B5EF4-FFF2-40B4-BE49-F238E27FC236}">
                  <a16:creationId xmlns:a16="http://schemas.microsoft.com/office/drawing/2014/main" id="{60F369FF-55A6-4566-B5D4-844149BFF6CC}"/>
                </a:ext>
              </a:extLst>
            </p:cNvPr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3;p35">
              <a:extLst>
                <a:ext uri="{FF2B5EF4-FFF2-40B4-BE49-F238E27FC236}">
                  <a16:creationId xmlns:a16="http://schemas.microsoft.com/office/drawing/2014/main" id="{6FD0A867-304B-41B8-B684-94358FB1AACE}"/>
                </a:ext>
              </a:extLst>
            </p:cNvPr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;p35">
              <a:extLst>
                <a:ext uri="{FF2B5EF4-FFF2-40B4-BE49-F238E27FC236}">
                  <a16:creationId xmlns:a16="http://schemas.microsoft.com/office/drawing/2014/main" id="{FCB34782-5CB7-4183-9E81-B21E4F42B249}"/>
                </a:ext>
              </a:extLst>
            </p:cNvPr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5;p35">
              <a:extLst>
                <a:ext uri="{FF2B5EF4-FFF2-40B4-BE49-F238E27FC236}">
                  <a16:creationId xmlns:a16="http://schemas.microsoft.com/office/drawing/2014/main" id="{4FFFB083-9466-4E82-9829-43CE386D77DF}"/>
                </a:ext>
              </a:extLst>
            </p:cNvPr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6;p35">
              <a:extLst>
                <a:ext uri="{FF2B5EF4-FFF2-40B4-BE49-F238E27FC236}">
                  <a16:creationId xmlns:a16="http://schemas.microsoft.com/office/drawing/2014/main" id="{C644100C-D194-4A09-8C7A-2451781CCC92}"/>
                </a:ext>
              </a:extLst>
            </p:cNvPr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7;p35">
              <a:extLst>
                <a:ext uri="{FF2B5EF4-FFF2-40B4-BE49-F238E27FC236}">
                  <a16:creationId xmlns:a16="http://schemas.microsoft.com/office/drawing/2014/main" id="{20AE8074-9039-4628-8AF2-FA86FF223226}"/>
                </a:ext>
              </a:extLst>
            </p:cNvPr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8;p35">
              <a:extLst>
                <a:ext uri="{FF2B5EF4-FFF2-40B4-BE49-F238E27FC236}">
                  <a16:creationId xmlns:a16="http://schemas.microsoft.com/office/drawing/2014/main" id="{4F6E3F5E-4D35-4766-AA5D-9079C947F26A}"/>
                </a:ext>
              </a:extLst>
            </p:cNvPr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9;p35">
              <a:extLst>
                <a:ext uri="{FF2B5EF4-FFF2-40B4-BE49-F238E27FC236}">
                  <a16:creationId xmlns:a16="http://schemas.microsoft.com/office/drawing/2014/main" id="{2999C6C7-A949-459A-91BB-8FDBB2C42E80}"/>
                </a:ext>
              </a:extLst>
            </p:cNvPr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0;p35">
              <a:extLst>
                <a:ext uri="{FF2B5EF4-FFF2-40B4-BE49-F238E27FC236}">
                  <a16:creationId xmlns:a16="http://schemas.microsoft.com/office/drawing/2014/main" id="{D2180C38-020F-4589-BF7F-A8E299298C76}"/>
                </a:ext>
              </a:extLst>
            </p:cNvPr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1;p35">
              <a:extLst>
                <a:ext uri="{FF2B5EF4-FFF2-40B4-BE49-F238E27FC236}">
                  <a16:creationId xmlns:a16="http://schemas.microsoft.com/office/drawing/2014/main" id="{6A454C5A-78A9-446E-912C-4D4978FD2EAB}"/>
                </a:ext>
              </a:extLst>
            </p:cNvPr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2;p35">
              <a:extLst>
                <a:ext uri="{FF2B5EF4-FFF2-40B4-BE49-F238E27FC236}">
                  <a16:creationId xmlns:a16="http://schemas.microsoft.com/office/drawing/2014/main" id="{95BB7F99-E421-4B71-8017-5C5421ABFF6D}"/>
                </a:ext>
              </a:extLst>
            </p:cNvPr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3;p35">
              <a:extLst>
                <a:ext uri="{FF2B5EF4-FFF2-40B4-BE49-F238E27FC236}">
                  <a16:creationId xmlns:a16="http://schemas.microsoft.com/office/drawing/2014/main" id="{A722AF27-51B1-4E60-92E1-4C21A184E676}"/>
                </a:ext>
              </a:extLst>
            </p:cNvPr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4;p35">
              <a:extLst>
                <a:ext uri="{FF2B5EF4-FFF2-40B4-BE49-F238E27FC236}">
                  <a16:creationId xmlns:a16="http://schemas.microsoft.com/office/drawing/2014/main" id="{66796A43-59F8-4A09-99F9-95FC573CED26}"/>
                </a:ext>
              </a:extLst>
            </p:cNvPr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5;p35">
              <a:extLst>
                <a:ext uri="{FF2B5EF4-FFF2-40B4-BE49-F238E27FC236}">
                  <a16:creationId xmlns:a16="http://schemas.microsoft.com/office/drawing/2014/main" id="{1B510662-EF4D-463C-AD9B-BED43AE65E1F}"/>
                </a:ext>
              </a:extLst>
            </p:cNvPr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6;p35">
              <a:extLst>
                <a:ext uri="{FF2B5EF4-FFF2-40B4-BE49-F238E27FC236}">
                  <a16:creationId xmlns:a16="http://schemas.microsoft.com/office/drawing/2014/main" id="{5ECDD2B1-C0F0-482C-913B-D9051681DCDF}"/>
                </a:ext>
              </a:extLst>
            </p:cNvPr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7;p35">
              <a:extLst>
                <a:ext uri="{FF2B5EF4-FFF2-40B4-BE49-F238E27FC236}">
                  <a16:creationId xmlns:a16="http://schemas.microsoft.com/office/drawing/2014/main" id="{F76F0A9C-6027-4791-A5A7-E531C05E7D65}"/>
                </a:ext>
              </a:extLst>
            </p:cNvPr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8;p35">
              <a:extLst>
                <a:ext uri="{FF2B5EF4-FFF2-40B4-BE49-F238E27FC236}">
                  <a16:creationId xmlns:a16="http://schemas.microsoft.com/office/drawing/2014/main" id="{96152088-47E9-40E9-902B-C037B69098F3}"/>
                </a:ext>
              </a:extLst>
            </p:cNvPr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9;p35">
              <a:extLst>
                <a:ext uri="{FF2B5EF4-FFF2-40B4-BE49-F238E27FC236}">
                  <a16:creationId xmlns:a16="http://schemas.microsoft.com/office/drawing/2014/main" id="{6DEFBDD2-031D-4F24-B85F-57EB80416304}"/>
                </a:ext>
              </a:extLst>
            </p:cNvPr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0;p35">
              <a:extLst>
                <a:ext uri="{FF2B5EF4-FFF2-40B4-BE49-F238E27FC236}">
                  <a16:creationId xmlns:a16="http://schemas.microsoft.com/office/drawing/2014/main" id="{5C6584BB-C8A2-4348-BCFB-183560529993}"/>
                </a:ext>
              </a:extLst>
            </p:cNvPr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1;p35">
              <a:extLst>
                <a:ext uri="{FF2B5EF4-FFF2-40B4-BE49-F238E27FC236}">
                  <a16:creationId xmlns:a16="http://schemas.microsoft.com/office/drawing/2014/main" id="{FB70CBCC-C790-42BC-B8A1-ED65B9F29546}"/>
                </a:ext>
              </a:extLst>
            </p:cNvPr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2;p35">
              <a:extLst>
                <a:ext uri="{FF2B5EF4-FFF2-40B4-BE49-F238E27FC236}">
                  <a16:creationId xmlns:a16="http://schemas.microsoft.com/office/drawing/2014/main" id="{16B173F4-CDFB-45DC-8A0A-205EC466294D}"/>
                </a:ext>
              </a:extLst>
            </p:cNvPr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3;p35">
              <a:extLst>
                <a:ext uri="{FF2B5EF4-FFF2-40B4-BE49-F238E27FC236}">
                  <a16:creationId xmlns:a16="http://schemas.microsoft.com/office/drawing/2014/main" id="{84054FB0-258F-4227-9D32-A025D36A291D}"/>
                </a:ext>
              </a:extLst>
            </p:cNvPr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4;p35">
              <a:extLst>
                <a:ext uri="{FF2B5EF4-FFF2-40B4-BE49-F238E27FC236}">
                  <a16:creationId xmlns:a16="http://schemas.microsoft.com/office/drawing/2014/main" id="{1FDF24A8-1059-4219-AB99-BA44F5E8D624}"/>
                </a:ext>
              </a:extLst>
            </p:cNvPr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;p35">
              <a:extLst>
                <a:ext uri="{FF2B5EF4-FFF2-40B4-BE49-F238E27FC236}">
                  <a16:creationId xmlns:a16="http://schemas.microsoft.com/office/drawing/2014/main" id="{EC344167-4354-4C00-8599-D9635ACFE4EA}"/>
                </a:ext>
              </a:extLst>
            </p:cNvPr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6;p35">
              <a:extLst>
                <a:ext uri="{FF2B5EF4-FFF2-40B4-BE49-F238E27FC236}">
                  <a16:creationId xmlns:a16="http://schemas.microsoft.com/office/drawing/2014/main" id="{B2613139-B853-4B0F-9B13-0A8A0E0F31A4}"/>
                </a:ext>
              </a:extLst>
            </p:cNvPr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7;p35">
              <a:extLst>
                <a:ext uri="{FF2B5EF4-FFF2-40B4-BE49-F238E27FC236}">
                  <a16:creationId xmlns:a16="http://schemas.microsoft.com/office/drawing/2014/main" id="{4623C3BE-7CD2-4A42-9EAF-325384509A27}"/>
                </a:ext>
              </a:extLst>
            </p:cNvPr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8;p35">
              <a:extLst>
                <a:ext uri="{FF2B5EF4-FFF2-40B4-BE49-F238E27FC236}">
                  <a16:creationId xmlns:a16="http://schemas.microsoft.com/office/drawing/2014/main" id="{3B829767-30A8-4A7B-AAA6-B22795DB280E}"/>
                </a:ext>
              </a:extLst>
            </p:cNvPr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9;p35">
              <a:extLst>
                <a:ext uri="{FF2B5EF4-FFF2-40B4-BE49-F238E27FC236}">
                  <a16:creationId xmlns:a16="http://schemas.microsoft.com/office/drawing/2014/main" id="{269B74EB-7D93-415C-AD2E-38798019C716}"/>
                </a:ext>
              </a:extLst>
            </p:cNvPr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0;p35">
              <a:extLst>
                <a:ext uri="{FF2B5EF4-FFF2-40B4-BE49-F238E27FC236}">
                  <a16:creationId xmlns:a16="http://schemas.microsoft.com/office/drawing/2014/main" id="{AD347419-693C-4C7B-B4C4-73F96A62DF2B}"/>
                </a:ext>
              </a:extLst>
            </p:cNvPr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1;p35">
              <a:extLst>
                <a:ext uri="{FF2B5EF4-FFF2-40B4-BE49-F238E27FC236}">
                  <a16:creationId xmlns:a16="http://schemas.microsoft.com/office/drawing/2014/main" id="{5D416DAD-53F7-4A2E-961F-CA6B5CDC67A1}"/>
                </a:ext>
              </a:extLst>
            </p:cNvPr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2;p35">
              <a:extLst>
                <a:ext uri="{FF2B5EF4-FFF2-40B4-BE49-F238E27FC236}">
                  <a16:creationId xmlns:a16="http://schemas.microsoft.com/office/drawing/2014/main" id="{E0ADE94C-A79C-4D99-9C1C-D9F9DF624650}"/>
                </a:ext>
              </a:extLst>
            </p:cNvPr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3;p35">
              <a:extLst>
                <a:ext uri="{FF2B5EF4-FFF2-40B4-BE49-F238E27FC236}">
                  <a16:creationId xmlns:a16="http://schemas.microsoft.com/office/drawing/2014/main" id="{51EDD0A9-5BA3-473C-9403-EA8F945D77C5}"/>
                </a:ext>
              </a:extLst>
            </p:cNvPr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4;p35">
              <a:extLst>
                <a:ext uri="{FF2B5EF4-FFF2-40B4-BE49-F238E27FC236}">
                  <a16:creationId xmlns:a16="http://schemas.microsoft.com/office/drawing/2014/main" id="{CEF65F8D-59E3-471F-AE66-5A41088C72FF}"/>
                </a:ext>
              </a:extLst>
            </p:cNvPr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5;p35">
              <a:extLst>
                <a:ext uri="{FF2B5EF4-FFF2-40B4-BE49-F238E27FC236}">
                  <a16:creationId xmlns:a16="http://schemas.microsoft.com/office/drawing/2014/main" id="{DEA0C30B-4D0F-4783-B725-B246965C42D8}"/>
                </a:ext>
              </a:extLst>
            </p:cNvPr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6;p35">
              <a:extLst>
                <a:ext uri="{FF2B5EF4-FFF2-40B4-BE49-F238E27FC236}">
                  <a16:creationId xmlns:a16="http://schemas.microsoft.com/office/drawing/2014/main" id="{0F90AC98-84C5-42DD-A23F-19931FA13C0A}"/>
                </a:ext>
              </a:extLst>
            </p:cNvPr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7;p35">
              <a:extLst>
                <a:ext uri="{FF2B5EF4-FFF2-40B4-BE49-F238E27FC236}">
                  <a16:creationId xmlns:a16="http://schemas.microsoft.com/office/drawing/2014/main" id="{1E2E6C2E-17B8-41EA-8AC6-83785A2372FB}"/>
                </a:ext>
              </a:extLst>
            </p:cNvPr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8;p35">
              <a:extLst>
                <a:ext uri="{FF2B5EF4-FFF2-40B4-BE49-F238E27FC236}">
                  <a16:creationId xmlns:a16="http://schemas.microsoft.com/office/drawing/2014/main" id="{62940959-CD62-40B5-BF4A-C0113DEC738E}"/>
                </a:ext>
              </a:extLst>
            </p:cNvPr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9;p35">
              <a:extLst>
                <a:ext uri="{FF2B5EF4-FFF2-40B4-BE49-F238E27FC236}">
                  <a16:creationId xmlns:a16="http://schemas.microsoft.com/office/drawing/2014/main" id="{0792AA57-4311-43E8-8696-0D157DDBF6E2}"/>
                </a:ext>
              </a:extLst>
            </p:cNvPr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60;p35">
              <a:extLst>
                <a:ext uri="{FF2B5EF4-FFF2-40B4-BE49-F238E27FC236}">
                  <a16:creationId xmlns:a16="http://schemas.microsoft.com/office/drawing/2014/main" id="{43035C2D-B1CB-414A-B395-1E7AFD75B88F}"/>
                </a:ext>
              </a:extLst>
            </p:cNvPr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61;p35">
              <a:extLst>
                <a:ext uri="{FF2B5EF4-FFF2-40B4-BE49-F238E27FC236}">
                  <a16:creationId xmlns:a16="http://schemas.microsoft.com/office/drawing/2014/main" id="{0F519938-A46F-4FC9-9E03-568002432184}"/>
                </a:ext>
              </a:extLst>
            </p:cNvPr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62;p35">
              <a:extLst>
                <a:ext uri="{FF2B5EF4-FFF2-40B4-BE49-F238E27FC236}">
                  <a16:creationId xmlns:a16="http://schemas.microsoft.com/office/drawing/2014/main" id="{719E70FC-CCE8-441F-B02E-DCE308F135A7}"/>
                </a:ext>
              </a:extLst>
            </p:cNvPr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63;p35">
              <a:extLst>
                <a:ext uri="{FF2B5EF4-FFF2-40B4-BE49-F238E27FC236}">
                  <a16:creationId xmlns:a16="http://schemas.microsoft.com/office/drawing/2014/main" id="{ECD9570E-F1CA-480A-AE9B-11206B9FD1C9}"/>
                </a:ext>
              </a:extLst>
            </p:cNvPr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4;p35">
              <a:extLst>
                <a:ext uri="{FF2B5EF4-FFF2-40B4-BE49-F238E27FC236}">
                  <a16:creationId xmlns:a16="http://schemas.microsoft.com/office/drawing/2014/main" id="{F0FE4A0D-4E1B-4426-9134-75A5A1873D40}"/>
                </a:ext>
              </a:extLst>
            </p:cNvPr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5;p35">
              <a:extLst>
                <a:ext uri="{FF2B5EF4-FFF2-40B4-BE49-F238E27FC236}">
                  <a16:creationId xmlns:a16="http://schemas.microsoft.com/office/drawing/2014/main" id="{88224A7F-E22F-4C63-88E7-693103C6275C}"/>
                </a:ext>
              </a:extLst>
            </p:cNvPr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6;p35">
              <a:extLst>
                <a:ext uri="{FF2B5EF4-FFF2-40B4-BE49-F238E27FC236}">
                  <a16:creationId xmlns:a16="http://schemas.microsoft.com/office/drawing/2014/main" id="{0D705780-14C6-4FB4-95E2-B1E7DBE02F5D}"/>
                </a:ext>
              </a:extLst>
            </p:cNvPr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7;p35">
              <a:extLst>
                <a:ext uri="{FF2B5EF4-FFF2-40B4-BE49-F238E27FC236}">
                  <a16:creationId xmlns:a16="http://schemas.microsoft.com/office/drawing/2014/main" id="{110E5735-81D3-4353-9CC7-2DAE80FF8304}"/>
                </a:ext>
              </a:extLst>
            </p:cNvPr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8;p35">
              <a:extLst>
                <a:ext uri="{FF2B5EF4-FFF2-40B4-BE49-F238E27FC236}">
                  <a16:creationId xmlns:a16="http://schemas.microsoft.com/office/drawing/2014/main" id="{3C7C7BE8-CCBB-47E7-B520-9633E0D3C698}"/>
                </a:ext>
              </a:extLst>
            </p:cNvPr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9;p35">
              <a:extLst>
                <a:ext uri="{FF2B5EF4-FFF2-40B4-BE49-F238E27FC236}">
                  <a16:creationId xmlns:a16="http://schemas.microsoft.com/office/drawing/2014/main" id="{B5BDFD37-D663-4531-8B44-8804178B8BE0}"/>
                </a:ext>
              </a:extLst>
            </p:cNvPr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0;p35">
              <a:extLst>
                <a:ext uri="{FF2B5EF4-FFF2-40B4-BE49-F238E27FC236}">
                  <a16:creationId xmlns:a16="http://schemas.microsoft.com/office/drawing/2014/main" id="{486CCB0E-7F93-4DDD-AF3F-4F03005F8028}"/>
                </a:ext>
              </a:extLst>
            </p:cNvPr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1;p35">
              <a:extLst>
                <a:ext uri="{FF2B5EF4-FFF2-40B4-BE49-F238E27FC236}">
                  <a16:creationId xmlns:a16="http://schemas.microsoft.com/office/drawing/2014/main" id="{44A09F09-50D3-4E4D-B236-CF66EC7EB273}"/>
                </a:ext>
              </a:extLst>
            </p:cNvPr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2;p35">
              <a:extLst>
                <a:ext uri="{FF2B5EF4-FFF2-40B4-BE49-F238E27FC236}">
                  <a16:creationId xmlns:a16="http://schemas.microsoft.com/office/drawing/2014/main" id="{34A2B642-473F-4158-8A27-1426848C0159}"/>
                </a:ext>
              </a:extLst>
            </p:cNvPr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3;p35">
              <a:extLst>
                <a:ext uri="{FF2B5EF4-FFF2-40B4-BE49-F238E27FC236}">
                  <a16:creationId xmlns:a16="http://schemas.microsoft.com/office/drawing/2014/main" id="{0C7433B3-32E5-4FD9-83ED-99F9975E33F9}"/>
                </a:ext>
              </a:extLst>
            </p:cNvPr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4;p35">
              <a:extLst>
                <a:ext uri="{FF2B5EF4-FFF2-40B4-BE49-F238E27FC236}">
                  <a16:creationId xmlns:a16="http://schemas.microsoft.com/office/drawing/2014/main" id="{576B35B0-519D-4914-AD44-C567FCA019AB}"/>
                </a:ext>
              </a:extLst>
            </p:cNvPr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;p35">
              <a:extLst>
                <a:ext uri="{FF2B5EF4-FFF2-40B4-BE49-F238E27FC236}">
                  <a16:creationId xmlns:a16="http://schemas.microsoft.com/office/drawing/2014/main" id="{0CF64152-9A36-4356-99C8-663C447B8584}"/>
                </a:ext>
              </a:extLst>
            </p:cNvPr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6;p35">
              <a:extLst>
                <a:ext uri="{FF2B5EF4-FFF2-40B4-BE49-F238E27FC236}">
                  <a16:creationId xmlns:a16="http://schemas.microsoft.com/office/drawing/2014/main" id="{10ECF011-10D9-430C-8807-B43EAF079AAD}"/>
                </a:ext>
              </a:extLst>
            </p:cNvPr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7;p35">
              <a:extLst>
                <a:ext uri="{FF2B5EF4-FFF2-40B4-BE49-F238E27FC236}">
                  <a16:creationId xmlns:a16="http://schemas.microsoft.com/office/drawing/2014/main" id="{6275E120-59EB-4B55-A256-05F7A82D6DF9}"/>
                </a:ext>
              </a:extLst>
            </p:cNvPr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8;p35">
              <a:extLst>
                <a:ext uri="{FF2B5EF4-FFF2-40B4-BE49-F238E27FC236}">
                  <a16:creationId xmlns:a16="http://schemas.microsoft.com/office/drawing/2014/main" id="{2EB17696-6100-4F4E-85AC-D7F34DC6EFE1}"/>
                </a:ext>
              </a:extLst>
            </p:cNvPr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9;p35">
              <a:extLst>
                <a:ext uri="{FF2B5EF4-FFF2-40B4-BE49-F238E27FC236}">
                  <a16:creationId xmlns:a16="http://schemas.microsoft.com/office/drawing/2014/main" id="{B644AEB0-D523-4933-ADB6-250B7AF7EEA3}"/>
                </a:ext>
              </a:extLst>
            </p:cNvPr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0;p35">
              <a:extLst>
                <a:ext uri="{FF2B5EF4-FFF2-40B4-BE49-F238E27FC236}">
                  <a16:creationId xmlns:a16="http://schemas.microsoft.com/office/drawing/2014/main" id="{B2DCEBE0-1737-4C47-8306-781BF7A2D683}"/>
                </a:ext>
              </a:extLst>
            </p:cNvPr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;p35">
              <a:extLst>
                <a:ext uri="{FF2B5EF4-FFF2-40B4-BE49-F238E27FC236}">
                  <a16:creationId xmlns:a16="http://schemas.microsoft.com/office/drawing/2014/main" id="{A4CD5976-225A-4B5F-9BC8-1D3BE77EF3EA}"/>
                </a:ext>
              </a:extLst>
            </p:cNvPr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2;p35">
              <a:extLst>
                <a:ext uri="{FF2B5EF4-FFF2-40B4-BE49-F238E27FC236}">
                  <a16:creationId xmlns:a16="http://schemas.microsoft.com/office/drawing/2014/main" id="{935D969A-463F-4846-9A15-82D67244BF6C}"/>
                </a:ext>
              </a:extLst>
            </p:cNvPr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3;p35">
              <a:extLst>
                <a:ext uri="{FF2B5EF4-FFF2-40B4-BE49-F238E27FC236}">
                  <a16:creationId xmlns:a16="http://schemas.microsoft.com/office/drawing/2014/main" id="{65A28FA8-4D5B-45E3-8F49-A747BBC49B27}"/>
                </a:ext>
              </a:extLst>
            </p:cNvPr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4;p35">
              <a:extLst>
                <a:ext uri="{FF2B5EF4-FFF2-40B4-BE49-F238E27FC236}">
                  <a16:creationId xmlns:a16="http://schemas.microsoft.com/office/drawing/2014/main" id="{9D8E8456-1C5A-4E9C-83D8-81C1F7B43E9B}"/>
                </a:ext>
              </a:extLst>
            </p:cNvPr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5;p35">
              <a:extLst>
                <a:ext uri="{FF2B5EF4-FFF2-40B4-BE49-F238E27FC236}">
                  <a16:creationId xmlns:a16="http://schemas.microsoft.com/office/drawing/2014/main" id="{29788B5D-12D1-40F0-8D96-B417FD99191D}"/>
                </a:ext>
              </a:extLst>
            </p:cNvPr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789;p40">
            <a:extLst>
              <a:ext uri="{FF2B5EF4-FFF2-40B4-BE49-F238E27FC236}">
                <a16:creationId xmlns:a16="http://schemas.microsoft.com/office/drawing/2014/main" id="{65CE0A0E-FE85-4A54-B158-5B6BA967031C}"/>
              </a:ext>
            </a:extLst>
          </p:cNvPr>
          <p:cNvSpPr txBox="1">
            <a:spLocks/>
          </p:cNvSpPr>
          <p:nvPr/>
        </p:nvSpPr>
        <p:spPr>
          <a:xfrm flipH="1">
            <a:off x="4544046" y="2812370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 Regular"/>
              <a:buNone/>
              <a:defRPr sz="2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/>
              <a:t>¿COMO ES ESTO POSIBLE?</a:t>
            </a:r>
          </a:p>
        </p:txBody>
      </p:sp>
      <p:sp>
        <p:nvSpPr>
          <p:cNvPr id="263" name="Google Shape;790;p40">
            <a:extLst>
              <a:ext uri="{FF2B5EF4-FFF2-40B4-BE49-F238E27FC236}">
                <a16:creationId xmlns:a16="http://schemas.microsoft.com/office/drawing/2014/main" id="{297EF17D-E8B2-4060-B933-866E88010F03}"/>
              </a:ext>
            </a:extLst>
          </p:cNvPr>
          <p:cNvSpPr txBox="1">
            <a:spLocks/>
          </p:cNvSpPr>
          <p:nvPr/>
        </p:nvSpPr>
        <p:spPr>
          <a:xfrm flipH="1">
            <a:off x="5360068" y="3696910"/>
            <a:ext cx="3446182" cy="88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/>
              <a:t>ES POSIBLE GRACIA A QUE PODEMOS CREAR DIFERENTE USUARION EN EL MISMO PROGRAMA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s-MX" sz="1400" dirty="0"/>
          </a:p>
          <a:p>
            <a:pPr marL="0" indent="0"/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4"/>
          <p:cNvSpPr txBox="1"/>
          <p:nvPr/>
        </p:nvSpPr>
        <p:spPr>
          <a:xfrm>
            <a:off x="5345866" y="957878"/>
            <a:ext cx="2038908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COMPLETAMETE LIBRE Y GRATUITO.</a:t>
            </a:r>
            <a:endParaRPr sz="1800" dirty="0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36" name="Google Shape;1236;p44"/>
          <p:cNvSpPr txBox="1"/>
          <p:nvPr/>
        </p:nvSpPr>
        <p:spPr>
          <a:xfrm>
            <a:off x="1046272" y="1945295"/>
            <a:ext cx="1880358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640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PARA TODA LA FAMILIA </a:t>
            </a:r>
            <a:endParaRPr sz="1800" dirty="0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238" name="Google Shape;1238;p44"/>
          <p:cNvGrpSpPr/>
          <p:nvPr/>
        </p:nvGrpSpPr>
        <p:grpSpPr>
          <a:xfrm>
            <a:off x="1441276" y="772232"/>
            <a:ext cx="5464666" cy="3370673"/>
            <a:chOff x="1104600" y="1371400"/>
            <a:chExt cx="4434020" cy="2751015"/>
          </a:xfrm>
        </p:grpSpPr>
        <p:sp>
          <p:nvSpPr>
            <p:cNvPr id="1239" name="Google Shape;1239;p44"/>
            <p:cNvSpPr/>
            <p:nvPr/>
          </p:nvSpPr>
          <p:spPr>
            <a:xfrm>
              <a:off x="3418925" y="1520549"/>
              <a:ext cx="629970" cy="629926"/>
            </a:xfrm>
            <a:custGeom>
              <a:avLst/>
              <a:gdLst/>
              <a:ahLst/>
              <a:cxnLst/>
              <a:rect l="l" t="t" r="r" b="b"/>
              <a:pathLst>
                <a:path w="14235" h="14234" extrusionOk="0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104600" y="1371400"/>
              <a:ext cx="3132325" cy="921743"/>
            </a:xfrm>
            <a:custGeom>
              <a:avLst/>
              <a:gdLst/>
              <a:ahLst/>
              <a:cxnLst/>
              <a:rect l="l" t="t" r="r" b="b"/>
              <a:pathLst>
                <a:path w="70779" h="20828" extrusionOk="0">
                  <a:moveTo>
                    <a:pt x="49951" y="0"/>
                  </a:moveTo>
                  <a:lnTo>
                    <a:pt x="49951" y="7479"/>
                  </a:lnTo>
                  <a:lnTo>
                    <a:pt x="0" y="7479"/>
                  </a:lnTo>
                  <a:lnTo>
                    <a:pt x="0" y="19778"/>
                  </a:lnTo>
                  <a:lnTo>
                    <a:pt x="18131" y="19778"/>
                  </a:lnTo>
                  <a:lnTo>
                    <a:pt x="18131" y="19515"/>
                  </a:lnTo>
                  <a:lnTo>
                    <a:pt x="263" y="19515"/>
                  </a:lnTo>
                  <a:lnTo>
                    <a:pt x="263" y="7739"/>
                  </a:lnTo>
                  <a:lnTo>
                    <a:pt x="50215" y="7739"/>
                  </a:lnTo>
                  <a:lnTo>
                    <a:pt x="50215" y="265"/>
                  </a:lnTo>
                  <a:lnTo>
                    <a:pt x="70515" y="265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8"/>
                  </a:lnTo>
                  <a:lnTo>
                    <a:pt x="70779" y="20828"/>
                  </a:lnTo>
                  <a:lnTo>
                    <a:pt x="70779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2552870" y="2375516"/>
              <a:ext cx="629970" cy="630014"/>
            </a:xfrm>
            <a:custGeom>
              <a:avLst/>
              <a:gdLst/>
              <a:ahLst/>
              <a:cxnLst/>
              <a:rect l="l" t="t" r="r" b="b"/>
              <a:pathLst>
                <a:path w="14235" h="14236" extrusionOk="0">
                  <a:moveTo>
                    <a:pt x="1" y="1"/>
                  </a:moveTo>
                  <a:lnTo>
                    <a:pt x="1" y="14235"/>
                  </a:lnTo>
                  <a:lnTo>
                    <a:pt x="14235" y="14235"/>
                  </a:lnTo>
                  <a:lnTo>
                    <a:pt x="1423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2406251" y="2235801"/>
              <a:ext cx="3132369" cy="921743"/>
            </a:xfrm>
            <a:custGeom>
              <a:avLst/>
              <a:gdLst/>
              <a:ahLst/>
              <a:cxnLst/>
              <a:rect l="l" t="t" r="r" b="b"/>
              <a:pathLst>
                <a:path w="70780" h="20828" extrusionOk="0">
                  <a:moveTo>
                    <a:pt x="1" y="0"/>
                  </a:moveTo>
                  <a:lnTo>
                    <a:pt x="1" y="20827"/>
                  </a:lnTo>
                  <a:lnTo>
                    <a:pt x="10492" y="20827"/>
                  </a:lnTo>
                  <a:lnTo>
                    <a:pt x="10492" y="20564"/>
                  </a:lnTo>
                  <a:lnTo>
                    <a:pt x="265" y="20564"/>
                  </a:lnTo>
                  <a:lnTo>
                    <a:pt x="265" y="264"/>
                  </a:lnTo>
                  <a:lnTo>
                    <a:pt x="20568" y="264"/>
                  </a:lnTo>
                  <a:lnTo>
                    <a:pt x="20568" y="7738"/>
                  </a:lnTo>
                  <a:lnTo>
                    <a:pt x="70516" y="7738"/>
                  </a:lnTo>
                  <a:lnTo>
                    <a:pt x="70516" y="19514"/>
                  </a:lnTo>
                  <a:lnTo>
                    <a:pt x="51941" y="19514"/>
                  </a:lnTo>
                  <a:lnTo>
                    <a:pt x="51941" y="19778"/>
                  </a:lnTo>
                  <a:lnTo>
                    <a:pt x="70779" y="19778"/>
                  </a:lnTo>
                  <a:lnTo>
                    <a:pt x="70779" y="7478"/>
                  </a:lnTo>
                  <a:lnTo>
                    <a:pt x="20828" y="7478"/>
                  </a:lnTo>
                  <a:lnTo>
                    <a:pt x="20828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3457680" y="3234827"/>
              <a:ext cx="629970" cy="629926"/>
            </a:xfrm>
            <a:custGeom>
              <a:avLst/>
              <a:gdLst/>
              <a:ahLst/>
              <a:cxnLst/>
              <a:rect l="l" t="t" r="r" b="b"/>
              <a:pathLst>
                <a:path w="14235" h="14234" extrusionOk="0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1104600" y="3103211"/>
              <a:ext cx="3132325" cy="921743"/>
            </a:xfrm>
            <a:custGeom>
              <a:avLst/>
              <a:gdLst/>
              <a:ahLst/>
              <a:cxnLst/>
              <a:rect l="l" t="t" r="r" b="b"/>
              <a:pathLst>
                <a:path w="70779" h="20828" extrusionOk="0">
                  <a:moveTo>
                    <a:pt x="49951" y="1"/>
                  </a:moveTo>
                  <a:lnTo>
                    <a:pt x="49951" y="7478"/>
                  </a:lnTo>
                  <a:lnTo>
                    <a:pt x="0" y="7478"/>
                  </a:lnTo>
                  <a:lnTo>
                    <a:pt x="0" y="19778"/>
                  </a:lnTo>
                  <a:lnTo>
                    <a:pt x="18312" y="19778"/>
                  </a:lnTo>
                  <a:lnTo>
                    <a:pt x="18312" y="19514"/>
                  </a:lnTo>
                  <a:lnTo>
                    <a:pt x="263" y="19514"/>
                  </a:lnTo>
                  <a:lnTo>
                    <a:pt x="263" y="7738"/>
                  </a:lnTo>
                  <a:lnTo>
                    <a:pt x="50215" y="7738"/>
                  </a:lnTo>
                  <a:lnTo>
                    <a:pt x="50215" y="264"/>
                  </a:lnTo>
                  <a:lnTo>
                    <a:pt x="70515" y="264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7"/>
                  </a:lnTo>
                  <a:lnTo>
                    <a:pt x="70779" y="20827"/>
                  </a:lnTo>
                  <a:lnTo>
                    <a:pt x="70779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3667231" y="2173976"/>
              <a:ext cx="108336" cy="216628"/>
            </a:xfrm>
            <a:custGeom>
              <a:avLst/>
              <a:gdLst/>
              <a:ahLst/>
              <a:cxnLst/>
              <a:rect l="l" t="t" r="r" b="b"/>
              <a:pathLst>
                <a:path w="2448" h="4895" extrusionOk="0">
                  <a:moveTo>
                    <a:pt x="2447" y="1"/>
                  </a:moveTo>
                  <a:lnTo>
                    <a:pt x="0" y="2448"/>
                  </a:lnTo>
                  <a:lnTo>
                    <a:pt x="2447" y="4895"/>
                  </a:lnTo>
                  <a:lnTo>
                    <a:pt x="244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3667231" y="3905920"/>
              <a:ext cx="108336" cy="216495"/>
            </a:xfrm>
            <a:custGeom>
              <a:avLst/>
              <a:gdLst/>
              <a:ahLst/>
              <a:cxnLst/>
              <a:rect l="l" t="t" r="r" b="b"/>
              <a:pathLst>
                <a:path w="2448" h="4892" extrusionOk="0">
                  <a:moveTo>
                    <a:pt x="2447" y="1"/>
                  </a:moveTo>
                  <a:lnTo>
                    <a:pt x="0" y="2444"/>
                  </a:lnTo>
                  <a:lnTo>
                    <a:pt x="2447" y="4891"/>
                  </a:lnTo>
                  <a:lnTo>
                    <a:pt x="2447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2867706" y="3038377"/>
              <a:ext cx="108336" cy="216628"/>
            </a:xfrm>
            <a:custGeom>
              <a:avLst/>
              <a:gdLst/>
              <a:ahLst/>
              <a:cxnLst/>
              <a:rect l="l" t="t" r="r" b="b"/>
              <a:pathLst>
                <a:path w="2448" h="4895" extrusionOk="0">
                  <a:moveTo>
                    <a:pt x="0" y="0"/>
                  </a:moveTo>
                  <a:lnTo>
                    <a:pt x="0" y="4894"/>
                  </a:lnTo>
                  <a:lnTo>
                    <a:pt x="2447" y="244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44"/>
          <p:cNvSpPr txBox="1"/>
          <p:nvPr/>
        </p:nvSpPr>
        <p:spPr>
          <a:xfrm>
            <a:off x="5454271" y="3165203"/>
            <a:ext cx="1555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100%</a:t>
            </a:r>
            <a:endParaRPr sz="2400" dirty="0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BFE504-009E-47AE-A636-F3D3E41F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48" y="1155518"/>
            <a:ext cx="1451791" cy="531000"/>
          </a:xfrm>
        </p:spPr>
        <p:txBody>
          <a:bodyPr/>
          <a:lstStyle/>
          <a:p>
            <a:r>
              <a:rPr lang="es-MX" dirty="0"/>
              <a:t>FREE</a:t>
            </a:r>
          </a:p>
        </p:txBody>
      </p:sp>
      <p:grpSp>
        <p:nvGrpSpPr>
          <p:cNvPr id="69" name="Google Shape;231;p30">
            <a:extLst>
              <a:ext uri="{FF2B5EF4-FFF2-40B4-BE49-F238E27FC236}">
                <a16:creationId xmlns:a16="http://schemas.microsoft.com/office/drawing/2014/main" id="{F15475F6-0FCB-4E7A-9D63-0ECDD373A672}"/>
              </a:ext>
            </a:extLst>
          </p:cNvPr>
          <p:cNvGrpSpPr/>
          <p:nvPr/>
        </p:nvGrpSpPr>
        <p:grpSpPr>
          <a:xfrm>
            <a:off x="4378343" y="1095443"/>
            <a:ext cx="535336" cy="460224"/>
            <a:chOff x="3932350" y="3714775"/>
            <a:chExt cx="439650" cy="319075"/>
          </a:xfrm>
        </p:grpSpPr>
        <p:sp>
          <p:nvSpPr>
            <p:cNvPr id="70" name="Google Shape;232;p30">
              <a:extLst>
                <a:ext uri="{FF2B5EF4-FFF2-40B4-BE49-F238E27FC236}">
                  <a16:creationId xmlns:a16="http://schemas.microsoft.com/office/drawing/2014/main" id="{42CDBB9C-BA67-44E0-9E2C-531E5F4BBBB3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71" name="Google Shape;233;p30">
              <a:extLst>
                <a:ext uri="{FF2B5EF4-FFF2-40B4-BE49-F238E27FC236}">
                  <a16:creationId xmlns:a16="http://schemas.microsoft.com/office/drawing/2014/main" id="{750EE1A6-3E26-4AEA-B0DB-4B97440D5922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72" name="Google Shape;234;p30">
              <a:extLst>
                <a:ext uri="{FF2B5EF4-FFF2-40B4-BE49-F238E27FC236}">
                  <a16:creationId xmlns:a16="http://schemas.microsoft.com/office/drawing/2014/main" id="{BCEE5192-A34C-49BE-B5D4-E618095C9B4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73" name="Google Shape;235;p30">
              <a:extLst>
                <a:ext uri="{FF2B5EF4-FFF2-40B4-BE49-F238E27FC236}">
                  <a16:creationId xmlns:a16="http://schemas.microsoft.com/office/drawing/2014/main" id="{C1AC8695-2044-4CE2-9303-CB3C8BD09AC2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4" name="Google Shape;236;p30">
              <a:extLst>
                <a:ext uri="{FF2B5EF4-FFF2-40B4-BE49-F238E27FC236}">
                  <a16:creationId xmlns:a16="http://schemas.microsoft.com/office/drawing/2014/main" id="{A7EAF968-F14D-4533-88F0-8C6D5DB7B8DD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75" name="Título 2">
            <a:extLst>
              <a:ext uri="{FF2B5EF4-FFF2-40B4-BE49-F238E27FC236}">
                <a16:creationId xmlns:a16="http://schemas.microsoft.com/office/drawing/2014/main" id="{FCC792A2-07EE-44E0-8BB9-C830E4BA82DD}"/>
              </a:ext>
            </a:extLst>
          </p:cNvPr>
          <p:cNvSpPr txBox="1">
            <a:spLocks/>
          </p:cNvSpPr>
          <p:nvPr/>
        </p:nvSpPr>
        <p:spPr>
          <a:xfrm>
            <a:off x="4229815" y="2331626"/>
            <a:ext cx="2557274" cy="40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s-MX" dirty="0"/>
              <a:t>MULTIPLES USUARIOS</a:t>
            </a:r>
          </a:p>
        </p:txBody>
      </p:sp>
      <p:sp>
        <p:nvSpPr>
          <p:cNvPr id="76" name="Título 2">
            <a:extLst>
              <a:ext uri="{FF2B5EF4-FFF2-40B4-BE49-F238E27FC236}">
                <a16:creationId xmlns:a16="http://schemas.microsoft.com/office/drawing/2014/main" id="{3D4B4D82-7373-4295-8A48-4CB864013747}"/>
              </a:ext>
            </a:extLst>
          </p:cNvPr>
          <p:cNvSpPr txBox="1">
            <a:spLocks/>
          </p:cNvSpPr>
          <p:nvPr/>
        </p:nvSpPr>
        <p:spPr>
          <a:xfrm>
            <a:off x="1881591" y="3387794"/>
            <a:ext cx="2149379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s-MX" sz="1800" dirty="0"/>
              <a:t>MATIENE LOS DATOS PRIVADOS</a:t>
            </a:r>
          </a:p>
        </p:txBody>
      </p:sp>
      <p:sp>
        <p:nvSpPr>
          <p:cNvPr id="77" name="Google Shape;227;p30">
            <a:extLst>
              <a:ext uri="{FF2B5EF4-FFF2-40B4-BE49-F238E27FC236}">
                <a16:creationId xmlns:a16="http://schemas.microsoft.com/office/drawing/2014/main" id="{A46D2F56-4043-46F9-96A0-901EAD247FB4}"/>
              </a:ext>
            </a:extLst>
          </p:cNvPr>
          <p:cNvSpPr/>
          <p:nvPr/>
        </p:nvSpPr>
        <p:spPr>
          <a:xfrm>
            <a:off x="3323640" y="2061172"/>
            <a:ext cx="564499" cy="61940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228;p30">
            <a:extLst>
              <a:ext uri="{FF2B5EF4-FFF2-40B4-BE49-F238E27FC236}">
                <a16:creationId xmlns:a16="http://schemas.microsoft.com/office/drawing/2014/main" id="{32DA0208-4CC9-4D12-80D5-0EB81F9D90C2}"/>
              </a:ext>
            </a:extLst>
          </p:cNvPr>
          <p:cNvGrpSpPr/>
          <p:nvPr/>
        </p:nvGrpSpPr>
        <p:grpSpPr>
          <a:xfrm>
            <a:off x="4424309" y="3119656"/>
            <a:ext cx="619378" cy="610593"/>
            <a:chOff x="5972700" y="2330200"/>
            <a:chExt cx="411625" cy="387275"/>
          </a:xfrm>
        </p:grpSpPr>
        <p:sp>
          <p:nvSpPr>
            <p:cNvPr id="79" name="Google Shape;229;p30">
              <a:extLst>
                <a:ext uri="{FF2B5EF4-FFF2-40B4-BE49-F238E27FC236}">
                  <a16:creationId xmlns:a16="http://schemas.microsoft.com/office/drawing/2014/main" id="{B110ABE3-E470-4B8B-80B7-287303EACE9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80" name="Google Shape;230;p30">
              <a:extLst>
                <a:ext uri="{FF2B5EF4-FFF2-40B4-BE49-F238E27FC236}">
                  <a16:creationId xmlns:a16="http://schemas.microsoft.com/office/drawing/2014/main" id="{8C989EE9-2175-4D9F-B4F3-DEB472B53DC0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6"/>
          <p:cNvSpPr txBox="1">
            <a:spLocks noGrp="1"/>
          </p:cNvSpPr>
          <p:nvPr>
            <p:ph type="title"/>
          </p:nvPr>
        </p:nvSpPr>
        <p:spPr>
          <a:xfrm>
            <a:off x="6571517" y="2131237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EJECUTEMOS CICADA M.</a:t>
            </a:r>
            <a:endParaRPr dirty="0"/>
          </a:p>
        </p:txBody>
      </p:sp>
      <p:grpSp>
        <p:nvGrpSpPr>
          <p:cNvPr id="10" name="Google Shape;2157;p60">
            <a:extLst>
              <a:ext uri="{FF2B5EF4-FFF2-40B4-BE49-F238E27FC236}">
                <a16:creationId xmlns:a16="http://schemas.microsoft.com/office/drawing/2014/main" id="{D895924B-F25D-4A3B-ABA9-37B21C4338D2}"/>
              </a:ext>
            </a:extLst>
          </p:cNvPr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11" name="Google Shape;2158;p60">
              <a:extLst>
                <a:ext uri="{FF2B5EF4-FFF2-40B4-BE49-F238E27FC236}">
                  <a16:creationId xmlns:a16="http://schemas.microsoft.com/office/drawing/2014/main" id="{14389FD3-196F-4402-BED5-B891167137E7}"/>
                </a:ext>
              </a:extLst>
            </p:cNvPr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9;p60">
              <a:extLst>
                <a:ext uri="{FF2B5EF4-FFF2-40B4-BE49-F238E27FC236}">
                  <a16:creationId xmlns:a16="http://schemas.microsoft.com/office/drawing/2014/main" id="{20AAB5A7-5047-46FC-AD41-968D35C4FD98}"/>
                </a:ext>
              </a:extLst>
            </p:cNvPr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0;p60">
              <a:extLst>
                <a:ext uri="{FF2B5EF4-FFF2-40B4-BE49-F238E27FC236}">
                  <a16:creationId xmlns:a16="http://schemas.microsoft.com/office/drawing/2014/main" id="{6156DCEA-B73E-4A08-BF32-6CE2C33C9A3E}"/>
                </a:ext>
              </a:extLst>
            </p:cNvPr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1;p60">
              <a:extLst>
                <a:ext uri="{FF2B5EF4-FFF2-40B4-BE49-F238E27FC236}">
                  <a16:creationId xmlns:a16="http://schemas.microsoft.com/office/drawing/2014/main" id="{C0191F56-836C-4711-A28A-7910E0BB3B56}"/>
                </a:ext>
              </a:extLst>
            </p:cNvPr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2;p60">
              <a:extLst>
                <a:ext uri="{FF2B5EF4-FFF2-40B4-BE49-F238E27FC236}">
                  <a16:creationId xmlns:a16="http://schemas.microsoft.com/office/drawing/2014/main" id="{3A103748-F594-4912-92C3-4C9A38D4519E}"/>
                </a:ext>
              </a:extLst>
            </p:cNvPr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3;p60">
              <a:extLst>
                <a:ext uri="{FF2B5EF4-FFF2-40B4-BE49-F238E27FC236}">
                  <a16:creationId xmlns:a16="http://schemas.microsoft.com/office/drawing/2014/main" id="{18568C89-FA89-4A19-A5AF-79D4F1E43BD2}"/>
                </a:ext>
              </a:extLst>
            </p:cNvPr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4;p60">
              <a:extLst>
                <a:ext uri="{FF2B5EF4-FFF2-40B4-BE49-F238E27FC236}">
                  <a16:creationId xmlns:a16="http://schemas.microsoft.com/office/drawing/2014/main" id="{D2FEC484-0618-4B38-8549-05099FA357DF}"/>
                </a:ext>
              </a:extLst>
            </p:cNvPr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5;p60">
              <a:extLst>
                <a:ext uri="{FF2B5EF4-FFF2-40B4-BE49-F238E27FC236}">
                  <a16:creationId xmlns:a16="http://schemas.microsoft.com/office/drawing/2014/main" id="{C425F848-95C9-4F1B-8C35-94382DA8FA24}"/>
                </a:ext>
              </a:extLst>
            </p:cNvPr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6;p60">
              <a:extLst>
                <a:ext uri="{FF2B5EF4-FFF2-40B4-BE49-F238E27FC236}">
                  <a16:creationId xmlns:a16="http://schemas.microsoft.com/office/drawing/2014/main" id="{AF1FF5D3-202D-49C6-B56B-3570C3BA4F23}"/>
                </a:ext>
              </a:extLst>
            </p:cNvPr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7;p60">
              <a:extLst>
                <a:ext uri="{FF2B5EF4-FFF2-40B4-BE49-F238E27FC236}">
                  <a16:creationId xmlns:a16="http://schemas.microsoft.com/office/drawing/2014/main" id="{9AC92228-7073-478E-8397-7E926E06DD77}"/>
                </a:ext>
              </a:extLst>
            </p:cNvPr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68;p60">
              <a:extLst>
                <a:ext uri="{FF2B5EF4-FFF2-40B4-BE49-F238E27FC236}">
                  <a16:creationId xmlns:a16="http://schemas.microsoft.com/office/drawing/2014/main" id="{FE7F6E1A-7AB5-4B54-B71D-23ECE044B25D}"/>
                </a:ext>
              </a:extLst>
            </p:cNvPr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69;p60">
              <a:extLst>
                <a:ext uri="{FF2B5EF4-FFF2-40B4-BE49-F238E27FC236}">
                  <a16:creationId xmlns:a16="http://schemas.microsoft.com/office/drawing/2014/main" id="{CED98C32-0466-48D5-A270-F9BADD84DF4B}"/>
                </a:ext>
              </a:extLst>
            </p:cNvPr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0;p60">
              <a:extLst>
                <a:ext uri="{FF2B5EF4-FFF2-40B4-BE49-F238E27FC236}">
                  <a16:creationId xmlns:a16="http://schemas.microsoft.com/office/drawing/2014/main" id="{46937AD0-65AF-4581-9A28-B8789DCDB614}"/>
                </a:ext>
              </a:extLst>
            </p:cNvPr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1;p60">
              <a:extLst>
                <a:ext uri="{FF2B5EF4-FFF2-40B4-BE49-F238E27FC236}">
                  <a16:creationId xmlns:a16="http://schemas.microsoft.com/office/drawing/2014/main" id="{C17A2BD2-075A-4FA5-9D20-29F5983AF1C1}"/>
                </a:ext>
              </a:extLst>
            </p:cNvPr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2;p60">
              <a:extLst>
                <a:ext uri="{FF2B5EF4-FFF2-40B4-BE49-F238E27FC236}">
                  <a16:creationId xmlns:a16="http://schemas.microsoft.com/office/drawing/2014/main" id="{AC368772-CB99-4279-AA1E-63B1A2D7E6C3}"/>
                </a:ext>
              </a:extLst>
            </p:cNvPr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3;p60">
              <a:extLst>
                <a:ext uri="{FF2B5EF4-FFF2-40B4-BE49-F238E27FC236}">
                  <a16:creationId xmlns:a16="http://schemas.microsoft.com/office/drawing/2014/main" id="{136531F3-47BC-46B2-BC09-D46C73763FAE}"/>
                </a:ext>
              </a:extLst>
            </p:cNvPr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4;p60">
              <a:extLst>
                <a:ext uri="{FF2B5EF4-FFF2-40B4-BE49-F238E27FC236}">
                  <a16:creationId xmlns:a16="http://schemas.microsoft.com/office/drawing/2014/main" id="{A22500EC-E1BD-4D25-82B3-B415967F75EB}"/>
                </a:ext>
              </a:extLst>
            </p:cNvPr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5;p60">
              <a:extLst>
                <a:ext uri="{FF2B5EF4-FFF2-40B4-BE49-F238E27FC236}">
                  <a16:creationId xmlns:a16="http://schemas.microsoft.com/office/drawing/2014/main" id="{705E10B7-6B51-4978-81F4-BE7D19371F06}"/>
                </a:ext>
              </a:extLst>
            </p:cNvPr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6;p60">
              <a:extLst>
                <a:ext uri="{FF2B5EF4-FFF2-40B4-BE49-F238E27FC236}">
                  <a16:creationId xmlns:a16="http://schemas.microsoft.com/office/drawing/2014/main" id="{F0AF9B85-DA25-4D8A-88BD-86A136D4ACD2}"/>
                </a:ext>
              </a:extLst>
            </p:cNvPr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7;p60">
              <a:extLst>
                <a:ext uri="{FF2B5EF4-FFF2-40B4-BE49-F238E27FC236}">
                  <a16:creationId xmlns:a16="http://schemas.microsoft.com/office/drawing/2014/main" id="{CDB2E9D8-C55C-47C2-92C1-0D9B85B36684}"/>
                </a:ext>
              </a:extLst>
            </p:cNvPr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8;p60">
              <a:extLst>
                <a:ext uri="{FF2B5EF4-FFF2-40B4-BE49-F238E27FC236}">
                  <a16:creationId xmlns:a16="http://schemas.microsoft.com/office/drawing/2014/main" id="{69E49DB1-4863-4DD9-919B-4626C231A7BF}"/>
                </a:ext>
              </a:extLst>
            </p:cNvPr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9;p60">
              <a:extLst>
                <a:ext uri="{FF2B5EF4-FFF2-40B4-BE49-F238E27FC236}">
                  <a16:creationId xmlns:a16="http://schemas.microsoft.com/office/drawing/2014/main" id="{BAE8E1B2-C6E9-4178-AFC1-32D79BEC6FA5}"/>
                </a:ext>
              </a:extLst>
            </p:cNvPr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0;p60">
              <a:extLst>
                <a:ext uri="{FF2B5EF4-FFF2-40B4-BE49-F238E27FC236}">
                  <a16:creationId xmlns:a16="http://schemas.microsoft.com/office/drawing/2014/main" id="{508A44C7-6279-4F90-A9CF-E7BC9C46FABA}"/>
                </a:ext>
              </a:extLst>
            </p:cNvPr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1;p60">
              <a:extLst>
                <a:ext uri="{FF2B5EF4-FFF2-40B4-BE49-F238E27FC236}">
                  <a16:creationId xmlns:a16="http://schemas.microsoft.com/office/drawing/2014/main" id="{591E48CB-73FF-4232-8F9D-979184FE81D0}"/>
                </a:ext>
              </a:extLst>
            </p:cNvPr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82;p60">
              <a:extLst>
                <a:ext uri="{FF2B5EF4-FFF2-40B4-BE49-F238E27FC236}">
                  <a16:creationId xmlns:a16="http://schemas.microsoft.com/office/drawing/2014/main" id="{52896D61-59FB-47A7-945E-01C02349ABD4}"/>
                </a:ext>
              </a:extLst>
            </p:cNvPr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3;p60">
              <a:extLst>
                <a:ext uri="{FF2B5EF4-FFF2-40B4-BE49-F238E27FC236}">
                  <a16:creationId xmlns:a16="http://schemas.microsoft.com/office/drawing/2014/main" id="{87668D28-22A1-4A21-8626-5F4DA4474248}"/>
                </a:ext>
              </a:extLst>
            </p:cNvPr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4;p60">
              <a:extLst>
                <a:ext uri="{FF2B5EF4-FFF2-40B4-BE49-F238E27FC236}">
                  <a16:creationId xmlns:a16="http://schemas.microsoft.com/office/drawing/2014/main" id="{C3340F93-1B0E-45E2-9D60-BBFE1030937B}"/>
                </a:ext>
              </a:extLst>
            </p:cNvPr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5;p60">
              <a:extLst>
                <a:ext uri="{FF2B5EF4-FFF2-40B4-BE49-F238E27FC236}">
                  <a16:creationId xmlns:a16="http://schemas.microsoft.com/office/drawing/2014/main" id="{81DCCA75-11EB-4702-90B3-A45427D746C7}"/>
                </a:ext>
              </a:extLst>
            </p:cNvPr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6;p60">
              <a:extLst>
                <a:ext uri="{FF2B5EF4-FFF2-40B4-BE49-F238E27FC236}">
                  <a16:creationId xmlns:a16="http://schemas.microsoft.com/office/drawing/2014/main" id="{DA7363C0-D044-4BD3-B8E8-DA836DAD3B54}"/>
                </a:ext>
              </a:extLst>
            </p:cNvPr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87;p60">
              <a:extLst>
                <a:ext uri="{FF2B5EF4-FFF2-40B4-BE49-F238E27FC236}">
                  <a16:creationId xmlns:a16="http://schemas.microsoft.com/office/drawing/2014/main" id="{0962C1E0-2BF5-4FAC-A812-2BF1C60BB464}"/>
                </a:ext>
              </a:extLst>
            </p:cNvPr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88;p60">
              <a:extLst>
                <a:ext uri="{FF2B5EF4-FFF2-40B4-BE49-F238E27FC236}">
                  <a16:creationId xmlns:a16="http://schemas.microsoft.com/office/drawing/2014/main" id="{328DBEDB-CF92-40CF-A2D7-CF7945D7CC5C}"/>
                </a:ext>
              </a:extLst>
            </p:cNvPr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9;p60">
              <a:extLst>
                <a:ext uri="{FF2B5EF4-FFF2-40B4-BE49-F238E27FC236}">
                  <a16:creationId xmlns:a16="http://schemas.microsoft.com/office/drawing/2014/main" id="{5D456FC5-7E02-457C-B639-2E515E7DEDF0}"/>
                </a:ext>
              </a:extLst>
            </p:cNvPr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90;p60">
              <a:extLst>
                <a:ext uri="{FF2B5EF4-FFF2-40B4-BE49-F238E27FC236}">
                  <a16:creationId xmlns:a16="http://schemas.microsoft.com/office/drawing/2014/main" id="{56CE4F23-ED44-4534-8001-B62850E840D8}"/>
                </a:ext>
              </a:extLst>
            </p:cNvPr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91;p60">
              <a:extLst>
                <a:ext uri="{FF2B5EF4-FFF2-40B4-BE49-F238E27FC236}">
                  <a16:creationId xmlns:a16="http://schemas.microsoft.com/office/drawing/2014/main" id="{8F04678A-DB23-43B2-BE9E-C3692B89C37C}"/>
                </a:ext>
              </a:extLst>
            </p:cNvPr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92;p60">
              <a:extLst>
                <a:ext uri="{FF2B5EF4-FFF2-40B4-BE49-F238E27FC236}">
                  <a16:creationId xmlns:a16="http://schemas.microsoft.com/office/drawing/2014/main" id="{5CBBE2DE-E88D-46E5-B49A-8744B490E261}"/>
                </a:ext>
              </a:extLst>
            </p:cNvPr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93;p60">
              <a:extLst>
                <a:ext uri="{FF2B5EF4-FFF2-40B4-BE49-F238E27FC236}">
                  <a16:creationId xmlns:a16="http://schemas.microsoft.com/office/drawing/2014/main" id="{CD114F05-73A0-4BB7-A3B2-FC0C7752595C}"/>
                </a:ext>
              </a:extLst>
            </p:cNvPr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4;p60">
              <a:extLst>
                <a:ext uri="{FF2B5EF4-FFF2-40B4-BE49-F238E27FC236}">
                  <a16:creationId xmlns:a16="http://schemas.microsoft.com/office/drawing/2014/main" id="{B91B3E75-EB6D-47EF-B598-09CA47E58168}"/>
                </a:ext>
              </a:extLst>
            </p:cNvPr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5;p60">
              <a:extLst>
                <a:ext uri="{FF2B5EF4-FFF2-40B4-BE49-F238E27FC236}">
                  <a16:creationId xmlns:a16="http://schemas.microsoft.com/office/drawing/2014/main" id="{7202B90C-19B5-407A-A56A-FAA0E5AEA722}"/>
                </a:ext>
              </a:extLst>
            </p:cNvPr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6;p60">
              <a:extLst>
                <a:ext uri="{FF2B5EF4-FFF2-40B4-BE49-F238E27FC236}">
                  <a16:creationId xmlns:a16="http://schemas.microsoft.com/office/drawing/2014/main" id="{FC762368-D38B-4347-A551-301933C49D18}"/>
                </a:ext>
              </a:extLst>
            </p:cNvPr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7;p60">
              <a:extLst>
                <a:ext uri="{FF2B5EF4-FFF2-40B4-BE49-F238E27FC236}">
                  <a16:creationId xmlns:a16="http://schemas.microsoft.com/office/drawing/2014/main" id="{8805CCE4-6F66-4B27-BE79-ECC68A3B504F}"/>
                </a:ext>
              </a:extLst>
            </p:cNvPr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98;p60">
              <a:extLst>
                <a:ext uri="{FF2B5EF4-FFF2-40B4-BE49-F238E27FC236}">
                  <a16:creationId xmlns:a16="http://schemas.microsoft.com/office/drawing/2014/main" id="{B6B5F81F-7606-435D-B40A-6AC0EB8FE0C3}"/>
                </a:ext>
              </a:extLst>
            </p:cNvPr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99;p60">
              <a:extLst>
                <a:ext uri="{FF2B5EF4-FFF2-40B4-BE49-F238E27FC236}">
                  <a16:creationId xmlns:a16="http://schemas.microsoft.com/office/drawing/2014/main" id="{000CE290-68FD-43AD-9912-BCBB2FB7008B}"/>
                </a:ext>
              </a:extLst>
            </p:cNvPr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00;p60">
              <a:extLst>
                <a:ext uri="{FF2B5EF4-FFF2-40B4-BE49-F238E27FC236}">
                  <a16:creationId xmlns:a16="http://schemas.microsoft.com/office/drawing/2014/main" id="{107D2941-BC03-4F12-B9F4-9F7729C36B9B}"/>
                </a:ext>
              </a:extLst>
            </p:cNvPr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01;p60">
              <a:extLst>
                <a:ext uri="{FF2B5EF4-FFF2-40B4-BE49-F238E27FC236}">
                  <a16:creationId xmlns:a16="http://schemas.microsoft.com/office/drawing/2014/main" id="{2EF46055-ED36-4169-9323-D4B566AA83A6}"/>
                </a:ext>
              </a:extLst>
            </p:cNvPr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2;p60">
              <a:extLst>
                <a:ext uri="{FF2B5EF4-FFF2-40B4-BE49-F238E27FC236}">
                  <a16:creationId xmlns:a16="http://schemas.microsoft.com/office/drawing/2014/main" id="{F0511CF6-90C7-46F2-9DA3-6B1AB7A104F1}"/>
                </a:ext>
              </a:extLst>
            </p:cNvPr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3;p60">
              <a:extLst>
                <a:ext uri="{FF2B5EF4-FFF2-40B4-BE49-F238E27FC236}">
                  <a16:creationId xmlns:a16="http://schemas.microsoft.com/office/drawing/2014/main" id="{F1624EBE-620F-4208-8B4B-10F2E6DE44E3}"/>
                </a:ext>
              </a:extLst>
            </p:cNvPr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04;p60">
              <a:extLst>
                <a:ext uri="{FF2B5EF4-FFF2-40B4-BE49-F238E27FC236}">
                  <a16:creationId xmlns:a16="http://schemas.microsoft.com/office/drawing/2014/main" id="{159F73A7-627D-454A-BEE4-C0279FFF618D}"/>
                </a:ext>
              </a:extLst>
            </p:cNvPr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5;p60">
              <a:extLst>
                <a:ext uri="{FF2B5EF4-FFF2-40B4-BE49-F238E27FC236}">
                  <a16:creationId xmlns:a16="http://schemas.microsoft.com/office/drawing/2014/main" id="{DE51D6DD-B30A-4CBA-AF83-D67F5EED6579}"/>
                </a:ext>
              </a:extLst>
            </p:cNvPr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6;p60">
              <a:extLst>
                <a:ext uri="{FF2B5EF4-FFF2-40B4-BE49-F238E27FC236}">
                  <a16:creationId xmlns:a16="http://schemas.microsoft.com/office/drawing/2014/main" id="{C8E0CF7B-743E-4C9B-94EC-B1962246D0C2}"/>
                </a:ext>
              </a:extLst>
            </p:cNvPr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7;p60">
              <a:extLst>
                <a:ext uri="{FF2B5EF4-FFF2-40B4-BE49-F238E27FC236}">
                  <a16:creationId xmlns:a16="http://schemas.microsoft.com/office/drawing/2014/main" id="{ACA60635-0F4E-4C7C-91BE-2E328ACBB6F4}"/>
                </a:ext>
              </a:extLst>
            </p:cNvPr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08;p60">
              <a:extLst>
                <a:ext uri="{FF2B5EF4-FFF2-40B4-BE49-F238E27FC236}">
                  <a16:creationId xmlns:a16="http://schemas.microsoft.com/office/drawing/2014/main" id="{C48E00E5-0A59-4045-9EC1-1E41B5AE255B}"/>
                </a:ext>
              </a:extLst>
            </p:cNvPr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09;p60">
              <a:extLst>
                <a:ext uri="{FF2B5EF4-FFF2-40B4-BE49-F238E27FC236}">
                  <a16:creationId xmlns:a16="http://schemas.microsoft.com/office/drawing/2014/main" id="{C940DAE9-6C8A-430C-8242-41CE7FB5F92B}"/>
                </a:ext>
              </a:extLst>
            </p:cNvPr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10;p60">
              <a:extLst>
                <a:ext uri="{FF2B5EF4-FFF2-40B4-BE49-F238E27FC236}">
                  <a16:creationId xmlns:a16="http://schemas.microsoft.com/office/drawing/2014/main" id="{5D383F1D-3555-43FB-BCF8-78C29784264B}"/>
                </a:ext>
              </a:extLst>
            </p:cNvPr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11;p60">
              <a:extLst>
                <a:ext uri="{FF2B5EF4-FFF2-40B4-BE49-F238E27FC236}">
                  <a16:creationId xmlns:a16="http://schemas.microsoft.com/office/drawing/2014/main" id="{0D3657A8-D7BD-4720-85C7-ED0A214E247D}"/>
                </a:ext>
              </a:extLst>
            </p:cNvPr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12;p60">
              <a:extLst>
                <a:ext uri="{FF2B5EF4-FFF2-40B4-BE49-F238E27FC236}">
                  <a16:creationId xmlns:a16="http://schemas.microsoft.com/office/drawing/2014/main" id="{A9B371ED-8391-4B7E-B8D0-82AC433237AC}"/>
                </a:ext>
              </a:extLst>
            </p:cNvPr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13;p60">
              <a:extLst>
                <a:ext uri="{FF2B5EF4-FFF2-40B4-BE49-F238E27FC236}">
                  <a16:creationId xmlns:a16="http://schemas.microsoft.com/office/drawing/2014/main" id="{29F9272B-2E36-4C43-8034-03F5325AF4E4}"/>
                </a:ext>
              </a:extLst>
            </p:cNvPr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14;p60">
              <a:extLst>
                <a:ext uri="{FF2B5EF4-FFF2-40B4-BE49-F238E27FC236}">
                  <a16:creationId xmlns:a16="http://schemas.microsoft.com/office/drawing/2014/main" id="{1FA697EE-BF0B-4A40-8A92-0843B075269C}"/>
                </a:ext>
              </a:extLst>
            </p:cNvPr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15;p60">
              <a:extLst>
                <a:ext uri="{FF2B5EF4-FFF2-40B4-BE49-F238E27FC236}">
                  <a16:creationId xmlns:a16="http://schemas.microsoft.com/office/drawing/2014/main" id="{A073A5DA-200E-4F76-AD9F-B139EA90E5B3}"/>
                </a:ext>
              </a:extLst>
            </p:cNvPr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16;p60">
              <a:extLst>
                <a:ext uri="{FF2B5EF4-FFF2-40B4-BE49-F238E27FC236}">
                  <a16:creationId xmlns:a16="http://schemas.microsoft.com/office/drawing/2014/main" id="{99FA6A60-717D-428A-A409-A192BACADBB8}"/>
                </a:ext>
              </a:extLst>
            </p:cNvPr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17;p60">
              <a:extLst>
                <a:ext uri="{FF2B5EF4-FFF2-40B4-BE49-F238E27FC236}">
                  <a16:creationId xmlns:a16="http://schemas.microsoft.com/office/drawing/2014/main" id="{A8CE8001-2213-4E69-A073-C1B08E438E8E}"/>
                </a:ext>
              </a:extLst>
            </p:cNvPr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18;p60">
              <a:extLst>
                <a:ext uri="{FF2B5EF4-FFF2-40B4-BE49-F238E27FC236}">
                  <a16:creationId xmlns:a16="http://schemas.microsoft.com/office/drawing/2014/main" id="{2EE05D58-4CFE-4D4D-82C4-1244CF89B774}"/>
                </a:ext>
              </a:extLst>
            </p:cNvPr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19;p60">
              <a:extLst>
                <a:ext uri="{FF2B5EF4-FFF2-40B4-BE49-F238E27FC236}">
                  <a16:creationId xmlns:a16="http://schemas.microsoft.com/office/drawing/2014/main" id="{DC1ABDA1-5E48-416E-B624-B4F2B916C403}"/>
                </a:ext>
              </a:extLst>
            </p:cNvPr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20;p60">
              <a:extLst>
                <a:ext uri="{FF2B5EF4-FFF2-40B4-BE49-F238E27FC236}">
                  <a16:creationId xmlns:a16="http://schemas.microsoft.com/office/drawing/2014/main" id="{37D22B5F-8E00-4591-ADE4-0817CCA7B2A3}"/>
                </a:ext>
              </a:extLst>
            </p:cNvPr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21;p60">
              <a:extLst>
                <a:ext uri="{FF2B5EF4-FFF2-40B4-BE49-F238E27FC236}">
                  <a16:creationId xmlns:a16="http://schemas.microsoft.com/office/drawing/2014/main" id="{56D521C4-3711-45CE-A6A2-93461DC34AB2}"/>
                </a:ext>
              </a:extLst>
            </p:cNvPr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22;p60">
              <a:extLst>
                <a:ext uri="{FF2B5EF4-FFF2-40B4-BE49-F238E27FC236}">
                  <a16:creationId xmlns:a16="http://schemas.microsoft.com/office/drawing/2014/main" id="{907E2E0D-414A-4709-A3BC-993B3DEC06BC}"/>
                </a:ext>
              </a:extLst>
            </p:cNvPr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23;p60">
              <a:extLst>
                <a:ext uri="{FF2B5EF4-FFF2-40B4-BE49-F238E27FC236}">
                  <a16:creationId xmlns:a16="http://schemas.microsoft.com/office/drawing/2014/main" id="{8D8F4DA6-E729-4C9C-9313-0FD7DC342B07}"/>
                </a:ext>
              </a:extLst>
            </p:cNvPr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24;p60">
              <a:extLst>
                <a:ext uri="{FF2B5EF4-FFF2-40B4-BE49-F238E27FC236}">
                  <a16:creationId xmlns:a16="http://schemas.microsoft.com/office/drawing/2014/main" id="{37AB01B5-F900-46E8-8D13-9420F60A7281}"/>
                </a:ext>
              </a:extLst>
            </p:cNvPr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25;p60">
              <a:extLst>
                <a:ext uri="{FF2B5EF4-FFF2-40B4-BE49-F238E27FC236}">
                  <a16:creationId xmlns:a16="http://schemas.microsoft.com/office/drawing/2014/main" id="{43546692-A102-436C-A233-D45A02A6B0D8}"/>
                </a:ext>
              </a:extLst>
            </p:cNvPr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26;p60">
              <a:extLst>
                <a:ext uri="{FF2B5EF4-FFF2-40B4-BE49-F238E27FC236}">
                  <a16:creationId xmlns:a16="http://schemas.microsoft.com/office/drawing/2014/main" id="{C84790C1-1442-4336-BA7A-A50574BAF011}"/>
                </a:ext>
              </a:extLst>
            </p:cNvPr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27;p60">
              <a:extLst>
                <a:ext uri="{FF2B5EF4-FFF2-40B4-BE49-F238E27FC236}">
                  <a16:creationId xmlns:a16="http://schemas.microsoft.com/office/drawing/2014/main" id="{6204D4E5-9607-4951-9001-E0735CF6AF5E}"/>
                </a:ext>
              </a:extLst>
            </p:cNvPr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28;p60">
              <a:extLst>
                <a:ext uri="{FF2B5EF4-FFF2-40B4-BE49-F238E27FC236}">
                  <a16:creationId xmlns:a16="http://schemas.microsoft.com/office/drawing/2014/main" id="{081D2708-26A5-4C68-ACC8-5220247C9CE4}"/>
                </a:ext>
              </a:extLst>
            </p:cNvPr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29;p60">
              <a:extLst>
                <a:ext uri="{FF2B5EF4-FFF2-40B4-BE49-F238E27FC236}">
                  <a16:creationId xmlns:a16="http://schemas.microsoft.com/office/drawing/2014/main" id="{50B9FA95-725F-4BD1-8966-0FC406E14E38}"/>
                </a:ext>
              </a:extLst>
            </p:cNvPr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30;p60">
              <a:extLst>
                <a:ext uri="{FF2B5EF4-FFF2-40B4-BE49-F238E27FC236}">
                  <a16:creationId xmlns:a16="http://schemas.microsoft.com/office/drawing/2014/main" id="{8494E8E5-0D37-4168-9D07-82A97248B31E}"/>
                </a:ext>
              </a:extLst>
            </p:cNvPr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31;p60">
              <a:extLst>
                <a:ext uri="{FF2B5EF4-FFF2-40B4-BE49-F238E27FC236}">
                  <a16:creationId xmlns:a16="http://schemas.microsoft.com/office/drawing/2014/main" id="{6BEFF28C-2DE2-49E5-8D67-75DEFB6E63F8}"/>
                </a:ext>
              </a:extLst>
            </p:cNvPr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32;p60">
              <a:extLst>
                <a:ext uri="{FF2B5EF4-FFF2-40B4-BE49-F238E27FC236}">
                  <a16:creationId xmlns:a16="http://schemas.microsoft.com/office/drawing/2014/main" id="{5170F032-CCA0-4532-9C01-BF2188F872C9}"/>
                </a:ext>
              </a:extLst>
            </p:cNvPr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33;p60">
              <a:extLst>
                <a:ext uri="{FF2B5EF4-FFF2-40B4-BE49-F238E27FC236}">
                  <a16:creationId xmlns:a16="http://schemas.microsoft.com/office/drawing/2014/main" id="{50558D68-C941-477E-9170-CBA453D0E830}"/>
                </a:ext>
              </a:extLst>
            </p:cNvPr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34;p60">
              <a:extLst>
                <a:ext uri="{FF2B5EF4-FFF2-40B4-BE49-F238E27FC236}">
                  <a16:creationId xmlns:a16="http://schemas.microsoft.com/office/drawing/2014/main" id="{A5B499A9-6C54-4847-ACBC-96994B168C4A}"/>
                </a:ext>
              </a:extLst>
            </p:cNvPr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35;p60">
              <a:extLst>
                <a:ext uri="{FF2B5EF4-FFF2-40B4-BE49-F238E27FC236}">
                  <a16:creationId xmlns:a16="http://schemas.microsoft.com/office/drawing/2014/main" id="{0C01A8F0-6BDD-4BE2-AAF1-E00C47AFEF65}"/>
                </a:ext>
              </a:extLst>
            </p:cNvPr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36;p60">
              <a:extLst>
                <a:ext uri="{FF2B5EF4-FFF2-40B4-BE49-F238E27FC236}">
                  <a16:creationId xmlns:a16="http://schemas.microsoft.com/office/drawing/2014/main" id="{008DDB9E-B436-485C-9091-9F4960880E40}"/>
                </a:ext>
              </a:extLst>
            </p:cNvPr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37;p60">
              <a:extLst>
                <a:ext uri="{FF2B5EF4-FFF2-40B4-BE49-F238E27FC236}">
                  <a16:creationId xmlns:a16="http://schemas.microsoft.com/office/drawing/2014/main" id="{2A9064AA-8714-4640-BD92-69C00C6A7824}"/>
                </a:ext>
              </a:extLst>
            </p:cNvPr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38;p60">
              <a:extLst>
                <a:ext uri="{FF2B5EF4-FFF2-40B4-BE49-F238E27FC236}">
                  <a16:creationId xmlns:a16="http://schemas.microsoft.com/office/drawing/2014/main" id="{E43CD082-7563-4399-8746-084E62F1AAE0}"/>
                </a:ext>
              </a:extLst>
            </p:cNvPr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39;p60">
              <a:extLst>
                <a:ext uri="{FF2B5EF4-FFF2-40B4-BE49-F238E27FC236}">
                  <a16:creationId xmlns:a16="http://schemas.microsoft.com/office/drawing/2014/main" id="{18ACDF26-2551-4D20-AC13-DB50BB5FABD3}"/>
                </a:ext>
              </a:extLst>
            </p:cNvPr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40;p60">
              <a:extLst>
                <a:ext uri="{FF2B5EF4-FFF2-40B4-BE49-F238E27FC236}">
                  <a16:creationId xmlns:a16="http://schemas.microsoft.com/office/drawing/2014/main" id="{B5DE101E-592C-48EB-A2A2-255C6542AB45}"/>
                </a:ext>
              </a:extLst>
            </p:cNvPr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41;p60">
              <a:extLst>
                <a:ext uri="{FF2B5EF4-FFF2-40B4-BE49-F238E27FC236}">
                  <a16:creationId xmlns:a16="http://schemas.microsoft.com/office/drawing/2014/main" id="{FCADB2FB-8C4B-4BF2-9DD1-F819F875A704}"/>
                </a:ext>
              </a:extLst>
            </p:cNvPr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42;p60">
              <a:extLst>
                <a:ext uri="{FF2B5EF4-FFF2-40B4-BE49-F238E27FC236}">
                  <a16:creationId xmlns:a16="http://schemas.microsoft.com/office/drawing/2014/main" id="{B38D6582-1FD1-4A9D-B667-8B06698BF160}"/>
                </a:ext>
              </a:extLst>
            </p:cNvPr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43;p60">
              <a:extLst>
                <a:ext uri="{FF2B5EF4-FFF2-40B4-BE49-F238E27FC236}">
                  <a16:creationId xmlns:a16="http://schemas.microsoft.com/office/drawing/2014/main" id="{974F25AD-E306-4CDC-BAC1-74E3ED70D05B}"/>
                </a:ext>
              </a:extLst>
            </p:cNvPr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44;p60">
              <a:extLst>
                <a:ext uri="{FF2B5EF4-FFF2-40B4-BE49-F238E27FC236}">
                  <a16:creationId xmlns:a16="http://schemas.microsoft.com/office/drawing/2014/main" id="{D6C7D262-5CB3-4ABF-9A30-F1AF6A3813A4}"/>
                </a:ext>
              </a:extLst>
            </p:cNvPr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45;p60">
              <a:extLst>
                <a:ext uri="{FF2B5EF4-FFF2-40B4-BE49-F238E27FC236}">
                  <a16:creationId xmlns:a16="http://schemas.microsoft.com/office/drawing/2014/main" id="{F6009E99-37E0-4427-B3B9-046BB687E20C}"/>
                </a:ext>
              </a:extLst>
            </p:cNvPr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46;p60">
              <a:extLst>
                <a:ext uri="{FF2B5EF4-FFF2-40B4-BE49-F238E27FC236}">
                  <a16:creationId xmlns:a16="http://schemas.microsoft.com/office/drawing/2014/main" id="{1841868C-B694-4FBE-BD5E-3524CF365377}"/>
                </a:ext>
              </a:extLst>
            </p:cNvPr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47;p60">
              <a:extLst>
                <a:ext uri="{FF2B5EF4-FFF2-40B4-BE49-F238E27FC236}">
                  <a16:creationId xmlns:a16="http://schemas.microsoft.com/office/drawing/2014/main" id="{4DAD5E8F-3645-4099-ABFE-76C07A4F0288}"/>
                </a:ext>
              </a:extLst>
            </p:cNvPr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48;p60">
              <a:extLst>
                <a:ext uri="{FF2B5EF4-FFF2-40B4-BE49-F238E27FC236}">
                  <a16:creationId xmlns:a16="http://schemas.microsoft.com/office/drawing/2014/main" id="{102F325A-2431-42E1-87D6-63F12DE6E221}"/>
                </a:ext>
              </a:extLst>
            </p:cNvPr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49;p60">
              <a:extLst>
                <a:ext uri="{FF2B5EF4-FFF2-40B4-BE49-F238E27FC236}">
                  <a16:creationId xmlns:a16="http://schemas.microsoft.com/office/drawing/2014/main" id="{28647F70-6301-4D19-AC3A-B006CB01566C}"/>
                </a:ext>
              </a:extLst>
            </p:cNvPr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50;p60">
              <a:extLst>
                <a:ext uri="{FF2B5EF4-FFF2-40B4-BE49-F238E27FC236}">
                  <a16:creationId xmlns:a16="http://schemas.microsoft.com/office/drawing/2014/main" id="{8841CCA0-94DC-4AA3-881F-6D0BCC6C2089}"/>
                </a:ext>
              </a:extLst>
            </p:cNvPr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51;p60">
              <a:extLst>
                <a:ext uri="{FF2B5EF4-FFF2-40B4-BE49-F238E27FC236}">
                  <a16:creationId xmlns:a16="http://schemas.microsoft.com/office/drawing/2014/main" id="{EB91F51B-58B2-4373-9684-BE2574DE716E}"/>
                </a:ext>
              </a:extLst>
            </p:cNvPr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2;p60">
              <a:extLst>
                <a:ext uri="{FF2B5EF4-FFF2-40B4-BE49-F238E27FC236}">
                  <a16:creationId xmlns:a16="http://schemas.microsoft.com/office/drawing/2014/main" id="{6B31F94A-F844-4302-A940-3DCDA41AE02F}"/>
                </a:ext>
              </a:extLst>
            </p:cNvPr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53;p60">
              <a:extLst>
                <a:ext uri="{FF2B5EF4-FFF2-40B4-BE49-F238E27FC236}">
                  <a16:creationId xmlns:a16="http://schemas.microsoft.com/office/drawing/2014/main" id="{036242D0-16BA-4418-B140-8FD421245692}"/>
                </a:ext>
              </a:extLst>
            </p:cNvPr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54;p60">
              <a:extLst>
                <a:ext uri="{FF2B5EF4-FFF2-40B4-BE49-F238E27FC236}">
                  <a16:creationId xmlns:a16="http://schemas.microsoft.com/office/drawing/2014/main" id="{1E5FBDEC-CB64-43A8-B7B9-E603E796F890}"/>
                </a:ext>
              </a:extLst>
            </p:cNvPr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55;p60">
              <a:extLst>
                <a:ext uri="{FF2B5EF4-FFF2-40B4-BE49-F238E27FC236}">
                  <a16:creationId xmlns:a16="http://schemas.microsoft.com/office/drawing/2014/main" id="{19D24AB4-8C20-4246-A827-2E461A706B40}"/>
                </a:ext>
              </a:extLst>
            </p:cNvPr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56;p60">
              <a:extLst>
                <a:ext uri="{FF2B5EF4-FFF2-40B4-BE49-F238E27FC236}">
                  <a16:creationId xmlns:a16="http://schemas.microsoft.com/office/drawing/2014/main" id="{93BCB1E3-769C-4795-BF0F-26964F8CF0D3}"/>
                </a:ext>
              </a:extLst>
            </p:cNvPr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57;p60">
              <a:extLst>
                <a:ext uri="{FF2B5EF4-FFF2-40B4-BE49-F238E27FC236}">
                  <a16:creationId xmlns:a16="http://schemas.microsoft.com/office/drawing/2014/main" id="{4C7899FF-5659-4853-8DD0-CC3467BBA08D}"/>
                </a:ext>
              </a:extLst>
            </p:cNvPr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58;p60">
              <a:extLst>
                <a:ext uri="{FF2B5EF4-FFF2-40B4-BE49-F238E27FC236}">
                  <a16:creationId xmlns:a16="http://schemas.microsoft.com/office/drawing/2014/main" id="{E62E935D-3C77-419D-8B11-BE8A1B425885}"/>
                </a:ext>
              </a:extLst>
            </p:cNvPr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59;p60">
              <a:extLst>
                <a:ext uri="{FF2B5EF4-FFF2-40B4-BE49-F238E27FC236}">
                  <a16:creationId xmlns:a16="http://schemas.microsoft.com/office/drawing/2014/main" id="{89C3F040-3F8E-4D96-827A-C1DD5F7C0964}"/>
                </a:ext>
              </a:extLst>
            </p:cNvPr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60;p60">
              <a:extLst>
                <a:ext uri="{FF2B5EF4-FFF2-40B4-BE49-F238E27FC236}">
                  <a16:creationId xmlns:a16="http://schemas.microsoft.com/office/drawing/2014/main" id="{185EA29F-37F7-42BB-8253-7B4B9A3E6031}"/>
                </a:ext>
              </a:extLst>
            </p:cNvPr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61;p60">
              <a:extLst>
                <a:ext uri="{FF2B5EF4-FFF2-40B4-BE49-F238E27FC236}">
                  <a16:creationId xmlns:a16="http://schemas.microsoft.com/office/drawing/2014/main" id="{5909910E-C1EB-4D96-A899-1F5DF37FE01F}"/>
                </a:ext>
              </a:extLst>
            </p:cNvPr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62;p60">
              <a:extLst>
                <a:ext uri="{FF2B5EF4-FFF2-40B4-BE49-F238E27FC236}">
                  <a16:creationId xmlns:a16="http://schemas.microsoft.com/office/drawing/2014/main" id="{9B036511-1D3C-4209-AE66-15B8761F2AC1}"/>
                </a:ext>
              </a:extLst>
            </p:cNvPr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63;p60">
              <a:extLst>
                <a:ext uri="{FF2B5EF4-FFF2-40B4-BE49-F238E27FC236}">
                  <a16:creationId xmlns:a16="http://schemas.microsoft.com/office/drawing/2014/main" id="{3C4BA527-BCED-46EE-84E8-3AEF06E32462}"/>
                </a:ext>
              </a:extLst>
            </p:cNvPr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64;p60">
              <a:extLst>
                <a:ext uri="{FF2B5EF4-FFF2-40B4-BE49-F238E27FC236}">
                  <a16:creationId xmlns:a16="http://schemas.microsoft.com/office/drawing/2014/main" id="{E25DD8CC-E2C6-4C58-A4D9-5C7E54718F76}"/>
                </a:ext>
              </a:extLst>
            </p:cNvPr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65;p60">
              <a:extLst>
                <a:ext uri="{FF2B5EF4-FFF2-40B4-BE49-F238E27FC236}">
                  <a16:creationId xmlns:a16="http://schemas.microsoft.com/office/drawing/2014/main" id="{99D96631-CCCA-40A1-86E4-12263713E5F6}"/>
                </a:ext>
              </a:extLst>
            </p:cNvPr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66;p60">
              <a:extLst>
                <a:ext uri="{FF2B5EF4-FFF2-40B4-BE49-F238E27FC236}">
                  <a16:creationId xmlns:a16="http://schemas.microsoft.com/office/drawing/2014/main" id="{C534A98A-E1F4-4717-8D6E-A26725D044EC}"/>
                </a:ext>
              </a:extLst>
            </p:cNvPr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67;p60">
              <a:extLst>
                <a:ext uri="{FF2B5EF4-FFF2-40B4-BE49-F238E27FC236}">
                  <a16:creationId xmlns:a16="http://schemas.microsoft.com/office/drawing/2014/main" id="{514E45BF-AFDE-4059-AB25-EDBB1AD85AD4}"/>
                </a:ext>
              </a:extLst>
            </p:cNvPr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68;p60">
              <a:extLst>
                <a:ext uri="{FF2B5EF4-FFF2-40B4-BE49-F238E27FC236}">
                  <a16:creationId xmlns:a16="http://schemas.microsoft.com/office/drawing/2014/main" id="{A92B5835-7181-47E9-A0BC-2EEA99292354}"/>
                </a:ext>
              </a:extLst>
            </p:cNvPr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69;p60">
              <a:extLst>
                <a:ext uri="{FF2B5EF4-FFF2-40B4-BE49-F238E27FC236}">
                  <a16:creationId xmlns:a16="http://schemas.microsoft.com/office/drawing/2014/main" id="{B5A3A365-9EAC-4E19-9896-1218DAC48B1A}"/>
                </a:ext>
              </a:extLst>
            </p:cNvPr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70;p60">
              <a:extLst>
                <a:ext uri="{FF2B5EF4-FFF2-40B4-BE49-F238E27FC236}">
                  <a16:creationId xmlns:a16="http://schemas.microsoft.com/office/drawing/2014/main" id="{B0E43F5E-1C5F-4B86-94D4-5FAB7ED71B9B}"/>
                </a:ext>
              </a:extLst>
            </p:cNvPr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71;p60">
              <a:extLst>
                <a:ext uri="{FF2B5EF4-FFF2-40B4-BE49-F238E27FC236}">
                  <a16:creationId xmlns:a16="http://schemas.microsoft.com/office/drawing/2014/main" id="{F5AAED47-9847-407C-92B9-F9F7C4A481F5}"/>
                </a:ext>
              </a:extLst>
            </p:cNvPr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72;p60">
              <a:extLst>
                <a:ext uri="{FF2B5EF4-FFF2-40B4-BE49-F238E27FC236}">
                  <a16:creationId xmlns:a16="http://schemas.microsoft.com/office/drawing/2014/main" id="{3181AF4A-D720-42E0-B42A-8D1F163B25F8}"/>
                </a:ext>
              </a:extLst>
            </p:cNvPr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73;p60">
              <a:extLst>
                <a:ext uri="{FF2B5EF4-FFF2-40B4-BE49-F238E27FC236}">
                  <a16:creationId xmlns:a16="http://schemas.microsoft.com/office/drawing/2014/main" id="{737691E8-E887-4CA8-81DB-EC91ACBC331E}"/>
                </a:ext>
              </a:extLst>
            </p:cNvPr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74;p60">
              <a:extLst>
                <a:ext uri="{FF2B5EF4-FFF2-40B4-BE49-F238E27FC236}">
                  <a16:creationId xmlns:a16="http://schemas.microsoft.com/office/drawing/2014/main" id="{EE937EBC-BB41-4987-B09A-5BDE2D5817AB}"/>
                </a:ext>
              </a:extLst>
            </p:cNvPr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75;p60">
              <a:extLst>
                <a:ext uri="{FF2B5EF4-FFF2-40B4-BE49-F238E27FC236}">
                  <a16:creationId xmlns:a16="http://schemas.microsoft.com/office/drawing/2014/main" id="{7587F6D6-B064-47FB-B000-5CFC823EB862}"/>
                </a:ext>
              </a:extLst>
            </p:cNvPr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76;p60">
              <a:extLst>
                <a:ext uri="{FF2B5EF4-FFF2-40B4-BE49-F238E27FC236}">
                  <a16:creationId xmlns:a16="http://schemas.microsoft.com/office/drawing/2014/main" id="{28B9D203-5BCD-408D-9C2F-393E3CA1C507}"/>
                </a:ext>
              </a:extLst>
            </p:cNvPr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77;p60">
              <a:extLst>
                <a:ext uri="{FF2B5EF4-FFF2-40B4-BE49-F238E27FC236}">
                  <a16:creationId xmlns:a16="http://schemas.microsoft.com/office/drawing/2014/main" id="{AEADF1A4-F6C5-499A-88F8-717C289DFA81}"/>
                </a:ext>
              </a:extLst>
            </p:cNvPr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78;p60">
              <a:extLst>
                <a:ext uri="{FF2B5EF4-FFF2-40B4-BE49-F238E27FC236}">
                  <a16:creationId xmlns:a16="http://schemas.microsoft.com/office/drawing/2014/main" id="{6492FBF3-B222-41C6-9BBC-AE78DC62F1D1}"/>
                </a:ext>
              </a:extLst>
            </p:cNvPr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79;p60">
              <a:extLst>
                <a:ext uri="{FF2B5EF4-FFF2-40B4-BE49-F238E27FC236}">
                  <a16:creationId xmlns:a16="http://schemas.microsoft.com/office/drawing/2014/main" id="{67B0C300-6237-4D68-9427-F4E779EC7D98}"/>
                </a:ext>
              </a:extLst>
            </p:cNvPr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80;p60">
              <a:extLst>
                <a:ext uri="{FF2B5EF4-FFF2-40B4-BE49-F238E27FC236}">
                  <a16:creationId xmlns:a16="http://schemas.microsoft.com/office/drawing/2014/main" id="{8B22D885-FD18-40AE-A8C5-4ECF09DE57B8}"/>
                </a:ext>
              </a:extLst>
            </p:cNvPr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81;p60">
              <a:extLst>
                <a:ext uri="{FF2B5EF4-FFF2-40B4-BE49-F238E27FC236}">
                  <a16:creationId xmlns:a16="http://schemas.microsoft.com/office/drawing/2014/main" id="{75B31106-76E0-41BB-AAB5-49E974E50AA1}"/>
                </a:ext>
              </a:extLst>
            </p:cNvPr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2;p60">
              <a:extLst>
                <a:ext uri="{FF2B5EF4-FFF2-40B4-BE49-F238E27FC236}">
                  <a16:creationId xmlns:a16="http://schemas.microsoft.com/office/drawing/2014/main" id="{60022932-5880-4A1E-BC48-828B0A08D404}"/>
                </a:ext>
              </a:extLst>
            </p:cNvPr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3;p60">
              <a:extLst>
                <a:ext uri="{FF2B5EF4-FFF2-40B4-BE49-F238E27FC236}">
                  <a16:creationId xmlns:a16="http://schemas.microsoft.com/office/drawing/2014/main" id="{5DAABF35-9BC6-4E4E-883E-2F27E91C4891}"/>
                </a:ext>
              </a:extLst>
            </p:cNvPr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4;p60">
              <a:extLst>
                <a:ext uri="{FF2B5EF4-FFF2-40B4-BE49-F238E27FC236}">
                  <a16:creationId xmlns:a16="http://schemas.microsoft.com/office/drawing/2014/main" id="{F89F684D-CE5C-4591-BAC1-6B502343799C}"/>
                </a:ext>
              </a:extLst>
            </p:cNvPr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5;p60">
              <a:extLst>
                <a:ext uri="{FF2B5EF4-FFF2-40B4-BE49-F238E27FC236}">
                  <a16:creationId xmlns:a16="http://schemas.microsoft.com/office/drawing/2014/main" id="{AE4CCD03-4AD0-4EA2-820B-DFE8EC2E4177}"/>
                </a:ext>
              </a:extLst>
            </p:cNvPr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6;p60">
              <a:extLst>
                <a:ext uri="{FF2B5EF4-FFF2-40B4-BE49-F238E27FC236}">
                  <a16:creationId xmlns:a16="http://schemas.microsoft.com/office/drawing/2014/main" id="{15713F5A-F03E-4182-A2F5-ABCC1DF2EDB2}"/>
                </a:ext>
              </a:extLst>
            </p:cNvPr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7;p60">
              <a:extLst>
                <a:ext uri="{FF2B5EF4-FFF2-40B4-BE49-F238E27FC236}">
                  <a16:creationId xmlns:a16="http://schemas.microsoft.com/office/drawing/2014/main" id="{F45CD03F-C1AB-4440-B450-32CE6DF4D322}"/>
                </a:ext>
              </a:extLst>
            </p:cNvPr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88;p60">
              <a:extLst>
                <a:ext uri="{FF2B5EF4-FFF2-40B4-BE49-F238E27FC236}">
                  <a16:creationId xmlns:a16="http://schemas.microsoft.com/office/drawing/2014/main" id="{37E32A5E-F1ED-4621-8BCB-837D5272A381}"/>
                </a:ext>
              </a:extLst>
            </p:cNvPr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89;p60">
              <a:extLst>
                <a:ext uri="{FF2B5EF4-FFF2-40B4-BE49-F238E27FC236}">
                  <a16:creationId xmlns:a16="http://schemas.microsoft.com/office/drawing/2014/main" id="{4446C86C-2E0F-4455-8D41-4BE3544AA150}"/>
                </a:ext>
              </a:extLst>
            </p:cNvPr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0;p60">
              <a:extLst>
                <a:ext uri="{FF2B5EF4-FFF2-40B4-BE49-F238E27FC236}">
                  <a16:creationId xmlns:a16="http://schemas.microsoft.com/office/drawing/2014/main" id="{9879F220-0D1C-49E2-A49E-1CC6F7032933}"/>
                </a:ext>
              </a:extLst>
            </p:cNvPr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1;p60">
              <a:extLst>
                <a:ext uri="{FF2B5EF4-FFF2-40B4-BE49-F238E27FC236}">
                  <a16:creationId xmlns:a16="http://schemas.microsoft.com/office/drawing/2014/main" id="{6F093053-BB99-4B2C-B274-FA91CD839608}"/>
                </a:ext>
              </a:extLst>
            </p:cNvPr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2;p60">
              <a:extLst>
                <a:ext uri="{FF2B5EF4-FFF2-40B4-BE49-F238E27FC236}">
                  <a16:creationId xmlns:a16="http://schemas.microsoft.com/office/drawing/2014/main" id="{D1E4BC5A-2644-46F7-922A-88A9A911176B}"/>
                </a:ext>
              </a:extLst>
            </p:cNvPr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3;p60">
              <a:extLst>
                <a:ext uri="{FF2B5EF4-FFF2-40B4-BE49-F238E27FC236}">
                  <a16:creationId xmlns:a16="http://schemas.microsoft.com/office/drawing/2014/main" id="{0423AE60-828C-412F-8A29-4AE3F23B98BC}"/>
                </a:ext>
              </a:extLst>
            </p:cNvPr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4;p60">
              <a:extLst>
                <a:ext uri="{FF2B5EF4-FFF2-40B4-BE49-F238E27FC236}">
                  <a16:creationId xmlns:a16="http://schemas.microsoft.com/office/drawing/2014/main" id="{1B9790C1-869A-4FC3-8EDB-D41FA0413722}"/>
                </a:ext>
              </a:extLst>
            </p:cNvPr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5;p60">
              <a:extLst>
                <a:ext uri="{FF2B5EF4-FFF2-40B4-BE49-F238E27FC236}">
                  <a16:creationId xmlns:a16="http://schemas.microsoft.com/office/drawing/2014/main" id="{EE833379-3F5D-4F03-AA49-2AD7B53650F4}"/>
                </a:ext>
              </a:extLst>
            </p:cNvPr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6;p60">
              <a:extLst>
                <a:ext uri="{FF2B5EF4-FFF2-40B4-BE49-F238E27FC236}">
                  <a16:creationId xmlns:a16="http://schemas.microsoft.com/office/drawing/2014/main" id="{3526AB0C-2EE8-4203-A10D-E5AA63D44C03}"/>
                </a:ext>
              </a:extLst>
            </p:cNvPr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7;p60">
              <a:extLst>
                <a:ext uri="{FF2B5EF4-FFF2-40B4-BE49-F238E27FC236}">
                  <a16:creationId xmlns:a16="http://schemas.microsoft.com/office/drawing/2014/main" id="{7C8806A9-0944-47BA-A058-D55428D1B76F}"/>
                </a:ext>
              </a:extLst>
            </p:cNvPr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98;p60">
              <a:extLst>
                <a:ext uri="{FF2B5EF4-FFF2-40B4-BE49-F238E27FC236}">
                  <a16:creationId xmlns:a16="http://schemas.microsoft.com/office/drawing/2014/main" id="{894B895D-58D5-4BE0-8F48-C5B0A21BD39F}"/>
                </a:ext>
              </a:extLst>
            </p:cNvPr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99;p60">
              <a:extLst>
                <a:ext uri="{FF2B5EF4-FFF2-40B4-BE49-F238E27FC236}">
                  <a16:creationId xmlns:a16="http://schemas.microsoft.com/office/drawing/2014/main" id="{7A5C3163-94FE-4C69-B623-70B07DA767BC}"/>
                </a:ext>
              </a:extLst>
            </p:cNvPr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0;p60">
              <a:extLst>
                <a:ext uri="{FF2B5EF4-FFF2-40B4-BE49-F238E27FC236}">
                  <a16:creationId xmlns:a16="http://schemas.microsoft.com/office/drawing/2014/main" id="{ACDDC66B-CABA-4DB2-97A4-078687E252DE}"/>
                </a:ext>
              </a:extLst>
            </p:cNvPr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1;p60">
              <a:extLst>
                <a:ext uri="{FF2B5EF4-FFF2-40B4-BE49-F238E27FC236}">
                  <a16:creationId xmlns:a16="http://schemas.microsoft.com/office/drawing/2014/main" id="{B74A5C33-F2A4-41CF-AC9C-811C26875622}"/>
                </a:ext>
              </a:extLst>
            </p:cNvPr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2;p60">
              <a:extLst>
                <a:ext uri="{FF2B5EF4-FFF2-40B4-BE49-F238E27FC236}">
                  <a16:creationId xmlns:a16="http://schemas.microsoft.com/office/drawing/2014/main" id="{5E92F2C9-9800-4388-A2BC-43AB36AD3469}"/>
                </a:ext>
              </a:extLst>
            </p:cNvPr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3;p60">
              <a:extLst>
                <a:ext uri="{FF2B5EF4-FFF2-40B4-BE49-F238E27FC236}">
                  <a16:creationId xmlns:a16="http://schemas.microsoft.com/office/drawing/2014/main" id="{2813AAFE-AABD-4A38-A55B-15F9B6EE169E}"/>
                </a:ext>
              </a:extLst>
            </p:cNvPr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4;p60">
              <a:extLst>
                <a:ext uri="{FF2B5EF4-FFF2-40B4-BE49-F238E27FC236}">
                  <a16:creationId xmlns:a16="http://schemas.microsoft.com/office/drawing/2014/main" id="{90B9D68F-7C63-4DB4-93EA-E08D4CC8B0C8}"/>
                </a:ext>
              </a:extLst>
            </p:cNvPr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5;p60">
              <a:extLst>
                <a:ext uri="{FF2B5EF4-FFF2-40B4-BE49-F238E27FC236}">
                  <a16:creationId xmlns:a16="http://schemas.microsoft.com/office/drawing/2014/main" id="{4EAB03DE-8FB6-45EC-832F-A3DC6216DC88}"/>
                </a:ext>
              </a:extLst>
            </p:cNvPr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8327804-D02B-4FB1-8821-49EA7190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01" y="1063276"/>
            <a:ext cx="5765845" cy="1508474"/>
          </a:xfrm>
        </p:spPr>
        <p:txBody>
          <a:bodyPr/>
          <a:lstStyle/>
          <a:p>
            <a:r>
              <a:rPr lang="es-MX" sz="4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Cicada</a:t>
            </a:r>
            <a:r>
              <a:rPr lang="es-MX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4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Managment</a:t>
            </a:r>
            <a:r>
              <a:rPr lang="es-MX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in </a:t>
            </a:r>
            <a:r>
              <a:rPr lang="es-MX" sz="4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accion</a:t>
            </a:r>
            <a:endParaRPr lang="es-MX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DB7BD61-F126-4DEE-9C3D-6EFD4418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21" y="3176694"/>
            <a:ext cx="4953045" cy="455436"/>
          </a:xfrm>
        </p:spPr>
        <p:txBody>
          <a:bodyPr/>
          <a:lstStyle/>
          <a:p>
            <a:r>
              <a:rPr lang="es-MX" sz="28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https://youtu.be/0k9xP0whr4k</a:t>
            </a:r>
            <a:endParaRPr lang="es-MX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B2046-C705-40BF-A43C-838F5F46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02B53-F2B0-4B13-A091-95233219F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60894F-C295-43C6-A781-BEAE7EA0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96AB9-EE1C-49E8-A6DA-DA72D5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FD3DC-7064-4D2D-8995-E6DFE933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8F59D7-AC97-4A56-AD42-22BDAF44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493;p36">
            <a:extLst>
              <a:ext uri="{FF2B5EF4-FFF2-40B4-BE49-F238E27FC236}">
                <a16:creationId xmlns:a16="http://schemas.microsoft.com/office/drawing/2014/main" id="{DB359767-29FE-4B04-984F-216C39390520}"/>
              </a:ext>
            </a:extLst>
          </p:cNvPr>
          <p:cNvSpPr/>
          <p:nvPr/>
        </p:nvSpPr>
        <p:spPr>
          <a:xfrm>
            <a:off x="4827935" y="112978"/>
            <a:ext cx="3914580" cy="1584339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60"/>
          <p:cNvSpPr txBox="1">
            <a:spLocks noGrp="1"/>
          </p:cNvSpPr>
          <p:nvPr>
            <p:ph type="title"/>
          </p:nvPr>
        </p:nvSpPr>
        <p:spPr>
          <a:xfrm flipH="1">
            <a:off x="5216920" y="41231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Tenemos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mas…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2C4F7B88-2D4C-4668-84D0-EDF878EB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424" y="1917885"/>
            <a:ext cx="2684369" cy="2684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DA2C3F-86D0-4632-9A6C-4E22B6D8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44" y="112978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E26B-82DF-481C-BFD6-1E356EDA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 FUTURO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74B9B8-6B1B-4613-99FB-A938B1F530E2}"/>
              </a:ext>
            </a:extLst>
          </p:cNvPr>
          <p:cNvSpPr txBox="1">
            <a:spLocks/>
          </p:cNvSpPr>
          <p:nvPr/>
        </p:nvSpPr>
        <p:spPr>
          <a:xfrm>
            <a:off x="473942" y="3347872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IMPLEMENTAR NUESTRO PROGRAMA EN MICROSOFT STORE </a:t>
            </a:r>
          </a:p>
        </p:txBody>
      </p:sp>
      <p:grpSp>
        <p:nvGrpSpPr>
          <p:cNvPr id="14" name="Google Shape;9775;p69">
            <a:extLst>
              <a:ext uri="{FF2B5EF4-FFF2-40B4-BE49-F238E27FC236}">
                <a16:creationId xmlns:a16="http://schemas.microsoft.com/office/drawing/2014/main" id="{B7B6FFA3-401B-4C7D-BE85-57870065AE82}"/>
              </a:ext>
            </a:extLst>
          </p:cNvPr>
          <p:cNvGrpSpPr/>
          <p:nvPr/>
        </p:nvGrpSpPr>
        <p:grpSpPr>
          <a:xfrm>
            <a:off x="6410784" y="1837444"/>
            <a:ext cx="1131087" cy="587383"/>
            <a:chOff x="238125" y="999450"/>
            <a:chExt cx="7140700" cy="3708225"/>
          </a:xfrm>
        </p:grpSpPr>
        <p:sp>
          <p:nvSpPr>
            <p:cNvPr id="15" name="Google Shape;9776;p69">
              <a:extLst>
                <a:ext uri="{FF2B5EF4-FFF2-40B4-BE49-F238E27FC236}">
                  <a16:creationId xmlns:a16="http://schemas.microsoft.com/office/drawing/2014/main" id="{52B2FD37-F4BB-4250-8C2C-4E96F001DB56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77;p69">
              <a:extLst>
                <a:ext uri="{FF2B5EF4-FFF2-40B4-BE49-F238E27FC236}">
                  <a16:creationId xmlns:a16="http://schemas.microsoft.com/office/drawing/2014/main" id="{834D00F7-E463-4D3A-9B5B-6AD3895BB388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778;p69">
              <a:extLst>
                <a:ext uri="{FF2B5EF4-FFF2-40B4-BE49-F238E27FC236}">
                  <a16:creationId xmlns:a16="http://schemas.microsoft.com/office/drawing/2014/main" id="{F945A1A1-D48C-4A16-8259-B874D2E4D882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779;p69">
              <a:extLst>
                <a:ext uri="{FF2B5EF4-FFF2-40B4-BE49-F238E27FC236}">
                  <a16:creationId xmlns:a16="http://schemas.microsoft.com/office/drawing/2014/main" id="{E5520618-9810-4DD6-8EEE-4F27B47FEB0E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80;p69">
              <a:extLst>
                <a:ext uri="{FF2B5EF4-FFF2-40B4-BE49-F238E27FC236}">
                  <a16:creationId xmlns:a16="http://schemas.microsoft.com/office/drawing/2014/main" id="{BC0FDBB9-D0BD-4EA4-AEAF-B5D12E5F4659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781;p69">
              <a:extLst>
                <a:ext uri="{FF2B5EF4-FFF2-40B4-BE49-F238E27FC236}">
                  <a16:creationId xmlns:a16="http://schemas.microsoft.com/office/drawing/2014/main" id="{4A79EDAB-ED20-4B26-AA04-8DA9EC972B3A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782;p69">
              <a:extLst>
                <a:ext uri="{FF2B5EF4-FFF2-40B4-BE49-F238E27FC236}">
                  <a16:creationId xmlns:a16="http://schemas.microsoft.com/office/drawing/2014/main" id="{C21E8070-9CBB-41AD-95DB-96417B31DAAC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83;p69">
              <a:extLst>
                <a:ext uri="{FF2B5EF4-FFF2-40B4-BE49-F238E27FC236}">
                  <a16:creationId xmlns:a16="http://schemas.microsoft.com/office/drawing/2014/main" id="{B90C6A02-6FC6-43E4-825C-5DCF177113FE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84;p69">
              <a:extLst>
                <a:ext uri="{FF2B5EF4-FFF2-40B4-BE49-F238E27FC236}">
                  <a16:creationId xmlns:a16="http://schemas.microsoft.com/office/drawing/2014/main" id="{7698BD3C-D9D7-40C1-9706-04B74336B3A8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775;p69">
            <a:extLst>
              <a:ext uri="{FF2B5EF4-FFF2-40B4-BE49-F238E27FC236}">
                <a16:creationId xmlns:a16="http://schemas.microsoft.com/office/drawing/2014/main" id="{A6149255-DBAD-427B-9D65-BA1DE9278FF8}"/>
              </a:ext>
            </a:extLst>
          </p:cNvPr>
          <p:cNvGrpSpPr/>
          <p:nvPr/>
        </p:nvGrpSpPr>
        <p:grpSpPr>
          <a:xfrm>
            <a:off x="1119525" y="1870278"/>
            <a:ext cx="1131087" cy="587383"/>
            <a:chOff x="238125" y="999450"/>
            <a:chExt cx="7140700" cy="3708225"/>
          </a:xfrm>
        </p:grpSpPr>
        <p:sp>
          <p:nvSpPr>
            <p:cNvPr id="25" name="Google Shape;9776;p69">
              <a:extLst>
                <a:ext uri="{FF2B5EF4-FFF2-40B4-BE49-F238E27FC236}">
                  <a16:creationId xmlns:a16="http://schemas.microsoft.com/office/drawing/2014/main" id="{3A84A8D6-C69E-4AE0-9798-A0651821481C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777;p69">
              <a:extLst>
                <a:ext uri="{FF2B5EF4-FFF2-40B4-BE49-F238E27FC236}">
                  <a16:creationId xmlns:a16="http://schemas.microsoft.com/office/drawing/2014/main" id="{6B325A3A-8953-432E-A5B4-34AC72DA0495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78;p69">
              <a:extLst>
                <a:ext uri="{FF2B5EF4-FFF2-40B4-BE49-F238E27FC236}">
                  <a16:creationId xmlns:a16="http://schemas.microsoft.com/office/drawing/2014/main" id="{8E6851D0-64D0-4E32-9271-92A148E53CDC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79;p69">
              <a:extLst>
                <a:ext uri="{FF2B5EF4-FFF2-40B4-BE49-F238E27FC236}">
                  <a16:creationId xmlns:a16="http://schemas.microsoft.com/office/drawing/2014/main" id="{8BE4B97B-03D8-4CF9-A420-95292C60F54E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80;p69">
              <a:extLst>
                <a:ext uri="{FF2B5EF4-FFF2-40B4-BE49-F238E27FC236}">
                  <a16:creationId xmlns:a16="http://schemas.microsoft.com/office/drawing/2014/main" id="{EA3887AE-C6F4-4343-8FFE-2EA58DAF770E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81;p69">
              <a:extLst>
                <a:ext uri="{FF2B5EF4-FFF2-40B4-BE49-F238E27FC236}">
                  <a16:creationId xmlns:a16="http://schemas.microsoft.com/office/drawing/2014/main" id="{90C9087A-5607-4AD2-8A53-FA1F9BC5061D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82;p69">
              <a:extLst>
                <a:ext uri="{FF2B5EF4-FFF2-40B4-BE49-F238E27FC236}">
                  <a16:creationId xmlns:a16="http://schemas.microsoft.com/office/drawing/2014/main" id="{D3B6A6CF-B83D-4C51-9D60-308083E14ACC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83;p69">
              <a:extLst>
                <a:ext uri="{FF2B5EF4-FFF2-40B4-BE49-F238E27FC236}">
                  <a16:creationId xmlns:a16="http://schemas.microsoft.com/office/drawing/2014/main" id="{7BB965A0-08B5-4C46-8603-C60615E0F01D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84;p69">
              <a:extLst>
                <a:ext uri="{FF2B5EF4-FFF2-40B4-BE49-F238E27FC236}">
                  <a16:creationId xmlns:a16="http://schemas.microsoft.com/office/drawing/2014/main" id="{59522AC0-177B-4532-A75B-9AF2C3D91128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icrosoft Store, nuevo nombre para la tienda de Windows 10 | Tecnología -  ComputerHoy.com">
            <a:extLst>
              <a:ext uri="{FF2B5EF4-FFF2-40B4-BE49-F238E27FC236}">
                <a16:creationId xmlns:a16="http://schemas.microsoft.com/office/drawing/2014/main" id="{C8B08DB1-743F-4DB1-BD1E-94A9CEE7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59" y="1185075"/>
            <a:ext cx="3353459" cy="18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4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9769-FE6F-4D8E-BD2D-43158AAA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93270F-5077-4575-A310-A36DAAAD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52605" y="1226617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CICADA</a:t>
            </a:r>
            <a:endParaRPr sz="8800" dirty="0"/>
          </a:p>
        </p:txBody>
      </p:sp>
      <p:sp>
        <p:nvSpPr>
          <p:cNvPr id="127" name="Google Shape;127;p31"/>
          <p:cNvSpPr txBox="1">
            <a:spLocks noGrp="1"/>
          </p:cNvSpPr>
          <p:nvPr>
            <p:ph type="subTitle" idx="1"/>
          </p:nvPr>
        </p:nvSpPr>
        <p:spPr>
          <a:xfrm>
            <a:off x="574821" y="2353254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dvent Pro"/>
                <a:ea typeface="Advent Pro"/>
                <a:cs typeface="Advent Pro"/>
                <a:sym typeface="Advent Pro"/>
              </a:rPr>
              <a:t>MANAGMENT </a:t>
            </a:r>
          </a:p>
        </p:txBody>
      </p:sp>
      <p:grpSp>
        <p:nvGrpSpPr>
          <p:cNvPr id="128" name="Google Shape;128;p3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9" name="Google Shape;129;p31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1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1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9DF9-91DE-4CE3-B4E0-D31FCF15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A96DBB-27F1-449E-82E8-4A7F7266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3"/>
          <p:cNvGrpSpPr/>
          <p:nvPr/>
        </p:nvGrpSpPr>
        <p:grpSpPr>
          <a:xfrm>
            <a:off x="-9954" y="957267"/>
            <a:ext cx="9144015" cy="4191831"/>
            <a:chOff x="0" y="962950"/>
            <a:chExt cx="9144015" cy="4191831"/>
          </a:xfrm>
        </p:grpSpPr>
        <p:sp>
          <p:nvSpPr>
            <p:cNvPr id="325" name="Google Shape;325;p33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877753" y="2330090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0" i="0" dirty="0">
                <a:solidFill>
                  <a:srgbClr val="5B5E5E"/>
                </a:solidFill>
                <a:effectLst/>
                <a:latin typeface="Haettenschweiler" panose="020B0706040902060204" pitchFamily="34" charset="0"/>
              </a:rPr>
              <a:t>“Decir que no te preocupa la privacidad porque no tienes nada que ocultar es como decir que no te preocupa la libertad de expresión porque no tienes nada que decir”</a:t>
            </a:r>
            <a:endParaRPr lang="es-MX" sz="36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1"/>
          </p:nvPr>
        </p:nvSpPr>
        <p:spPr>
          <a:xfrm>
            <a:off x="5561324" y="3115838"/>
            <a:ext cx="3349200" cy="299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solidFill>
                  <a:srgbClr val="5B5E5E"/>
                </a:solidFill>
                <a:latin typeface="Haettenschweiler" panose="020B0706040902060204" pitchFamily="34" charset="0"/>
                <a:sym typeface="Advent Pro Light"/>
              </a:rPr>
              <a:t>Edward Snowden</a:t>
            </a:r>
            <a:endParaRPr sz="1600" dirty="0">
              <a:solidFill>
                <a:schemeClr val="dk1"/>
              </a:solidFill>
              <a:latin typeface="Haettenschweiler" panose="020B0706040902060204" pitchFamily="34" charset="0"/>
              <a:sym typeface="Advent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>
            <a:spLocks noGrp="1"/>
          </p:cNvSpPr>
          <p:nvPr>
            <p:ph type="subTitle" idx="1"/>
          </p:nvPr>
        </p:nvSpPr>
        <p:spPr>
          <a:xfrm>
            <a:off x="662460" y="1561311"/>
            <a:ext cx="3875020" cy="1894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MX" sz="2000" dirty="0">
                <a:solidFill>
                  <a:schemeClr val="dk1"/>
                </a:solidFill>
              </a:rPr>
              <a:t>El propósito de nuestro proyecto es un programa capaz de mantener nuestra información confidenciales, además de tener una comodidad con el usuario al momento de utilizarla.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grpSp>
        <p:nvGrpSpPr>
          <p:cNvPr id="514" name="Google Shape;514;p37"/>
          <p:cNvGrpSpPr/>
          <p:nvPr/>
        </p:nvGrpSpPr>
        <p:grpSpPr>
          <a:xfrm>
            <a:off x="4646550" y="1170475"/>
            <a:ext cx="3581800" cy="2800120"/>
            <a:chOff x="4646550" y="1170475"/>
            <a:chExt cx="3581800" cy="2800120"/>
          </a:xfrm>
        </p:grpSpPr>
        <p:sp>
          <p:nvSpPr>
            <p:cNvPr id="515" name="Google Shape;515;p37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C9F86A4-D4CE-4415-892D-BDF694B7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2837">
            <a:off x="3431095" y="422626"/>
            <a:ext cx="2701775" cy="4028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6C33D0-C534-4819-8AAC-EA1E8F3B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41" y="1691250"/>
            <a:ext cx="3189000" cy="1032900"/>
          </a:xfrm>
        </p:spPr>
        <p:txBody>
          <a:bodyPr/>
          <a:lstStyle/>
          <a:p>
            <a:r>
              <a:rPr lang="es-MX" dirty="0"/>
              <a:t>HACKEOS A EMPRESAS Y PERSONAS CON GRAN INFLUENCIA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462B893-F18D-437B-9814-02C1799F9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9C300-EC78-4B9F-8AC5-7F9C4E01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0473">
            <a:off x="5976736" y="396075"/>
            <a:ext cx="2730903" cy="43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1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6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95" name="Google Shape;495;p36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6"/>
          <p:cNvSpPr txBox="1">
            <a:spLocks noGrp="1"/>
          </p:cNvSpPr>
          <p:nvPr>
            <p:ph type="title"/>
          </p:nvPr>
        </p:nvSpPr>
        <p:spPr>
          <a:xfrm>
            <a:off x="3889854" y="2740668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YO</a:t>
            </a:r>
            <a:r>
              <a:rPr lang="en-US" dirty="0">
                <a:solidFill>
                  <a:schemeClr val="dk1"/>
                </a:solidFill>
              </a:rPr>
              <a:t> NO….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501" name="Google Shape;501;p36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502" name="Google Shape;502;p36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35CC02-1C81-4E6C-AE8B-50E618C5DCA9}"/>
              </a:ext>
            </a:extLst>
          </p:cNvPr>
          <p:cNvSpPr txBox="1"/>
          <p:nvPr/>
        </p:nvSpPr>
        <p:spPr>
          <a:xfrm>
            <a:off x="3783215" y="2436747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swald Regular"/>
                <a:sym typeface="Oswald Regular"/>
              </a:rPr>
              <a:t>O SI?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35FDD-BB3B-40B0-8204-38F8C856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easy</a:t>
            </a:r>
            <a:r>
              <a:rPr lang="es-MX" dirty="0"/>
              <a:t> can </a:t>
            </a:r>
            <a:r>
              <a:rPr lang="es-MX" dirty="0" err="1"/>
              <a:t>you</a:t>
            </a:r>
            <a:r>
              <a:rPr lang="es-MX" dirty="0"/>
              <a:t> be </a:t>
            </a:r>
            <a:r>
              <a:rPr lang="es-MX" dirty="0" err="1"/>
              <a:t>hacked</a:t>
            </a:r>
            <a:r>
              <a:rPr lang="es-MX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584E6-2AB9-474D-8E01-718A9684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074" y="3989493"/>
            <a:ext cx="4953045" cy="455436"/>
          </a:xfrm>
        </p:spPr>
        <p:txBody>
          <a:bodyPr/>
          <a:lstStyle/>
          <a:p>
            <a:r>
              <a:rPr lang="es-MX" sz="28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https://youtu.be/uH11H9kkesc</a:t>
            </a:r>
            <a:endParaRPr lang="es-MX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0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>
            <a:spLocks noGrp="1"/>
          </p:cNvSpPr>
          <p:nvPr>
            <p:ph type="title" idx="7"/>
          </p:nvPr>
        </p:nvSpPr>
        <p:spPr>
          <a:xfrm>
            <a:off x="6940150" y="493048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</a:rPr>
              <a:t>02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331901" y="1154388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CREAR CARPETAS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7" name="Google Shape;357;p35"/>
          <p:cNvSpPr txBox="1">
            <a:spLocks noGrp="1"/>
          </p:cNvSpPr>
          <p:nvPr>
            <p:ph type="title" idx="2"/>
          </p:nvPr>
        </p:nvSpPr>
        <p:spPr>
          <a:xfrm>
            <a:off x="6940149" y="1181026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COPIAR Y MOVER ARCHIVOS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title" idx="6"/>
          </p:nvPr>
        </p:nvSpPr>
        <p:spPr>
          <a:xfrm>
            <a:off x="4331901" y="48976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</a:rPr>
              <a:t>01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 idx="4"/>
          </p:nvPr>
        </p:nvSpPr>
        <p:spPr>
          <a:xfrm>
            <a:off x="6905833" y="2483461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FACIL MANEJO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title" idx="8"/>
          </p:nvPr>
        </p:nvSpPr>
        <p:spPr>
          <a:xfrm>
            <a:off x="6902400" y="1749786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</a:rPr>
              <a:t>04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486" name="Google Shape;486;p35"/>
          <p:cNvSpPr txBox="1">
            <a:spLocks noGrp="1"/>
          </p:cNvSpPr>
          <p:nvPr>
            <p:ph type="title" idx="9"/>
          </p:nvPr>
        </p:nvSpPr>
        <p:spPr>
          <a:xfrm>
            <a:off x="4338757" y="2435488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MATIENE LOS ARCHIVOS PRIVADOS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8" name="Google Shape;488;p35"/>
          <p:cNvSpPr txBox="1">
            <a:spLocks noGrp="1"/>
          </p:cNvSpPr>
          <p:nvPr>
            <p:ph type="title" idx="14"/>
          </p:nvPr>
        </p:nvSpPr>
        <p:spPr>
          <a:xfrm>
            <a:off x="4207405" y="1775990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</a:rPr>
              <a:t>03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138" name="Google Shape;513;p37">
            <a:extLst>
              <a:ext uri="{FF2B5EF4-FFF2-40B4-BE49-F238E27FC236}">
                <a16:creationId xmlns:a16="http://schemas.microsoft.com/office/drawing/2014/main" id="{ACF186D4-4C41-4CCD-A61E-7F70BFAF4960}"/>
              </a:ext>
            </a:extLst>
          </p:cNvPr>
          <p:cNvSpPr txBox="1">
            <a:spLocks/>
          </p:cNvSpPr>
          <p:nvPr/>
        </p:nvSpPr>
        <p:spPr>
          <a:xfrm>
            <a:off x="776253" y="215047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l"/>
            <a:r>
              <a:rPr lang="en-US" sz="3200" dirty="0">
                <a:solidFill>
                  <a:schemeClr val="dk1"/>
                </a:solidFill>
              </a:rPr>
              <a:t>CARACTERISTICAS</a:t>
            </a:r>
            <a:r>
              <a:rPr lang="en-US" sz="4000" dirty="0">
                <a:solidFill>
                  <a:schemeClr val="dk1"/>
                </a:solidFill>
              </a:rPr>
              <a:t>: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7" name="Google Shape;488;p35">
            <a:extLst>
              <a:ext uri="{FF2B5EF4-FFF2-40B4-BE49-F238E27FC236}">
                <a16:creationId xmlns:a16="http://schemas.microsoft.com/office/drawing/2014/main" id="{2F9B9B23-6112-43CF-9934-57FE8A41EF2D}"/>
              </a:ext>
            </a:extLst>
          </p:cNvPr>
          <p:cNvSpPr txBox="1">
            <a:spLocks/>
          </p:cNvSpPr>
          <p:nvPr/>
        </p:nvSpPr>
        <p:spPr>
          <a:xfrm>
            <a:off x="5427959" y="324642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6000" dirty="0">
                <a:solidFill>
                  <a:schemeClr val="dk1"/>
                </a:solidFill>
              </a:rPr>
              <a:t>06</a:t>
            </a:r>
          </a:p>
        </p:txBody>
      </p:sp>
      <p:sp>
        <p:nvSpPr>
          <p:cNvPr id="148" name="Google Shape;486;p35">
            <a:extLst>
              <a:ext uri="{FF2B5EF4-FFF2-40B4-BE49-F238E27FC236}">
                <a16:creationId xmlns:a16="http://schemas.microsoft.com/office/drawing/2014/main" id="{8B3A7B9B-B3D7-4486-8389-201A953720D4}"/>
              </a:ext>
            </a:extLst>
          </p:cNvPr>
          <p:cNvSpPr txBox="1">
            <a:spLocks/>
          </p:cNvSpPr>
          <p:nvPr/>
        </p:nvSpPr>
        <p:spPr>
          <a:xfrm>
            <a:off x="4356185" y="3815003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INTERFAZ AGRADABLE CON EL USUARIO</a:t>
            </a:r>
          </a:p>
        </p:txBody>
      </p:sp>
      <p:sp>
        <p:nvSpPr>
          <p:cNvPr id="149" name="Google Shape;486;p35">
            <a:extLst>
              <a:ext uri="{FF2B5EF4-FFF2-40B4-BE49-F238E27FC236}">
                <a16:creationId xmlns:a16="http://schemas.microsoft.com/office/drawing/2014/main" id="{679E402B-9855-47BE-BC17-04E6717C20E2}"/>
              </a:ext>
            </a:extLst>
          </p:cNvPr>
          <p:cNvSpPr txBox="1">
            <a:spLocks/>
          </p:cNvSpPr>
          <p:nvPr/>
        </p:nvSpPr>
        <p:spPr>
          <a:xfrm>
            <a:off x="5591463" y="3929011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¡MUCHAS MAS!</a:t>
            </a:r>
          </a:p>
        </p:txBody>
      </p:sp>
      <p:sp>
        <p:nvSpPr>
          <p:cNvPr id="150" name="Google Shape;488;p35">
            <a:extLst>
              <a:ext uri="{FF2B5EF4-FFF2-40B4-BE49-F238E27FC236}">
                <a16:creationId xmlns:a16="http://schemas.microsoft.com/office/drawing/2014/main" id="{B1141BCA-2A88-4925-8A6F-11E0C7132DC5}"/>
              </a:ext>
            </a:extLst>
          </p:cNvPr>
          <p:cNvSpPr txBox="1">
            <a:spLocks/>
          </p:cNvSpPr>
          <p:nvPr/>
        </p:nvSpPr>
        <p:spPr>
          <a:xfrm>
            <a:off x="4413424" y="3263272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6000" dirty="0">
                <a:solidFill>
                  <a:schemeClr val="dk1"/>
                </a:solidFill>
              </a:rPr>
              <a:t>05</a:t>
            </a:r>
          </a:p>
        </p:txBody>
      </p:sp>
      <p:pic>
        <p:nvPicPr>
          <p:cNvPr id="151" name="Imagen 150">
            <a:extLst>
              <a:ext uri="{FF2B5EF4-FFF2-40B4-BE49-F238E27FC236}">
                <a16:creationId xmlns:a16="http://schemas.microsoft.com/office/drawing/2014/main" id="{42B3DAE7-B100-4ABF-B455-4CA5A02F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5" y="1047750"/>
            <a:ext cx="3467525" cy="3467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8"/>
          <p:cNvSpPr/>
          <p:nvPr/>
        </p:nvSpPr>
        <p:spPr>
          <a:xfrm>
            <a:off x="1876477" y="1487345"/>
            <a:ext cx="1515599" cy="1011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5600254" y="1550469"/>
            <a:ext cx="1588825" cy="1011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NOS BENEFICIA EN :</a:t>
            </a:r>
            <a:endParaRPr dirty="0"/>
          </a:p>
        </p:txBody>
      </p:sp>
      <p:sp>
        <p:nvSpPr>
          <p:cNvPr id="735" name="Google Shape;735;p38"/>
          <p:cNvSpPr txBox="1">
            <a:spLocks noGrp="1"/>
          </p:cNvSpPr>
          <p:nvPr>
            <p:ph type="title" idx="4"/>
          </p:nvPr>
        </p:nvSpPr>
        <p:spPr>
          <a:xfrm>
            <a:off x="5664196" y="2588223"/>
            <a:ext cx="1515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CONFIDENCIALIDAD</a:t>
            </a:r>
            <a:endParaRPr dirty="0"/>
          </a:p>
        </p:txBody>
      </p:sp>
      <p:sp>
        <p:nvSpPr>
          <p:cNvPr id="737" name="Google Shape;737;p38"/>
          <p:cNvSpPr txBox="1">
            <a:spLocks noGrp="1"/>
          </p:cNvSpPr>
          <p:nvPr>
            <p:ph type="title"/>
          </p:nvPr>
        </p:nvSpPr>
        <p:spPr>
          <a:xfrm>
            <a:off x="1861061" y="3205926"/>
            <a:ext cx="1515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VISUALIZACION</a:t>
            </a:r>
            <a:r>
              <a:rPr lang="es-MX" dirty="0"/>
              <a:t> </a:t>
            </a:r>
            <a:r>
              <a:rPr lang="es-MX" dirty="0" err="1"/>
              <a:t>RAPIDA</a:t>
            </a:r>
            <a:r>
              <a:rPr lang="es-MX" dirty="0"/>
              <a:t>  SENCILLA DE .</a:t>
            </a:r>
            <a:r>
              <a:rPr lang="es-MX" dirty="0" err="1"/>
              <a:t>XLXS</a:t>
            </a:r>
            <a:r>
              <a:rPr lang="es-MX" dirty="0"/>
              <a:t>, .DOCX, .</a:t>
            </a:r>
            <a:r>
              <a:rPr lang="es-MX" dirty="0" err="1"/>
              <a:t>TXT</a:t>
            </a:r>
            <a:r>
              <a:rPr lang="es-MX" dirty="0"/>
              <a:t> </a:t>
            </a:r>
            <a:endParaRPr dirty="0"/>
          </a:p>
        </p:txBody>
      </p:sp>
      <p:grpSp>
        <p:nvGrpSpPr>
          <p:cNvPr id="44" name="Google Shape;9725;p69">
            <a:extLst>
              <a:ext uri="{FF2B5EF4-FFF2-40B4-BE49-F238E27FC236}">
                <a16:creationId xmlns:a16="http://schemas.microsoft.com/office/drawing/2014/main" id="{19DA14BA-421E-44B0-8BEF-75BCB92473A2}"/>
              </a:ext>
            </a:extLst>
          </p:cNvPr>
          <p:cNvGrpSpPr/>
          <p:nvPr/>
        </p:nvGrpSpPr>
        <p:grpSpPr>
          <a:xfrm>
            <a:off x="1924709" y="1668558"/>
            <a:ext cx="1408444" cy="673166"/>
            <a:chOff x="712664" y="3693287"/>
            <a:chExt cx="1460738" cy="698160"/>
          </a:xfrm>
        </p:grpSpPr>
        <p:grpSp>
          <p:nvGrpSpPr>
            <p:cNvPr id="45" name="Google Shape;9726;p69">
              <a:extLst>
                <a:ext uri="{FF2B5EF4-FFF2-40B4-BE49-F238E27FC236}">
                  <a16:creationId xmlns:a16="http://schemas.microsoft.com/office/drawing/2014/main" id="{91B33E61-B034-43B7-AE45-658EF8487C28}"/>
                </a:ext>
              </a:extLst>
            </p:cNvPr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57" name="Google Shape;9727;p69">
                <a:extLst>
                  <a:ext uri="{FF2B5EF4-FFF2-40B4-BE49-F238E27FC236}">
                    <a16:creationId xmlns:a16="http://schemas.microsoft.com/office/drawing/2014/main" id="{2A5BE8FA-C37D-4BB9-B474-082A2BDCB54E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728;p69">
                <a:extLst>
                  <a:ext uri="{FF2B5EF4-FFF2-40B4-BE49-F238E27FC236}">
                    <a16:creationId xmlns:a16="http://schemas.microsoft.com/office/drawing/2014/main" id="{83291E25-9075-4773-BD33-EB9FC227208A}"/>
                  </a:ext>
                </a:extLst>
              </p:cNvPr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tx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729;p69">
                <a:extLst>
                  <a:ext uri="{FF2B5EF4-FFF2-40B4-BE49-F238E27FC236}">
                    <a16:creationId xmlns:a16="http://schemas.microsoft.com/office/drawing/2014/main" id="{842B2EED-BA3D-4B60-8D40-16CFEB2D5378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tx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9730;p69">
              <a:extLst>
                <a:ext uri="{FF2B5EF4-FFF2-40B4-BE49-F238E27FC236}">
                  <a16:creationId xmlns:a16="http://schemas.microsoft.com/office/drawing/2014/main" id="{79A25189-6547-4444-BD76-112047D287F6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54" name="Google Shape;9731;p69">
                <a:extLst>
                  <a:ext uri="{FF2B5EF4-FFF2-40B4-BE49-F238E27FC236}">
                    <a16:creationId xmlns:a16="http://schemas.microsoft.com/office/drawing/2014/main" id="{0D9FE473-DEE5-4CE6-8EEA-5252FC11048E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732;p69">
                <a:extLst>
                  <a:ext uri="{FF2B5EF4-FFF2-40B4-BE49-F238E27FC236}">
                    <a16:creationId xmlns:a16="http://schemas.microsoft.com/office/drawing/2014/main" id="{BDAF95A2-79A5-411D-A8C9-30F2793C73B5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733;p69">
                <a:extLst>
                  <a:ext uri="{FF2B5EF4-FFF2-40B4-BE49-F238E27FC236}">
                    <a16:creationId xmlns:a16="http://schemas.microsoft.com/office/drawing/2014/main" id="{37D76DCC-344D-4029-9CA6-2B3B1FCFB9FA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9734;p69">
              <a:extLst>
                <a:ext uri="{FF2B5EF4-FFF2-40B4-BE49-F238E27FC236}">
                  <a16:creationId xmlns:a16="http://schemas.microsoft.com/office/drawing/2014/main" id="{902E5087-73AB-46CC-A773-3D27769466B3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48" name="Google Shape;9735;p69">
                <a:extLst>
                  <a:ext uri="{FF2B5EF4-FFF2-40B4-BE49-F238E27FC236}">
                    <a16:creationId xmlns:a16="http://schemas.microsoft.com/office/drawing/2014/main" id="{3E527CFA-9F0B-4F62-A279-E7258114A6FB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736;p69">
                <a:extLst>
                  <a:ext uri="{FF2B5EF4-FFF2-40B4-BE49-F238E27FC236}">
                    <a16:creationId xmlns:a16="http://schemas.microsoft.com/office/drawing/2014/main" id="{176D03DB-2E25-4D22-AC91-2873A3E7E88E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737;p69">
                <a:extLst>
                  <a:ext uri="{FF2B5EF4-FFF2-40B4-BE49-F238E27FC236}">
                    <a16:creationId xmlns:a16="http://schemas.microsoft.com/office/drawing/2014/main" id="{3726BE32-3E72-497A-A7DE-021A5ADF53D6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738;p69">
                <a:extLst>
                  <a:ext uri="{FF2B5EF4-FFF2-40B4-BE49-F238E27FC236}">
                    <a16:creationId xmlns:a16="http://schemas.microsoft.com/office/drawing/2014/main" id="{3C2EB747-6648-460D-8FEA-DF8C656643C8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739;p69">
                <a:extLst>
                  <a:ext uri="{FF2B5EF4-FFF2-40B4-BE49-F238E27FC236}">
                    <a16:creationId xmlns:a16="http://schemas.microsoft.com/office/drawing/2014/main" id="{C1F79594-7469-4879-B816-1C54878B49E5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740;p69">
                <a:extLst>
                  <a:ext uri="{FF2B5EF4-FFF2-40B4-BE49-F238E27FC236}">
                    <a16:creationId xmlns:a16="http://schemas.microsoft.com/office/drawing/2014/main" id="{5E89ADCD-3FAD-4EDE-956B-48425F276B47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9151;p67">
            <a:extLst>
              <a:ext uri="{FF2B5EF4-FFF2-40B4-BE49-F238E27FC236}">
                <a16:creationId xmlns:a16="http://schemas.microsoft.com/office/drawing/2014/main" id="{8EE01F3B-5147-47B4-8E51-AA1B215E32EE}"/>
              </a:ext>
            </a:extLst>
          </p:cNvPr>
          <p:cNvGrpSpPr/>
          <p:nvPr/>
        </p:nvGrpSpPr>
        <p:grpSpPr>
          <a:xfrm>
            <a:off x="5746725" y="1732675"/>
            <a:ext cx="1295882" cy="646587"/>
            <a:chOff x="834100" y="3642869"/>
            <a:chExt cx="1259483" cy="628426"/>
          </a:xfrm>
        </p:grpSpPr>
        <p:sp>
          <p:nvSpPr>
            <p:cNvPr id="61" name="Google Shape;9152;p67">
              <a:extLst>
                <a:ext uri="{FF2B5EF4-FFF2-40B4-BE49-F238E27FC236}">
                  <a16:creationId xmlns:a16="http://schemas.microsoft.com/office/drawing/2014/main" id="{E1163EF3-C882-4B77-B686-CB274EF0151B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53;p67">
              <a:extLst>
                <a:ext uri="{FF2B5EF4-FFF2-40B4-BE49-F238E27FC236}">
                  <a16:creationId xmlns:a16="http://schemas.microsoft.com/office/drawing/2014/main" id="{D37CD9B0-97EA-4443-8044-8CA79230C2C5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54;p67">
              <a:extLst>
                <a:ext uri="{FF2B5EF4-FFF2-40B4-BE49-F238E27FC236}">
                  <a16:creationId xmlns:a16="http://schemas.microsoft.com/office/drawing/2014/main" id="{75544C8E-A0A5-4EE5-8C82-D6D30A0072A2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55;p67">
              <a:extLst>
                <a:ext uri="{FF2B5EF4-FFF2-40B4-BE49-F238E27FC236}">
                  <a16:creationId xmlns:a16="http://schemas.microsoft.com/office/drawing/2014/main" id="{996737D2-4077-4ABD-9D86-E011ABF669E1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56;p67">
              <a:extLst>
                <a:ext uri="{FF2B5EF4-FFF2-40B4-BE49-F238E27FC236}">
                  <a16:creationId xmlns:a16="http://schemas.microsoft.com/office/drawing/2014/main" id="{3F46FE91-3097-4639-A2CE-5F4B36BA4A2C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57;p67">
              <a:extLst>
                <a:ext uri="{FF2B5EF4-FFF2-40B4-BE49-F238E27FC236}">
                  <a16:creationId xmlns:a16="http://schemas.microsoft.com/office/drawing/2014/main" id="{383FE8B9-4553-4F4D-8D28-D1808E54BA87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58;p67">
              <a:extLst>
                <a:ext uri="{FF2B5EF4-FFF2-40B4-BE49-F238E27FC236}">
                  <a16:creationId xmlns:a16="http://schemas.microsoft.com/office/drawing/2014/main" id="{F99917A9-87A7-4A6A-BE64-805A031D41D1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59;p67">
              <a:extLst>
                <a:ext uri="{FF2B5EF4-FFF2-40B4-BE49-F238E27FC236}">
                  <a16:creationId xmlns:a16="http://schemas.microsoft.com/office/drawing/2014/main" id="{55AD3C1B-8958-4D4E-B0BE-0511F3C74410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60;p67">
              <a:extLst>
                <a:ext uri="{FF2B5EF4-FFF2-40B4-BE49-F238E27FC236}">
                  <a16:creationId xmlns:a16="http://schemas.microsoft.com/office/drawing/2014/main" id="{8B342D3E-E2A1-4976-A323-80850CE8A96F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161;p67">
              <a:extLst>
                <a:ext uri="{FF2B5EF4-FFF2-40B4-BE49-F238E27FC236}">
                  <a16:creationId xmlns:a16="http://schemas.microsoft.com/office/drawing/2014/main" id="{1DF7789A-1950-4291-B8C9-B989D7014E22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162;p67">
              <a:extLst>
                <a:ext uri="{FF2B5EF4-FFF2-40B4-BE49-F238E27FC236}">
                  <a16:creationId xmlns:a16="http://schemas.microsoft.com/office/drawing/2014/main" id="{6724151C-B76D-4163-8626-0F20D071F7AB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163;p67">
              <a:extLst>
                <a:ext uri="{FF2B5EF4-FFF2-40B4-BE49-F238E27FC236}">
                  <a16:creationId xmlns:a16="http://schemas.microsoft.com/office/drawing/2014/main" id="{FB6B025A-AF6C-4D41-9309-E0830C7508C5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164;p67">
              <a:extLst>
                <a:ext uri="{FF2B5EF4-FFF2-40B4-BE49-F238E27FC236}">
                  <a16:creationId xmlns:a16="http://schemas.microsoft.com/office/drawing/2014/main" id="{98269411-8DB3-43FA-B1F0-B65CC98287FD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65;p67">
              <a:extLst>
                <a:ext uri="{FF2B5EF4-FFF2-40B4-BE49-F238E27FC236}">
                  <a16:creationId xmlns:a16="http://schemas.microsoft.com/office/drawing/2014/main" id="{9758FD49-4BDD-4D61-8C1C-1CBC98142267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166;p67">
              <a:extLst>
                <a:ext uri="{FF2B5EF4-FFF2-40B4-BE49-F238E27FC236}">
                  <a16:creationId xmlns:a16="http://schemas.microsoft.com/office/drawing/2014/main" id="{70F0B375-D835-4FFB-A952-F41283E22DF4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167;p67">
              <a:extLst>
                <a:ext uri="{FF2B5EF4-FFF2-40B4-BE49-F238E27FC236}">
                  <a16:creationId xmlns:a16="http://schemas.microsoft.com/office/drawing/2014/main" id="{C0806991-8B58-4E73-9996-9F00A526007D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168;p67">
              <a:extLst>
                <a:ext uri="{FF2B5EF4-FFF2-40B4-BE49-F238E27FC236}">
                  <a16:creationId xmlns:a16="http://schemas.microsoft.com/office/drawing/2014/main" id="{CD8A5CAD-85B7-4BC6-8D0D-246FBB2A8629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169;p67">
              <a:extLst>
                <a:ext uri="{FF2B5EF4-FFF2-40B4-BE49-F238E27FC236}">
                  <a16:creationId xmlns:a16="http://schemas.microsoft.com/office/drawing/2014/main" id="{F6BEDDA9-7D6C-4557-A74F-5886E6B8CB11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170;p67">
              <a:extLst>
                <a:ext uri="{FF2B5EF4-FFF2-40B4-BE49-F238E27FC236}">
                  <a16:creationId xmlns:a16="http://schemas.microsoft.com/office/drawing/2014/main" id="{C53159D2-90EC-401B-BB91-6F8C4C59B6BC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171;p67">
              <a:extLst>
                <a:ext uri="{FF2B5EF4-FFF2-40B4-BE49-F238E27FC236}">
                  <a16:creationId xmlns:a16="http://schemas.microsoft.com/office/drawing/2014/main" id="{FCC58982-8FE8-4DA9-B247-BD2B149D0782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172;p67">
              <a:extLst>
                <a:ext uri="{FF2B5EF4-FFF2-40B4-BE49-F238E27FC236}">
                  <a16:creationId xmlns:a16="http://schemas.microsoft.com/office/drawing/2014/main" id="{14788048-0BA9-465E-BCFF-C656EFED9B7C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73;p67">
              <a:extLst>
                <a:ext uri="{FF2B5EF4-FFF2-40B4-BE49-F238E27FC236}">
                  <a16:creationId xmlns:a16="http://schemas.microsoft.com/office/drawing/2014/main" id="{7981BEDE-1798-4102-AEE1-1AF4638B6F96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74;p67">
              <a:extLst>
                <a:ext uri="{FF2B5EF4-FFF2-40B4-BE49-F238E27FC236}">
                  <a16:creationId xmlns:a16="http://schemas.microsoft.com/office/drawing/2014/main" id="{CD2526F0-6495-4970-91E9-A3E21DE80130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175;p67">
              <a:extLst>
                <a:ext uri="{FF2B5EF4-FFF2-40B4-BE49-F238E27FC236}">
                  <a16:creationId xmlns:a16="http://schemas.microsoft.com/office/drawing/2014/main" id="{D860EFD2-182C-471B-9D7E-D5A25DA49DB5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176;p67">
              <a:extLst>
                <a:ext uri="{FF2B5EF4-FFF2-40B4-BE49-F238E27FC236}">
                  <a16:creationId xmlns:a16="http://schemas.microsoft.com/office/drawing/2014/main" id="{971A7DBB-AEBB-401A-B5C6-3185560D883B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9177;p67">
              <a:extLst>
                <a:ext uri="{FF2B5EF4-FFF2-40B4-BE49-F238E27FC236}">
                  <a16:creationId xmlns:a16="http://schemas.microsoft.com/office/drawing/2014/main" id="{E7C9F176-3CEC-4128-952B-192312332A5A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101" name="Google Shape;9178;p67">
                <a:extLst>
                  <a:ext uri="{FF2B5EF4-FFF2-40B4-BE49-F238E27FC236}">
                    <a16:creationId xmlns:a16="http://schemas.microsoft.com/office/drawing/2014/main" id="{1C37E3B2-E59C-47B3-BFCB-7083396D45F2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179;p67">
                <a:extLst>
                  <a:ext uri="{FF2B5EF4-FFF2-40B4-BE49-F238E27FC236}">
                    <a16:creationId xmlns:a16="http://schemas.microsoft.com/office/drawing/2014/main" id="{079E18E9-6DF2-4109-B51D-815D4C972C0A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180;p67">
                <a:extLst>
                  <a:ext uri="{FF2B5EF4-FFF2-40B4-BE49-F238E27FC236}">
                    <a16:creationId xmlns:a16="http://schemas.microsoft.com/office/drawing/2014/main" id="{7772BD65-82BF-4336-BBBD-F425D91E1AD9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181;p67">
                <a:extLst>
                  <a:ext uri="{FF2B5EF4-FFF2-40B4-BE49-F238E27FC236}">
                    <a16:creationId xmlns:a16="http://schemas.microsoft.com/office/drawing/2014/main" id="{D5130B7A-8A19-4167-9492-F8732E7060E3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182;p67">
                <a:extLst>
                  <a:ext uri="{FF2B5EF4-FFF2-40B4-BE49-F238E27FC236}">
                    <a16:creationId xmlns:a16="http://schemas.microsoft.com/office/drawing/2014/main" id="{6E760444-4B8E-419B-8E4B-6EEA01E0D0CD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183;p67">
                <a:extLst>
                  <a:ext uri="{FF2B5EF4-FFF2-40B4-BE49-F238E27FC236}">
                    <a16:creationId xmlns:a16="http://schemas.microsoft.com/office/drawing/2014/main" id="{0FA5D7D7-E038-4DE7-B390-B649D1B6D1DE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184;p67">
                <a:extLst>
                  <a:ext uri="{FF2B5EF4-FFF2-40B4-BE49-F238E27FC236}">
                    <a16:creationId xmlns:a16="http://schemas.microsoft.com/office/drawing/2014/main" id="{7ADF76B5-6C48-4AFD-A84A-4DBC250E46AD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185;p67">
                <a:extLst>
                  <a:ext uri="{FF2B5EF4-FFF2-40B4-BE49-F238E27FC236}">
                    <a16:creationId xmlns:a16="http://schemas.microsoft.com/office/drawing/2014/main" id="{FD7A28E4-F9EF-4857-82DA-9B75AE473C79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186;p67">
                <a:extLst>
                  <a:ext uri="{FF2B5EF4-FFF2-40B4-BE49-F238E27FC236}">
                    <a16:creationId xmlns:a16="http://schemas.microsoft.com/office/drawing/2014/main" id="{5AF6AFEE-30BF-438A-872B-CEA71C7FD282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187;p67">
                <a:extLst>
                  <a:ext uri="{FF2B5EF4-FFF2-40B4-BE49-F238E27FC236}">
                    <a16:creationId xmlns:a16="http://schemas.microsoft.com/office/drawing/2014/main" id="{4A70B60E-F517-445A-B3A3-EB327B445017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188;p67">
                <a:extLst>
                  <a:ext uri="{FF2B5EF4-FFF2-40B4-BE49-F238E27FC236}">
                    <a16:creationId xmlns:a16="http://schemas.microsoft.com/office/drawing/2014/main" id="{041BECB4-BDDE-4A03-A382-862CACBA4658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189;p67">
                <a:extLst>
                  <a:ext uri="{FF2B5EF4-FFF2-40B4-BE49-F238E27FC236}">
                    <a16:creationId xmlns:a16="http://schemas.microsoft.com/office/drawing/2014/main" id="{3C32215D-B27D-40B6-A4B7-DB2F052863D0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190;p67">
                <a:extLst>
                  <a:ext uri="{FF2B5EF4-FFF2-40B4-BE49-F238E27FC236}">
                    <a16:creationId xmlns:a16="http://schemas.microsoft.com/office/drawing/2014/main" id="{C28E0258-E196-41BC-9293-7FE3C7DEA48B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91;p67">
                <a:extLst>
                  <a:ext uri="{FF2B5EF4-FFF2-40B4-BE49-F238E27FC236}">
                    <a16:creationId xmlns:a16="http://schemas.microsoft.com/office/drawing/2014/main" id="{489FF2AE-20FC-4A25-8EDC-01015DC98C19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192;p67">
                <a:extLst>
                  <a:ext uri="{FF2B5EF4-FFF2-40B4-BE49-F238E27FC236}">
                    <a16:creationId xmlns:a16="http://schemas.microsoft.com/office/drawing/2014/main" id="{AD3494EB-B2B2-417A-9469-1BC48F455D60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193;p67">
                <a:extLst>
                  <a:ext uri="{FF2B5EF4-FFF2-40B4-BE49-F238E27FC236}">
                    <a16:creationId xmlns:a16="http://schemas.microsoft.com/office/drawing/2014/main" id="{BA82EE05-D4FA-4B24-BA62-2C0655BFC5FB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194;p67">
                <a:extLst>
                  <a:ext uri="{FF2B5EF4-FFF2-40B4-BE49-F238E27FC236}">
                    <a16:creationId xmlns:a16="http://schemas.microsoft.com/office/drawing/2014/main" id="{44472E19-073B-404D-967C-1A2484C65154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195;p67">
                <a:extLst>
                  <a:ext uri="{FF2B5EF4-FFF2-40B4-BE49-F238E27FC236}">
                    <a16:creationId xmlns:a16="http://schemas.microsoft.com/office/drawing/2014/main" id="{F0B89583-1387-40EB-AE66-9C35B291BF8B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196;p67">
                <a:extLst>
                  <a:ext uri="{FF2B5EF4-FFF2-40B4-BE49-F238E27FC236}">
                    <a16:creationId xmlns:a16="http://schemas.microsoft.com/office/drawing/2014/main" id="{87FD1E4A-CF5F-4F2F-9032-10281DEF77B3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197;p67">
                <a:extLst>
                  <a:ext uri="{FF2B5EF4-FFF2-40B4-BE49-F238E27FC236}">
                    <a16:creationId xmlns:a16="http://schemas.microsoft.com/office/drawing/2014/main" id="{6C015BB2-ABED-48F6-B149-60B2FF480ACC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9198;p67">
              <a:extLst>
                <a:ext uri="{FF2B5EF4-FFF2-40B4-BE49-F238E27FC236}">
                  <a16:creationId xmlns:a16="http://schemas.microsoft.com/office/drawing/2014/main" id="{B7483A5A-EB77-4026-A659-2A6ABD7C160E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99;p67">
              <a:extLst>
                <a:ext uri="{FF2B5EF4-FFF2-40B4-BE49-F238E27FC236}">
                  <a16:creationId xmlns:a16="http://schemas.microsoft.com/office/drawing/2014/main" id="{4A91BBDD-A688-4BB4-AC3D-0CF1D3FB5729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00;p67">
              <a:extLst>
                <a:ext uri="{FF2B5EF4-FFF2-40B4-BE49-F238E27FC236}">
                  <a16:creationId xmlns:a16="http://schemas.microsoft.com/office/drawing/2014/main" id="{0BF0896A-0C27-4247-B964-9DFB13A7691F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201;p67">
              <a:extLst>
                <a:ext uri="{FF2B5EF4-FFF2-40B4-BE49-F238E27FC236}">
                  <a16:creationId xmlns:a16="http://schemas.microsoft.com/office/drawing/2014/main" id="{6F363718-2A18-4192-BEB1-29150E4CC6D4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202;p67">
              <a:extLst>
                <a:ext uri="{FF2B5EF4-FFF2-40B4-BE49-F238E27FC236}">
                  <a16:creationId xmlns:a16="http://schemas.microsoft.com/office/drawing/2014/main" id="{33180A0D-F687-430D-8757-73F22C3D5136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03;p67">
              <a:extLst>
                <a:ext uri="{FF2B5EF4-FFF2-40B4-BE49-F238E27FC236}">
                  <a16:creationId xmlns:a16="http://schemas.microsoft.com/office/drawing/2014/main" id="{D83D49D7-5B46-411A-8653-D1D0926625F8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204;p67">
              <a:extLst>
                <a:ext uri="{FF2B5EF4-FFF2-40B4-BE49-F238E27FC236}">
                  <a16:creationId xmlns:a16="http://schemas.microsoft.com/office/drawing/2014/main" id="{2259709D-5D3D-42B6-A7D3-839770CDCF31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205;p67">
              <a:extLst>
                <a:ext uri="{FF2B5EF4-FFF2-40B4-BE49-F238E27FC236}">
                  <a16:creationId xmlns:a16="http://schemas.microsoft.com/office/drawing/2014/main" id="{7D22BFEE-5AE6-4DAC-A09C-2BD6AA32A18B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206;p67">
              <a:extLst>
                <a:ext uri="{FF2B5EF4-FFF2-40B4-BE49-F238E27FC236}">
                  <a16:creationId xmlns:a16="http://schemas.microsoft.com/office/drawing/2014/main" id="{4EDD4D90-C8F5-40BF-ADDE-08872972D4D4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207;p67">
              <a:extLst>
                <a:ext uri="{FF2B5EF4-FFF2-40B4-BE49-F238E27FC236}">
                  <a16:creationId xmlns:a16="http://schemas.microsoft.com/office/drawing/2014/main" id="{4BF5FA12-662F-49DD-925D-605AA9CF377F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208;p67">
              <a:extLst>
                <a:ext uri="{FF2B5EF4-FFF2-40B4-BE49-F238E27FC236}">
                  <a16:creationId xmlns:a16="http://schemas.microsoft.com/office/drawing/2014/main" id="{C15AFD08-E9DD-4AA7-A117-92C2E444D499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209;p67">
              <a:extLst>
                <a:ext uri="{FF2B5EF4-FFF2-40B4-BE49-F238E27FC236}">
                  <a16:creationId xmlns:a16="http://schemas.microsoft.com/office/drawing/2014/main" id="{284971F1-E1C1-46CA-BB5D-C68C6366E82D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210;p67">
              <a:extLst>
                <a:ext uri="{FF2B5EF4-FFF2-40B4-BE49-F238E27FC236}">
                  <a16:creationId xmlns:a16="http://schemas.microsoft.com/office/drawing/2014/main" id="{FF9F0729-C51D-47F5-A37D-110F8A7A1472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211;p67">
              <a:extLst>
                <a:ext uri="{FF2B5EF4-FFF2-40B4-BE49-F238E27FC236}">
                  <a16:creationId xmlns:a16="http://schemas.microsoft.com/office/drawing/2014/main" id="{F014F7BD-18FD-46D1-8DA2-B905C105C8D1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737;p38">
            <a:extLst>
              <a:ext uri="{FF2B5EF4-FFF2-40B4-BE49-F238E27FC236}">
                <a16:creationId xmlns:a16="http://schemas.microsoft.com/office/drawing/2014/main" id="{20F20FBE-B130-4C31-BDE0-5F071928C4CC}"/>
              </a:ext>
            </a:extLst>
          </p:cNvPr>
          <p:cNvSpPr txBox="1">
            <a:spLocks/>
          </p:cNvSpPr>
          <p:nvPr/>
        </p:nvSpPr>
        <p:spPr>
          <a:xfrm>
            <a:off x="3826705" y="416280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s-MX" dirty="0"/>
              <a:t>SEGURIDAD</a:t>
            </a:r>
          </a:p>
        </p:txBody>
      </p:sp>
      <p:sp>
        <p:nvSpPr>
          <p:cNvPr id="128" name="Google Shape;731;p38">
            <a:extLst>
              <a:ext uri="{FF2B5EF4-FFF2-40B4-BE49-F238E27FC236}">
                <a16:creationId xmlns:a16="http://schemas.microsoft.com/office/drawing/2014/main" id="{E64995FE-8BC0-41D1-970E-AC1251A6BD5A}"/>
              </a:ext>
            </a:extLst>
          </p:cNvPr>
          <p:cNvSpPr/>
          <p:nvPr/>
        </p:nvSpPr>
        <p:spPr>
          <a:xfrm>
            <a:off x="3758898" y="3186023"/>
            <a:ext cx="1583367" cy="1011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" name="Google Shape;6313;p63">
            <a:extLst>
              <a:ext uri="{FF2B5EF4-FFF2-40B4-BE49-F238E27FC236}">
                <a16:creationId xmlns:a16="http://schemas.microsoft.com/office/drawing/2014/main" id="{25149324-C680-45CD-9017-8BCC35101E1E}"/>
              </a:ext>
            </a:extLst>
          </p:cNvPr>
          <p:cNvGrpSpPr/>
          <p:nvPr/>
        </p:nvGrpSpPr>
        <p:grpSpPr>
          <a:xfrm>
            <a:off x="4208145" y="3368315"/>
            <a:ext cx="727710" cy="624652"/>
            <a:chOff x="-32243500" y="2299850"/>
            <a:chExt cx="300900" cy="290275"/>
          </a:xfrm>
          <a:solidFill>
            <a:schemeClr val="tx2"/>
          </a:solidFill>
        </p:grpSpPr>
        <p:sp>
          <p:nvSpPr>
            <p:cNvPr id="129" name="Google Shape;6314;p63">
              <a:extLst>
                <a:ext uri="{FF2B5EF4-FFF2-40B4-BE49-F238E27FC236}">
                  <a16:creationId xmlns:a16="http://schemas.microsoft.com/office/drawing/2014/main" id="{6FC2C763-922E-4F8A-900F-1CA5E87D8691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315;p63">
              <a:extLst>
                <a:ext uri="{FF2B5EF4-FFF2-40B4-BE49-F238E27FC236}">
                  <a16:creationId xmlns:a16="http://schemas.microsoft.com/office/drawing/2014/main" id="{12B71650-E2C9-4318-8705-0FEBFDCD8E19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A4C2F4"/>
      </a:lt1>
      <a:dk2>
        <a:srgbClr val="6D9EEB"/>
      </a:dk2>
      <a:lt2>
        <a:srgbClr val="FFFFFF"/>
      </a:lt2>
      <a:accent1>
        <a:srgbClr val="434343"/>
      </a:accent1>
      <a:accent2>
        <a:srgbClr val="C9DAF8"/>
      </a:accent2>
      <a:accent3>
        <a:srgbClr val="A4C2F4"/>
      </a:accent3>
      <a:accent4>
        <a:srgbClr val="6D9EEB"/>
      </a:accent4>
      <a:accent5>
        <a:srgbClr val="3C78D8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249</Words>
  <Application>Microsoft Office PowerPoint</Application>
  <PresentationFormat>Presentación en pantalla (16:9)</PresentationFormat>
  <Paragraphs>50</Paragraphs>
  <Slides>20</Slides>
  <Notes>11</Notes>
  <HiddenSlides>4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Oswald</vt:lpstr>
      <vt:lpstr>Oswald Regular</vt:lpstr>
      <vt:lpstr>Arial</vt:lpstr>
      <vt:lpstr>Advent Pro Light</vt:lpstr>
      <vt:lpstr>Advent Pro</vt:lpstr>
      <vt:lpstr>Haettenschweiler</vt:lpstr>
      <vt:lpstr>E-learning presentation by Slidesgo</vt:lpstr>
      <vt:lpstr>Watch Video…</vt:lpstr>
      <vt:lpstr>CICADA</vt:lpstr>
      <vt:lpstr>“Decir que no te preocupa la privacidad porque no tienes nada que ocultar es como decir que no te preocupa la libertad de expresión porque no tienes nada que decir”</vt:lpstr>
      <vt:lpstr>Presentación de PowerPoint</vt:lpstr>
      <vt:lpstr>HACKEOS A EMPRESAS Y PERSONAS CON GRAN INFLUENCIA</vt:lpstr>
      <vt:lpstr>YO NO…. </vt:lpstr>
      <vt:lpstr>How easy can you be hacked!</vt:lpstr>
      <vt:lpstr>02</vt:lpstr>
      <vt:lpstr>NOS BENEFICIA EN :</vt:lpstr>
      <vt:lpstr>¿QUE MAS PUEDE HACER?</vt:lpstr>
      <vt:lpstr>¿QUIENES PUEDEN UTILIZARLO ?</vt:lpstr>
      <vt:lpstr>FREE</vt:lpstr>
      <vt:lpstr>EJECUTEMOS CICADA M.</vt:lpstr>
      <vt:lpstr>Cicada Managment in accion</vt:lpstr>
      <vt:lpstr>Presentación de PowerPoint</vt:lpstr>
      <vt:lpstr>Presentación de PowerPoint</vt:lpstr>
      <vt:lpstr>Tenemos  mas…</vt:lpstr>
      <vt:lpstr>PLAN A FUTURO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CICADA</dc:title>
  <dc:creator>alber</dc:creator>
  <cp:lastModifiedBy>Jimmy James Lopez</cp:lastModifiedBy>
  <cp:revision>56</cp:revision>
  <dcterms:modified xsi:type="dcterms:W3CDTF">2022-03-21T20:30:40Z</dcterms:modified>
</cp:coreProperties>
</file>