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9" r:id="rId4"/>
    <p:sldId id="257" r:id="rId5"/>
    <p:sldId id="260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2326640"/>
            <a:ext cx="84308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>
                <a:solidFill>
                  <a:schemeClr val="bg1"/>
                </a:solidFill>
              </a:rPr>
              <a:t>DIJKSTRA’S ALGORITHM</a:t>
            </a:r>
            <a:endParaRPr lang="en-US" sz="60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and it’s use in Google Maps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23-12-10 at 10-58-56 Google Ma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315" y="1567180"/>
            <a:ext cx="7151370" cy="40354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Down Arrow Callout 1"/>
          <p:cNvSpPr/>
          <p:nvPr/>
        </p:nvSpPr>
        <p:spPr>
          <a:xfrm>
            <a:off x="5711825" y="1927225"/>
            <a:ext cx="989965" cy="615950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35.6KM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wn Arrow Callout 3"/>
          <p:cNvSpPr/>
          <p:nvPr/>
        </p:nvSpPr>
        <p:spPr>
          <a:xfrm>
            <a:off x="5349875" y="2771775"/>
            <a:ext cx="989965" cy="615950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37.6KM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5330825" y="3400425"/>
            <a:ext cx="989965" cy="615950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37.7KM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23-12-10 at 10-58-56 Google Ma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315" y="1567180"/>
            <a:ext cx="7151370" cy="40354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876675" y="326326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839075" y="315531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2025" y="293243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0775" y="248793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16725" y="34194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6325" y="40798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00775" y="41814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16725" y="392112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43625" y="34194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10175" y="36988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38675" y="27336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642860" y="309816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99300" y="321500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531610" y="265366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69510" y="265366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59250" y="289941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07510" y="342900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492750" y="398145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92750" y="358521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74460" y="358521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31610" y="408686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172325" y="406082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11" idx="7"/>
          </p:cNvCxnSpPr>
          <p:nvPr/>
        </p:nvCxnSpPr>
        <p:spPr>
          <a:xfrm flipH="1">
            <a:off x="7708900" y="3486150"/>
            <a:ext cx="295910" cy="6419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4160" y="309118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26560" y="29762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9510" y="27603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8260" y="23158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42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810" y="3907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88260" y="4009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4210" y="37490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311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7660" y="3526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6160" y="25615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030345" y="2926080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6785" y="3042920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19095" y="2481580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56995" y="2481580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6735" y="2727325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4995" y="3256915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880235" y="3809365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880235" y="3413125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61945" y="3413125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19095" y="3914775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59810" y="3888740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11" idx="7"/>
          </p:cNvCxnSpPr>
          <p:nvPr/>
        </p:nvCxnSpPr>
        <p:spPr>
          <a:xfrm flipH="1">
            <a:off x="4096385" y="3307080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ket 5"/>
          <p:cNvSpPr/>
          <p:nvPr/>
        </p:nvSpPr>
        <p:spPr>
          <a:xfrm>
            <a:off x="9380855" y="1892300"/>
            <a:ext cx="914400" cy="234569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8085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City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25965" y="214757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45320" y="3482975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6137275" y="1892300"/>
            <a:ext cx="914400" cy="232283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3727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309360" y="217995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309360" y="348297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309360" y="280035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625965" y="2811780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4160" y="309118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26560" y="29762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9510" y="27603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8260" y="23158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42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810" y="3907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88260" y="4009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4210" y="37490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311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7660" y="3526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6160" y="25615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030345" y="2926080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6785" y="3042920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19095" y="2481580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56995" y="2481580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6735" y="2727325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4995" y="3256915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880235" y="3809365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880235" y="3413125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61945" y="3413125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19095" y="3914775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59810" y="3888740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11" idx="7"/>
          </p:cNvCxnSpPr>
          <p:nvPr/>
        </p:nvCxnSpPr>
        <p:spPr>
          <a:xfrm flipH="1">
            <a:off x="4096385" y="3307080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ket 5"/>
          <p:cNvSpPr/>
          <p:nvPr/>
        </p:nvSpPr>
        <p:spPr>
          <a:xfrm>
            <a:off x="9380855" y="1892300"/>
            <a:ext cx="914400" cy="234569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8085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City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25965" y="214757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45320" y="3482975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6137275" y="1892300"/>
            <a:ext cx="914400" cy="232283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3727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309360" y="217995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309360" y="348297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309360" y="280035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625965" y="2811780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Presentation</Application>
  <PresentationFormat>宽屏</PresentationFormat>
  <Paragraphs>119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jimmy</cp:lastModifiedBy>
  <cp:revision>14</cp:revision>
  <dcterms:created xsi:type="dcterms:W3CDTF">2023-12-10T11:17:03Z</dcterms:created>
  <dcterms:modified xsi:type="dcterms:W3CDTF">2023-12-10T11:17:03Z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