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9" r:id="rId4"/>
    <p:sldId id="257" r:id="rId5"/>
    <p:sldId id="260" r:id="rId6"/>
    <p:sldId id="274" r:id="rId7"/>
    <p:sldId id="264" r:id="rId8"/>
    <p:sldId id="263" r:id="rId9"/>
    <p:sldId id="265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9003"/>
    <a:srgbClr val="FFC000"/>
    <a:srgbClr val="F5F7F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4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2326640"/>
            <a:ext cx="84308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>
                <a:solidFill>
                  <a:schemeClr val="bg1"/>
                </a:solidFill>
              </a:rPr>
              <a:t>DIJKSTRA’S ALGORITHM</a:t>
            </a:r>
            <a:endParaRPr lang="en-US" sz="60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and it’s use in Google Maps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02438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73950" y="27082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436350" y="25933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909300" y="2377440"/>
            <a:ext cx="330835" cy="330835"/>
          </a:xfrm>
          <a:prstGeom prst="ellipse">
            <a:avLst/>
          </a:prstGeom>
          <a:solidFill>
            <a:srgbClr val="FF3300"/>
          </a:solidFill>
          <a:ln>
            <a:solidFill>
              <a:srgbClr val="CC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98050" y="19329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4140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023600" y="3524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798050" y="3626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414000" y="336613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7409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807450" y="3143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35950" y="21786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240135" y="254317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0696575" y="266001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0128885" y="209867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566785" y="209867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756525" y="234442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7804785" y="287401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9090025" y="342646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9090025" y="303022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0071735" y="303022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0128885" y="353187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10769600" y="350583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4"/>
            <a:endCxn id="68" idx="7"/>
          </p:cNvCxnSpPr>
          <p:nvPr/>
        </p:nvCxnSpPr>
        <p:spPr>
          <a:xfrm flipH="1">
            <a:off x="11306175" y="2924175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11607800" y="219837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11066780" y="19202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11066780" y="315658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4274185"/>
            <a:ext cx="6416040" cy="1677670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city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88525" y="141605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391140" y="254317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94386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city with smallest cost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1310" y="4152265"/>
            <a:ext cx="5593080" cy="1873885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7473950" y="27082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36350" y="25933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909300" y="23774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98050" y="1932940"/>
            <a:ext cx="330835" cy="330835"/>
          </a:xfrm>
          <a:prstGeom prst="ellipse">
            <a:avLst/>
          </a:prstGeom>
          <a:solidFill>
            <a:srgbClr val="CC0000"/>
          </a:solidFill>
          <a:ln>
            <a:solidFill>
              <a:srgbClr val="FF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140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23600" y="3524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798050" y="3626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4000" y="336613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409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807450" y="3143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5950" y="21786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1240135" y="254317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696575" y="266001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128885" y="209867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566785" y="209867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756525" y="234442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04785" y="287401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9090025" y="342646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090025" y="303022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071735" y="303022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128885" y="353187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0769600" y="350583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4"/>
            <a:endCxn id="40" idx="7"/>
          </p:cNvCxnSpPr>
          <p:nvPr/>
        </p:nvCxnSpPr>
        <p:spPr>
          <a:xfrm flipH="1">
            <a:off x="11306175" y="2924175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11607800" y="219837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11066780" y="19202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1066780" y="315658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9788525" y="141605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0391140" y="254317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02438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4274185"/>
            <a:ext cx="6416040" cy="1677670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city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473950" y="27082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36350" y="25933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909300" y="23774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98050" y="1932940"/>
            <a:ext cx="330835" cy="330835"/>
          </a:xfrm>
          <a:prstGeom prst="ellipse">
            <a:avLst/>
          </a:prstGeom>
          <a:solidFill>
            <a:srgbClr val="CC0000"/>
          </a:solidFill>
          <a:ln>
            <a:solidFill>
              <a:srgbClr val="FF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140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23600" y="3524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798050" y="3626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4000" y="336613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409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807450" y="3143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5950" y="21786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1240135" y="254317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696575" y="266001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128885" y="209867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566785" y="209867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756525" y="234442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04785" y="287401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9090025" y="342646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090025" y="303022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071735" y="303022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128885" y="353187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0769600" y="350583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4"/>
            <a:endCxn id="40" idx="7"/>
          </p:cNvCxnSpPr>
          <p:nvPr/>
        </p:nvCxnSpPr>
        <p:spPr>
          <a:xfrm flipH="1">
            <a:off x="11306175" y="2924175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11607800" y="219837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11066780" y="19202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1066780" y="315658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9788525" y="141605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0391140" y="254317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25155" y="180403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94386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city with smallest cost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1310" y="4152265"/>
            <a:ext cx="5593080" cy="1873885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7473950" y="27082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36350" y="25933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909300" y="23774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98050" y="19329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140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23600" y="3524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798050" y="3626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4000" y="336613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409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807450" y="3143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5950" y="2178685"/>
            <a:ext cx="330835" cy="330835"/>
          </a:xfrm>
          <a:prstGeom prst="ellipse">
            <a:avLst/>
          </a:prstGeom>
          <a:solidFill>
            <a:srgbClr val="FF3300"/>
          </a:solidFill>
          <a:ln>
            <a:solidFill>
              <a:srgbClr val="CC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1240135" y="254317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696575" y="266001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128885" y="209867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566785" y="209867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756525" y="234442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04785" y="287401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9090025" y="342646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090025" y="303022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071735" y="303022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128885" y="353187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0769600" y="350583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4"/>
            <a:endCxn id="40" idx="7"/>
          </p:cNvCxnSpPr>
          <p:nvPr/>
        </p:nvCxnSpPr>
        <p:spPr>
          <a:xfrm flipH="1">
            <a:off x="11306175" y="2924175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11607800" y="219837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11066780" y="19202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1066780" y="315658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9788525" y="141605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0391140" y="254317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8225155" y="180403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02438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4274185"/>
            <a:ext cx="6416040" cy="1677670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city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7473950" y="27082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1436350" y="25933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909300" y="23774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798050" y="19329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4140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1023600" y="3524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798050" y="3626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414000" y="336613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7409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807450" y="3143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235950" y="2178685"/>
            <a:ext cx="330835" cy="330835"/>
          </a:xfrm>
          <a:prstGeom prst="ellipse">
            <a:avLst/>
          </a:prstGeom>
          <a:solidFill>
            <a:srgbClr val="FF3300"/>
          </a:solidFill>
          <a:ln>
            <a:solidFill>
              <a:srgbClr val="CC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11240135" y="254317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10696575" y="266001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10128885" y="209867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8566785" y="209867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7756525" y="234442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7804785" y="287401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9090025" y="342646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9090025" y="303022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0071735" y="303022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10128885" y="353187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0769600" y="350583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5" idx="4"/>
            <a:endCxn id="99" idx="7"/>
          </p:cNvCxnSpPr>
          <p:nvPr/>
        </p:nvCxnSpPr>
        <p:spPr>
          <a:xfrm flipH="1">
            <a:off x="11306175" y="2924175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116"/>
          <p:cNvSpPr txBox="1"/>
          <p:nvPr/>
        </p:nvSpPr>
        <p:spPr>
          <a:xfrm>
            <a:off x="11607800" y="219837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1"/>
          <p:nvPr/>
        </p:nvSpPr>
        <p:spPr>
          <a:xfrm>
            <a:off x="11066780" y="19202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Text Box 118"/>
          <p:cNvSpPr txBox="1"/>
          <p:nvPr/>
        </p:nvSpPr>
        <p:spPr>
          <a:xfrm>
            <a:off x="11066780" y="315658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Text Box 119"/>
          <p:cNvSpPr txBox="1"/>
          <p:nvPr/>
        </p:nvSpPr>
        <p:spPr>
          <a:xfrm>
            <a:off x="9788525" y="141605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1"/>
          <p:nvPr/>
        </p:nvSpPr>
        <p:spPr>
          <a:xfrm>
            <a:off x="10391140" y="254317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Text Box 121"/>
          <p:cNvSpPr txBox="1"/>
          <p:nvPr/>
        </p:nvSpPr>
        <p:spPr>
          <a:xfrm>
            <a:off x="8225155" y="180403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3" name="Text Box 122"/>
          <p:cNvSpPr txBox="1"/>
          <p:nvPr/>
        </p:nvSpPr>
        <p:spPr>
          <a:xfrm>
            <a:off x="7386955" y="22250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94386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city with smallest cost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1310" y="4152265"/>
            <a:ext cx="5593080" cy="1873885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7473950" y="2708275"/>
            <a:ext cx="330835" cy="330835"/>
          </a:xfrm>
          <a:prstGeom prst="ellipse">
            <a:avLst/>
          </a:prstGeom>
          <a:solidFill>
            <a:srgbClr val="FF3300"/>
          </a:solidFill>
          <a:ln>
            <a:solidFill>
              <a:srgbClr val="CC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36350" y="25933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909300" y="23774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798050" y="1932940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140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023600" y="3524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798050" y="3626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414000" y="336613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409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807450" y="3143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5950" y="2178685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C2900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1240135" y="254317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696575" y="266001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128885" y="209867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566785" y="209867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756525" y="234442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04785" y="287401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9090025" y="342646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090025" y="303022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071735" y="303022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128885" y="353187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0769600" y="350583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4"/>
            <a:endCxn id="40" idx="7"/>
          </p:cNvCxnSpPr>
          <p:nvPr/>
        </p:nvCxnSpPr>
        <p:spPr>
          <a:xfrm flipH="1">
            <a:off x="11306175" y="2924175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11607800" y="219837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11066780" y="19202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1066780" y="315658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9788525" y="141605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0391140" y="254317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8225155" y="180403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3" name="Text Box 122"/>
          <p:cNvSpPr txBox="1"/>
          <p:nvPr/>
        </p:nvSpPr>
        <p:spPr>
          <a:xfrm>
            <a:off x="7386955" y="22250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7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4160" y="309118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26560" y="29762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9510" y="27603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8260" y="23158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42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810" y="3907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88260" y="4009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4210" y="37490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311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7660" y="3526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6160" y="25615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030345" y="2926080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6785" y="3042920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19095" y="2481580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56995" y="2481580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6735" y="2727325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4995" y="3256915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880235" y="3809365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880235" y="3413125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61945" y="3413125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19095" y="3914775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59810" y="3888740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11" idx="7"/>
          </p:cNvCxnSpPr>
          <p:nvPr/>
        </p:nvCxnSpPr>
        <p:spPr>
          <a:xfrm flipH="1">
            <a:off x="4096385" y="3307080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ket 5"/>
          <p:cNvSpPr/>
          <p:nvPr/>
        </p:nvSpPr>
        <p:spPr>
          <a:xfrm>
            <a:off x="9375140" y="1880870"/>
            <a:ext cx="914400" cy="234569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8085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City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25965" y="214757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45320" y="3482975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6137275" y="1892300"/>
            <a:ext cx="914400" cy="232283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3727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309360" y="217995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309360" y="348297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309360" y="280035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625965" y="2811780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4160" y="309118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26560" y="29762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9510" y="27603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8260" y="23158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42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810" y="3907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88260" y="4009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4210" y="37490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311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7660" y="3526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6160" y="25615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030345" y="2926080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6785" y="3042920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19095" y="2481580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56995" y="2481580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6735" y="2727325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4995" y="3256915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880235" y="3809365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880235" y="3413125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61945" y="3413125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19095" y="3914775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59810" y="3888740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11" idx="7"/>
          </p:cNvCxnSpPr>
          <p:nvPr/>
        </p:nvCxnSpPr>
        <p:spPr>
          <a:xfrm flipH="1">
            <a:off x="4096385" y="3307080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ket 5"/>
          <p:cNvSpPr/>
          <p:nvPr/>
        </p:nvSpPr>
        <p:spPr>
          <a:xfrm>
            <a:off x="9375140" y="1869440"/>
            <a:ext cx="914400" cy="3041015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8085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City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25965" y="214757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45320" y="3482975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6137275" y="1892300"/>
            <a:ext cx="914400" cy="232283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3727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309360" y="217995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309360" y="348297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309360" y="280035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625965" y="2811780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545320" y="4154170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Previous City: City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23-12-10 at 10-58-56 Google Ma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315" y="1567180"/>
            <a:ext cx="7151370" cy="40354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Down Arrow Callout 1"/>
          <p:cNvSpPr/>
          <p:nvPr/>
        </p:nvSpPr>
        <p:spPr>
          <a:xfrm>
            <a:off x="5711825" y="1927225"/>
            <a:ext cx="989965" cy="615950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35.6KM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wn Arrow Callout 3"/>
          <p:cNvSpPr/>
          <p:nvPr/>
        </p:nvSpPr>
        <p:spPr>
          <a:xfrm>
            <a:off x="5349875" y="2771775"/>
            <a:ext cx="989965" cy="615950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37.6KM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5330825" y="3400425"/>
            <a:ext cx="989965" cy="615950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37.7KM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23-12-10 at 10-58-56 Google Ma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315" y="1567180"/>
            <a:ext cx="7151370" cy="40354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876675" y="326326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839075" y="315531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312025" y="293243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0775" y="248793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16725" y="34194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6325" y="40798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00775" y="41814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16725" y="392112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43625" y="34194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10175" y="36988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38675" y="27336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642860" y="309816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99300" y="321500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531610" y="265366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69510" y="265366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59250" y="289941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07510" y="342900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492750" y="398145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92750" y="358521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74460" y="358521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31610" y="408686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172325" y="406082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11" idx="7"/>
          </p:cNvCxnSpPr>
          <p:nvPr/>
        </p:nvCxnSpPr>
        <p:spPr>
          <a:xfrm flipH="1">
            <a:off x="7708900" y="3486150"/>
            <a:ext cx="295910" cy="6419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4160" y="309118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26560" y="29762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9510" y="27603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8260" y="23158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42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810" y="3907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88260" y="4009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4210" y="37490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311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7660" y="3526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6160" y="25615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030345" y="2926080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6785" y="3042920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19095" y="2481580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56995" y="2481580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6735" y="2727325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4995" y="3256915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880235" y="3809365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880235" y="3413125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61945" y="3413125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19095" y="3914775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59810" y="3888740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11" idx="7"/>
          </p:cNvCxnSpPr>
          <p:nvPr/>
        </p:nvCxnSpPr>
        <p:spPr>
          <a:xfrm flipH="1">
            <a:off x="4096385" y="3307080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ket 5"/>
          <p:cNvSpPr/>
          <p:nvPr/>
        </p:nvSpPr>
        <p:spPr>
          <a:xfrm>
            <a:off x="9380855" y="1892300"/>
            <a:ext cx="914400" cy="234569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8085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City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25965" y="214757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45320" y="3482975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6137275" y="1892300"/>
            <a:ext cx="914400" cy="232283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3727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309360" y="217995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309360" y="348297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309360" y="280035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625965" y="2811780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4160" y="309118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26560" y="29762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9510" y="27603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8260" y="23158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42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810" y="3907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88260" y="4009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4210" y="37490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311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7660" y="3526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6160" y="25615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030345" y="2926080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6785" y="3042920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19095" y="2481580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56995" y="2481580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6735" y="2727325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4995" y="3256915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880235" y="3809365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880235" y="3413125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61945" y="3413125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19095" y="3914775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59810" y="3888740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11" idx="7"/>
          </p:cNvCxnSpPr>
          <p:nvPr/>
        </p:nvCxnSpPr>
        <p:spPr>
          <a:xfrm flipH="1">
            <a:off x="4096385" y="3307080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ket 5"/>
          <p:cNvSpPr/>
          <p:nvPr/>
        </p:nvSpPr>
        <p:spPr>
          <a:xfrm>
            <a:off x="9375140" y="1880870"/>
            <a:ext cx="914400" cy="234569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8085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City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25965" y="214757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45320" y="3482975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6137275" y="1892300"/>
            <a:ext cx="914400" cy="2322830"/>
          </a:xfrm>
          <a:prstGeom prst="leftBracket">
            <a:avLst/>
          </a:prstGeom>
          <a:ln w="476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3727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309360" y="217995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309360" y="348297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309360" y="280035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625965" y="2811780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4160" y="309118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26560" y="29762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9510" y="27603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88260" y="231584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42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3810" y="3907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88260" y="4009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4210" y="37490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31110" y="32473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7660" y="35267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26160" y="256159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030345" y="2926080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86785" y="3042920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19095" y="2481580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56995" y="2481580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6735" y="2727325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4995" y="3256915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880235" y="3809365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880235" y="3413125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61945" y="3413125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19095" y="3914775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59810" y="3888740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11" idx="7"/>
          </p:cNvCxnSpPr>
          <p:nvPr/>
        </p:nvCxnSpPr>
        <p:spPr>
          <a:xfrm flipH="1">
            <a:off x="4096385" y="3307080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635" y="1360805"/>
            <a:ext cx="4648200" cy="262953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35" y="3749040"/>
            <a:ext cx="5978525" cy="2569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70655" y="2101215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131945" y="2958465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9Move to the city with smallest cost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02438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73950" y="27082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436350" y="2593340"/>
            <a:ext cx="330835" cy="330835"/>
          </a:xfrm>
          <a:prstGeom prst="ellipse">
            <a:avLst/>
          </a:prstGeom>
          <a:solidFill>
            <a:srgbClr val="FF3300"/>
          </a:solidFill>
          <a:ln>
            <a:solidFill>
              <a:srgbClr val="CC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909300" y="23774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98050" y="19329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4140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023600" y="3524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798050" y="3626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414000" y="336613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7409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807450" y="3143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35950" y="21786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240135" y="254317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0696575" y="266001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0128885" y="209867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566785" y="209867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756525" y="234442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7804785" y="287401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9090025" y="342646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9090025" y="303022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0071735" y="303022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0128885" y="353187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10769600" y="350583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4"/>
            <a:endCxn id="68" idx="7"/>
          </p:cNvCxnSpPr>
          <p:nvPr/>
        </p:nvCxnSpPr>
        <p:spPr>
          <a:xfrm flipH="1">
            <a:off x="11306175" y="2924175"/>
            <a:ext cx="295910" cy="64897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11607800" y="219837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11066780" y="19202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11066780" y="315658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4274185"/>
            <a:ext cx="6416040" cy="1677670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city with smallest cost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94386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city with smallest cost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473950" y="270827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436350" y="2580005"/>
            <a:ext cx="330835" cy="3308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909300" y="2377440"/>
            <a:ext cx="330835" cy="330835"/>
          </a:xfrm>
          <a:prstGeom prst="ellipse">
            <a:avLst/>
          </a:prstGeom>
          <a:solidFill>
            <a:srgbClr val="FF3300"/>
          </a:solidFill>
          <a:ln>
            <a:solidFill>
              <a:srgbClr val="CC33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98050" y="1932940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4140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023600" y="3524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798050" y="3626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414000" y="336613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740900" y="28644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807450" y="31438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</a:t>
            </a: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35950" y="2178685"/>
            <a:ext cx="330835" cy="3308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</a:t>
            </a:r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240135" y="2543175"/>
            <a:ext cx="196215" cy="2228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0696575" y="2660015"/>
            <a:ext cx="260985" cy="25273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0128885" y="2098675"/>
            <a:ext cx="780415" cy="44450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566785" y="2098675"/>
            <a:ext cx="1231265" cy="24574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756525" y="2344420"/>
            <a:ext cx="479425" cy="41211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7804785" y="2874010"/>
            <a:ext cx="1002665" cy="43561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9090025" y="3426460"/>
            <a:ext cx="708025" cy="36576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9090025" y="3030220"/>
            <a:ext cx="650875" cy="16192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0071735" y="3030220"/>
            <a:ext cx="342265" cy="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0128885" y="3531870"/>
            <a:ext cx="285115" cy="260350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10769600" y="3505835"/>
            <a:ext cx="254000" cy="18478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4"/>
            <a:endCxn id="68" idx="7"/>
          </p:cNvCxnSpPr>
          <p:nvPr/>
        </p:nvCxnSpPr>
        <p:spPr>
          <a:xfrm flipH="1">
            <a:off x="11306175" y="2910840"/>
            <a:ext cx="295910" cy="662305"/>
          </a:xfrm>
          <a:prstGeom prst="straightConnector1">
            <a:avLst/>
          </a:prstGeom>
          <a:ln w="317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11607800" y="219837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11066780" y="1920240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11066780" y="3156585"/>
            <a:ext cx="28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1310" y="4152265"/>
            <a:ext cx="5593080" cy="1873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2090</Words>
  <Application>WPS Presentation</Application>
  <PresentationFormat>宽屏</PresentationFormat>
  <Paragraphs>560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jimmy</cp:lastModifiedBy>
  <cp:revision>17</cp:revision>
  <dcterms:created xsi:type="dcterms:W3CDTF">2023-12-15T12:39:24Z</dcterms:created>
  <dcterms:modified xsi:type="dcterms:W3CDTF">2023-12-15T12:39:24Z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