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29ABE2"/>
    <a:srgbClr val="E3EEFF"/>
    <a:srgbClr val="DBE7FF"/>
    <a:srgbClr val="E1EEF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0"/>
    <p:restoredTop sz="94615"/>
  </p:normalViewPr>
  <p:slideViewPr>
    <p:cSldViewPr snapToGrid="0">
      <p:cViewPr>
        <p:scale>
          <a:sx n="97" d="100"/>
          <a:sy n="97" d="100"/>
        </p:scale>
        <p:origin x="164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EBA43-04B0-644E-A41E-B6E6A4B4A6B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52C95-BF6B-374F-A1BB-8871957F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6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52C95-BF6B-374F-A1BB-8871957F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0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52C95-BF6B-374F-A1BB-8871957F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52C95-BF6B-374F-A1BB-8871957F59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1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52C95-BF6B-374F-A1BB-8871957F59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2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52C95-BF6B-374F-A1BB-8871957F59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0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E7FF-580B-9B77-7A3D-72418C593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3434-F66B-F7C5-E9C0-81DFFD1F5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497DE-63C5-E568-71A5-659571E3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1861-6EB4-5247-BBEE-E3B71AA852D7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2BA3-E246-70EA-D9F2-D6020D0A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D86F8-2D12-19B5-A14C-0A35F558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FD7-8667-3848-B0A0-F8233466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5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4789-8859-3285-D507-65B58F14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6DD31-1DDA-153D-3002-69679F59B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B323B-8CEE-FF92-6020-83FA551C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1861-6EB4-5247-BBEE-E3B71AA852D7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C981-BE50-9577-D63F-2D42833E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0DF4-91A5-3242-A2DA-957F0F03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FD7-8667-3848-B0A0-F8233466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CB20F-C106-30E3-1411-0F6E7615C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999FA-9A9E-4702-1720-4A2430BB8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298D8-0E82-E578-B5E0-ADC330DA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1861-6EB4-5247-BBEE-E3B71AA852D7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C0BBD-88AC-047B-05CD-F1BB7A23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2DC85-65D0-5E3F-FB5F-7C67A31B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FD7-8667-3848-B0A0-F8233466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6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79AB-E0AF-9D59-BF03-3F67B60B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BD6F-545F-D1D9-A236-ED502DFB8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3F2AB-AF06-DE81-F071-46D125AB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1861-6EB4-5247-BBEE-E3B71AA852D7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6DA79-A02E-2E2B-798E-64C25431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442D-CBFF-01F9-E3B8-20C419BF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FD7-8667-3848-B0A0-F8233466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4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DC02-F31E-04DB-63D5-7CE9C9E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2F59E-196C-552C-0527-45E0284EB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57CED-4ECC-1A31-A720-0C38A3C5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1861-6EB4-5247-BBEE-E3B71AA852D7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FF765-F746-2C38-8828-43B74473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567AB-7D71-EE0D-EECF-4D9400A5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FD7-8667-3848-B0A0-F8233466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3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EB32-F2D7-8385-6995-67E266F5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81CD2-128C-BCE9-CAA6-002E9ADE3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4FBB1-74B7-557A-C114-7CDCD3392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B9BE-91BF-EB92-27DE-8E25A78F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1861-6EB4-5247-BBEE-E3B71AA852D7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453F6-6A81-C9C0-F515-455C1E30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F2578-109F-5758-3A12-C4E75452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FD7-8667-3848-B0A0-F8233466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3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83F2-EE9E-5F23-1F3D-953B0397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6EC0A-B7E4-639F-BF66-E25A5934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7E589-5DDB-CAD5-A9E3-499A7F33B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FFD9-28F7-2B05-33DB-EB1800E68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86F64-011E-D04E-50DE-15060C01C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436A5-B9B3-D654-16E7-8C4F5233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1861-6EB4-5247-BBEE-E3B71AA852D7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7DF67-545D-9B5A-2BCD-E623D581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547F4-DA77-87BA-F1FF-73664BFD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FD7-8667-3848-B0A0-F8233466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EAB6-D98D-E851-8DD0-BEE3C1A9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CC60C-EB5F-C559-367D-25803214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1861-6EB4-5247-BBEE-E3B71AA852D7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BC73-B178-8A68-656F-F2B048D1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FBDAB-B90D-9B19-83E9-2CB88B17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FD7-8667-3848-B0A0-F8233466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4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D1603-2A5D-A3B1-C1F2-4128199C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1861-6EB4-5247-BBEE-E3B71AA852D7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41DBD-DA0F-4338-D6A3-39C16665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F1731-9F61-64E7-5972-9D33348A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FD7-8667-3848-B0A0-F8233466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7794-E7AE-EE92-4679-49C3BA8F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081E-03A4-5D9D-0D4A-136B59338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5462C-7DBA-2412-C43C-02C28BC31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2FB11-6EDE-6F92-B201-8D2E2785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1861-6EB4-5247-BBEE-E3B71AA852D7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9CF99-3F47-3818-363C-1433F20E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34E99-2D67-05C4-93D7-B8021F59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FD7-8667-3848-B0A0-F8233466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2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DB71-1DC3-6223-7993-9CA7EFCE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77127-B55A-4E43-317C-C4B35C034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B1409-30FF-2AFB-340F-8DC41B829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3338F-91A5-8B46-DBCE-260B111C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1861-6EB4-5247-BBEE-E3B71AA852D7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FB89C-7DCC-FC96-C494-4B70F7D1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68A9-54BC-667F-8AFF-F8A976AE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FD7-8667-3848-B0A0-F8233466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75D8A-15E9-72EE-EFC2-F4005535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B4BB2-B619-243F-422A-073C28CF8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C3A8-02B8-F875-3D1E-8967C0F0A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91861-6EB4-5247-BBEE-E3B71AA852D7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50ED3-0E97-6BAA-B60A-2786C9E73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5FB7-30A3-F085-7B97-297C78593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14FD7-8667-3848-B0A0-F8233466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4BAAA7-692F-00E7-6FE0-3703D7197A5B}"/>
              </a:ext>
            </a:extLst>
          </p:cNvPr>
          <p:cNvSpPr txBox="1"/>
          <p:nvPr/>
        </p:nvSpPr>
        <p:spPr>
          <a:xfrm>
            <a:off x="0" y="0"/>
            <a:ext cx="470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Mission: A website to review programming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C8BAF0-63DF-AEF9-C944-F3C36CB05AFE}"/>
              </a:ext>
            </a:extLst>
          </p:cNvPr>
          <p:cNvSpPr/>
          <p:nvPr/>
        </p:nvSpPr>
        <p:spPr>
          <a:xfrm>
            <a:off x="735932" y="2583143"/>
            <a:ext cx="10214810" cy="472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B9813-89BB-87E3-21E8-A5663432ABB6}"/>
              </a:ext>
            </a:extLst>
          </p:cNvPr>
          <p:cNvSpPr txBox="1"/>
          <p:nvPr/>
        </p:nvSpPr>
        <p:spPr>
          <a:xfrm>
            <a:off x="735932" y="2213811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End Tools: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BFB5B-2E3C-425C-54A1-32B5DCE6A87A}"/>
              </a:ext>
            </a:extLst>
          </p:cNvPr>
          <p:cNvSpPr txBox="1"/>
          <p:nvPr/>
        </p:nvSpPr>
        <p:spPr>
          <a:xfrm>
            <a:off x="912274" y="2634916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2EFAD-9613-246C-8741-902F95FBB0DB}"/>
              </a:ext>
            </a:extLst>
          </p:cNvPr>
          <p:cNvSpPr txBox="1"/>
          <p:nvPr/>
        </p:nvSpPr>
        <p:spPr>
          <a:xfrm rot="16200000">
            <a:off x="2417641" y="1606718"/>
            <a:ext cx="158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7D5A33-3F87-0AF7-F878-83E91F1777DA}"/>
              </a:ext>
            </a:extLst>
          </p:cNvPr>
          <p:cNvSpPr txBox="1"/>
          <p:nvPr/>
        </p:nvSpPr>
        <p:spPr>
          <a:xfrm rot="16200000">
            <a:off x="2939037" y="1530547"/>
            <a:ext cx="173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Chrome Friendly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519FF2-3EB1-48E8-62F7-4D557028EB27}"/>
              </a:ext>
            </a:extLst>
          </p:cNvPr>
          <p:cNvSpPr/>
          <p:nvPr/>
        </p:nvSpPr>
        <p:spPr>
          <a:xfrm>
            <a:off x="735932" y="3188914"/>
            <a:ext cx="10214810" cy="472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188DF8-BB2D-289A-B28C-6652CE3F4158}"/>
              </a:ext>
            </a:extLst>
          </p:cNvPr>
          <p:cNvSpPr txBox="1"/>
          <p:nvPr/>
        </p:nvSpPr>
        <p:spPr>
          <a:xfrm>
            <a:off x="896292" y="3240687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375463-0D99-9D06-6445-C06CC4F84612}"/>
              </a:ext>
            </a:extLst>
          </p:cNvPr>
          <p:cNvSpPr/>
          <p:nvPr/>
        </p:nvSpPr>
        <p:spPr>
          <a:xfrm>
            <a:off x="735932" y="5252604"/>
            <a:ext cx="10214810" cy="472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90AD14-D8F3-D64A-1F29-DE026441A7D8}"/>
              </a:ext>
            </a:extLst>
          </p:cNvPr>
          <p:cNvSpPr/>
          <p:nvPr/>
        </p:nvSpPr>
        <p:spPr>
          <a:xfrm>
            <a:off x="735932" y="5858375"/>
            <a:ext cx="10214810" cy="472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C328C0-4B03-5B70-F0BE-06E33F69AD76}"/>
              </a:ext>
            </a:extLst>
          </p:cNvPr>
          <p:cNvSpPr/>
          <p:nvPr/>
        </p:nvSpPr>
        <p:spPr>
          <a:xfrm>
            <a:off x="735932" y="3661792"/>
            <a:ext cx="10214810" cy="47287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040FAC-57C7-DDF9-3255-1F702D86E46B}"/>
              </a:ext>
            </a:extLst>
          </p:cNvPr>
          <p:cNvSpPr/>
          <p:nvPr/>
        </p:nvSpPr>
        <p:spPr>
          <a:xfrm>
            <a:off x="735932" y="4134671"/>
            <a:ext cx="10214810" cy="47287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33CDF5-27AC-A310-E992-D03958CB682F}"/>
              </a:ext>
            </a:extLst>
          </p:cNvPr>
          <p:cNvSpPr/>
          <p:nvPr/>
        </p:nvSpPr>
        <p:spPr>
          <a:xfrm>
            <a:off x="735932" y="4607549"/>
            <a:ext cx="10214810" cy="47287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3647A7-7810-1FCE-514A-AA2D74AD5DF8}"/>
              </a:ext>
            </a:extLst>
          </p:cNvPr>
          <p:cNvSpPr txBox="1"/>
          <p:nvPr/>
        </p:nvSpPr>
        <p:spPr>
          <a:xfrm>
            <a:off x="1098119" y="3698893"/>
            <a:ext cx="102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0AF7BA-91F7-C78F-9535-D87118E635C7}"/>
              </a:ext>
            </a:extLst>
          </p:cNvPr>
          <p:cNvSpPr txBox="1"/>
          <p:nvPr/>
        </p:nvSpPr>
        <p:spPr>
          <a:xfrm>
            <a:off x="1098119" y="4186444"/>
            <a:ext cx="102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07210-A2ED-35E0-8E38-E55347382825}"/>
              </a:ext>
            </a:extLst>
          </p:cNvPr>
          <p:cNvSpPr txBox="1"/>
          <p:nvPr/>
        </p:nvSpPr>
        <p:spPr>
          <a:xfrm>
            <a:off x="1098119" y="4637617"/>
            <a:ext cx="102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F0F3D-DFE6-62DB-FB04-70E7BF1BF089}"/>
              </a:ext>
            </a:extLst>
          </p:cNvPr>
          <p:cNvSpPr txBox="1"/>
          <p:nvPr/>
        </p:nvSpPr>
        <p:spPr>
          <a:xfrm>
            <a:off x="896292" y="5304377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DA46CD-6328-E072-EBCF-D4A3E49307FB}"/>
              </a:ext>
            </a:extLst>
          </p:cNvPr>
          <p:cNvSpPr txBox="1"/>
          <p:nvPr/>
        </p:nvSpPr>
        <p:spPr>
          <a:xfrm>
            <a:off x="896292" y="5899191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A5E6A4-1C0D-BCD4-EB58-41CEBE14CB2E}"/>
              </a:ext>
            </a:extLst>
          </p:cNvPr>
          <p:cNvSpPr txBox="1"/>
          <p:nvPr/>
        </p:nvSpPr>
        <p:spPr>
          <a:xfrm>
            <a:off x="3049447" y="2635715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836FE5-C647-1971-CBA1-CCA8D9571E8B}"/>
              </a:ext>
            </a:extLst>
          </p:cNvPr>
          <p:cNvSpPr txBox="1"/>
          <p:nvPr/>
        </p:nvSpPr>
        <p:spPr>
          <a:xfrm>
            <a:off x="3609528" y="3233601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FF787-71C6-FA33-E5DC-708E952C9E35}"/>
              </a:ext>
            </a:extLst>
          </p:cNvPr>
          <p:cNvSpPr txBox="1"/>
          <p:nvPr/>
        </p:nvSpPr>
        <p:spPr>
          <a:xfrm>
            <a:off x="3024733" y="5304377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3E571-D420-E6AE-EC7F-9D44E6DA7B99}"/>
              </a:ext>
            </a:extLst>
          </p:cNvPr>
          <p:cNvSpPr txBox="1"/>
          <p:nvPr/>
        </p:nvSpPr>
        <p:spPr>
          <a:xfrm>
            <a:off x="4817443" y="3226014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F1D82C-3A53-94D9-FB9B-26E079514D6D}"/>
              </a:ext>
            </a:extLst>
          </p:cNvPr>
          <p:cNvSpPr txBox="1"/>
          <p:nvPr/>
        </p:nvSpPr>
        <p:spPr>
          <a:xfrm>
            <a:off x="5995804" y="2622171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BDE49-38B2-AA24-7044-9BF5F47EBE3C}"/>
              </a:ext>
            </a:extLst>
          </p:cNvPr>
          <p:cNvSpPr txBox="1"/>
          <p:nvPr/>
        </p:nvSpPr>
        <p:spPr>
          <a:xfrm>
            <a:off x="2990691" y="3223198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C1C19C-8923-194D-F5DB-E73F6879DB29}"/>
              </a:ext>
            </a:extLst>
          </p:cNvPr>
          <p:cNvSpPr txBox="1"/>
          <p:nvPr/>
        </p:nvSpPr>
        <p:spPr>
          <a:xfrm>
            <a:off x="3609528" y="2633976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441B4C-F9E1-61C5-F9E6-84FB810FF829}"/>
              </a:ext>
            </a:extLst>
          </p:cNvPr>
          <p:cNvSpPr txBox="1"/>
          <p:nvPr/>
        </p:nvSpPr>
        <p:spPr>
          <a:xfrm>
            <a:off x="4195143" y="5316845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D9D0D-6A89-3EA5-F82D-7F6588F29430}"/>
              </a:ext>
            </a:extLst>
          </p:cNvPr>
          <p:cNvSpPr txBox="1"/>
          <p:nvPr/>
        </p:nvSpPr>
        <p:spPr>
          <a:xfrm>
            <a:off x="4330627" y="2641574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8748AA-465D-440B-CAFE-DD9488BDBA90}"/>
              </a:ext>
            </a:extLst>
          </p:cNvPr>
          <p:cNvSpPr txBox="1"/>
          <p:nvPr/>
        </p:nvSpPr>
        <p:spPr>
          <a:xfrm>
            <a:off x="5442943" y="3206372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6F4226-279A-2E22-F57C-2D10DCABFB1F}"/>
              </a:ext>
            </a:extLst>
          </p:cNvPr>
          <p:cNvSpPr txBox="1"/>
          <p:nvPr/>
        </p:nvSpPr>
        <p:spPr>
          <a:xfrm>
            <a:off x="4271871" y="3229057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28D0D2-C781-00FD-5F01-BB2EAC8B876B}"/>
              </a:ext>
            </a:extLst>
          </p:cNvPr>
          <p:cNvSpPr txBox="1"/>
          <p:nvPr/>
        </p:nvSpPr>
        <p:spPr>
          <a:xfrm>
            <a:off x="4890708" y="2639835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97CBD4-7895-6792-090F-8C44E952B346}"/>
              </a:ext>
            </a:extLst>
          </p:cNvPr>
          <p:cNvSpPr txBox="1"/>
          <p:nvPr/>
        </p:nvSpPr>
        <p:spPr>
          <a:xfrm>
            <a:off x="5409601" y="2615865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1922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4BAAA7-692F-00E7-6FE0-3703D7197A5B}"/>
              </a:ext>
            </a:extLst>
          </p:cNvPr>
          <p:cNvSpPr txBox="1"/>
          <p:nvPr/>
        </p:nvSpPr>
        <p:spPr>
          <a:xfrm>
            <a:off x="0" y="0"/>
            <a:ext cx="470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Mission: A website to review programming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C8BAF0-63DF-AEF9-C944-F3C36CB05AFE}"/>
              </a:ext>
            </a:extLst>
          </p:cNvPr>
          <p:cNvSpPr/>
          <p:nvPr/>
        </p:nvSpPr>
        <p:spPr>
          <a:xfrm>
            <a:off x="735932" y="2583143"/>
            <a:ext cx="10214810" cy="472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B9813-89BB-87E3-21E8-A5663432ABB6}"/>
              </a:ext>
            </a:extLst>
          </p:cNvPr>
          <p:cNvSpPr txBox="1"/>
          <p:nvPr/>
        </p:nvSpPr>
        <p:spPr>
          <a:xfrm>
            <a:off x="735932" y="2213811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End Tools: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BFB5B-2E3C-425C-54A1-32B5DCE6A87A}"/>
              </a:ext>
            </a:extLst>
          </p:cNvPr>
          <p:cNvSpPr txBox="1"/>
          <p:nvPr/>
        </p:nvSpPr>
        <p:spPr>
          <a:xfrm>
            <a:off x="912274" y="2634916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2EFAD-9613-246C-8741-902F95FBB0DB}"/>
              </a:ext>
            </a:extLst>
          </p:cNvPr>
          <p:cNvSpPr txBox="1"/>
          <p:nvPr/>
        </p:nvSpPr>
        <p:spPr>
          <a:xfrm rot="16200000">
            <a:off x="2417641" y="1606718"/>
            <a:ext cx="158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7D5A33-3F87-0AF7-F878-83E91F1777DA}"/>
              </a:ext>
            </a:extLst>
          </p:cNvPr>
          <p:cNvSpPr txBox="1"/>
          <p:nvPr/>
        </p:nvSpPr>
        <p:spPr>
          <a:xfrm rot="16200000">
            <a:off x="2939037" y="1530547"/>
            <a:ext cx="173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Chrome Friendly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1DB42-F2A5-6E38-565A-6C5DBEF3535F}"/>
              </a:ext>
            </a:extLst>
          </p:cNvPr>
          <p:cNvSpPr txBox="1"/>
          <p:nvPr/>
        </p:nvSpPr>
        <p:spPr>
          <a:xfrm rot="16200000">
            <a:off x="3804914" y="2094479"/>
            <a:ext cx="122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Safari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6C362D-72CB-AAAE-B9D5-8FAEB17AB22E}"/>
              </a:ext>
            </a:extLst>
          </p:cNvPr>
          <p:cNvSpPr txBox="1"/>
          <p:nvPr/>
        </p:nvSpPr>
        <p:spPr>
          <a:xfrm rot="16200000">
            <a:off x="4418085" y="2110078"/>
            <a:ext cx="119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36B11-666F-87D6-1DC9-C60E03A1E32B}"/>
              </a:ext>
            </a:extLst>
          </p:cNvPr>
          <p:cNvSpPr txBox="1"/>
          <p:nvPr/>
        </p:nvSpPr>
        <p:spPr>
          <a:xfrm rot="16200000">
            <a:off x="5041702" y="2144511"/>
            <a:ext cx="114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Mozilla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519FF2-3EB1-48E8-62F7-4D557028EB27}"/>
              </a:ext>
            </a:extLst>
          </p:cNvPr>
          <p:cNvSpPr/>
          <p:nvPr/>
        </p:nvSpPr>
        <p:spPr>
          <a:xfrm>
            <a:off x="735932" y="3188914"/>
            <a:ext cx="10214810" cy="472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188DF8-BB2D-289A-B28C-6652CE3F4158}"/>
              </a:ext>
            </a:extLst>
          </p:cNvPr>
          <p:cNvSpPr txBox="1"/>
          <p:nvPr/>
        </p:nvSpPr>
        <p:spPr>
          <a:xfrm>
            <a:off x="896292" y="3240687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375463-0D99-9D06-6445-C06CC4F84612}"/>
              </a:ext>
            </a:extLst>
          </p:cNvPr>
          <p:cNvSpPr/>
          <p:nvPr/>
        </p:nvSpPr>
        <p:spPr>
          <a:xfrm>
            <a:off x="735932" y="5252604"/>
            <a:ext cx="10214810" cy="472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90AD14-D8F3-D64A-1F29-DE026441A7D8}"/>
              </a:ext>
            </a:extLst>
          </p:cNvPr>
          <p:cNvSpPr/>
          <p:nvPr/>
        </p:nvSpPr>
        <p:spPr>
          <a:xfrm>
            <a:off x="735932" y="5858375"/>
            <a:ext cx="10214810" cy="472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C328C0-4B03-5B70-F0BE-06E33F69AD76}"/>
              </a:ext>
            </a:extLst>
          </p:cNvPr>
          <p:cNvSpPr/>
          <p:nvPr/>
        </p:nvSpPr>
        <p:spPr>
          <a:xfrm>
            <a:off x="735932" y="3661792"/>
            <a:ext cx="10214810" cy="47287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040FAC-57C7-DDF9-3255-1F702D86E46B}"/>
              </a:ext>
            </a:extLst>
          </p:cNvPr>
          <p:cNvSpPr/>
          <p:nvPr/>
        </p:nvSpPr>
        <p:spPr>
          <a:xfrm>
            <a:off x="735932" y="4134671"/>
            <a:ext cx="10214810" cy="47287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33CDF5-27AC-A310-E992-D03958CB682F}"/>
              </a:ext>
            </a:extLst>
          </p:cNvPr>
          <p:cNvSpPr/>
          <p:nvPr/>
        </p:nvSpPr>
        <p:spPr>
          <a:xfrm>
            <a:off x="735932" y="4607549"/>
            <a:ext cx="10214810" cy="47287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3647A7-7810-1FCE-514A-AA2D74AD5DF8}"/>
              </a:ext>
            </a:extLst>
          </p:cNvPr>
          <p:cNvSpPr txBox="1"/>
          <p:nvPr/>
        </p:nvSpPr>
        <p:spPr>
          <a:xfrm>
            <a:off x="1098119" y="3698893"/>
            <a:ext cx="102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0AF7BA-91F7-C78F-9535-D87118E635C7}"/>
              </a:ext>
            </a:extLst>
          </p:cNvPr>
          <p:cNvSpPr txBox="1"/>
          <p:nvPr/>
        </p:nvSpPr>
        <p:spPr>
          <a:xfrm>
            <a:off x="1098119" y="4186444"/>
            <a:ext cx="102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07210-A2ED-35E0-8E38-E55347382825}"/>
              </a:ext>
            </a:extLst>
          </p:cNvPr>
          <p:cNvSpPr txBox="1"/>
          <p:nvPr/>
        </p:nvSpPr>
        <p:spPr>
          <a:xfrm>
            <a:off x="1098119" y="4637617"/>
            <a:ext cx="102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7F2AEC-94B7-BF06-5315-8A1F19D736B8}"/>
              </a:ext>
            </a:extLst>
          </p:cNvPr>
          <p:cNvSpPr txBox="1"/>
          <p:nvPr/>
        </p:nvSpPr>
        <p:spPr>
          <a:xfrm rot="16200000">
            <a:off x="5614180" y="2136127"/>
            <a:ext cx="114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F0F3D-DFE6-62DB-FB04-70E7BF1BF089}"/>
              </a:ext>
            </a:extLst>
          </p:cNvPr>
          <p:cNvSpPr txBox="1"/>
          <p:nvPr/>
        </p:nvSpPr>
        <p:spPr>
          <a:xfrm>
            <a:off x="896292" y="5304377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DA46CD-6328-E072-EBCF-D4A3E49307FB}"/>
              </a:ext>
            </a:extLst>
          </p:cNvPr>
          <p:cNvSpPr txBox="1"/>
          <p:nvPr/>
        </p:nvSpPr>
        <p:spPr>
          <a:xfrm>
            <a:off x="896292" y="5899191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A5E6A4-1C0D-BCD4-EB58-41CEBE14CB2E}"/>
              </a:ext>
            </a:extLst>
          </p:cNvPr>
          <p:cNvSpPr txBox="1"/>
          <p:nvPr/>
        </p:nvSpPr>
        <p:spPr>
          <a:xfrm>
            <a:off x="3049447" y="2635715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836FE5-C647-1971-CBA1-CCA8D9571E8B}"/>
              </a:ext>
            </a:extLst>
          </p:cNvPr>
          <p:cNvSpPr txBox="1"/>
          <p:nvPr/>
        </p:nvSpPr>
        <p:spPr>
          <a:xfrm>
            <a:off x="3609528" y="3233601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FF787-71C6-FA33-E5DC-708E952C9E35}"/>
              </a:ext>
            </a:extLst>
          </p:cNvPr>
          <p:cNvSpPr txBox="1"/>
          <p:nvPr/>
        </p:nvSpPr>
        <p:spPr>
          <a:xfrm>
            <a:off x="3024733" y="5304377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3E571-D420-E6AE-EC7F-9D44E6DA7B99}"/>
              </a:ext>
            </a:extLst>
          </p:cNvPr>
          <p:cNvSpPr txBox="1"/>
          <p:nvPr/>
        </p:nvSpPr>
        <p:spPr>
          <a:xfrm>
            <a:off x="4831146" y="3535343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F1D82C-3A53-94D9-FB9B-26E079514D6D}"/>
              </a:ext>
            </a:extLst>
          </p:cNvPr>
          <p:cNvSpPr txBox="1"/>
          <p:nvPr/>
        </p:nvSpPr>
        <p:spPr>
          <a:xfrm>
            <a:off x="6009507" y="2931500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BDE49-38B2-AA24-7044-9BF5F47EBE3C}"/>
              </a:ext>
            </a:extLst>
          </p:cNvPr>
          <p:cNvSpPr txBox="1"/>
          <p:nvPr/>
        </p:nvSpPr>
        <p:spPr>
          <a:xfrm>
            <a:off x="2990691" y="3223198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6E99B5-75A5-229C-E5FB-80726BDDFF7C}"/>
              </a:ext>
            </a:extLst>
          </p:cNvPr>
          <p:cNvSpPr txBox="1"/>
          <p:nvPr/>
        </p:nvSpPr>
        <p:spPr>
          <a:xfrm rot="16200000">
            <a:off x="6143522" y="2141685"/>
            <a:ext cx="114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C1C19C-8923-194D-F5DB-E73F6879DB29}"/>
              </a:ext>
            </a:extLst>
          </p:cNvPr>
          <p:cNvSpPr txBox="1"/>
          <p:nvPr/>
        </p:nvSpPr>
        <p:spPr>
          <a:xfrm>
            <a:off x="3609528" y="2633976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441B4C-F9E1-61C5-F9E6-84FB810FF829}"/>
              </a:ext>
            </a:extLst>
          </p:cNvPr>
          <p:cNvSpPr txBox="1"/>
          <p:nvPr/>
        </p:nvSpPr>
        <p:spPr>
          <a:xfrm>
            <a:off x="4195143" y="5316845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D9D0D-6A89-3EA5-F82D-7F6588F29430}"/>
              </a:ext>
            </a:extLst>
          </p:cNvPr>
          <p:cNvSpPr txBox="1"/>
          <p:nvPr/>
        </p:nvSpPr>
        <p:spPr>
          <a:xfrm>
            <a:off x="4344330" y="2950903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8748AA-465D-440B-CAFE-DD9488BDBA90}"/>
              </a:ext>
            </a:extLst>
          </p:cNvPr>
          <p:cNvSpPr txBox="1"/>
          <p:nvPr/>
        </p:nvSpPr>
        <p:spPr>
          <a:xfrm>
            <a:off x="5456646" y="3515701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6F4226-279A-2E22-F57C-2D10DCABFB1F}"/>
              </a:ext>
            </a:extLst>
          </p:cNvPr>
          <p:cNvSpPr txBox="1"/>
          <p:nvPr/>
        </p:nvSpPr>
        <p:spPr>
          <a:xfrm>
            <a:off x="4285574" y="3538386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28D0D2-C781-00FD-5F01-BB2EAC8B876B}"/>
              </a:ext>
            </a:extLst>
          </p:cNvPr>
          <p:cNvSpPr txBox="1"/>
          <p:nvPr/>
        </p:nvSpPr>
        <p:spPr>
          <a:xfrm>
            <a:off x="4904411" y="2949164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97CBD4-7895-6792-090F-8C44E952B346}"/>
              </a:ext>
            </a:extLst>
          </p:cNvPr>
          <p:cNvSpPr txBox="1"/>
          <p:nvPr/>
        </p:nvSpPr>
        <p:spPr>
          <a:xfrm>
            <a:off x="5423304" y="2925194"/>
            <a:ext cx="38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DCF5A1-056C-25DF-5A7B-F1FA13B6B081}"/>
              </a:ext>
            </a:extLst>
          </p:cNvPr>
          <p:cNvSpPr/>
          <p:nvPr/>
        </p:nvSpPr>
        <p:spPr>
          <a:xfrm>
            <a:off x="3806967" y="617594"/>
            <a:ext cx="5065802" cy="5580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196DA5-44F1-2604-E86F-E4E238AE8BAA}"/>
              </a:ext>
            </a:extLst>
          </p:cNvPr>
          <p:cNvSpPr txBox="1"/>
          <p:nvPr/>
        </p:nvSpPr>
        <p:spPr>
          <a:xfrm>
            <a:off x="4169200" y="1174011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Feature1: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5CD1D2-D3B4-8CCB-70C9-7F04CD2F9DEB}"/>
              </a:ext>
            </a:extLst>
          </p:cNvPr>
          <p:cNvSpPr txBox="1"/>
          <p:nvPr/>
        </p:nvSpPr>
        <p:spPr>
          <a:xfrm>
            <a:off x="4169199" y="1609789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Feature2: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D5859A-78BF-CDC3-BC4F-5F323F2BF808}"/>
              </a:ext>
            </a:extLst>
          </p:cNvPr>
          <p:cNvSpPr txBox="1"/>
          <p:nvPr/>
        </p:nvSpPr>
        <p:spPr>
          <a:xfrm>
            <a:off x="4169199" y="1994893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Feature3: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FC1970-8C92-6515-6C1A-DB0C37E062F0}"/>
              </a:ext>
            </a:extLst>
          </p:cNvPr>
          <p:cNvSpPr txBox="1"/>
          <p:nvPr/>
        </p:nvSpPr>
        <p:spPr>
          <a:xfrm>
            <a:off x="4169199" y="2415998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Feature4:</a:t>
            </a:r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FA65B932-4CA3-8D70-4242-315EF6EB6FBD}"/>
              </a:ext>
            </a:extLst>
          </p:cNvPr>
          <p:cNvSpPr/>
          <p:nvPr/>
        </p:nvSpPr>
        <p:spPr>
          <a:xfrm>
            <a:off x="5416759" y="1249815"/>
            <a:ext cx="329976" cy="25111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6A52EDC7-94C4-4257-44F4-9529BA085199}"/>
              </a:ext>
            </a:extLst>
          </p:cNvPr>
          <p:cNvSpPr/>
          <p:nvPr/>
        </p:nvSpPr>
        <p:spPr>
          <a:xfrm>
            <a:off x="5829661" y="1253634"/>
            <a:ext cx="329976" cy="25111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9BC143C3-607C-9809-8E48-12EF82C330B5}"/>
              </a:ext>
            </a:extLst>
          </p:cNvPr>
          <p:cNvSpPr/>
          <p:nvPr/>
        </p:nvSpPr>
        <p:spPr>
          <a:xfrm>
            <a:off x="6241635" y="1239865"/>
            <a:ext cx="329976" cy="25111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>
            <a:extLst>
              <a:ext uri="{FF2B5EF4-FFF2-40B4-BE49-F238E27FC236}">
                <a16:creationId xmlns:a16="http://schemas.microsoft.com/office/drawing/2014/main" id="{13BD0A43-D293-9CD7-66B8-A87DFE5E0C1C}"/>
              </a:ext>
            </a:extLst>
          </p:cNvPr>
          <p:cNvSpPr/>
          <p:nvPr/>
        </p:nvSpPr>
        <p:spPr>
          <a:xfrm>
            <a:off x="6669498" y="1239865"/>
            <a:ext cx="329976" cy="25111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51">
            <a:extLst>
              <a:ext uri="{FF2B5EF4-FFF2-40B4-BE49-F238E27FC236}">
                <a16:creationId xmlns:a16="http://schemas.microsoft.com/office/drawing/2014/main" id="{796D5A6E-12CA-D4AC-FC14-B8CD3075BF5D}"/>
              </a:ext>
            </a:extLst>
          </p:cNvPr>
          <p:cNvSpPr/>
          <p:nvPr/>
        </p:nvSpPr>
        <p:spPr>
          <a:xfrm>
            <a:off x="7082400" y="1239865"/>
            <a:ext cx="329976" cy="251112"/>
          </a:xfrm>
          <a:prstGeom prst="star5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70FE1835-C01F-2FC1-C9BF-588A4392FFA8}"/>
              </a:ext>
            </a:extLst>
          </p:cNvPr>
          <p:cNvSpPr/>
          <p:nvPr/>
        </p:nvSpPr>
        <p:spPr>
          <a:xfrm>
            <a:off x="5423304" y="1676472"/>
            <a:ext cx="329976" cy="25111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53">
            <a:extLst>
              <a:ext uri="{FF2B5EF4-FFF2-40B4-BE49-F238E27FC236}">
                <a16:creationId xmlns:a16="http://schemas.microsoft.com/office/drawing/2014/main" id="{F97EFB19-25E5-2F57-BFC6-E1A07789F400}"/>
              </a:ext>
            </a:extLst>
          </p:cNvPr>
          <p:cNvSpPr/>
          <p:nvPr/>
        </p:nvSpPr>
        <p:spPr>
          <a:xfrm>
            <a:off x="5836206" y="1680291"/>
            <a:ext cx="329976" cy="25111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>
            <a:extLst>
              <a:ext uri="{FF2B5EF4-FFF2-40B4-BE49-F238E27FC236}">
                <a16:creationId xmlns:a16="http://schemas.microsoft.com/office/drawing/2014/main" id="{27C77D6E-92BC-21DC-0479-B33FC3B3E0D6}"/>
              </a:ext>
            </a:extLst>
          </p:cNvPr>
          <p:cNvSpPr/>
          <p:nvPr/>
        </p:nvSpPr>
        <p:spPr>
          <a:xfrm>
            <a:off x="6248180" y="1666522"/>
            <a:ext cx="329976" cy="25111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>
            <a:extLst>
              <a:ext uri="{FF2B5EF4-FFF2-40B4-BE49-F238E27FC236}">
                <a16:creationId xmlns:a16="http://schemas.microsoft.com/office/drawing/2014/main" id="{D1A73EAA-5555-3F6B-D5D9-5B063278FF23}"/>
              </a:ext>
            </a:extLst>
          </p:cNvPr>
          <p:cNvSpPr/>
          <p:nvPr/>
        </p:nvSpPr>
        <p:spPr>
          <a:xfrm>
            <a:off x="6676043" y="1666522"/>
            <a:ext cx="329976" cy="25111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>
            <a:extLst>
              <a:ext uri="{FF2B5EF4-FFF2-40B4-BE49-F238E27FC236}">
                <a16:creationId xmlns:a16="http://schemas.microsoft.com/office/drawing/2014/main" id="{7A0AC276-2D79-A992-5A94-1F5ED002401E}"/>
              </a:ext>
            </a:extLst>
          </p:cNvPr>
          <p:cNvSpPr/>
          <p:nvPr/>
        </p:nvSpPr>
        <p:spPr>
          <a:xfrm>
            <a:off x="7088945" y="1666522"/>
            <a:ext cx="329976" cy="251112"/>
          </a:xfrm>
          <a:prstGeom prst="star5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>
            <a:extLst>
              <a:ext uri="{FF2B5EF4-FFF2-40B4-BE49-F238E27FC236}">
                <a16:creationId xmlns:a16="http://schemas.microsoft.com/office/drawing/2014/main" id="{AFA3B494-E786-C22E-F4D9-35FDD53CA140}"/>
              </a:ext>
            </a:extLst>
          </p:cNvPr>
          <p:cNvSpPr/>
          <p:nvPr/>
        </p:nvSpPr>
        <p:spPr>
          <a:xfrm>
            <a:off x="5435620" y="2070440"/>
            <a:ext cx="329976" cy="25111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-Point Star 58">
            <a:extLst>
              <a:ext uri="{FF2B5EF4-FFF2-40B4-BE49-F238E27FC236}">
                <a16:creationId xmlns:a16="http://schemas.microsoft.com/office/drawing/2014/main" id="{9982182E-AA5A-B941-9473-6CF48794EFB9}"/>
              </a:ext>
            </a:extLst>
          </p:cNvPr>
          <p:cNvSpPr/>
          <p:nvPr/>
        </p:nvSpPr>
        <p:spPr>
          <a:xfrm>
            <a:off x="5848522" y="2074259"/>
            <a:ext cx="329976" cy="25111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>
            <a:extLst>
              <a:ext uri="{FF2B5EF4-FFF2-40B4-BE49-F238E27FC236}">
                <a16:creationId xmlns:a16="http://schemas.microsoft.com/office/drawing/2014/main" id="{A1CC0D5E-9303-9896-42F6-725C93479BF0}"/>
              </a:ext>
            </a:extLst>
          </p:cNvPr>
          <p:cNvSpPr/>
          <p:nvPr/>
        </p:nvSpPr>
        <p:spPr>
          <a:xfrm>
            <a:off x="6260496" y="2060490"/>
            <a:ext cx="329976" cy="25111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>
            <a:extLst>
              <a:ext uri="{FF2B5EF4-FFF2-40B4-BE49-F238E27FC236}">
                <a16:creationId xmlns:a16="http://schemas.microsoft.com/office/drawing/2014/main" id="{3E6291B7-6E93-7F22-CB37-43D0A00E1293}"/>
              </a:ext>
            </a:extLst>
          </p:cNvPr>
          <p:cNvSpPr/>
          <p:nvPr/>
        </p:nvSpPr>
        <p:spPr>
          <a:xfrm>
            <a:off x="6688359" y="2060490"/>
            <a:ext cx="329976" cy="25111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5-Point Star 61">
            <a:extLst>
              <a:ext uri="{FF2B5EF4-FFF2-40B4-BE49-F238E27FC236}">
                <a16:creationId xmlns:a16="http://schemas.microsoft.com/office/drawing/2014/main" id="{6D08DF1D-9B17-6F3F-97EF-590C099ABF79}"/>
              </a:ext>
            </a:extLst>
          </p:cNvPr>
          <p:cNvSpPr/>
          <p:nvPr/>
        </p:nvSpPr>
        <p:spPr>
          <a:xfrm>
            <a:off x="7101261" y="2060490"/>
            <a:ext cx="329976" cy="251112"/>
          </a:xfrm>
          <a:prstGeom prst="star5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>
            <a:extLst>
              <a:ext uri="{FF2B5EF4-FFF2-40B4-BE49-F238E27FC236}">
                <a16:creationId xmlns:a16="http://schemas.microsoft.com/office/drawing/2014/main" id="{516B3806-F578-1EB2-9F9C-C8F56A038013}"/>
              </a:ext>
            </a:extLst>
          </p:cNvPr>
          <p:cNvSpPr/>
          <p:nvPr/>
        </p:nvSpPr>
        <p:spPr>
          <a:xfrm>
            <a:off x="5435117" y="2465815"/>
            <a:ext cx="329976" cy="25111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>
            <a:extLst>
              <a:ext uri="{FF2B5EF4-FFF2-40B4-BE49-F238E27FC236}">
                <a16:creationId xmlns:a16="http://schemas.microsoft.com/office/drawing/2014/main" id="{D57BB43F-A3B3-DC41-5494-E2A54A458B88}"/>
              </a:ext>
            </a:extLst>
          </p:cNvPr>
          <p:cNvSpPr/>
          <p:nvPr/>
        </p:nvSpPr>
        <p:spPr>
          <a:xfrm>
            <a:off x="5848019" y="2469634"/>
            <a:ext cx="329976" cy="25111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>
            <a:extLst>
              <a:ext uri="{FF2B5EF4-FFF2-40B4-BE49-F238E27FC236}">
                <a16:creationId xmlns:a16="http://schemas.microsoft.com/office/drawing/2014/main" id="{B2932499-E23F-28E9-09F5-09AC17F1F335}"/>
              </a:ext>
            </a:extLst>
          </p:cNvPr>
          <p:cNvSpPr/>
          <p:nvPr/>
        </p:nvSpPr>
        <p:spPr>
          <a:xfrm>
            <a:off x="6259993" y="2455865"/>
            <a:ext cx="329976" cy="25111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>
            <a:extLst>
              <a:ext uri="{FF2B5EF4-FFF2-40B4-BE49-F238E27FC236}">
                <a16:creationId xmlns:a16="http://schemas.microsoft.com/office/drawing/2014/main" id="{FDD806A1-A69C-3240-0AEF-1DD1DCCBB222}"/>
              </a:ext>
            </a:extLst>
          </p:cNvPr>
          <p:cNvSpPr/>
          <p:nvPr/>
        </p:nvSpPr>
        <p:spPr>
          <a:xfrm>
            <a:off x="6687856" y="2455865"/>
            <a:ext cx="329976" cy="251112"/>
          </a:xfrm>
          <a:prstGeom prst="star5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>
            <a:extLst>
              <a:ext uri="{FF2B5EF4-FFF2-40B4-BE49-F238E27FC236}">
                <a16:creationId xmlns:a16="http://schemas.microsoft.com/office/drawing/2014/main" id="{9EB0938C-CF06-F806-F6F2-7B83F33FBD91}"/>
              </a:ext>
            </a:extLst>
          </p:cNvPr>
          <p:cNvSpPr/>
          <p:nvPr/>
        </p:nvSpPr>
        <p:spPr>
          <a:xfrm>
            <a:off x="7100758" y="2455865"/>
            <a:ext cx="329976" cy="251112"/>
          </a:xfrm>
          <a:prstGeom prst="star5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C4B29-B224-6F8F-C3D3-2DA4064E4A17}"/>
              </a:ext>
            </a:extLst>
          </p:cNvPr>
          <p:cNvSpPr txBox="1"/>
          <p:nvPr/>
        </p:nvSpPr>
        <p:spPr>
          <a:xfrm>
            <a:off x="4209434" y="2864392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Feature5:</a:t>
            </a: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CC4B6F0B-1518-F046-C614-3F16AEECF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3298" y="2825466"/>
            <a:ext cx="357004" cy="357004"/>
          </a:xfrm>
          <a:prstGeom prst="rect">
            <a:avLst/>
          </a:prstGeom>
        </p:spPr>
      </p:pic>
      <p:pic>
        <p:nvPicPr>
          <p:cNvPr id="68" name="Graphic 67" descr="No sign with solid fill">
            <a:extLst>
              <a:ext uri="{FF2B5EF4-FFF2-40B4-BE49-F238E27FC236}">
                <a16:creationId xmlns:a16="http://schemas.microsoft.com/office/drawing/2014/main" id="{30C76703-DFDE-8E7A-C761-22956A7B2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8147" y="2798249"/>
            <a:ext cx="422980" cy="42298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AE1252E-7393-CD9F-A1A6-F03198C37C35}"/>
              </a:ext>
            </a:extLst>
          </p:cNvPr>
          <p:cNvSpPr txBox="1"/>
          <p:nvPr/>
        </p:nvSpPr>
        <p:spPr>
          <a:xfrm>
            <a:off x="4254886" y="3638469"/>
            <a:ext cx="10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Browser:</a:t>
            </a:r>
          </a:p>
        </p:txBody>
      </p:sp>
      <p:pic>
        <p:nvPicPr>
          <p:cNvPr id="73" name="Graphic 72" descr="Rating with solid fill">
            <a:extLst>
              <a:ext uri="{FF2B5EF4-FFF2-40B4-BE49-F238E27FC236}">
                <a16:creationId xmlns:a16="http://schemas.microsoft.com/office/drawing/2014/main" id="{C899DA1A-997F-8086-72DE-E298405D6D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3111" y="2645913"/>
            <a:ext cx="384221" cy="384221"/>
          </a:xfrm>
          <a:prstGeom prst="rect">
            <a:avLst/>
          </a:prstGeom>
        </p:spPr>
      </p:pic>
      <p:pic>
        <p:nvPicPr>
          <p:cNvPr id="75" name="Graphic 74" descr="Badge Follow with solid fill">
            <a:extLst>
              <a:ext uri="{FF2B5EF4-FFF2-40B4-BE49-F238E27FC236}">
                <a16:creationId xmlns:a16="http://schemas.microsoft.com/office/drawing/2014/main" id="{0080133F-797F-EE45-E09E-FDDA5E483B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2387" y="4726582"/>
            <a:ext cx="374219" cy="37421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DBBF7BF-06C7-4D6F-4B4F-C348C2EE6424}"/>
              </a:ext>
            </a:extLst>
          </p:cNvPr>
          <p:cNvSpPr txBox="1"/>
          <p:nvPr/>
        </p:nvSpPr>
        <p:spPr>
          <a:xfrm>
            <a:off x="4653923" y="4716022"/>
            <a:ext cx="180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Suggest a feature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9493E7-99A8-A962-336D-80913D3A0D88}"/>
              </a:ext>
            </a:extLst>
          </p:cNvPr>
          <p:cNvSpPr txBox="1"/>
          <p:nvPr/>
        </p:nvSpPr>
        <p:spPr>
          <a:xfrm>
            <a:off x="4148816" y="711137"/>
            <a:ext cx="133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 NAME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CC708A-24F8-65DE-ADFE-8AEDD917388C}"/>
              </a:ext>
            </a:extLst>
          </p:cNvPr>
          <p:cNvSpPr/>
          <p:nvPr/>
        </p:nvSpPr>
        <p:spPr>
          <a:xfrm>
            <a:off x="5668398" y="5632788"/>
            <a:ext cx="1286487" cy="451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E8A043-99AE-7026-1F36-A09A446C5BD5}"/>
              </a:ext>
            </a:extLst>
          </p:cNvPr>
          <p:cNvSpPr txBox="1"/>
          <p:nvPr/>
        </p:nvSpPr>
        <p:spPr>
          <a:xfrm rot="16200000">
            <a:off x="5396100" y="338866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Safari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B0360C-EC3E-5495-50AB-1E9841301F08}"/>
              </a:ext>
            </a:extLst>
          </p:cNvPr>
          <p:cNvSpPr txBox="1"/>
          <p:nvPr/>
        </p:nvSpPr>
        <p:spPr>
          <a:xfrm rot="16200000">
            <a:off x="5753043" y="3322945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Chrome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C41CC3-C8B4-FE9C-0FF1-B9CC3A845AF0}"/>
              </a:ext>
            </a:extLst>
          </p:cNvPr>
          <p:cNvSpPr txBox="1"/>
          <p:nvPr/>
        </p:nvSpPr>
        <p:spPr>
          <a:xfrm rot="16200000">
            <a:off x="6284736" y="3353402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Firefox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9DE8A99-751A-3D6E-A80D-297DD1B4ACAB}"/>
              </a:ext>
            </a:extLst>
          </p:cNvPr>
          <p:cNvSpPr/>
          <p:nvPr/>
        </p:nvSpPr>
        <p:spPr>
          <a:xfrm>
            <a:off x="5552683" y="3732545"/>
            <a:ext cx="189449" cy="145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46BBD1-CC46-4F3B-E1DA-B04D0108A448}"/>
              </a:ext>
            </a:extLst>
          </p:cNvPr>
          <p:cNvSpPr/>
          <p:nvPr/>
        </p:nvSpPr>
        <p:spPr>
          <a:xfrm>
            <a:off x="5987285" y="3723052"/>
            <a:ext cx="189449" cy="145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3CB541-9DA5-1FDF-1812-E4E6186ACE60}"/>
              </a:ext>
            </a:extLst>
          </p:cNvPr>
          <p:cNvSpPr/>
          <p:nvPr/>
        </p:nvSpPr>
        <p:spPr>
          <a:xfrm>
            <a:off x="6483431" y="3711742"/>
            <a:ext cx="189449" cy="145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1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980B91-175D-33B3-5400-51552E3DA7D2}"/>
              </a:ext>
            </a:extLst>
          </p:cNvPr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circle with black text&#10;&#10;Description automatically generated">
            <a:extLst>
              <a:ext uri="{FF2B5EF4-FFF2-40B4-BE49-F238E27FC236}">
                <a16:creationId xmlns:a16="http://schemas.microsoft.com/office/drawing/2014/main" id="{F732053C-A683-C819-5750-B4E43CFDE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" y="173694"/>
            <a:ext cx="3072384" cy="113373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BDF74B2-8FA0-BC4B-7533-704C9F1C97F1}"/>
              </a:ext>
            </a:extLst>
          </p:cNvPr>
          <p:cNvGrpSpPr/>
          <p:nvPr/>
        </p:nvGrpSpPr>
        <p:grpSpPr>
          <a:xfrm>
            <a:off x="3514752" y="1678356"/>
            <a:ext cx="4818888" cy="369332"/>
            <a:chOff x="3785616" y="1581310"/>
            <a:chExt cx="4818888" cy="36933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3257A56-3269-4690-A34A-AA7F45F75AA4}"/>
                </a:ext>
              </a:extLst>
            </p:cNvPr>
            <p:cNvSpPr/>
            <p:nvPr/>
          </p:nvSpPr>
          <p:spPr>
            <a:xfrm>
              <a:off x="3785616" y="1611712"/>
              <a:ext cx="4818888" cy="3085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C4B0E9-A6C6-1182-662C-C5BC163628D2}"/>
                </a:ext>
              </a:extLst>
            </p:cNvPr>
            <p:cNvSpPr txBox="1"/>
            <p:nvPr/>
          </p:nvSpPr>
          <p:spPr>
            <a:xfrm>
              <a:off x="4127339" y="1581310"/>
              <a:ext cx="415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Choose the category you want to compare</a:t>
              </a: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998746D7-8A7C-1B72-DF92-7905063F6E22}"/>
                </a:ext>
              </a:extLst>
            </p:cNvPr>
            <p:cNvSpPr/>
            <p:nvPr/>
          </p:nvSpPr>
          <p:spPr>
            <a:xfrm rot="10800000">
              <a:off x="3867912" y="1709301"/>
              <a:ext cx="155448" cy="13400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459F4A2-06AC-A24D-A45B-6DFADCBCDBA1}"/>
              </a:ext>
            </a:extLst>
          </p:cNvPr>
          <p:cNvSpPr txBox="1"/>
          <p:nvPr/>
        </p:nvSpPr>
        <p:spPr>
          <a:xfrm>
            <a:off x="1433918" y="2782669"/>
            <a:ext cx="8980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you don’t like to read so we have developed a quick reference guide to help you find the right solution. Click from popular frameworks below or search the search bar.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FE31EBC3-6FD0-CDA4-6B8E-E13A9EF37DD1}"/>
              </a:ext>
            </a:extLst>
          </p:cNvPr>
          <p:cNvSpPr/>
          <p:nvPr/>
        </p:nvSpPr>
        <p:spPr>
          <a:xfrm>
            <a:off x="-966652" y="2060594"/>
            <a:ext cx="210298" cy="2281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B49D194-9136-25AB-1A66-33B71A40ED23}"/>
              </a:ext>
            </a:extLst>
          </p:cNvPr>
          <p:cNvSpPr/>
          <p:nvPr/>
        </p:nvSpPr>
        <p:spPr>
          <a:xfrm>
            <a:off x="-980138" y="2366366"/>
            <a:ext cx="210298" cy="2281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FF16CA-D9F3-9BD7-EF99-82E6E8BBE418}"/>
              </a:ext>
            </a:extLst>
          </p:cNvPr>
          <p:cNvSpPr txBox="1"/>
          <p:nvPr/>
        </p:nvSpPr>
        <p:spPr>
          <a:xfrm>
            <a:off x="1893052" y="4637094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>
                <a:solidFill>
                  <a:schemeClr val="accent5">
                    <a:lumMod val="75000"/>
                  </a:schemeClr>
                </a:solidFill>
              </a:rPr>
              <a:t>css</a:t>
            </a:r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 frameworks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7C82B4-B455-63A9-B0F0-DED8309D9E85}"/>
              </a:ext>
            </a:extLst>
          </p:cNvPr>
          <p:cNvSpPr txBox="1"/>
          <p:nvPr/>
        </p:nvSpPr>
        <p:spPr>
          <a:xfrm>
            <a:off x="1883664" y="5191093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frameworks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1F5DF0-2106-C8E4-5E28-399DF1CEDE28}"/>
              </a:ext>
            </a:extLst>
          </p:cNvPr>
          <p:cNvSpPr txBox="1"/>
          <p:nvPr/>
        </p:nvSpPr>
        <p:spPr>
          <a:xfrm>
            <a:off x="4071960" y="462564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frameworks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2915E2-73F9-1D17-3AA2-F05FFD048690}"/>
              </a:ext>
            </a:extLst>
          </p:cNvPr>
          <p:cNvSpPr txBox="1"/>
          <p:nvPr/>
        </p:nvSpPr>
        <p:spPr>
          <a:xfrm>
            <a:off x="4062572" y="5179644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frameworks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74899B6-0F74-C028-DD38-2EDDBFB5BF39}"/>
              </a:ext>
            </a:extLst>
          </p:cNvPr>
          <p:cNvSpPr txBox="1"/>
          <p:nvPr/>
        </p:nvSpPr>
        <p:spPr>
          <a:xfrm>
            <a:off x="6260256" y="462564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frameworks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167A52-8781-19A5-5F4D-3D7DEAD36BF4}"/>
              </a:ext>
            </a:extLst>
          </p:cNvPr>
          <p:cNvSpPr txBox="1"/>
          <p:nvPr/>
        </p:nvSpPr>
        <p:spPr>
          <a:xfrm>
            <a:off x="6250868" y="5179644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frameworks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D44DA97-6DEA-2AA3-1EC3-31997711B666}"/>
              </a:ext>
            </a:extLst>
          </p:cNvPr>
          <p:cNvSpPr txBox="1"/>
          <p:nvPr/>
        </p:nvSpPr>
        <p:spPr>
          <a:xfrm>
            <a:off x="8433068" y="462564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frameworks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BB8BAAD-2ED0-0A06-9A43-FA7E3550D763}"/>
              </a:ext>
            </a:extLst>
          </p:cNvPr>
          <p:cNvSpPr txBox="1"/>
          <p:nvPr/>
        </p:nvSpPr>
        <p:spPr>
          <a:xfrm>
            <a:off x="8423680" y="5179644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frameworks</a:t>
            </a:r>
          </a:p>
        </p:txBody>
      </p:sp>
    </p:spTree>
    <p:extLst>
      <p:ext uri="{BB962C8B-B14F-4D97-AF65-F5344CB8AC3E}">
        <p14:creationId xmlns:p14="http://schemas.microsoft.com/office/powerpoint/2010/main" val="304118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980B91-175D-33B3-5400-51552E3DA7D2}"/>
              </a:ext>
            </a:extLst>
          </p:cNvPr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circle with black text&#10;&#10;Description automatically generated">
            <a:extLst>
              <a:ext uri="{FF2B5EF4-FFF2-40B4-BE49-F238E27FC236}">
                <a16:creationId xmlns:a16="http://schemas.microsoft.com/office/drawing/2014/main" id="{F732053C-A683-C819-5750-B4E43CFDE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" y="173694"/>
            <a:ext cx="3072384" cy="11337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41D6C3-FA1B-B79A-AB55-3D0B31AFCD90}"/>
              </a:ext>
            </a:extLst>
          </p:cNvPr>
          <p:cNvSpPr/>
          <p:nvPr/>
        </p:nvSpPr>
        <p:spPr>
          <a:xfrm>
            <a:off x="347474" y="3085614"/>
            <a:ext cx="11427585" cy="551689"/>
          </a:xfrm>
          <a:prstGeom prst="rect">
            <a:avLst/>
          </a:prstGeom>
          <a:solidFill>
            <a:srgbClr val="E3EE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0794EE-627E-E904-1BF1-2666FC05EE2F}"/>
              </a:ext>
            </a:extLst>
          </p:cNvPr>
          <p:cNvSpPr/>
          <p:nvPr/>
        </p:nvSpPr>
        <p:spPr>
          <a:xfrm>
            <a:off x="347473" y="3806632"/>
            <a:ext cx="11427585" cy="551689"/>
          </a:xfrm>
          <a:prstGeom prst="rect">
            <a:avLst/>
          </a:prstGeom>
          <a:solidFill>
            <a:srgbClr val="E3EE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8E9AE3-D0DC-FDD6-D3D0-28AF02498BBC}"/>
              </a:ext>
            </a:extLst>
          </p:cNvPr>
          <p:cNvSpPr/>
          <p:nvPr/>
        </p:nvSpPr>
        <p:spPr>
          <a:xfrm>
            <a:off x="347473" y="4527650"/>
            <a:ext cx="11427585" cy="551689"/>
          </a:xfrm>
          <a:prstGeom prst="rect">
            <a:avLst/>
          </a:prstGeom>
          <a:solidFill>
            <a:srgbClr val="E3EE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DF74B2-8FA0-BC4B-7533-704C9F1C97F1}"/>
              </a:ext>
            </a:extLst>
          </p:cNvPr>
          <p:cNvGrpSpPr/>
          <p:nvPr/>
        </p:nvGrpSpPr>
        <p:grpSpPr>
          <a:xfrm>
            <a:off x="3860741" y="1488884"/>
            <a:ext cx="4818888" cy="369332"/>
            <a:chOff x="3785616" y="1581310"/>
            <a:chExt cx="4818888" cy="36933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3257A56-3269-4690-A34A-AA7F45F75AA4}"/>
                </a:ext>
              </a:extLst>
            </p:cNvPr>
            <p:cNvSpPr/>
            <p:nvPr/>
          </p:nvSpPr>
          <p:spPr>
            <a:xfrm>
              <a:off x="3785616" y="1611712"/>
              <a:ext cx="4818888" cy="3085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C4B0E9-A6C6-1182-662C-C5BC163628D2}"/>
                </a:ext>
              </a:extLst>
            </p:cNvPr>
            <p:cNvSpPr txBox="1"/>
            <p:nvPr/>
          </p:nvSpPr>
          <p:spPr>
            <a:xfrm>
              <a:off x="4127339" y="1581310"/>
              <a:ext cx="415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Choose the category you want to compare</a:t>
              </a: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998746D7-8A7C-1B72-DF92-7905063F6E22}"/>
                </a:ext>
              </a:extLst>
            </p:cNvPr>
            <p:cNvSpPr/>
            <p:nvPr/>
          </p:nvSpPr>
          <p:spPr>
            <a:xfrm rot="10800000">
              <a:off x="3867912" y="1709301"/>
              <a:ext cx="155448" cy="13400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87AE11E-FBEA-6C9D-7CB7-7DF85831BDF7}"/>
              </a:ext>
            </a:extLst>
          </p:cNvPr>
          <p:cNvSpPr txBox="1"/>
          <p:nvPr/>
        </p:nvSpPr>
        <p:spPr>
          <a:xfrm>
            <a:off x="416940" y="3176599"/>
            <a:ext cx="1118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Bootstrap		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0A02B-BCD0-C23B-391D-1AA0AD966EE0}"/>
              </a:ext>
            </a:extLst>
          </p:cNvPr>
          <p:cNvSpPr txBox="1"/>
          <p:nvPr/>
        </p:nvSpPr>
        <p:spPr>
          <a:xfrm>
            <a:off x="416940" y="3888001"/>
            <a:ext cx="1118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Materialize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A4B405-9ACE-5F2B-2959-8F495A49B595}"/>
              </a:ext>
            </a:extLst>
          </p:cNvPr>
          <p:cNvSpPr txBox="1"/>
          <p:nvPr/>
        </p:nvSpPr>
        <p:spPr>
          <a:xfrm>
            <a:off x="467867" y="4597803"/>
            <a:ext cx="1118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Other.css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EBCED1-9BBC-AE8E-E6D6-755E30A766FC}"/>
              </a:ext>
            </a:extLst>
          </p:cNvPr>
          <p:cNvGrpSpPr/>
          <p:nvPr/>
        </p:nvGrpSpPr>
        <p:grpSpPr>
          <a:xfrm>
            <a:off x="3565966" y="3181970"/>
            <a:ext cx="1907395" cy="340392"/>
            <a:chOff x="2621280" y="3490424"/>
            <a:chExt cx="1907395" cy="340392"/>
          </a:xfrm>
        </p:grpSpPr>
        <p:sp>
          <p:nvSpPr>
            <p:cNvPr id="7" name="5-Point Star 6">
              <a:extLst>
                <a:ext uri="{FF2B5EF4-FFF2-40B4-BE49-F238E27FC236}">
                  <a16:creationId xmlns:a16="http://schemas.microsoft.com/office/drawing/2014/main" id="{A483197B-C479-3542-8811-C3D5375E8E74}"/>
                </a:ext>
              </a:extLst>
            </p:cNvPr>
            <p:cNvSpPr/>
            <p:nvPr/>
          </p:nvSpPr>
          <p:spPr>
            <a:xfrm>
              <a:off x="2621280" y="3490424"/>
              <a:ext cx="340392" cy="340392"/>
            </a:xfrm>
            <a:prstGeom prst="star5">
              <a:avLst/>
            </a:prstGeom>
            <a:solidFill>
              <a:srgbClr val="FFE699"/>
            </a:solidFill>
            <a:ln w="3175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5-Point Star 7">
              <a:extLst>
                <a:ext uri="{FF2B5EF4-FFF2-40B4-BE49-F238E27FC236}">
                  <a16:creationId xmlns:a16="http://schemas.microsoft.com/office/drawing/2014/main" id="{B066C83D-9E18-9306-7AE0-B13CB9F89C57}"/>
                </a:ext>
              </a:extLst>
            </p:cNvPr>
            <p:cNvSpPr/>
            <p:nvPr/>
          </p:nvSpPr>
          <p:spPr>
            <a:xfrm>
              <a:off x="3013031" y="3490424"/>
              <a:ext cx="340392" cy="340392"/>
            </a:xfrm>
            <a:prstGeom prst="star5">
              <a:avLst/>
            </a:prstGeom>
            <a:solidFill>
              <a:srgbClr val="FFE699"/>
            </a:solidFill>
            <a:ln w="3175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F913A989-513F-187F-120E-B0557746F720}"/>
                </a:ext>
              </a:extLst>
            </p:cNvPr>
            <p:cNvSpPr/>
            <p:nvPr/>
          </p:nvSpPr>
          <p:spPr>
            <a:xfrm>
              <a:off x="3404782" y="3490424"/>
              <a:ext cx="340392" cy="340392"/>
            </a:xfrm>
            <a:prstGeom prst="star5">
              <a:avLst/>
            </a:prstGeom>
            <a:solidFill>
              <a:srgbClr val="FFE699"/>
            </a:solidFill>
            <a:ln w="3175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900AD292-E213-9EC1-4E3B-E40D5381B3B1}"/>
                </a:ext>
              </a:extLst>
            </p:cNvPr>
            <p:cNvSpPr/>
            <p:nvPr/>
          </p:nvSpPr>
          <p:spPr>
            <a:xfrm>
              <a:off x="3796533" y="3490424"/>
              <a:ext cx="340392" cy="340392"/>
            </a:xfrm>
            <a:prstGeom prst="star5">
              <a:avLst/>
            </a:prstGeom>
            <a:solidFill>
              <a:srgbClr val="FFE699"/>
            </a:solidFill>
            <a:ln w="3175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E9895981-89DD-A8D1-479C-0CA6CD011E4E}"/>
                </a:ext>
              </a:extLst>
            </p:cNvPr>
            <p:cNvSpPr/>
            <p:nvPr/>
          </p:nvSpPr>
          <p:spPr>
            <a:xfrm>
              <a:off x="4188283" y="3490424"/>
              <a:ext cx="340392" cy="340392"/>
            </a:xfrm>
            <a:prstGeom prst="star5">
              <a:avLst/>
            </a:prstGeom>
            <a:solidFill>
              <a:srgbClr val="FFE699"/>
            </a:solidFill>
            <a:ln w="3175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3A5B91-BAB5-6F72-EF74-2B95EC257BC8}"/>
              </a:ext>
            </a:extLst>
          </p:cNvPr>
          <p:cNvGrpSpPr/>
          <p:nvPr/>
        </p:nvGrpSpPr>
        <p:grpSpPr>
          <a:xfrm>
            <a:off x="347472" y="2537937"/>
            <a:ext cx="1261875" cy="369332"/>
            <a:chOff x="1789176" y="2230835"/>
            <a:chExt cx="1261875" cy="369332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FA4C0D4-818F-BF2B-DC6E-A34E9B74A873}"/>
                </a:ext>
              </a:extLst>
            </p:cNvPr>
            <p:cNvSpPr/>
            <p:nvPr/>
          </p:nvSpPr>
          <p:spPr>
            <a:xfrm>
              <a:off x="1789176" y="2252394"/>
              <a:ext cx="1261875" cy="326214"/>
            </a:xfrm>
            <a:prstGeom prst="round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FCC533-10CD-41D3-BB96-FDD7631751A4}"/>
                </a:ext>
              </a:extLst>
            </p:cNvPr>
            <p:cNvSpPr txBox="1"/>
            <p:nvPr/>
          </p:nvSpPr>
          <p:spPr>
            <a:xfrm>
              <a:off x="2077711" y="223083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5370EA0-90A0-413C-A52A-3DEF58B9D87E}"/>
              </a:ext>
            </a:extLst>
          </p:cNvPr>
          <p:cNvSpPr txBox="1"/>
          <p:nvPr/>
        </p:nvSpPr>
        <p:spPr>
          <a:xfrm>
            <a:off x="6389056" y="3181779"/>
            <a:ext cx="1960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Characteristic 1: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0E5C22-FDF3-297B-468D-650F3DF81F29}"/>
              </a:ext>
            </a:extLst>
          </p:cNvPr>
          <p:cNvSpPr txBox="1"/>
          <p:nvPr/>
        </p:nvSpPr>
        <p:spPr>
          <a:xfrm>
            <a:off x="9130958" y="3181779"/>
            <a:ext cx="2133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Characteristic 2: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500E52C-66D0-3DC6-4F65-06FFCF77C660}"/>
              </a:ext>
            </a:extLst>
          </p:cNvPr>
          <p:cNvGrpSpPr/>
          <p:nvPr/>
        </p:nvGrpSpPr>
        <p:grpSpPr>
          <a:xfrm>
            <a:off x="10513183" y="371227"/>
            <a:ext cx="1261875" cy="369332"/>
            <a:chOff x="1789176" y="2230835"/>
            <a:chExt cx="1261875" cy="369332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D6E50C54-A041-112F-8498-7AFBAB139460}"/>
                </a:ext>
              </a:extLst>
            </p:cNvPr>
            <p:cNvSpPr/>
            <p:nvPr/>
          </p:nvSpPr>
          <p:spPr>
            <a:xfrm>
              <a:off x="1789176" y="2252394"/>
              <a:ext cx="1261875" cy="326214"/>
            </a:xfrm>
            <a:prstGeom prst="round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4CAF17D-998E-676E-6ECA-58FC6DA445AF}"/>
                </a:ext>
              </a:extLst>
            </p:cNvPr>
            <p:cNvSpPr txBox="1"/>
            <p:nvPr/>
          </p:nvSpPr>
          <p:spPr>
            <a:xfrm>
              <a:off x="2077711" y="223083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89F8E9-5867-D224-BE8F-9D7170D6DC8F}"/>
              </a:ext>
            </a:extLst>
          </p:cNvPr>
          <p:cNvGrpSpPr/>
          <p:nvPr/>
        </p:nvGrpSpPr>
        <p:grpSpPr>
          <a:xfrm>
            <a:off x="477052" y="3168332"/>
            <a:ext cx="694947" cy="369332"/>
            <a:chOff x="914400" y="2224578"/>
            <a:chExt cx="694947" cy="369332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363FB05A-20EE-9B4D-10D4-1CBD43EAFF27}"/>
                </a:ext>
              </a:extLst>
            </p:cNvPr>
            <p:cNvSpPr/>
            <p:nvPr/>
          </p:nvSpPr>
          <p:spPr>
            <a:xfrm>
              <a:off x="914400" y="2252394"/>
              <a:ext cx="694947" cy="326214"/>
            </a:xfrm>
            <a:prstGeom prst="round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2B975F1-AB28-E10E-97FE-6ACCC28E7A08}"/>
                </a:ext>
              </a:extLst>
            </p:cNvPr>
            <p:cNvSpPr txBox="1"/>
            <p:nvPr/>
          </p:nvSpPr>
          <p:spPr>
            <a:xfrm>
              <a:off x="940243" y="222457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63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980B91-175D-33B3-5400-51552E3DA7D2}"/>
              </a:ext>
            </a:extLst>
          </p:cNvPr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circle with black text&#10;&#10;Description automatically generated">
            <a:extLst>
              <a:ext uri="{FF2B5EF4-FFF2-40B4-BE49-F238E27FC236}">
                <a16:creationId xmlns:a16="http://schemas.microsoft.com/office/drawing/2014/main" id="{F732053C-A683-C819-5750-B4E43CFDE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" y="173694"/>
            <a:ext cx="3072384" cy="11337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41D6C3-FA1B-B79A-AB55-3D0B31AFCD90}"/>
              </a:ext>
            </a:extLst>
          </p:cNvPr>
          <p:cNvSpPr/>
          <p:nvPr/>
        </p:nvSpPr>
        <p:spPr>
          <a:xfrm>
            <a:off x="347474" y="2775369"/>
            <a:ext cx="11427585" cy="551689"/>
          </a:xfrm>
          <a:prstGeom prst="rect">
            <a:avLst/>
          </a:prstGeom>
          <a:solidFill>
            <a:srgbClr val="E3EE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0794EE-627E-E904-1BF1-2666FC05EE2F}"/>
              </a:ext>
            </a:extLst>
          </p:cNvPr>
          <p:cNvSpPr/>
          <p:nvPr/>
        </p:nvSpPr>
        <p:spPr>
          <a:xfrm>
            <a:off x="347473" y="3496387"/>
            <a:ext cx="11427585" cy="551689"/>
          </a:xfrm>
          <a:prstGeom prst="rect">
            <a:avLst/>
          </a:prstGeom>
          <a:solidFill>
            <a:srgbClr val="E3EE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864DB7-EE7C-4357-0A3B-BDD2DDA63A3F}"/>
              </a:ext>
            </a:extLst>
          </p:cNvPr>
          <p:cNvSpPr/>
          <p:nvPr/>
        </p:nvSpPr>
        <p:spPr>
          <a:xfrm>
            <a:off x="347473" y="4051288"/>
            <a:ext cx="11427585" cy="19762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8E9AE3-D0DC-FDD6-D3D0-28AF02498BBC}"/>
              </a:ext>
            </a:extLst>
          </p:cNvPr>
          <p:cNvSpPr/>
          <p:nvPr/>
        </p:nvSpPr>
        <p:spPr>
          <a:xfrm>
            <a:off x="347472" y="6118900"/>
            <a:ext cx="11427585" cy="551689"/>
          </a:xfrm>
          <a:prstGeom prst="rect">
            <a:avLst/>
          </a:prstGeom>
          <a:solidFill>
            <a:srgbClr val="E3EE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A6C864A-1227-B239-FDA6-38C8A780DC4C}"/>
              </a:ext>
            </a:extLst>
          </p:cNvPr>
          <p:cNvSpPr/>
          <p:nvPr/>
        </p:nvSpPr>
        <p:spPr>
          <a:xfrm>
            <a:off x="347472" y="2252394"/>
            <a:ext cx="1261875" cy="326214"/>
          </a:xfrm>
          <a:prstGeom prst="round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1BFAEB6-DC23-9FAE-9784-149A5AD3EC55}"/>
              </a:ext>
            </a:extLst>
          </p:cNvPr>
          <p:cNvSpPr/>
          <p:nvPr/>
        </p:nvSpPr>
        <p:spPr>
          <a:xfrm>
            <a:off x="1789176" y="2252394"/>
            <a:ext cx="1261875" cy="326214"/>
          </a:xfrm>
          <a:prstGeom prst="round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6B9CA4-BDC6-0763-9366-132BAB1D7582}"/>
              </a:ext>
            </a:extLst>
          </p:cNvPr>
          <p:cNvSpPr txBox="1"/>
          <p:nvPr/>
        </p:nvSpPr>
        <p:spPr>
          <a:xfrm>
            <a:off x="674479" y="222199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C42A26-9D5C-DE4B-D4D7-58B045460243}"/>
              </a:ext>
            </a:extLst>
          </p:cNvPr>
          <p:cNvSpPr txBox="1"/>
          <p:nvPr/>
        </p:nvSpPr>
        <p:spPr>
          <a:xfrm>
            <a:off x="1917843" y="221976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DF74B2-8FA0-BC4B-7533-704C9F1C97F1}"/>
              </a:ext>
            </a:extLst>
          </p:cNvPr>
          <p:cNvGrpSpPr/>
          <p:nvPr/>
        </p:nvGrpSpPr>
        <p:grpSpPr>
          <a:xfrm>
            <a:off x="3500174" y="1376665"/>
            <a:ext cx="4818888" cy="369332"/>
            <a:chOff x="3785616" y="1581310"/>
            <a:chExt cx="4818888" cy="36933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3257A56-3269-4690-A34A-AA7F45F75AA4}"/>
                </a:ext>
              </a:extLst>
            </p:cNvPr>
            <p:cNvSpPr/>
            <p:nvPr/>
          </p:nvSpPr>
          <p:spPr>
            <a:xfrm>
              <a:off x="3785616" y="1611712"/>
              <a:ext cx="4818888" cy="3085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C4B0E9-A6C6-1182-662C-C5BC163628D2}"/>
                </a:ext>
              </a:extLst>
            </p:cNvPr>
            <p:cNvSpPr txBox="1"/>
            <p:nvPr/>
          </p:nvSpPr>
          <p:spPr>
            <a:xfrm>
              <a:off x="4127339" y="1581310"/>
              <a:ext cx="4373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Choose the framework you want to compare</a:t>
              </a: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998746D7-8A7C-1B72-DF92-7905063F6E22}"/>
                </a:ext>
              </a:extLst>
            </p:cNvPr>
            <p:cNvSpPr/>
            <p:nvPr/>
          </p:nvSpPr>
          <p:spPr>
            <a:xfrm rot="10800000">
              <a:off x="3867912" y="1709301"/>
              <a:ext cx="155448" cy="13400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459F4A2-06AC-A24D-A45B-6DFADCBCDBA1}"/>
              </a:ext>
            </a:extLst>
          </p:cNvPr>
          <p:cNvSpPr txBox="1"/>
          <p:nvPr/>
        </p:nvSpPr>
        <p:spPr>
          <a:xfrm>
            <a:off x="4165459" y="715019"/>
            <a:ext cx="463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Framework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7AE11E-FBEA-6C9D-7CB7-7DF85831BDF7}"/>
              </a:ext>
            </a:extLst>
          </p:cNvPr>
          <p:cNvSpPr txBox="1"/>
          <p:nvPr/>
        </p:nvSpPr>
        <p:spPr>
          <a:xfrm>
            <a:off x="416940" y="2866354"/>
            <a:ext cx="1118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Bootstrap				8	9	5	7	7	5	5	9	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0A02B-BCD0-C23B-391D-1AA0AD966EE0}"/>
              </a:ext>
            </a:extLst>
          </p:cNvPr>
          <p:cNvSpPr txBox="1"/>
          <p:nvPr/>
        </p:nvSpPr>
        <p:spPr>
          <a:xfrm>
            <a:off x="416940" y="3577756"/>
            <a:ext cx="1118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Materialize			8	9	5	7	7	5	5	9	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D1D28C4-1122-7F38-CD8A-C8147CF098A4}"/>
              </a:ext>
            </a:extLst>
          </p:cNvPr>
          <p:cNvSpPr/>
          <p:nvPr/>
        </p:nvSpPr>
        <p:spPr>
          <a:xfrm>
            <a:off x="500978" y="4137825"/>
            <a:ext cx="10974742" cy="55014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D3C20FF-EB81-6071-704F-11922D95923B}"/>
              </a:ext>
            </a:extLst>
          </p:cNvPr>
          <p:cNvSpPr/>
          <p:nvPr/>
        </p:nvSpPr>
        <p:spPr>
          <a:xfrm>
            <a:off x="500978" y="4795002"/>
            <a:ext cx="10974742" cy="55014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2629FF2-7252-02B0-B896-FCE95C036117}"/>
              </a:ext>
            </a:extLst>
          </p:cNvPr>
          <p:cNvSpPr/>
          <p:nvPr/>
        </p:nvSpPr>
        <p:spPr>
          <a:xfrm>
            <a:off x="500978" y="5452179"/>
            <a:ext cx="10974742" cy="55014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3C1B72-6C54-AF12-1973-2D2D6A643A7F}"/>
              </a:ext>
            </a:extLst>
          </p:cNvPr>
          <p:cNvSpPr txBox="1"/>
          <p:nvPr/>
        </p:nvSpPr>
        <p:spPr>
          <a:xfrm>
            <a:off x="1206588" y="4251075"/>
            <a:ext cx="10250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User01(367): I really like this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E433FB-1B23-8F6E-86AF-2D88BC0ECAFA}"/>
              </a:ext>
            </a:extLst>
          </p:cNvPr>
          <p:cNvCxnSpPr>
            <a:cxnSpLocks/>
          </p:cNvCxnSpPr>
          <p:nvPr/>
        </p:nvCxnSpPr>
        <p:spPr>
          <a:xfrm>
            <a:off x="1225296" y="4270778"/>
            <a:ext cx="0" cy="288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7F1B2-5120-E324-E7BF-6BE20E89C0DE}"/>
              </a:ext>
            </a:extLst>
          </p:cNvPr>
          <p:cNvSpPr txBox="1"/>
          <p:nvPr/>
        </p:nvSpPr>
        <p:spPr>
          <a:xfrm>
            <a:off x="568453" y="4239398"/>
            <a:ext cx="461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dirty="0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9961BF8C-6879-5920-E8F4-076221E7CEB4}"/>
              </a:ext>
            </a:extLst>
          </p:cNvPr>
          <p:cNvSpPr/>
          <p:nvPr/>
        </p:nvSpPr>
        <p:spPr>
          <a:xfrm>
            <a:off x="950976" y="4316498"/>
            <a:ext cx="173736" cy="173736"/>
          </a:xfrm>
          <a:prstGeom prst="star5">
            <a:avLst/>
          </a:prstGeom>
          <a:solidFill>
            <a:srgbClr val="FFE699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A4B405-9ACE-5F2B-2959-8F495A49B595}"/>
              </a:ext>
            </a:extLst>
          </p:cNvPr>
          <p:cNvSpPr txBox="1"/>
          <p:nvPr/>
        </p:nvSpPr>
        <p:spPr>
          <a:xfrm>
            <a:off x="467866" y="6189053"/>
            <a:ext cx="1118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Other.css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8	9	5	7	7	5	5	9	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1C3695-5D6E-5D70-E544-2E10AE87D6F8}"/>
              </a:ext>
            </a:extLst>
          </p:cNvPr>
          <p:cNvSpPr txBox="1"/>
          <p:nvPr/>
        </p:nvSpPr>
        <p:spPr>
          <a:xfrm rot="18526852">
            <a:off x="3845968" y="1922355"/>
            <a:ext cx="159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Characteristics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04BB3E-5E21-70F5-2871-F40DB44B3778}"/>
              </a:ext>
            </a:extLst>
          </p:cNvPr>
          <p:cNvSpPr txBox="1"/>
          <p:nvPr/>
        </p:nvSpPr>
        <p:spPr>
          <a:xfrm rot="18526852">
            <a:off x="4711858" y="1898117"/>
            <a:ext cx="159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Characteristics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71C870-1655-DD21-C592-096C9A1D77C8}"/>
              </a:ext>
            </a:extLst>
          </p:cNvPr>
          <p:cNvSpPr txBox="1"/>
          <p:nvPr/>
        </p:nvSpPr>
        <p:spPr>
          <a:xfrm rot="18526852">
            <a:off x="5655910" y="1865696"/>
            <a:ext cx="159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Characteristics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69E5E9-FF68-E4C9-8490-2C8847766FC1}"/>
              </a:ext>
            </a:extLst>
          </p:cNvPr>
          <p:cNvSpPr txBox="1"/>
          <p:nvPr/>
        </p:nvSpPr>
        <p:spPr>
          <a:xfrm rot="18526852">
            <a:off x="6578321" y="1875468"/>
            <a:ext cx="159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Characteristics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7EE7E1-2C20-6EA3-801D-E3CB4D36469B}"/>
              </a:ext>
            </a:extLst>
          </p:cNvPr>
          <p:cNvSpPr txBox="1"/>
          <p:nvPr/>
        </p:nvSpPr>
        <p:spPr>
          <a:xfrm rot="18526852">
            <a:off x="7520881" y="1865676"/>
            <a:ext cx="159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283764-7448-CF9F-1B2D-38E5D2EACBB8}"/>
              </a:ext>
            </a:extLst>
          </p:cNvPr>
          <p:cNvSpPr txBox="1"/>
          <p:nvPr/>
        </p:nvSpPr>
        <p:spPr>
          <a:xfrm rot="18526852">
            <a:off x="8385712" y="1875467"/>
            <a:ext cx="159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Frameworks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531EA3-35AC-4DD1-7601-6AF7042E9A5F}"/>
              </a:ext>
            </a:extLst>
          </p:cNvPr>
          <p:cNvSpPr txBox="1"/>
          <p:nvPr/>
        </p:nvSpPr>
        <p:spPr>
          <a:xfrm rot="18526852">
            <a:off x="9250544" y="1865675"/>
            <a:ext cx="159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Frameworks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A65B90-9124-5AB8-BA57-03BD3FA36BCA}"/>
              </a:ext>
            </a:extLst>
          </p:cNvPr>
          <p:cNvSpPr txBox="1"/>
          <p:nvPr/>
        </p:nvSpPr>
        <p:spPr>
          <a:xfrm rot="18526852">
            <a:off x="10231047" y="1831473"/>
            <a:ext cx="159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Frameworks</a:t>
            </a:r>
            <a:endParaRPr lang="en-US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B49D194-9136-25AB-1A66-33B71A40ED23}"/>
              </a:ext>
            </a:extLst>
          </p:cNvPr>
          <p:cNvSpPr/>
          <p:nvPr/>
        </p:nvSpPr>
        <p:spPr>
          <a:xfrm>
            <a:off x="-980138" y="2366366"/>
            <a:ext cx="210298" cy="2281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DBD62A2-C21D-D370-CFCB-BE05D1566956}"/>
              </a:ext>
            </a:extLst>
          </p:cNvPr>
          <p:cNvSpPr/>
          <p:nvPr/>
        </p:nvSpPr>
        <p:spPr>
          <a:xfrm>
            <a:off x="1503277" y="1544868"/>
            <a:ext cx="7699093" cy="4840329"/>
          </a:xfrm>
          <a:prstGeom prst="roundRect">
            <a:avLst>
              <a:gd name="adj" fmla="val 526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38111A-6E98-AF4A-1F8A-336AB473CABF}"/>
              </a:ext>
            </a:extLst>
          </p:cNvPr>
          <p:cNvSpPr txBox="1"/>
          <p:nvPr/>
        </p:nvSpPr>
        <p:spPr>
          <a:xfrm>
            <a:off x="1799877" y="2618227"/>
            <a:ext cx="283783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Grid System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Typography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Components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Customization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Responsiveness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Browser Compatibility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chrome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safari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Theme/Style Options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8C0D47D-69BE-1F3B-8DF7-6BF547252B72}"/>
              </a:ext>
            </a:extLst>
          </p:cNvPr>
          <p:cNvGrpSpPr/>
          <p:nvPr/>
        </p:nvGrpSpPr>
        <p:grpSpPr>
          <a:xfrm>
            <a:off x="7321067" y="5893621"/>
            <a:ext cx="1261875" cy="369332"/>
            <a:chOff x="6581183" y="5549431"/>
            <a:chExt cx="1261875" cy="369332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D7B9F3DE-B8B2-666D-2A45-4794290C132E}"/>
                </a:ext>
              </a:extLst>
            </p:cNvPr>
            <p:cNvSpPr/>
            <p:nvPr/>
          </p:nvSpPr>
          <p:spPr>
            <a:xfrm>
              <a:off x="6581183" y="5580069"/>
              <a:ext cx="1261875" cy="326214"/>
            </a:xfrm>
            <a:prstGeom prst="round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835A6F-C92A-6CDD-EF06-F349FC6FEC30}"/>
                </a:ext>
              </a:extLst>
            </p:cNvPr>
            <p:cNvSpPr txBox="1"/>
            <p:nvPr/>
          </p:nvSpPr>
          <p:spPr>
            <a:xfrm>
              <a:off x="6732610" y="5549431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submit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59F8EE9-E6E5-89C6-97FB-A84993A4D517}"/>
              </a:ext>
            </a:extLst>
          </p:cNvPr>
          <p:cNvCxnSpPr>
            <a:cxnSpLocks/>
          </p:cNvCxnSpPr>
          <p:nvPr/>
        </p:nvCxnSpPr>
        <p:spPr>
          <a:xfrm>
            <a:off x="5279823" y="2846788"/>
            <a:ext cx="276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6942D9-2461-CD8E-7D5B-115DF905D87B}"/>
              </a:ext>
            </a:extLst>
          </p:cNvPr>
          <p:cNvCxnSpPr>
            <a:cxnSpLocks/>
          </p:cNvCxnSpPr>
          <p:nvPr/>
        </p:nvCxnSpPr>
        <p:spPr>
          <a:xfrm>
            <a:off x="5279823" y="3754504"/>
            <a:ext cx="276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64D74DB-515E-166D-60B3-D3DDBB786D66}"/>
              </a:ext>
            </a:extLst>
          </p:cNvPr>
          <p:cNvCxnSpPr>
            <a:cxnSpLocks/>
          </p:cNvCxnSpPr>
          <p:nvPr/>
        </p:nvCxnSpPr>
        <p:spPr>
          <a:xfrm>
            <a:off x="5279823" y="3149360"/>
            <a:ext cx="276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B26EBB7-C553-BBB8-773A-B2AA6384063C}"/>
              </a:ext>
            </a:extLst>
          </p:cNvPr>
          <p:cNvCxnSpPr>
            <a:cxnSpLocks/>
          </p:cNvCxnSpPr>
          <p:nvPr/>
        </p:nvCxnSpPr>
        <p:spPr>
          <a:xfrm>
            <a:off x="5279823" y="3451932"/>
            <a:ext cx="276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53F37A-1BF1-B49C-EFE5-5C585E7A6E09}"/>
              </a:ext>
            </a:extLst>
          </p:cNvPr>
          <p:cNvCxnSpPr>
            <a:cxnSpLocks/>
          </p:cNvCxnSpPr>
          <p:nvPr/>
        </p:nvCxnSpPr>
        <p:spPr>
          <a:xfrm>
            <a:off x="5279823" y="4057076"/>
            <a:ext cx="276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C4047D4-91AB-C83C-FEDB-D06D21DB1A29}"/>
              </a:ext>
            </a:extLst>
          </p:cNvPr>
          <p:cNvCxnSpPr>
            <a:cxnSpLocks/>
          </p:cNvCxnSpPr>
          <p:nvPr/>
        </p:nvCxnSpPr>
        <p:spPr>
          <a:xfrm>
            <a:off x="5279823" y="4359648"/>
            <a:ext cx="276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2186123-9622-7702-2711-AAD8793F156D}"/>
              </a:ext>
            </a:extLst>
          </p:cNvPr>
          <p:cNvCxnSpPr>
            <a:cxnSpLocks/>
          </p:cNvCxnSpPr>
          <p:nvPr/>
        </p:nvCxnSpPr>
        <p:spPr>
          <a:xfrm>
            <a:off x="5279823" y="4662220"/>
            <a:ext cx="276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3068FF8-CABD-1E24-6052-E4BA350586D5}"/>
              </a:ext>
            </a:extLst>
          </p:cNvPr>
          <p:cNvCxnSpPr>
            <a:cxnSpLocks/>
          </p:cNvCxnSpPr>
          <p:nvPr/>
        </p:nvCxnSpPr>
        <p:spPr>
          <a:xfrm>
            <a:off x="5279823" y="4964792"/>
            <a:ext cx="276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3A6DF4-3D40-A14B-0B8A-31FC4B6817D3}"/>
              </a:ext>
            </a:extLst>
          </p:cNvPr>
          <p:cNvCxnSpPr>
            <a:cxnSpLocks/>
          </p:cNvCxnSpPr>
          <p:nvPr/>
        </p:nvCxnSpPr>
        <p:spPr>
          <a:xfrm>
            <a:off x="5279823" y="5267364"/>
            <a:ext cx="276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6F5970-8D58-A95A-CA4F-DCCE7B2B92E8}"/>
              </a:ext>
            </a:extLst>
          </p:cNvPr>
          <p:cNvCxnSpPr>
            <a:cxnSpLocks/>
          </p:cNvCxnSpPr>
          <p:nvPr/>
        </p:nvCxnSpPr>
        <p:spPr>
          <a:xfrm>
            <a:off x="5279823" y="5569936"/>
            <a:ext cx="276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BC9D8F1-87A4-E7DF-D34D-550BBE24A6D7}"/>
              </a:ext>
            </a:extLst>
          </p:cNvPr>
          <p:cNvSpPr txBox="1"/>
          <p:nvPr/>
        </p:nvSpPr>
        <p:spPr>
          <a:xfrm>
            <a:off x="2279624" y="1865834"/>
            <a:ext cx="66157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slider to set minimum characteristic standards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 box or set min value to show all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Uncheck box to remove characteristic from review 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3AE2244-39FF-A223-DAD2-84CD671F9801}"/>
              </a:ext>
            </a:extLst>
          </p:cNvPr>
          <p:cNvCxnSpPr>
            <a:cxnSpLocks/>
          </p:cNvCxnSpPr>
          <p:nvPr/>
        </p:nvCxnSpPr>
        <p:spPr>
          <a:xfrm>
            <a:off x="2584273" y="2591808"/>
            <a:ext cx="6290749" cy="63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566A1DF-8F59-FD36-A612-7F9C0B7E0E37}"/>
              </a:ext>
            </a:extLst>
          </p:cNvPr>
          <p:cNvSpPr/>
          <p:nvPr/>
        </p:nvSpPr>
        <p:spPr>
          <a:xfrm>
            <a:off x="7283863" y="2755450"/>
            <a:ext cx="191322" cy="1913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35845B3-C3BF-534A-EFAD-A674F3AC590B}"/>
              </a:ext>
            </a:extLst>
          </p:cNvPr>
          <p:cNvSpPr/>
          <p:nvPr/>
        </p:nvSpPr>
        <p:spPr>
          <a:xfrm>
            <a:off x="5197250" y="3034422"/>
            <a:ext cx="191322" cy="1913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3C3B1-8ED4-C5A3-BA87-06CC7788957A}"/>
              </a:ext>
            </a:extLst>
          </p:cNvPr>
          <p:cNvSpPr txBox="1"/>
          <p:nvPr/>
        </p:nvSpPr>
        <p:spPr>
          <a:xfrm>
            <a:off x="8131529" y="2643216"/>
            <a:ext cx="477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7+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9FADA-2E2D-8697-6D72-5B969F5FC100}"/>
              </a:ext>
            </a:extLst>
          </p:cNvPr>
          <p:cNvSpPr txBox="1"/>
          <p:nvPr/>
        </p:nvSpPr>
        <p:spPr>
          <a:xfrm>
            <a:off x="8139065" y="2975619"/>
            <a:ext cx="477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1120E7E-76A1-A8E8-D1ED-09A90C76E971}"/>
              </a:ext>
            </a:extLst>
          </p:cNvPr>
          <p:cNvSpPr/>
          <p:nvPr/>
        </p:nvSpPr>
        <p:spPr>
          <a:xfrm>
            <a:off x="4720171" y="2748296"/>
            <a:ext cx="146745" cy="1591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x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6F9E45-69A8-51DE-F1AF-71BADD355BB3}"/>
              </a:ext>
            </a:extLst>
          </p:cNvPr>
          <p:cNvSpPr/>
          <p:nvPr/>
        </p:nvSpPr>
        <p:spPr>
          <a:xfrm>
            <a:off x="4720171" y="3054034"/>
            <a:ext cx="146745" cy="1591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x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BF4E95A-966F-E242-389A-2E77F5C3863C}"/>
              </a:ext>
            </a:extLst>
          </p:cNvPr>
          <p:cNvSpPr/>
          <p:nvPr/>
        </p:nvSpPr>
        <p:spPr>
          <a:xfrm>
            <a:off x="4720171" y="3359772"/>
            <a:ext cx="146745" cy="1591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C7E4B36-6F30-EA6B-F1CA-04137F234451}"/>
              </a:ext>
            </a:extLst>
          </p:cNvPr>
          <p:cNvSpPr/>
          <p:nvPr/>
        </p:nvSpPr>
        <p:spPr>
          <a:xfrm>
            <a:off x="4720171" y="3665510"/>
            <a:ext cx="146745" cy="1591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9CC193E-0D15-6D6B-20AF-8872B4EB0E80}"/>
              </a:ext>
            </a:extLst>
          </p:cNvPr>
          <p:cNvSpPr/>
          <p:nvPr/>
        </p:nvSpPr>
        <p:spPr>
          <a:xfrm>
            <a:off x="4720171" y="3971248"/>
            <a:ext cx="146745" cy="1591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EB7C082-2AAB-69BE-B89A-D41CF1B47783}"/>
              </a:ext>
            </a:extLst>
          </p:cNvPr>
          <p:cNvSpPr/>
          <p:nvPr/>
        </p:nvSpPr>
        <p:spPr>
          <a:xfrm>
            <a:off x="4720171" y="4276986"/>
            <a:ext cx="146745" cy="1591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F9B5D8-71E5-7883-B99D-4B7FC21BBD48}"/>
              </a:ext>
            </a:extLst>
          </p:cNvPr>
          <p:cNvSpPr/>
          <p:nvPr/>
        </p:nvSpPr>
        <p:spPr>
          <a:xfrm>
            <a:off x="4720171" y="4582724"/>
            <a:ext cx="146745" cy="1591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5C28F70-5F18-4E49-FD1D-DC0F4424A12C}"/>
              </a:ext>
            </a:extLst>
          </p:cNvPr>
          <p:cNvSpPr/>
          <p:nvPr/>
        </p:nvSpPr>
        <p:spPr>
          <a:xfrm>
            <a:off x="4720171" y="4888462"/>
            <a:ext cx="146745" cy="1591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5024012-2E83-3509-46A7-FEEB631DD2F4}"/>
              </a:ext>
            </a:extLst>
          </p:cNvPr>
          <p:cNvSpPr/>
          <p:nvPr/>
        </p:nvSpPr>
        <p:spPr>
          <a:xfrm>
            <a:off x="4720171" y="5194200"/>
            <a:ext cx="146745" cy="1591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E882960-37AA-9B5F-A154-3F511FABD945}"/>
              </a:ext>
            </a:extLst>
          </p:cNvPr>
          <p:cNvSpPr/>
          <p:nvPr/>
        </p:nvSpPr>
        <p:spPr>
          <a:xfrm>
            <a:off x="4720171" y="5499936"/>
            <a:ext cx="146745" cy="1591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E4433E-F2C1-8AA1-04E0-86C760606195}"/>
              </a:ext>
            </a:extLst>
          </p:cNvPr>
          <p:cNvSpPr/>
          <p:nvPr/>
        </p:nvSpPr>
        <p:spPr>
          <a:xfrm>
            <a:off x="5190624" y="3345848"/>
            <a:ext cx="191322" cy="19132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D92907-D13E-01B4-0758-F84F006F1C67}"/>
              </a:ext>
            </a:extLst>
          </p:cNvPr>
          <p:cNvSpPr txBox="1"/>
          <p:nvPr/>
        </p:nvSpPr>
        <p:spPr>
          <a:xfrm>
            <a:off x="2260202" y="1553471"/>
            <a:ext cx="66157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Choose Desired Characteristics to Review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2DC7F4-1FDD-C9CA-BF88-DB04BCD6801B}"/>
              </a:ext>
            </a:extLst>
          </p:cNvPr>
          <p:cNvGrpSpPr/>
          <p:nvPr/>
        </p:nvGrpSpPr>
        <p:grpSpPr>
          <a:xfrm>
            <a:off x="10513183" y="371227"/>
            <a:ext cx="1261875" cy="369332"/>
            <a:chOff x="1789176" y="2230835"/>
            <a:chExt cx="1261875" cy="369332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EF8BD97A-0F86-C432-51D3-056381AC59DC}"/>
                </a:ext>
              </a:extLst>
            </p:cNvPr>
            <p:cNvSpPr/>
            <p:nvPr/>
          </p:nvSpPr>
          <p:spPr>
            <a:xfrm>
              <a:off x="1789176" y="2252394"/>
              <a:ext cx="1261875" cy="326214"/>
            </a:xfrm>
            <a:prstGeom prst="round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CC811B7-E8F0-D929-4136-7A2BD90B1C5D}"/>
                </a:ext>
              </a:extLst>
            </p:cNvPr>
            <p:cNvSpPr txBox="1"/>
            <p:nvPr/>
          </p:nvSpPr>
          <p:spPr>
            <a:xfrm>
              <a:off x="2077711" y="223083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1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980B91-175D-33B3-5400-51552E3DA7D2}"/>
              </a:ext>
            </a:extLst>
          </p:cNvPr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circle with black text&#10;&#10;Description automatically generated">
            <a:extLst>
              <a:ext uri="{FF2B5EF4-FFF2-40B4-BE49-F238E27FC236}">
                <a16:creationId xmlns:a16="http://schemas.microsoft.com/office/drawing/2014/main" id="{F732053C-A683-C819-5750-B4E43CFDE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" y="173694"/>
            <a:ext cx="3072384" cy="11337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41D6C3-FA1B-B79A-AB55-3D0B31AFCD90}"/>
              </a:ext>
            </a:extLst>
          </p:cNvPr>
          <p:cNvSpPr/>
          <p:nvPr/>
        </p:nvSpPr>
        <p:spPr>
          <a:xfrm>
            <a:off x="347474" y="2775369"/>
            <a:ext cx="11427585" cy="551689"/>
          </a:xfrm>
          <a:prstGeom prst="rect">
            <a:avLst/>
          </a:prstGeom>
          <a:solidFill>
            <a:srgbClr val="E3EE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0794EE-627E-E904-1BF1-2666FC05EE2F}"/>
              </a:ext>
            </a:extLst>
          </p:cNvPr>
          <p:cNvSpPr/>
          <p:nvPr/>
        </p:nvSpPr>
        <p:spPr>
          <a:xfrm>
            <a:off x="347473" y="3496387"/>
            <a:ext cx="11427585" cy="551689"/>
          </a:xfrm>
          <a:prstGeom prst="rect">
            <a:avLst/>
          </a:prstGeom>
          <a:solidFill>
            <a:srgbClr val="E3EE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864DB7-EE7C-4357-0A3B-BDD2DDA63A3F}"/>
              </a:ext>
            </a:extLst>
          </p:cNvPr>
          <p:cNvSpPr/>
          <p:nvPr/>
        </p:nvSpPr>
        <p:spPr>
          <a:xfrm>
            <a:off x="347473" y="4051288"/>
            <a:ext cx="11427585" cy="19762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8E9AE3-D0DC-FDD6-D3D0-28AF02498BBC}"/>
              </a:ext>
            </a:extLst>
          </p:cNvPr>
          <p:cNvSpPr/>
          <p:nvPr/>
        </p:nvSpPr>
        <p:spPr>
          <a:xfrm>
            <a:off x="347472" y="6118900"/>
            <a:ext cx="11427585" cy="551689"/>
          </a:xfrm>
          <a:prstGeom prst="rect">
            <a:avLst/>
          </a:prstGeom>
          <a:solidFill>
            <a:srgbClr val="E3EE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1BFAEB6-DC23-9FAE-9784-149A5AD3EC55}"/>
              </a:ext>
            </a:extLst>
          </p:cNvPr>
          <p:cNvSpPr/>
          <p:nvPr/>
        </p:nvSpPr>
        <p:spPr>
          <a:xfrm>
            <a:off x="1789176" y="2252394"/>
            <a:ext cx="1261875" cy="326214"/>
          </a:xfrm>
          <a:prstGeom prst="round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6B9CA4-BDC6-0763-9366-132BAB1D7582}"/>
              </a:ext>
            </a:extLst>
          </p:cNvPr>
          <p:cNvSpPr txBox="1"/>
          <p:nvPr/>
        </p:nvSpPr>
        <p:spPr>
          <a:xfrm>
            <a:off x="674479" y="222199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C42A26-9D5C-DE4B-D4D7-58B045460243}"/>
              </a:ext>
            </a:extLst>
          </p:cNvPr>
          <p:cNvSpPr txBox="1"/>
          <p:nvPr/>
        </p:nvSpPr>
        <p:spPr>
          <a:xfrm>
            <a:off x="1917843" y="221976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DF74B2-8FA0-BC4B-7533-704C9F1C97F1}"/>
              </a:ext>
            </a:extLst>
          </p:cNvPr>
          <p:cNvGrpSpPr/>
          <p:nvPr/>
        </p:nvGrpSpPr>
        <p:grpSpPr>
          <a:xfrm>
            <a:off x="3500174" y="1376665"/>
            <a:ext cx="4818888" cy="369332"/>
            <a:chOff x="3785616" y="1581310"/>
            <a:chExt cx="4818888" cy="36933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3257A56-3269-4690-A34A-AA7F45F75AA4}"/>
                </a:ext>
              </a:extLst>
            </p:cNvPr>
            <p:cNvSpPr/>
            <p:nvPr/>
          </p:nvSpPr>
          <p:spPr>
            <a:xfrm>
              <a:off x="3785616" y="1611712"/>
              <a:ext cx="4818888" cy="3085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C4B0E9-A6C6-1182-662C-C5BC163628D2}"/>
                </a:ext>
              </a:extLst>
            </p:cNvPr>
            <p:cNvSpPr txBox="1"/>
            <p:nvPr/>
          </p:nvSpPr>
          <p:spPr>
            <a:xfrm>
              <a:off x="4127339" y="1581310"/>
              <a:ext cx="4373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Choose the framework you want to compare</a:t>
              </a: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998746D7-8A7C-1B72-DF92-7905063F6E22}"/>
                </a:ext>
              </a:extLst>
            </p:cNvPr>
            <p:cNvSpPr/>
            <p:nvPr/>
          </p:nvSpPr>
          <p:spPr>
            <a:xfrm rot="10800000">
              <a:off x="3867912" y="1709301"/>
              <a:ext cx="155448" cy="13400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87AE11E-FBEA-6C9D-7CB7-7DF85831BDF7}"/>
              </a:ext>
            </a:extLst>
          </p:cNvPr>
          <p:cNvSpPr txBox="1"/>
          <p:nvPr/>
        </p:nvSpPr>
        <p:spPr>
          <a:xfrm>
            <a:off x="416940" y="2866354"/>
            <a:ext cx="1118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Bootstrap				8	9	5	7	7	5	5	9	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0A02B-BCD0-C23B-391D-1AA0AD966EE0}"/>
              </a:ext>
            </a:extLst>
          </p:cNvPr>
          <p:cNvSpPr txBox="1"/>
          <p:nvPr/>
        </p:nvSpPr>
        <p:spPr>
          <a:xfrm>
            <a:off x="416940" y="3577756"/>
            <a:ext cx="1118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Materialize			8	9	5	7	7	5	5	9	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D1D28C4-1122-7F38-CD8A-C8147CF098A4}"/>
              </a:ext>
            </a:extLst>
          </p:cNvPr>
          <p:cNvSpPr/>
          <p:nvPr/>
        </p:nvSpPr>
        <p:spPr>
          <a:xfrm>
            <a:off x="500978" y="4137825"/>
            <a:ext cx="10974742" cy="55014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D3C20FF-EB81-6071-704F-11922D95923B}"/>
              </a:ext>
            </a:extLst>
          </p:cNvPr>
          <p:cNvSpPr/>
          <p:nvPr/>
        </p:nvSpPr>
        <p:spPr>
          <a:xfrm>
            <a:off x="500978" y="4795002"/>
            <a:ext cx="10974742" cy="55014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2629FF2-7252-02B0-B896-FCE95C036117}"/>
              </a:ext>
            </a:extLst>
          </p:cNvPr>
          <p:cNvSpPr/>
          <p:nvPr/>
        </p:nvSpPr>
        <p:spPr>
          <a:xfrm>
            <a:off x="500978" y="5452179"/>
            <a:ext cx="10974742" cy="55014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3C1B72-6C54-AF12-1973-2D2D6A643A7F}"/>
              </a:ext>
            </a:extLst>
          </p:cNvPr>
          <p:cNvSpPr txBox="1"/>
          <p:nvPr/>
        </p:nvSpPr>
        <p:spPr>
          <a:xfrm>
            <a:off x="1206588" y="4251075"/>
            <a:ext cx="10250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User01(367): I really like this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E433FB-1B23-8F6E-86AF-2D88BC0ECAFA}"/>
              </a:ext>
            </a:extLst>
          </p:cNvPr>
          <p:cNvCxnSpPr>
            <a:cxnSpLocks/>
          </p:cNvCxnSpPr>
          <p:nvPr/>
        </p:nvCxnSpPr>
        <p:spPr>
          <a:xfrm>
            <a:off x="1225296" y="4270778"/>
            <a:ext cx="0" cy="288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7F1B2-5120-E324-E7BF-6BE20E89C0DE}"/>
              </a:ext>
            </a:extLst>
          </p:cNvPr>
          <p:cNvSpPr txBox="1"/>
          <p:nvPr/>
        </p:nvSpPr>
        <p:spPr>
          <a:xfrm>
            <a:off x="568453" y="4239398"/>
            <a:ext cx="461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dirty="0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9961BF8C-6879-5920-E8F4-076221E7CEB4}"/>
              </a:ext>
            </a:extLst>
          </p:cNvPr>
          <p:cNvSpPr/>
          <p:nvPr/>
        </p:nvSpPr>
        <p:spPr>
          <a:xfrm>
            <a:off x="950976" y="4316498"/>
            <a:ext cx="173736" cy="173736"/>
          </a:xfrm>
          <a:prstGeom prst="star5">
            <a:avLst/>
          </a:prstGeom>
          <a:solidFill>
            <a:srgbClr val="FFE699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A4B405-9ACE-5F2B-2959-8F495A49B595}"/>
              </a:ext>
            </a:extLst>
          </p:cNvPr>
          <p:cNvSpPr txBox="1"/>
          <p:nvPr/>
        </p:nvSpPr>
        <p:spPr>
          <a:xfrm>
            <a:off x="467866" y="6189053"/>
            <a:ext cx="1118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Other.css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8	9	5	7	7	5	5	9	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1C3695-5D6E-5D70-E544-2E10AE87D6F8}"/>
              </a:ext>
            </a:extLst>
          </p:cNvPr>
          <p:cNvSpPr txBox="1"/>
          <p:nvPr/>
        </p:nvSpPr>
        <p:spPr>
          <a:xfrm rot="18526852">
            <a:off x="3845968" y="1922355"/>
            <a:ext cx="159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Characteristics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04BB3E-5E21-70F5-2871-F40DB44B3778}"/>
              </a:ext>
            </a:extLst>
          </p:cNvPr>
          <p:cNvSpPr txBox="1"/>
          <p:nvPr/>
        </p:nvSpPr>
        <p:spPr>
          <a:xfrm rot="18526852">
            <a:off x="4711858" y="1898117"/>
            <a:ext cx="159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Characteristics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71C870-1655-DD21-C592-096C9A1D77C8}"/>
              </a:ext>
            </a:extLst>
          </p:cNvPr>
          <p:cNvSpPr txBox="1"/>
          <p:nvPr/>
        </p:nvSpPr>
        <p:spPr>
          <a:xfrm rot="18526852">
            <a:off x="5655910" y="1865696"/>
            <a:ext cx="159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Characteristics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69E5E9-FF68-E4C9-8490-2C8847766FC1}"/>
              </a:ext>
            </a:extLst>
          </p:cNvPr>
          <p:cNvSpPr txBox="1"/>
          <p:nvPr/>
        </p:nvSpPr>
        <p:spPr>
          <a:xfrm rot="18526852">
            <a:off x="6578321" y="1875468"/>
            <a:ext cx="159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Characteristics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7EE7E1-2C20-6EA3-801D-E3CB4D36469B}"/>
              </a:ext>
            </a:extLst>
          </p:cNvPr>
          <p:cNvSpPr txBox="1"/>
          <p:nvPr/>
        </p:nvSpPr>
        <p:spPr>
          <a:xfrm rot="18526852">
            <a:off x="7520881" y="1865676"/>
            <a:ext cx="159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283764-7448-CF9F-1B2D-38E5D2EACBB8}"/>
              </a:ext>
            </a:extLst>
          </p:cNvPr>
          <p:cNvSpPr txBox="1"/>
          <p:nvPr/>
        </p:nvSpPr>
        <p:spPr>
          <a:xfrm rot="18526852">
            <a:off x="8385712" y="1875467"/>
            <a:ext cx="159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Frameworks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531EA3-35AC-4DD1-7601-6AF7042E9A5F}"/>
              </a:ext>
            </a:extLst>
          </p:cNvPr>
          <p:cNvSpPr txBox="1"/>
          <p:nvPr/>
        </p:nvSpPr>
        <p:spPr>
          <a:xfrm rot="18526852">
            <a:off x="9250544" y="1865675"/>
            <a:ext cx="159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Frameworks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A65B90-9124-5AB8-BA57-03BD3FA36BCA}"/>
              </a:ext>
            </a:extLst>
          </p:cNvPr>
          <p:cNvSpPr txBox="1"/>
          <p:nvPr/>
        </p:nvSpPr>
        <p:spPr>
          <a:xfrm rot="18526852">
            <a:off x="10231047" y="1831473"/>
            <a:ext cx="159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Frameworks</a:t>
            </a:r>
            <a:endParaRPr lang="en-US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B49D194-9136-25AB-1A66-33B71A40ED23}"/>
              </a:ext>
            </a:extLst>
          </p:cNvPr>
          <p:cNvSpPr/>
          <p:nvPr/>
        </p:nvSpPr>
        <p:spPr>
          <a:xfrm>
            <a:off x="-980138" y="2366366"/>
            <a:ext cx="210298" cy="2281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DBD62A2-C21D-D370-CFCB-BE05D1566956}"/>
              </a:ext>
            </a:extLst>
          </p:cNvPr>
          <p:cNvSpPr/>
          <p:nvPr/>
        </p:nvSpPr>
        <p:spPr>
          <a:xfrm>
            <a:off x="1503277" y="1544868"/>
            <a:ext cx="7699093" cy="4840329"/>
          </a:xfrm>
          <a:prstGeom prst="roundRect">
            <a:avLst>
              <a:gd name="adj" fmla="val 526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38111A-6E98-AF4A-1F8A-336AB473CABF}"/>
              </a:ext>
            </a:extLst>
          </p:cNvPr>
          <p:cNvSpPr txBox="1"/>
          <p:nvPr/>
        </p:nvSpPr>
        <p:spPr>
          <a:xfrm>
            <a:off x="1799877" y="2618227"/>
            <a:ext cx="28378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Grid System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Typography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Components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Customization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Responsiveness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Browser Compatibility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chrome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8C0D47D-69BE-1F3B-8DF7-6BF547252B72}"/>
              </a:ext>
            </a:extLst>
          </p:cNvPr>
          <p:cNvGrpSpPr/>
          <p:nvPr/>
        </p:nvGrpSpPr>
        <p:grpSpPr>
          <a:xfrm>
            <a:off x="7321067" y="5893621"/>
            <a:ext cx="1261875" cy="369332"/>
            <a:chOff x="6581183" y="5549431"/>
            <a:chExt cx="1261875" cy="369332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D7B9F3DE-B8B2-666D-2A45-4794290C132E}"/>
                </a:ext>
              </a:extLst>
            </p:cNvPr>
            <p:cNvSpPr/>
            <p:nvPr/>
          </p:nvSpPr>
          <p:spPr>
            <a:xfrm>
              <a:off x="6581183" y="5580069"/>
              <a:ext cx="1261875" cy="326214"/>
            </a:xfrm>
            <a:prstGeom prst="round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835A6F-C92A-6CDD-EF06-F349FC6FEC30}"/>
                </a:ext>
              </a:extLst>
            </p:cNvPr>
            <p:cNvSpPr txBox="1"/>
            <p:nvPr/>
          </p:nvSpPr>
          <p:spPr>
            <a:xfrm>
              <a:off x="6732610" y="5549431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submit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59F8EE9-E6E5-89C6-97FB-A84993A4D517}"/>
              </a:ext>
            </a:extLst>
          </p:cNvPr>
          <p:cNvCxnSpPr>
            <a:cxnSpLocks/>
          </p:cNvCxnSpPr>
          <p:nvPr/>
        </p:nvCxnSpPr>
        <p:spPr>
          <a:xfrm>
            <a:off x="5279823" y="2846788"/>
            <a:ext cx="276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6942D9-2461-CD8E-7D5B-115DF905D87B}"/>
              </a:ext>
            </a:extLst>
          </p:cNvPr>
          <p:cNvCxnSpPr>
            <a:cxnSpLocks/>
          </p:cNvCxnSpPr>
          <p:nvPr/>
        </p:nvCxnSpPr>
        <p:spPr>
          <a:xfrm>
            <a:off x="5279823" y="3754504"/>
            <a:ext cx="276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64D74DB-515E-166D-60B3-D3DDBB786D66}"/>
              </a:ext>
            </a:extLst>
          </p:cNvPr>
          <p:cNvCxnSpPr>
            <a:cxnSpLocks/>
          </p:cNvCxnSpPr>
          <p:nvPr/>
        </p:nvCxnSpPr>
        <p:spPr>
          <a:xfrm>
            <a:off x="5279823" y="3149360"/>
            <a:ext cx="276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B26EBB7-C553-BBB8-773A-B2AA6384063C}"/>
              </a:ext>
            </a:extLst>
          </p:cNvPr>
          <p:cNvCxnSpPr>
            <a:cxnSpLocks/>
          </p:cNvCxnSpPr>
          <p:nvPr/>
        </p:nvCxnSpPr>
        <p:spPr>
          <a:xfrm>
            <a:off x="5279823" y="3451932"/>
            <a:ext cx="276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53F37A-1BF1-B49C-EFE5-5C585E7A6E09}"/>
              </a:ext>
            </a:extLst>
          </p:cNvPr>
          <p:cNvCxnSpPr>
            <a:cxnSpLocks/>
          </p:cNvCxnSpPr>
          <p:nvPr/>
        </p:nvCxnSpPr>
        <p:spPr>
          <a:xfrm>
            <a:off x="5279823" y="4057076"/>
            <a:ext cx="276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C4047D4-91AB-C83C-FEDB-D06D21DB1A29}"/>
              </a:ext>
            </a:extLst>
          </p:cNvPr>
          <p:cNvCxnSpPr>
            <a:cxnSpLocks/>
          </p:cNvCxnSpPr>
          <p:nvPr/>
        </p:nvCxnSpPr>
        <p:spPr>
          <a:xfrm>
            <a:off x="5279823" y="4359648"/>
            <a:ext cx="276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2186123-9622-7702-2711-AAD8793F156D}"/>
              </a:ext>
            </a:extLst>
          </p:cNvPr>
          <p:cNvCxnSpPr>
            <a:cxnSpLocks/>
          </p:cNvCxnSpPr>
          <p:nvPr/>
        </p:nvCxnSpPr>
        <p:spPr>
          <a:xfrm>
            <a:off x="5279823" y="4662220"/>
            <a:ext cx="2768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BC9D8F1-87A4-E7DF-D34D-550BBE24A6D7}"/>
              </a:ext>
            </a:extLst>
          </p:cNvPr>
          <p:cNvSpPr txBox="1"/>
          <p:nvPr/>
        </p:nvSpPr>
        <p:spPr>
          <a:xfrm>
            <a:off x="2279624" y="1865834"/>
            <a:ext cx="66157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slider to set minimum characteristic standards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 box or set min value to show all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Uncheck box to remove characteristic from review 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3AE2244-39FF-A223-DAD2-84CD671F9801}"/>
              </a:ext>
            </a:extLst>
          </p:cNvPr>
          <p:cNvCxnSpPr>
            <a:cxnSpLocks/>
          </p:cNvCxnSpPr>
          <p:nvPr/>
        </p:nvCxnSpPr>
        <p:spPr>
          <a:xfrm>
            <a:off x="2584273" y="2591808"/>
            <a:ext cx="6290749" cy="63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566A1DF-8F59-FD36-A612-7F9C0B7E0E37}"/>
              </a:ext>
            </a:extLst>
          </p:cNvPr>
          <p:cNvSpPr/>
          <p:nvPr/>
        </p:nvSpPr>
        <p:spPr>
          <a:xfrm>
            <a:off x="7283863" y="2755450"/>
            <a:ext cx="191322" cy="1913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35845B3-C3BF-534A-EFAD-A674F3AC590B}"/>
              </a:ext>
            </a:extLst>
          </p:cNvPr>
          <p:cNvSpPr/>
          <p:nvPr/>
        </p:nvSpPr>
        <p:spPr>
          <a:xfrm>
            <a:off x="5197250" y="3034422"/>
            <a:ext cx="191322" cy="1913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3C3B1-8ED4-C5A3-BA87-06CC7788957A}"/>
              </a:ext>
            </a:extLst>
          </p:cNvPr>
          <p:cNvSpPr txBox="1"/>
          <p:nvPr/>
        </p:nvSpPr>
        <p:spPr>
          <a:xfrm>
            <a:off x="8131529" y="2643216"/>
            <a:ext cx="477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7+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9FADA-2E2D-8697-6D72-5B969F5FC100}"/>
              </a:ext>
            </a:extLst>
          </p:cNvPr>
          <p:cNvSpPr txBox="1"/>
          <p:nvPr/>
        </p:nvSpPr>
        <p:spPr>
          <a:xfrm>
            <a:off x="8139065" y="2975619"/>
            <a:ext cx="477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1120E7E-76A1-A8E8-D1ED-09A90C76E971}"/>
              </a:ext>
            </a:extLst>
          </p:cNvPr>
          <p:cNvSpPr/>
          <p:nvPr/>
        </p:nvSpPr>
        <p:spPr>
          <a:xfrm>
            <a:off x="4720171" y="2748296"/>
            <a:ext cx="146745" cy="1591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x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6F9E45-69A8-51DE-F1AF-71BADD355BB3}"/>
              </a:ext>
            </a:extLst>
          </p:cNvPr>
          <p:cNvSpPr/>
          <p:nvPr/>
        </p:nvSpPr>
        <p:spPr>
          <a:xfrm>
            <a:off x="4720171" y="3054034"/>
            <a:ext cx="146745" cy="1591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x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BF4E95A-966F-E242-389A-2E77F5C3863C}"/>
              </a:ext>
            </a:extLst>
          </p:cNvPr>
          <p:cNvSpPr/>
          <p:nvPr/>
        </p:nvSpPr>
        <p:spPr>
          <a:xfrm>
            <a:off x="4720171" y="3359772"/>
            <a:ext cx="146745" cy="1591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C7E4B36-6F30-EA6B-F1CA-04137F234451}"/>
              </a:ext>
            </a:extLst>
          </p:cNvPr>
          <p:cNvSpPr/>
          <p:nvPr/>
        </p:nvSpPr>
        <p:spPr>
          <a:xfrm>
            <a:off x="4720171" y="3665510"/>
            <a:ext cx="146745" cy="1591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9CC193E-0D15-6D6B-20AF-8872B4EB0E80}"/>
              </a:ext>
            </a:extLst>
          </p:cNvPr>
          <p:cNvSpPr/>
          <p:nvPr/>
        </p:nvSpPr>
        <p:spPr>
          <a:xfrm>
            <a:off x="4720171" y="3971248"/>
            <a:ext cx="146745" cy="1591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EB7C082-2AAB-69BE-B89A-D41CF1B47783}"/>
              </a:ext>
            </a:extLst>
          </p:cNvPr>
          <p:cNvSpPr/>
          <p:nvPr/>
        </p:nvSpPr>
        <p:spPr>
          <a:xfrm>
            <a:off x="4720171" y="4276986"/>
            <a:ext cx="146745" cy="1591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F9B5D8-71E5-7883-B99D-4B7FC21BBD48}"/>
              </a:ext>
            </a:extLst>
          </p:cNvPr>
          <p:cNvSpPr/>
          <p:nvPr/>
        </p:nvSpPr>
        <p:spPr>
          <a:xfrm>
            <a:off x="4720171" y="4582724"/>
            <a:ext cx="146745" cy="15917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E4433E-F2C1-8AA1-04E0-86C760606195}"/>
              </a:ext>
            </a:extLst>
          </p:cNvPr>
          <p:cNvSpPr/>
          <p:nvPr/>
        </p:nvSpPr>
        <p:spPr>
          <a:xfrm>
            <a:off x="5190624" y="3345848"/>
            <a:ext cx="191322" cy="19132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D92907-D13E-01B4-0758-F84F006F1C67}"/>
              </a:ext>
            </a:extLst>
          </p:cNvPr>
          <p:cNvSpPr txBox="1"/>
          <p:nvPr/>
        </p:nvSpPr>
        <p:spPr>
          <a:xfrm>
            <a:off x="2260202" y="1553471"/>
            <a:ext cx="66157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Choose Desired Characteristics to Review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4DF6F4B-D24E-86C6-E69D-A0E962CC16C3}"/>
              </a:ext>
            </a:extLst>
          </p:cNvPr>
          <p:cNvSpPr/>
          <p:nvPr/>
        </p:nvSpPr>
        <p:spPr>
          <a:xfrm>
            <a:off x="1799877" y="5049041"/>
            <a:ext cx="7075145" cy="733734"/>
          </a:xfrm>
          <a:prstGeom prst="roundRect">
            <a:avLst>
              <a:gd name="adj" fmla="val 526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Comment Box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CA1F7C-22AC-DE69-0959-515636A07D68}"/>
              </a:ext>
            </a:extLst>
          </p:cNvPr>
          <p:cNvGrpSpPr/>
          <p:nvPr/>
        </p:nvGrpSpPr>
        <p:grpSpPr>
          <a:xfrm>
            <a:off x="10513183" y="371227"/>
            <a:ext cx="1261875" cy="369332"/>
            <a:chOff x="1789176" y="2230835"/>
            <a:chExt cx="1261875" cy="369332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EC4118BD-241B-5EC5-0164-9BA52F5069DF}"/>
                </a:ext>
              </a:extLst>
            </p:cNvPr>
            <p:cNvSpPr/>
            <p:nvPr/>
          </p:nvSpPr>
          <p:spPr>
            <a:xfrm>
              <a:off x="1789176" y="2252394"/>
              <a:ext cx="1261875" cy="326214"/>
            </a:xfrm>
            <a:prstGeom prst="round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131579-05E1-0370-8E60-4BA5B18DE4A0}"/>
                </a:ext>
              </a:extLst>
            </p:cNvPr>
            <p:cNvSpPr txBox="1"/>
            <p:nvPr/>
          </p:nvSpPr>
          <p:spPr>
            <a:xfrm>
              <a:off x="2077711" y="223083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8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980B91-175D-33B3-5400-51552E3DA7D2}"/>
              </a:ext>
            </a:extLst>
          </p:cNvPr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circle with black text&#10;&#10;Description automatically generated">
            <a:extLst>
              <a:ext uri="{FF2B5EF4-FFF2-40B4-BE49-F238E27FC236}">
                <a16:creationId xmlns:a16="http://schemas.microsoft.com/office/drawing/2014/main" id="{F732053C-A683-C819-5750-B4E43CFDE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" y="173694"/>
            <a:ext cx="3072384" cy="11337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41D6C3-FA1B-B79A-AB55-3D0B31AFCD90}"/>
              </a:ext>
            </a:extLst>
          </p:cNvPr>
          <p:cNvSpPr/>
          <p:nvPr/>
        </p:nvSpPr>
        <p:spPr>
          <a:xfrm>
            <a:off x="347474" y="2775369"/>
            <a:ext cx="11427585" cy="551689"/>
          </a:xfrm>
          <a:prstGeom prst="rect">
            <a:avLst/>
          </a:prstGeom>
          <a:solidFill>
            <a:srgbClr val="E3EE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0794EE-627E-E904-1BF1-2666FC05EE2F}"/>
              </a:ext>
            </a:extLst>
          </p:cNvPr>
          <p:cNvSpPr/>
          <p:nvPr/>
        </p:nvSpPr>
        <p:spPr>
          <a:xfrm>
            <a:off x="347473" y="3496387"/>
            <a:ext cx="11427585" cy="551689"/>
          </a:xfrm>
          <a:prstGeom prst="rect">
            <a:avLst/>
          </a:prstGeom>
          <a:solidFill>
            <a:srgbClr val="E3EE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864DB7-EE7C-4357-0A3B-BDD2DDA63A3F}"/>
              </a:ext>
            </a:extLst>
          </p:cNvPr>
          <p:cNvSpPr/>
          <p:nvPr/>
        </p:nvSpPr>
        <p:spPr>
          <a:xfrm>
            <a:off x="347473" y="4051288"/>
            <a:ext cx="11427585" cy="19762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8E9AE3-D0DC-FDD6-D3D0-28AF02498BBC}"/>
              </a:ext>
            </a:extLst>
          </p:cNvPr>
          <p:cNvSpPr/>
          <p:nvPr/>
        </p:nvSpPr>
        <p:spPr>
          <a:xfrm>
            <a:off x="347472" y="6118900"/>
            <a:ext cx="11427585" cy="551689"/>
          </a:xfrm>
          <a:prstGeom prst="rect">
            <a:avLst/>
          </a:prstGeom>
          <a:solidFill>
            <a:srgbClr val="E3EE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6B9CA4-BDC6-0763-9366-132BAB1D7582}"/>
              </a:ext>
            </a:extLst>
          </p:cNvPr>
          <p:cNvSpPr txBox="1"/>
          <p:nvPr/>
        </p:nvSpPr>
        <p:spPr>
          <a:xfrm>
            <a:off x="674479" y="222199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65BEE4E-E933-4AC8-F973-2BEECD976E4C}"/>
              </a:ext>
            </a:extLst>
          </p:cNvPr>
          <p:cNvSpPr/>
          <p:nvPr/>
        </p:nvSpPr>
        <p:spPr>
          <a:xfrm>
            <a:off x="3860741" y="1716188"/>
            <a:ext cx="4818888" cy="68881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DF74B2-8FA0-BC4B-7533-704C9F1C97F1}"/>
              </a:ext>
            </a:extLst>
          </p:cNvPr>
          <p:cNvGrpSpPr/>
          <p:nvPr/>
        </p:nvGrpSpPr>
        <p:grpSpPr>
          <a:xfrm>
            <a:off x="3860741" y="1488884"/>
            <a:ext cx="4818888" cy="369332"/>
            <a:chOff x="3785616" y="1581310"/>
            <a:chExt cx="4818888" cy="36933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3257A56-3269-4690-A34A-AA7F45F75AA4}"/>
                </a:ext>
              </a:extLst>
            </p:cNvPr>
            <p:cNvSpPr/>
            <p:nvPr/>
          </p:nvSpPr>
          <p:spPr>
            <a:xfrm>
              <a:off x="3785616" y="1611712"/>
              <a:ext cx="4818888" cy="3085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C4B0E9-A6C6-1182-662C-C5BC163628D2}"/>
                </a:ext>
              </a:extLst>
            </p:cNvPr>
            <p:cNvSpPr txBox="1"/>
            <p:nvPr/>
          </p:nvSpPr>
          <p:spPr>
            <a:xfrm>
              <a:off x="4127339" y="1581310"/>
              <a:ext cx="4373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Choose the framework you want to compare</a:t>
              </a: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998746D7-8A7C-1B72-DF92-7905063F6E22}"/>
                </a:ext>
              </a:extLst>
            </p:cNvPr>
            <p:cNvSpPr/>
            <p:nvPr/>
          </p:nvSpPr>
          <p:spPr>
            <a:xfrm rot="10800000">
              <a:off x="3867912" y="1709301"/>
              <a:ext cx="155448" cy="13400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459F4A2-06AC-A24D-A45B-6DFADCBCDBA1}"/>
              </a:ext>
            </a:extLst>
          </p:cNvPr>
          <p:cNvSpPr txBox="1"/>
          <p:nvPr/>
        </p:nvSpPr>
        <p:spPr>
          <a:xfrm>
            <a:off x="3943037" y="1827193"/>
            <a:ext cx="463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Frameworks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7AE11E-FBEA-6C9D-7CB7-7DF85831BDF7}"/>
              </a:ext>
            </a:extLst>
          </p:cNvPr>
          <p:cNvSpPr txBox="1"/>
          <p:nvPr/>
        </p:nvSpPr>
        <p:spPr>
          <a:xfrm>
            <a:off x="416940" y="2866354"/>
            <a:ext cx="1118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Bootstrap				8	9	5	7	7	5	5	9	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0A02B-BCD0-C23B-391D-1AA0AD966EE0}"/>
              </a:ext>
            </a:extLst>
          </p:cNvPr>
          <p:cNvSpPr txBox="1"/>
          <p:nvPr/>
        </p:nvSpPr>
        <p:spPr>
          <a:xfrm>
            <a:off x="416940" y="3577756"/>
            <a:ext cx="1118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Materialize			8	9	5	7	7	5	5	9	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D1D28C4-1122-7F38-CD8A-C8147CF098A4}"/>
              </a:ext>
            </a:extLst>
          </p:cNvPr>
          <p:cNvSpPr/>
          <p:nvPr/>
        </p:nvSpPr>
        <p:spPr>
          <a:xfrm>
            <a:off x="500978" y="4137825"/>
            <a:ext cx="10974742" cy="55014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D3C20FF-EB81-6071-704F-11922D95923B}"/>
              </a:ext>
            </a:extLst>
          </p:cNvPr>
          <p:cNvSpPr/>
          <p:nvPr/>
        </p:nvSpPr>
        <p:spPr>
          <a:xfrm>
            <a:off x="500978" y="4795002"/>
            <a:ext cx="10974742" cy="55014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2629FF2-7252-02B0-B896-FCE95C036117}"/>
              </a:ext>
            </a:extLst>
          </p:cNvPr>
          <p:cNvSpPr/>
          <p:nvPr/>
        </p:nvSpPr>
        <p:spPr>
          <a:xfrm>
            <a:off x="500978" y="5452179"/>
            <a:ext cx="10974742" cy="55014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3C1B72-6C54-AF12-1973-2D2D6A643A7F}"/>
              </a:ext>
            </a:extLst>
          </p:cNvPr>
          <p:cNvSpPr txBox="1"/>
          <p:nvPr/>
        </p:nvSpPr>
        <p:spPr>
          <a:xfrm>
            <a:off x="1206588" y="4251075"/>
            <a:ext cx="10250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User01(367): I really like this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E433FB-1B23-8F6E-86AF-2D88BC0ECAFA}"/>
              </a:ext>
            </a:extLst>
          </p:cNvPr>
          <p:cNvCxnSpPr>
            <a:cxnSpLocks/>
          </p:cNvCxnSpPr>
          <p:nvPr/>
        </p:nvCxnSpPr>
        <p:spPr>
          <a:xfrm>
            <a:off x="1225296" y="4270778"/>
            <a:ext cx="0" cy="288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7F1B2-5120-E324-E7BF-6BE20E89C0DE}"/>
              </a:ext>
            </a:extLst>
          </p:cNvPr>
          <p:cNvSpPr txBox="1"/>
          <p:nvPr/>
        </p:nvSpPr>
        <p:spPr>
          <a:xfrm>
            <a:off x="568453" y="4239398"/>
            <a:ext cx="461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dirty="0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9961BF8C-6879-5920-E8F4-076221E7CEB4}"/>
              </a:ext>
            </a:extLst>
          </p:cNvPr>
          <p:cNvSpPr/>
          <p:nvPr/>
        </p:nvSpPr>
        <p:spPr>
          <a:xfrm>
            <a:off x="950976" y="4316498"/>
            <a:ext cx="173736" cy="173736"/>
          </a:xfrm>
          <a:prstGeom prst="star5">
            <a:avLst/>
          </a:prstGeom>
          <a:solidFill>
            <a:srgbClr val="FFE699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A4B405-9ACE-5F2B-2959-8F495A49B595}"/>
              </a:ext>
            </a:extLst>
          </p:cNvPr>
          <p:cNvSpPr txBox="1"/>
          <p:nvPr/>
        </p:nvSpPr>
        <p:spPr>
          <a:xfrm>
            <a:off x="467866" y="6189053"/>
            <a:ext cx="1118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Other.css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8	9	5	7	7	5	5	9	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F21925-2D41-9F49-E115-B43E45A23DBE}"/>
              </a:ext>
            </a:extLst>
          </p:cNvPr>
          <p:cNvGrpSpPr/>
          <p:nvPr/>
        </p:nvGrpSpPr>
        <p:grpSpPr>
          <a:xfrm>
            <a:off x="10513183" y="371227"/>
            <a:ext cx="1261875" cy="369332"/>
            <a:chOff x="1789176" y="2230835"/>
            <a:chExt cx="1261875" cy="36933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80F3A00-AFC6-4D0D-9652-DAA462E4C5E3}"/>
                </a:ext>
              </a:extLst>
            </p:cNvPr>
            <p:cNvSpPr/>
            <p:nvPr/>
          </p:nvSpPr>
          <p:spPr>
            <a:xfrm>
              <a:off x="1789176" y="2252394"/>
              <a:ext cx="1261875" cy="326214"/>
            </a:xfrm>
            <a:prstGeom prst="round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CD822-4004-8B3C-E4A3-AEC9F8024F30}"/>
                </a:ext>
              </a:extLst>
            </p:cNvPr>
            <p:cNvSpPr txBox="1"/>
            <p:nvPr/>
          </p:nvSpPr>
          <p:spPr>
            <a:xfrm>
              <a:off x="2077711" y="223083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68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551</Words>
  <Application>Microsoft Macintosh PowerPoint</Application>
  <PresentationFormat>Widescreen</PresentationFormat>
  <Paragraphs>169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O’Brien</dc:creator>
  <cp:lastModifiedBy>Jimmy O’Brien</cp:lastModifiedBy>
  <cp:revision>1</cp:revision>
  <dcterms:created xsi:type="dcterms:W3CDTF">2023-08-22T00:25:59Z</dcterms:created>
  <dcterms:modified xsi:type="dcterms:W3CDTF">2023-08-23T00:37:39Z</dcterms:modified>
</cp:coreProperties>
</file>