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5"/>
    <p:restoredTop sz="94692"/>
  </p:normalViewPr>
  <p:slideViewPr>
    <p:cSldViewPr snapToGrid="0">
      <p:cViewPr>
        <p:scale>
          <a:sx n="85" d="100"/>
          <a:sy n="85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32EAC-A785-024E-9392-7DE5884730D9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D6DC-A612-9247-8776-0326F229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3D6DC-A612-9247-8776-0326F229EE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2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3A46-B8E6-C3B3-6031-55C6E2439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29245-C9AD-2ABC-08FF-E114CF0EF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1AC4C-876C-C0A2-5605-789D9CBC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202-E05C-C348-96EA-2CA66C6273E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FC55-43D4-83AB-E10C-5EDCFEEE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C44AC-4A58-D1F8-CA82-934B692D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834-DED1-2945-B838-8036138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A37F-979A-1B52-A369-AAAA1D1C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6C484-230E-FC6E-B90E-6BD2A4AB6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3539-F25F-B71A-8C61-8CE94F4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202-E05C-C348-96EA-2CA66C6273E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6513F-8141-9FB7-F6CB-C6708646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BFCE-B315-B9A0-2A8C-5598DD54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834-DED1-2945-B838-8036138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9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090B4-E9B8-0BFC-F959-1E681FD48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751EA-2880-D1BB-B67B-D8D1DA74B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B9885-3E42-0679-3B8E-01BC70A0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202-E05C-C348-96EA-2CA66C6273E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09816-F468-3763-4386-D86F705B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2D04-8C9F-BB9B-54D1-3CDD5297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834-DED1-2945-B838-8036138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6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401C-8BAF-4125-B2D9-5BACA627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C01F-7519-FD94-814D-BB618974F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D6FC6-4F8A-1FC9-2FFB-37E46DB8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202-E05C-C348-96EA-2CA66C6273E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769C1-1EF2-AAFC-A28E-F41ECB20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22210-B5AE-F87E-E568-5F14596A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834-DED1-2945-B838-8036138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DC55-2BCF-DE96-FE7A-018E45F1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889EE-94DE-AF61-C502-468804F74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A2D1E-82CF-C040-8B97-E6F91E20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202-E05C-C348-96EA-2CA66C6273E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F455-5C26-BDCB-0B5F-4B31A3E3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AB5A-C0EB-2D5B-F0FB-2E628B7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834-DED1-2945-B838-8036138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3E5B-E5DE-8A10-60B0-1167B596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76E7-C12C-70D3-6403-3E2FFDC9D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C7916-2625-DE89-94BE-92B8BEB8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92644-AFA4-1509-BF45-FB8394BC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202-E05C-C348-96EA-2CA66C6273E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1BB10-329E-A6EB-E34B-FA247D87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C546-D84E-6BA6-8FA9-350CE393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834-DED1-2945-B838-8036138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7A77-EE7B-B468-A2D9-0E56A97F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E646E-1FC2-1AF1-E4C6-C67C129E3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E0935-C182-89F3-049A-22C2CCCEC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37361-0C3F-83A1-A13D-6C01F37D6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74270-D407-6F5D-9D7C-68A5DAF6E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471D4-33E6-5556-064E-98137EB1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202-E05C-C348-96EA-2CA66C6273E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55D5F-ECA1-54C1-2CA5-B43B5818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E3C73-3D82-47BB-A6ED-1ACB3EE0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834-DED1-2945-B838-8036138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0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38C9-05A1-CBAB-5075-F1670B14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25B51-D3E6-ED61-BDA4-EF67900B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202-E05C-C348-96EA-2CA66C6273E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2C153-C329-98F2-A72E-A09741DF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DE773-2A44-6ADC-D6E9-DE2D599D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834-DED1-2945-B838-8036138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8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9D351-12E3-7444-1007-D4C79C54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202-E05C-C348-96EA-2CA66C6273E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3FDA8-7289-AF11-C724-DB1DA688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909BB-B33E-FF6B-F849-5AECCC53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834-DED1-2945-B838-8036138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8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2D02-B8EE-6478-DB69-1969B0DD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4C42B-4963-3F44-6322-BCED6ECD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364F0-B825-43D6-739B-889C02C18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10620-DBAB-972F-3818-FBCBC8FB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202-E05C-C348-96EA-2CA66C6273E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60F04-2E5A-99EE-1531-9168792C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891CB-8848-32B4-5FFD-39F48338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834-DED1-2945-B838-8036138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4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F6C7-8005-791B-0974-B712ED32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E769C-08B2-C700-A149-024D27235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23AC0-F961-C548-2F5D-DFE26FD98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AC79E-0B82-B69E-DF5C-AF791F44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202-E05C-C348-96EA-2CA66C6273E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D317-DFFD-9068-D942-9D14F821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068CD-085A-C253-C53B-3ADE3E2D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834-DED1-2945-B838-8036138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4A355-D043-19A1-7372-E42CCB05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58BE3-5C5B-FBFC-D0F4-6B3C52F9F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126B6-9A98-C9A2-CD3B-AAAA1A89C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D6202-E05C-C348-96EA-2CA66C6273E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7F98-041F-25A9-8567-C8245FE74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2C3D-997F-228D-AF9F-F5953B578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6834-DED1-2945-B838-8036138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0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C7EA376E-E9E4-0DF0-3D44-6B363776690F}"/>
              </a:ext>
            </a:extLst>
          </p:cNvPr>
          <p:cNvGrpSpPr/>
          <p:nvPr/>
        </p:nvGrpSpPr>
        <p:grpSpPr>
          <a:xfrm>
            <a:off x="0" y="0"/>
            <a:ext cx="12192000" cy="6881087"/>
            <a:chOff x="0" y="0"/>
            <a:chExt cx="12192000" cy="68810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9A2952-A02B-6076-D47C-62EDEFCF1C34}"/>
                </a:ext>
              </a:extLst>
            </p:cNvPr>
            <p:cNvSpPr/>
            <p:nvPr/>
          </p:nvSpPr>
          <p:spPr>
            <a:xfrm>
              <a:off x="0" y="0"/>
              <a:ext cx="12192000" cy="98596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4CDED7-CC7C-E589-F5F9-24E8F9B118AC}"/>
                </a:ext>
              </a:extLst>
            </p:cNvPr>
            <p:cNvSpPr/>
            <p:nvPr/>
          </p:nvSpPr>
          <p:spPr>
            <a:xfrm>
              <a:off x="0" y="897101"/>
              <a:ext cx="12191999" cy="55765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529EF6-5C2B-6B68-3626-E8D5B4D219D4}"/>
                </a:ext>
              </a:extLst>
            </p:cNvPr>
            <p:cNvSpPr txBox="1"/>
            <p:nvPr/>
          </p:nvSpPr>
          <p:spPr>
            <a:xfrm>
              <a:off x="9311883" y="217719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Home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4B034-5139-142A-82F4-D5DB8923A39A}"/>
                </a:ext>
              </a:extLst>
            </p:cNvPr>
            <p:cNvSpPr txBox="1"/>
            <p:nvPr/>
          </p:nvSpPr>
          <p:spPr>
            <a:xfrm>
              <a:off x="10321422" y="217719"/>
              <a:ext cx="935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Apparel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031C4C-7B61-456E-F38A-4CF28B239BDB}"/>
                </a:ext>
              </a:extLst>
            </p:cNvPr>
            <p:cNvSpPr txBox="1"/>
            <p:nvPr/>
          </p:nvSpPr>
          <p:spPr>
            <a:xfrm>
              <a:off x="11433362" y="217719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Cart</a:t>
              </a:r>
            </a:p>
          </p:txBody>
        </p:sp>
        <p:pic>
          <p:nvPicPr>
            <p:cNvPr id="22" name="Picture 21" descr="A black lion head with its mouth open&#10;&#10;Description automatically generated">
              <a:extLst>
                <a:ext uri="{FF2B5EF4-FFF2-40B4-BE49-F238E27FC236}">
                  <a16:creationId xmlns:a16="http://schemas.microsoft.com/office/drawing/2014/main" id="{198B2467-8C96-1A9C-1421-43B71C412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0551" y="1362554"/>
              <a:ext cx="5410200" cy="4013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2AAA8A-D2BC-98E5-FD57-89958855B4EA}"/>
                </a:ext>
              </a:extLst>
            </p:cNvPr>
            <p:cNvSpPr txBox="1"/>
            <p:nvPr/>
          </p:nvSpPr>
          <p:spPr>
            <a:xfrm>
              <a:off x="1693736" y="200566"/>
              <a:ext cx="2421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</a:rPr>
                <a:t>TRILEOS APPAREL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F9CDD4-74CF-7D7B-5263-A7365C3B29BE}"/>
                </a:ext>
              </a:extLst>
            </p:cNvPr>
            <p:cNvCxnSpPr/>
            <p:nvPr/>
          </p:nvCxnSpPr>
          <p:spPr>
            <a:xfrm flipH="1">
              <a:off x="0" y="87994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A logo with a lion head&#10;&#10;Description automatically generated">
              <a:extLst>
                <a:ext uri="{FF2B5EF4-FFF2-40B4-BE49-F238E27FC236}">
                  <a16:creationId xmlns:a16="http://schemas.microsoft.com/office/drawing/2014/main" id="{87A5369C-39E6-75AB-35A1-C644716CE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30" y="87983"/>
              <a:ext cx="1227281" cy="1349092"/>
            </a:xfrm>
            <a:prstGeom prst="rect">
              <a:avLst/>
            </a:prstGeom>
          </p:spPr>
        </p:pic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B2EF555-FE51-FB15-6509-FCD5773C73F4}"/>
                </a:ext>
              </a:extLst>
            </p:cNvPr>
            <p:cNvSpPr/>
            <p:nvPr/>
          </p:nvSpPr>
          <p:spPr>
            <a:xfrm>
              <a:off x="7864647" y="5312316"/>
              <a:ext cx="1602008" cy="480447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SHOP NOW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3B8163-8D02-F7BB-C190-408A54736FDC}"/>
                </a:ext>
              </a:extLst>
            </p:cNvPr>
            <p:cNvSpPr txBox="1"/>
            <p:nvPr/>
          </p:nvSpPr>
          <p:spPr>
            <a:xfrm>
              <a:off x="1314910" y="2104305"/>
              <a:ext cx="3179597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i="0" dirty="0" err="1">
                  <a:solidFill>
                    <a:srgbClr val="FFFF00"/>
                  </a:solidFill>
                  <a:effectLst/>
                  <a:latin typeface="Slack-Lato"/>
                </a:rPr>
                <a:t>Trileos</a:t>
              </a:r>
              <a:r>
                <a:rPr lang="en-US" sz="3200" b="1" i="0" dirty="0">
                  <a:solidFill>
                    <a:srgbClr val="FFFF00"/>
                  </a:solidFill>
                  <a:effectLst/>
                  <a:latin typeface="Slack-Lato"/>
                </a:rPr>
                <a:t>. </a:t>
              </a:r>
              <a:r>
                <a:rPr lang="en-US" sz="3200" b="1" i="0" dirty="0">
                  <a:solidFill>
                    <a:schemeClr val="bg1"/>
                  </a:solidFill>
                  <a:effectLst/>
                  <a:latin typeface="Slack-Lato"/>
                </a:rPr>
                <a:t>Stylish, comfortable clothes for dangerous kids.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3DE924-2953-3D57-A3E0-14776CDA406B}"/>
                </a:ext>
              </a:extLst>
            </p:cNvPr>
            <p:cNvSpPr/>
            <p:nvPr/>
          </p:nvSpPr>
          <p:spPr>
            <a:xfrm>
              <a:off x="0" y="6473676"/>
              <a:ext cx="12192000" cy="4074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5FC95C-C981-8F20-4098-3BAAD9B32330}"/>
                </a:ext>
              </a:extLst>
            </p:cNvPr>
            <p:cNvCxnSpPr/>
            <p:nvPr/>
          </p:nvCxnSpPr>
          <p:spPr>
            <a:xfrm flipH="1">
              <a:off x="0" y="647367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00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F9CDD4-74CF-7D7B-5263-A7365C3B29BE}"/>
              </a:ext>
            </a:extLst>
          </p:cNvPr>
          <p:cNvCxnSpPr/>
          <p:nvPr/>
        </p:nvCxnSpPr>
        <p:spPr>
          <a:xfrm flipH="1">
            <a:off x="0" y="8971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A6D7DD-A438-F3AD-956E-5814B4F57EE0}"/>
              </a:ext>
            </a:extLst>
          </p:cNvPr>
          <p:cNvGrpSpPr/>
          <p:nvPr/>
        </p:nvGrpSpPr>
        <p:grpSpPr>
          <a:xfrm>
            <a:off x="0" y="0"/>
            <a:ext cx="5889356" cy="6858722"/>
            <a:chOff x="0" y="0"/>
            <a:chExt cx="5889356" cy="68587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9A2952-A02B-6076-D47C-62EDEFCF1C34}"/>
                </a:ext>
              </a:extLst>
            </p:cNvPr>
            <p:cNvSpPr/>
            <p:nvPr/>
          </p:nvSpPr>
          <p:spPr>
            <a:xfrm>
              <a:off x="0" y="0"/>
              <a:ext cx="5889356" cy="8971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4CDED7-CC7C-E589-F5F9-24E8F9B118AC}"/>
                </a:ext>
              </a:extLst>
            </p:cNvPr>
            <p:cNvSpPr/>
            <p:nvPr/>
          </p:nvSpPr>
          <p:spPr>
            <a:xfrm>
              <a:off x="0" y="897101"/>
              <a:ext cx="5889356" cy="55542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0695893-79FC-5A6C-FAD2-E923791B4498}"/>
                </a:ext>
              </a:extLst>
            </p:cNvPr>
            <p:cNvGrpSpPr/>
            <p:nvPr/>
          </p:nvGrpSpPr>
          <p:grpSpPr>
            <a:xfrm>
              <a:off x="1592833" y="988062"/>
              <a:ext cx="2703690" cy="369332"/>
              <a:chOff x="1402541" y="988062"/>
              <a:chExt cx="2703690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529EF6-5C2B-6B68-3626-E8D5B4D219D4}"/>
                  </a:ext>
                </a:extLst>
              </p:cNvPr>
              <p:cNvSpPr txBox="1"/>
              <p:nvPr/>
            </p:nvSpPr>
            <p:spPr>
              <a:xfrm>
                <a:off x="1402541" y="988062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FF00"/>
                    </a:solidFill>
                  </a:rPr>
                  <a:t>Home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A4B034-5139-142A-82F4-D5DB8923A39A}"/>
                  </a:ext>
                </a:extLst>
              </p:cNvPr>
              <p:cNvSpPr txBox="1"/>
              <p:nvPr/>
            </p:nvSpPr>
            <p:spPr>
              <a:xfrm>
                <a:off x="2370787" y="988062"/>
                <a:ext cx="935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Apparel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031C4C-7B61-456E-F38A-4CF28B239BDB}"/>
                  </a:ext>
                </a:extLst>
              </p:cNvPr>
              <p:cNvSpPr txBox="1"/>
              <p:nvPr/>
            </p:nvSpPr>
            <p:spPr>
              <a:xfrm>
                <a:off x="3524020" y="988062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Cart</a:t>
                </a:r>
              </a:p>
            </p:txBody>
          </p:sp>
        </p:grpSp>
        <p:pic>
          <p:nvPicPr>
            <p:cNvPr id="22" name="Picture 21" descr="A black lion head with its mouth open&#10;&#10;Description automatically generated">
              <a:extLst>
                <a:ext uri="{FF2B5EF4-FFF2-40B4-BE49-F238E27FC236}">
                  <a16:creationId xmlns:a16="http://schemas.microsoft.com/office/drawing/2014/main" id="{198B2467-8C96-1A9C-1421-43B71C412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78" y="1542180"/>
              <a:ext cx="5410200" cy="4013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2AAA8A-D2BC-98E5-FD57-89958855B4EA}"/>
                </a:ext>
              </a:extLst>
            </p:cNvPr>
            <p:cNvSpPr txBox="1"/>
            <p:nvPr/>
          </p:nvSpPr>
          <p:spPr>
            <a:xfrm>
              <a:off x="1733706" y="214473"/>
              <a:ext cx="2421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</a:rPr>
                <a:t>TRILEOS APPAREL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B2EF555-FE51-FB15-6509-FCD5773C73F4}"/>
                </a:ext>
              </a:extLst>
            </p:cNvPr>
            <p:cNvSpPr/>
            <p:nvPr/>
          </p:nvSpPr>
          <p:spPr>
            <a:xfrm>
              <a:off x="2143674" y="4620670"/>
              <a:ext cx="1602008" cy="480447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SHOP NOW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3B8163-8D02-F7BB-C190-408A54736FDC}"/>
                </a:ext>
              </a:extLst>
            </p:cNvPr>
            <p:cNvSpPr txBox="1"/>
            <p:nvPr/>
          </p:nvSpPr>
          <p:spPr>
            <a:xfrm>
              <a:off x="1354880" y="2104305"/>
              <a:ext cx="3179597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i="0" dirty="0" err="1">
                  <a:solidFill>
                    <a:srgbClr val="FFFF00"/>
                  </a:solidFill>
                  <a:effectLst/>
                  <a:latin typeface="Slack-Lato"/>
                </a:rPr>
                <a:t>Trileos</a:t>
              </a:r>
              <a:r>
                <a:rPr lang="en-US" sz="3200" b="1" i="0" dirty="0">
                  <a:solidFill>
                    <a:srgbClr val="FFFF00"/>
                  </a:solidFill>
                  <a:effectLst/>
                  <a:latin typeface="Slack-Lato"/>
                </a:rPr>
                <a:t>. </a:t>
              </a:r>
              <a:r>
                <a:rPr lang="en-US" sz="3200" b="1" i="0" dirty="0">
                  <a:solidFill>
                    <a:schemeClr val="bg1"/>
                  </a:solidFill>
                  <a:effectLst/>
                  <a:latin typeface="Slack-Lato"/>
                </a:rPr>
                <a:t>Stylish, comfortable clothes for dangerous kids.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648F3A3-5FE8-3419-13D2-8A32F30E72DA}"/>
                </a:ext>
              </a:extLst>
            </p:cNvPr>
            <p:cNvGrpSpPr/>
            <p:nvPr/>
          </p:nvGrpSpPr>
          <p:grpSpPr>
            <a:xfrm>
              <a:off x="0" y="6451311"/>
              <a:ext cx="5889356" cy="407411"/>
              <a:chOff x="-6" y="5858358"/>
              <a:chExt cx="12193652" cy="40741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2BDFB2-752D-46A3-508C-8396024D836C}"/>
                  </a:ext>
                </a:extLst>
              </p:cNvPr>
              <p:cNvSpPr/>
              <p:nvPr/>
            </p:nvSpPr>
            <p:spPr>
              <a:xfrm>
                <a:off x="1646" y="5858358"/>
                <a:ext cx="12192000" cy="4074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03541E8-D863-66BA-F4E1-C525768975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6" y="5858358"/>
                <a:ext cx="1219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E2B05E-81F5-E90A-337B-C2C1038C17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879949"/>
              <a:ext cx="58885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A logo with a lion head&#10;&#10;Description automatically generated">
              <a:extLst>
                <a:ext uri="{FF2B5EF4-FFF2-40B4-BE49-F238E27FC236}">
                  <a16:creationId xmlns:a16="http://schemas.microsoft.com/office/drawing/2014/main" id="{87A5369C-39E6-75AB-35A1-C644716CE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30" y="87983"/>
              <a:ext cx="1227281" cy="1349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1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B0AD7AB7-8B53-356D-2DF5-FDDBF27D7BB1}"/>
              </a:ext>
            </a:extLst>
          </p:cNvPr>
          <p:cNvGrpSpPr/>
          <p:nvPr/>
        </p:nvGrpSpPr>
        <p:grpSpPr>
          <a:xfrm>
            <a:off x="-804" y="14989"/>
            <a:ext cx="12192804" cy="16652738"/>
            <a:chOff x="-804" y="-1"/>
            <a:chExt cx="12192804" cy="1665273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9D17C64-35B0-EB3C-CEE7-65AC9B8DA8D6}"/>
                </a:ext>
              </a:extLst>
            </p:cNvPr>
            <p:cNvSpPr/>
            <p:nvPr/>
          </p:nvSpPr>
          <p:spPr>
            <a:xfrm>
              <a:off x="-804" y="-1"/>
              <a:ext cx="12192804" cy="16652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9A2952-A02B-6076-D47C-62EDEFCF1C34}"/>
                </a:ext>
              </a:extLst>
            </p:cNvPr>
            <p:cNvSpPr/>
            <p:nvPr/>
          </p:nvSpPr>
          <p:spPr>
            <a:xfrm>
              <a:off x="0" y="0"/>
              <a:ext cx="12192000" cy="8799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529EF6-5C2B-6B68-3626-E8D5B4D219D4}"/>
                </a:ext>
              </a:extLst>
            </p:cNvPr>
            <p:cNvSpPr txBox="1"/>
            <p:nvPr/>
          </p:nvSpPr>
          <p:spPr>
            <a:xfrm>
              <a:off x="9311883" y="217719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Home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4B034-5139-142A-82F4-D5DB8923A39A}"/>
                </a:ext>
              </a:extLst>
            </p:cNvPr>
            <p:cNvSpPr txBox="1"/>
            <p:nvPr/>
          </p:nvSpPr>
          <p:spPr>
            <a:xfrm>
              <a:off x="10321422" y="217719"/>
              <a:ext cx="935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Apparel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031C4C-7B61-456E-F38A-4CF28B239BDB}"/>
                </a:ext>
              </a:extLst>
            </p:cNvPr>
            <p:cNvSpPr txBox="1"/>
            <p:nvPr/>
          </p:nvSpPr>
          <p:spPr>
            <a:xfrm>
              <a:off x="11433362" y="217719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Cart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2AAA8A-D2BC-98E5-FD57-89958855B4EA}"/>
                </a:ext>
              </a:extLst>
            </p:cNvPr>
            <p:cNvSpPr txBox="1"/>
            <p:nvPr/>
          </p:nvSpPr>
          <p:spPr>
            <a:xfrm>
              <a:off x="1693736" y="200566"/>
              <a:ext cx="2421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</a:rPr>
                <a:t>TRILEOS APPAREL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F9CDD4-74CF-7D7B-5263-A7365C3B29BE}"/>
                </a:ext>
              </a:extLst>
            </p:cNvPr>
            <p:cNvCxnSpPr/>
            <p:nvPr/>
          </p:nvCxnSpPr>
          <p:spPr>
            <a:xfrm flipH="1">
              <a:off x="0" y="87994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A logo with a lion head&#10;&#10;Description automatically generated">
              <a:extLst>
                <a:ext uri="{FF2B5EF4-FFF2-40B4-BE49-F238E27FC236}">
                  <a16:creationId xmlns:a16="http://schemas.microsoft.com/office/drawing/2014/main" id="{87A5369C-39E6-75AB-35A1-C644716CE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30" y="87983"/>
              <a:ext cx="1227281" cy="1349092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3DE924-2953-3D57-A3E0-14776CDA406B}"/>
                </a:ext>
              </a:extLst>
            </p:cNvPr>
            <p:cNvSpPr/>
            <p:nvPr/>
          </p:nvSpPr>
          <p:spPr>
            <a:xfrm>
              <a:off x="0" y="16245326"/>
              <a:ext cx="12192000" cy="4074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58F3B8A-2F4C-2F8E-C448-6F84A0192D1B}"/>
                </a:ext>
              </a:extLst>
            </p:cNvPr>
            <p:cNvGrpSpPr/>
            <p:nvPr/>
          </p:nvGrpSpPr>
          <p:grpSpPr>
            <a:xfrm>
              <a:off x="1604356" y="1572640"/>
              <a:ext cx="8983288" cy="3991737"/>
              <a:chOff x="1211384" y="1572640"/>
              <a:chExt cx="8983288" cy="3991737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B2EF555-FE51-FB15-6509-FCD5773C73F4}"/>
                  </a:ext>
                </a:extLst>
              </p:cNvPr>
              <p:cNvSpPr/>
              <p:nvPr/>
            </p:nvSpPr>
            <p:spPr>
              <a:xfrm>
                <a:off x="7921329" y="4880614"/>
                <a:ext cx="1602008" cy="480447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BUY NOW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3B8163-8D02-F7BB-C190-408A54736FDC}"/>
                  </a:ext>
                </a:extLst>
              </p:cNvPr>
              <p:cNvSpPr txBox="1"/>
              <p:nvPr/>
            </p:nvSpPr>
            <p:spPr>
              <a:xfrm>
                <a:off x="1211384" y="1743077"/>
                <a:ext cx="5303715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Slack-Lato"/>
                  </a:rPr>
                  <a:t>Casual Dress Slacks</a:t>
                </a:r>
                <a:r>
                  <a:rPr lang="en-US" sz="2000" b="1" i="0" dirty="0">
                    <a:effectLst/>
                    <a:latin typeface="Slack-Lato"/>
                  </a:rPr>
                  <a:t> </a:t>
                </a:r>
              </a:p>
              <a:p>
                <a:r>
                  <a:rPr lang="en-US" sz="2000" i="0" dirty="0">
                    <a:effectLst/>
                    <a:latin typeface="Slack-Lato"/>
                  </a:rPr>
                  <a:t>Dress to Kill. Our dress slacks are DNA </a:t>
                </a:r>
                <a:r>
                  <a:rPr lang="en-US" sz="2000" i="1" dirty="0">
                    <a:effectLst/>
                    <a:latin typeface="Slack-Lato"/>
                  </a:rPr>
                  <a:t>and</a:t>
                </a:r>
                <a:r>
                  <a:rPr lang="en-US" sz="2000" i="0" dirty="0">
                    <a:effectLst/>
                    <a:latin typeface="Slack-Lato"/>
                  </a:rPr>
                  <a:t> stain resistant. They are flexible enough to get you into trouble, but tough enough to handle the punishment.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2CBC331-F73D-18A1-3A39-67711826FDFF}"/>
                  </a:ext>
                </a:extLst>
              </p:cNvPr>
              <p:cNvSpPr/>
              <p:nvPr/>
            </p:nvSpPr>
            <p:spPr>
              <a:xfrm>
                <a:off x="7249994" y="1572640"/>
                <a:ext cx="2944678" cy="294467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4D34F10-9B5F-A0A2-6071-1BDEA05DBBAE}"/>
                  </a:ext>
                </a:extLst>
              </p:cNvPr>
              <p:cNvSpPr/>
              <p:nvPr/>
            </p:nvSpPr>
            <p:spPr>
              <a:xfrm>
                <a:off x="1316529" y="4649661"/>
                <a:ext cx="351783" cy="35178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647B38A-A42F-A1C5-1932-E1CAC510E518}"/>
                  </a:ext>
                </a:extLst>
              </p:cNvPr>
              <p:cNvSpPr/>
              <p:nvPr/>
            </p:nvSpPr>
            <p:spPr>
              <a:xfrm>
                <a:off x="1876978" y="4649661"/>
                <a:ext cx="351783" cy="3517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D172BDD-568B-E922-742C-E190A5B801F8}"/>
                  </a:ext>
                </a:extLst>
              </p:cNvPr>
              <p:cNvSpPr/>
              <p:nvPr/>
            </p:nvSpPr>
            <p:spPr>
              <a:xfrm>
                <a:off x="2437427" y="4649661"/>
                <a:ext cx="351783" cy="3517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47088C2-51DF-BF2C-260E-D5B6261ACBB9}"/>
                  </a:ext>
                </a:extLst>
              </p:cNvPr>
              <p:cNvSpPr/>
              <p:nvPr/>
            </p:nvSpPr>
            <p:spPr>
              <a:xfrm>
                <a:off x="2997876" y="4643701"/>
                <a:ext cx="351783" cy="35178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5D492B6-A19A-FABC-1B16-1EE30FE428C9}"/>
                  </a:ext>
                </a:extLst>
              </p:cNvPr>
              <p:cNvSpPr/>
              <p:nvPr/>
            </p:nvSpPr>
            <p:spPr>
              <a:xfrm>
                <a:off x="3558325" y="4649661"/>
                <a:ext cx="351783" cy="35178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5DB7C3F-8FEF-D285-E947-C439C0138A19}"/>
                  </a:ext>
                </a:extLst>
              </p:cNvPr>
              <p:cNvSpPr/>
              <p:nvPr/>
            </p:nvSpPr>
            <p:spPr>
              <a:xfrm>
                <a:off x="4118776" y="4649661"/>
                <a:ext cx="351783" cy="35178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4E8A5D5-A6E4-8E8B-5585-3FAE431C465C}"/>
                  </a:ext>
                </a:extLst>
              </p:cNvPr>
              <p:cNvSpPr/>
              <p:nvPr/>
            </p:nvSpPr>
            <p:spPr>
              <a:xfrm>
                <a:off x="1316529" y="5212594"/>
                <a:ext cx="351783" cy="35178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F1611F7-EF55-BE26-DA83-6D472162EF1D}"/>
                  </a:ext>
                </a:extLst>
              </p:cNvPr>
              <p:cNvSpPr/>
              <p:nvPr/>
            </p:nvSpPr>
            <p:spPr>
              <a:xfrm>
                <a:off x="1876977" y="5212592"/>
                <a:ext cx="351783" cy="351783"/>
              </a:xfrm>
              <a:prstGeom prst="rect">
                <a:avLst/>
              </a:prstGeom>
              <a:solidFill>
                <a:srgbClr val="9452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60E4D4B-29C7-B38A-CF9A-8F3153CAB783}"/>
                  </a:ext>
                </a:extLst>
              </p:cNvPr>
              <p:cNvSpPr/>
              <p:nvPr/>
            </p:nvSpPr>
            <p:spPr>
              <a:xfrm>
                <a:off x="2440382" y="5212592"/>
                <a:ext cx="351783" cy="35178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52A725C-61B1-1FC8-A711-518B0F976549}"/>
                  </a:ext>
                </a:extLst>
              </p:cNvPr>
              <p:cNvGrpSpPr/>
              <p:nvPr/>
            </p:nvGrpSpPr>
            <p:grpSpPr>
              <a:xfrm>
                <a:off x="1314911" y="4214993"/>
                <a:ext cx="3155648" cy="246358"/>
                <a:chOff x="1286473" y="3961985"/>
                <a:chExt cx="3155648" cy="246358"/>
              </a:xfrm>
            </p:grpSpPr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509275BE-4A8E-182C-F43B-94BA53D3630C}"/>
                    </a:ext>
                  </a:extLst>
                </p:cNvPr>
                <p:cNvSpPr/>
                <p:nvPr/>
              </p:nvSpPr>
              <p:spPr>
                <a:xfrm>
                  <a:off x="1286473" y="3971926"/>
                  <a:ext cx="652881" cy="23641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12-14</a:t>
                  </a:r>
                </a:p>
              </p:txBody>
            </p:sp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FB990E42-4BAD-60E4-F536-39B3BFCA4B36}"/>
                    </a:ext>
                  </a:extLst>
                </p:cNvPr>
                <p:cNvSpPr/>
                <p:nvPr/>
              </p:nvSpPr>
              <p:spPr>
                <a:xfrm>
                  <a:off x="2133364" y="3967490"/>
                  <a:ext cx="652881" cy="23641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10-12</a:t>
                  </a: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27357F6A-52C1-56F0-D981-283D54B4124A}"/>
                    </a:ext>
                  </a:extLst>
                </p:cNvPr>
                <p:cNvSpPr/>
                <p:nvPr/>
              </p:nvSpPr>
              <p:spPr>
                <a:xfrm>
                  <a:off x="2979413" y="3961986"/>
                  <a:ext cx="652881" cy="236417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8-10</a:t>
                  </a:r>
                </a:p>
              </p:txBody>
            </p:sp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152A1964-FA5F-EE89-CD81-19F4AA90FBCB}"/>
                    </a:ext>
                  </a:extLst>
                </p:cNvPr>
                <p:cNvSpPr/>
                <p:nvPr/>
              </p:nvSpPr>
              <p:spPr>
                <a:xfrm>
                  <a:off x="3789240" y="3961985"/>
                  <a:ext cx="652881" cy="23641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6-8</a:t>
                  </a:r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621E0B1-5D30-3FE3-0510-583F96AC293B}"/>
                  </a:ext>
                </a:extLst>
              </p:cNvPr>
              <p:cNvSpPr/>
              <p:nvPr/>
            </p:nvSpPr>
            <p:spPr>
              <a:xfrm>
                <a:off x="2939182" y="4579371"/>
                <a:ext cx="469169" cy="480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B517428-5BDD-01F2-E0F9-03E9AFD58A01}"/>
                </a:ext>
              </a:extLst>
            </p:cNvPr>
            <p:cNvGrpSpPr/>
            <p:nvPr/>
          </p:nvGrpSpPr>
          <p:grpSpPr>
            <a:xfrm>
              <a:off x="1604356" y="6643367"/>
              <a:ext cx="8983288" cy="3991737"/>
              <a:chOff x="1211384" y="1572640"/>
              <a:chExt cx="8983288" cy="3991737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88D8F9BE-B9EF-AA6E-96C6-7B9F760C74A7}"/>
                  </a:ext>
                </a:extLst>
              </p:cNvPr>
              <p:cNvSpPr/>
              <p:nvPr/>
            </p:nvSpPr>
            <p:spPr>
              <a:xfrm>
                <a:off x="7921329" y="4880614"/>
                <a:ext cx="1602008" cy="480447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BUY NOW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3E13D58-9F26-BB63-6F1B-7FF61AB3BA4B}"/>
                  </a:ext>
                </a:extLst>
              </p:cNvPr>
              <p:cNvSpPr txBox="1"/>
              <p:nvPr/>
            </p:nvSpPr>
            <p:spPr>
              <a:xfrm>
                <a:off x="1211384" y="1743077"/>
                <a:ext cx="5303715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Slack-Lato"/>
                  </a:rPr>
                  <a:t>Casual Dress Shorts</a:t>
                </a:r>
                <a:r>
                  <a:rPr lang="en-US" sz="2000" b="1" i="0" dirty="0">
                    <a:effectLst/>
                    <a:latin typeface="Slack-Lato"/>
                  </a:rPr>
                  <a:t> </a:t>
                </a:r>
              </a:p>
              <a:p>
                <a:r>
                  <a:rPr lang="en-US" sz="2000" i="0" dirty="0">
                    <a:effectLst/>
                    <a:latin typeface="Slack-Lato"/>
                  </a:rPr>
                  <a:t>Life is Shorts, Play Hard. These shorts are so comfortable and stylish you might not want to take them off. And given the </a:t>
                </a:r>
                <a:r>
                  <a:rPr lang="en-US" sz="2000" i="0" dirty="0" err="1">
                    <a:effectLst/>
                    <a:latin typeface="Slack-Lato"/>
                  </a:rPr>
                  <a:t>antimocrobial</a:t>
                </a:r>
                <a:r>
                  <a:rPr lang="en-US" sz="2000" i="0" dirty="0">
                    <a:effectLst/>
                    <a:latin typeface="Slack-Lato"/>
                  </a:rPr>
                  <a:t> stain resistant fabric, you don't have to.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F6CB959-AEB6-288E-2705-6CB62B0E6F1B}"/>
                  </a:ext>
                </a:extLst>
              </p:cNvPr>
              <p:cNvSpPr/>
              <p:nvPr/>
            </p:nvSpPr>
            <p:spPr>
              <a:xfrm>
                <a:off x="7249994" y="1572640"/>
                <a:ext cx="2944678" cy="294467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A74BC0-943B-C82A-4BAA-A7F4B23B904D}"/>
                  </a:ext>
                </a:extLst>
              </p:cNvPr>
              <p:cNvSpPr/>
              <p:nvPr/>
            </p:nvSpPr>
            <p:spPr>
              <a:xfrm>
                <a:off x="1316529" y="4649661"/>
                <a:ext cx="351783" cy="35178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342A19F-3F6D-D059-2D6C-22B2973458D2}"/>
                  </a:ext>
                </a:extLst>
              </p:cNvPr>
              <p:cNvSpPr/>
              <p:nvPr/>
            </p:nvSpPr>
            <p:spPr>
              <a:xfrm>
                <a:off x="1876978" y="4649661"/>
                <a:ext cx="351783" cy="3517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5F4F027-6F25-AEBF-2F0F-C81D764AE8E5}"/>
                  </a:ext>
                </a:extLst>
              </p:cNvPr>
              <p:cNvSpPr/>
              <p:nvPr/>
            </p:nvSpPr>
            <p:spPr>
              <a:xfrm>
                <a:off x="2437427" y="4649661"/>
                <a:ext cx="351783" cy="3517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CBD54F7-0993-C0AD-EA96-E4000C818BC0}"/>
                  </a:ext>
                </a:extLst>
              </p:cNvPr>
              <p:cNvSpPr/>
              <p:nvPr/>
            </p:nvSpPr>
            <p:spPr>
              <a:xfrm>
                <a:off x="2997876" y="4643701"/>
                <a:ext cx="351783" cy="35178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8A92E6E-D1F1-0D38-9ABC-E529BE67A351}"/>
                  </a:ext>
                </a:extLst>
              </p:cNvPr>
              <p:cNvSpPr/>
              <p:nvPr/>
            </p:nvSpPr>
            <p:spPr>
              <a:xfrm>
                <a:off x="3558325" y="4649661"/>
                <a:ext cx="351783" cy="35178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86B1DDE-B9CD-2355-643E-0632A992B57F}"/>
                  </a:ext>
                </a:extLst>
              </p:cNvPr>
              <p:cNvSpPr/>
              <p:nvPr/>
            </p:nvSpPr>
            <p:spPr>
              <a:xfrm>
                <a:off x="4118776" y="4649661"/>
                <a:ext cx="351783" cy="35178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983179-4BC3-40AC-3B89-3F0CB20C355E}"/>
                  </a:ext>
                </a:extLst>
              </p:cNvPr>
              <p:cNvSpPr/>
              <p:nvPr/>
            </p:nvSpPr>
            <p:spPr>
              <a:xfrm>
                <a:off x="1316529" y="5212594"/>
                <a:ext cx="351783" cy="35178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CA15977-232C-1AB7-7447-81E00D4BB5CB}"/>
                  </a:ext>
                </a:extLst>
              </p:cNvPr>
              <p:cNvSpPr/>
              <p:nvPr/>
            </p:nvSpPr>
            <p:spPr>
              <a:xfrm>
                <a:off x="1876977" y="5212592"/>
                <a:ext cx="351783" cy="351783"/>
              </a:xfrm>
              <a:prstGeom prst="rect">
                <a:avLst/>
              </a:prstGeom>
              <a:solidFill>
                <a:srgbClr val="9452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4114B92-E630-9E12-B79B-83CBC8C208B7}"/>
                  </a:ext>
                </a:extLst>
              </p:cNvPr>
              <p:cNvSpPr/>
              <p:nvPr/>
            </p:nvSpPr>
            <p:spPr>
              <a:xfrm>
                <a:off x="2440382" y="5212592"/>
                <a:ext cx="351783" cy="35178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DAA89288-91A9-11BD-65AC-1ABF94EAF748}"/>
                  </a:ext>
                </a:extLst>
              </p:cNvPr>
              <p:cNvGrpSpPr/>
              <p:nvPr/>
            </p:nvGrpSpPr>
            <p:grpSpPr>
              <a:xfrm>
                <a:off x="1314911" y="4214993"/>
                <a:ext cx="3155648" cy="246358"/>
                <a:chOff x="1286473" y="3961985"/>
                <a:chExt cx="3155648" cy="246358"/>
              </a:xfrm>
            </p:grpSpPr>
            <p:sp>
              <p:nvSpPr>
                <p:cNvPr id="68" name="Rounded Rectangle 67">
                  <a:extLst>
                    <a:ext uri="{FF2B5EF4-FFF2-40B4-BE49-F238E27FC236}">
                      <a16:creationId xmlns:a16="http://schemas.microsoft.com/office/drawing/2014/main" id="{BAA563DE-7B7F-A219-BF84-7A2492011694}"/>
                    </a:ext>
                  </a:extLst>
                </p:cNvPr>
                <p:cNvSpPr/>
                <p:nvPr/>
              </p:nvSpPr>
              <p:spPr>
                <a:xfrm>
                  <a:off x="1286473" y="3971926"/>
                  <a:ext cx="652881" cy="23641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12-14</a:t>
                  </a:r>
                </a:p>
              </p:txBody>
            </p:sp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D0C56BF2-5E52-982A-FD9F-18609562D9A1}"/>
                    </a:ext>
                  </a:extLst>
                </p:cNvPr>
                <p:cNvSpPr/>
                <p:nvPr/>
              </p:nvSpPr>
              <p:spPr>
                <a:xfrm>
                  <a:off x="2133364" y="3967490"/>
                  <a:ext cx="652881" cy="23641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10-12</a:t>
                  </a:r>
                </a:p>
              </p:txBody>
            </p:sp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78FBFA56-B39B-1ED5-757C-AA7C700AC878}"/>
                    </a:ext>
                  </a:extLst>
                </p:cNvPr>
                <p:cNvSpPr/>
                <p:nvPr/>
              </p:nvSpPr>
              <p:spPr>
                <a:xfrm>
                  <a:off x="2979413" y="3961986"/>
                  <a:ext cx="652881" cy="236417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8-10</a:t>
                  </a:r>
                </a:p>
              </p:txBody>
            </p:sp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47D3499F-2BC7-D4A7-7A98-64204D8B54B3}"/>
                    </a:ext>
                  </a:extLst>
                </p:cNvPr>
                <p:cNvSpPr/>
                <p:nvPr/>
              </p:nvSpPr>
              <p:spPr>
                <a:xfrm>
                  <a:off x="3789240" y="3961985"/>
                  <a:ext cx="652881" cy="23641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6-8</a:t>
                  </a: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7F1B8DC-D37F-2064-3A60-7DB4CA0DB832}"/>
                  </a:ext>
                </a:extLst>
              </p:cNvPr>
              <p:cNvSpPr/>
              <p:nvPr/>
            </p:nvSpPr>
            <p:spPr>
              <a:xfrm>
                <a:off x="2939182" y="4579371"/>
                <a:ext cx="469169" cy="480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8222916-37F2-5FCF-74E8-8B325916AA74}"/>
                </a:ext>
              </a:extLst>
            </p:cNvPr>
            <p:cNvGrpSpPr/>
            <p:nvPr/>
          </p:nvGrpSpPr>
          <p:grpSpPr>
            <a:xfrm>
              <a:off x="1604356" y="11714094"/>
              <a:ext cx="8983288" cy="3991737"/>
              <a:chOff x="1211384" y="1572640"/>
              <a:chExt cx="8983288" cy="3991737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09ACF295-B4D1-0821-2978-948BCE66B8E2}"/>
                  </a:ext>
                </a:extLst>
              </p:cNvPr>
              <p:cNvSpPr/>
              <p:nvPr/>
            </p:nvSpPr>
            <p:spPr>
              <a:xfrm>
                <a:off x="7921329" y="4880614"/>
                <a:ext cx="1602008" cy="480447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BUY NOW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5F9ADDD-1DB1-FF10-FE20-70C752FFF3FB}"/>
                  </a:ext>
                </a:extLst>
              </p:cNvPr>
              <p:cNvSpPr txBox="1"/>
              <p:nvPr/>
            </p:nvSpPr>
            <p:spPr>
              <a:xfrm>
                <a:off x="1211384" y="1743077"/>
                <a:ext cx="5303715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i="0" dirty="0">
                    <a:effectLst/>
                    <a:latin typeface="Slack-Lato"/>
                  </a:rPr>
                  <a:t>Crested Polo Shirts</a:t>
                </a:r>
              </a:p>
              <a:p>
                <a:r>
                  <a:rPr lang="en-US" sz="2000" i="0" dirty="0">
                    <a:effectLst/>
                    <a:latin typeface="Slack-Lato"/>
                  </a:rPr>
                  <a:t>You're not pouting, you’re modeling a dramatically stoic expression. This polo looks so good your mother won't even realize you're not smiling for the family photo. You won't even realize it's a polo.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10A2BE8-C839-AC18-6591-5477F6D588BF}"/>
                  </a:ext>
                </a:extLst>
              </p:cNvPr>
              <p:cNvSpPr/>
              <p:nvPr/>
            </p:nvSpPr>
            <p:spPr>
              <a:xfrm>
                <a:off x="7249994" y="1572640"/>
                <a:ext cx="2944678" cy="294467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EF98295-04AA-1D53-2C43-41157BAA9B2A}"/>
                  </a:ext>
                </a:extLst>
              </p:cNvPr>
              <p:cNvSpPr/>
              <p:nvPr/>
            </p:nvSpPr>
            <p:spPr>
              <a:xfrm>
                <a:off x="1316529" y="4649661"/>
                <a:ext cx="351783" cy="35178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8FF7ED2-2D80-0944-A9C8-2DD5EE3A9622}"/>
                  </a:ext>
                </a:extLst>
              </p:cNvPr>
              <p:cNvSpPr/>
              <p:nvPr/>
            </p:nvSpPr>
            <p:spPr>
              <a:xfrm>
                <a:off x="1876978" y="4649661"/>
                <a:ext cx="351783" cy="3517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02ACC81-33B1-FEAA-4DF6-43C1C5A21D5B}"/>
                  </a:ext>
                </a:extLst>
              </p:cNvPr>
              <p:cNvSpPr/>
              <p:nvPr/>
            </p:nvSpPr>
            <p:spPr>
              <a:xfrm>
                <a:off x="2437427" y="4649661"/>
                <a:ext cx="351783" cy="3517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C2F964E-E35A-1B86-067C-C401DB38557D}"/>
                  </a:ext>
                </a:extLst>
              </p:cNvPr>
              <p:cNvSpPr/>
              <p:nvPr/>
            </p:nvSpPr>
            <p:spPr>
              <a:xfrm>
                <a:off x="2997876" y="4643701"/>
                <a:ext cx="351783" cy="35178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2B6DDB0-946C-A8EC-34DE-B6C9B718B1A8}"/>
                  </a:ext>
                </a:extLst>
              </p:cNvPr>
              <p:cNvSpPr/>
              <p:nvPr/>
            </p:nvSpPr>
            <p:spPr>
              <a:xfrm>
                <a:off x="3558325" y="4649661"/>
                <a:ext cx="351783" cy="35178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50792F5-964B-B86E-9477-FCD227FB6576}"/>
                  </a:ext>
                </a:extLst>
              </p:cNvPr>
              <p:cNvSpPr/>
              <p:nvPr/>
            </p:nvSpPr>
            <p:spPr>
              <a:xfrm>
                <a:off x="4118776" y="4649661"/>
                <a:ext cx="351783" cy="35178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00DF5B4-1EF2-22C6-0680-67251F23A699}"/>
                  </a:ext>
                </a:extLst>
              </p:cNvPr>
              <p:cNvSpPr/>
              <p:nvPr/>
            </p:nvSpPr>
            <p:spPr>
              <a:xfrm>
                <a:off x="1316529" y="5212594"/>
                <a:ext cx="351783" cy="35178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9F87934-EF26-73C8-EF5D-E5E89FC560CC}"/>
                  </a:ext>
                </a:extLst>
              </p:cNvPr>
              <p:cNvSpPr/>
              <p:nvPr/>
            </p:nvSpPr>
            <p:spPr>
              <a:xfrm>
                <a:off x="1876977" y="5212592"/>
                <a:ext cx="351783" cy="351783"/>
              </a:xfrm>
              <a:prstGeom prst="rect">
                <a:avLst/>
              </a:prstGeom>
              <a:solidFill>
                <a:srgbClr val="9452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F00BFA7-03AD-AE60-6A92-AAD576911736}"/>
                  </a:ext>
                </a:extLst>
              </p:cNvPr>
              <p:cNvSpPr/>
              <p:nvPr/>
            </p:nvSpPr>
            <p:spPr>
              <a:xfrm>
                <a:off x="2440382" y="5212592"/>
                <a:ext cx="351783" cy="35178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E7B629B-9D97-9EC0-18A4-E2D51B51B36B}"/>
                  </a:ext>
                </a:extLst>
              </p:cNvPr>
              <p:cNvGrpSpPr/>
              <p:nvPr/>
            </p:nvGrpSpPr>
            <p:grpSpPr>
              <a:xfrm>
                <a:off x="1314911" y="4214993"/>
                <a:ext cx="3155648" cy="246358"/>
                <a:chOff x="1286473" y="3961985"/>
                <a:chExt cx="3155648" cy="246358"/>
              </a:xfrm>
            </p:grpSpPr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39A380F4-BB10-2721-3D0C-EBD4E24BFFA9}"/>
                    </a:ext>
                  </a:extLst>
                </p:cNvPr>
                <p:cNvSpPr/>
                <p:nvPr/>
              </p:nvSpPr>
              <p:spPr>
                <a:xfrm>
                  <a:off x="1286473" y="3971926"/>
                  <a:ext cx="652881" cy="23641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12-14</a:t>
                  </a:r>
                </a:p>
              </p:txBody>
            </p:sp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E843DA17-E8FD-93AC-C2BB-36EAB054E2A7}"/>
                    </a:ext>
                  </a:extLst>
                </p:cNvPr>
                <p:cNvSpPr/>
                <p:nvPr/>
              </p:nvSpPr>
              <p:spPr>
                <a:xfrm>
                  <a:off x="2133364" y="3967490"/>
                  <a:ext cx="652881" cy="23641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10-12</a:t>
                  </a:r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7C735492-6328-FB48-C1B6-E379FE7FF9A6}"/>
                    </a:ext>
                  </a:extLst>
                </p:cNvPr>
                <p:cNvSpPr/>
                <p:nvPr/>
              </p:nvSpPr>
              <p:spPr>
                <a:xfrm>
                  <a:off x="2979413" y="3961986"/>
                  <a:ext cx="652881" cy="236417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8-10</a:t>
                  </a:r>
                </a:p>
              </p:txBody>
            </p:sp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3A135D73-DE3D-A24A-B7E4-2C0B518786A4}"/>
                    </a:ext>
                  </a:extLst>
                </p:cNvPr>
                <p:cNvSpPr/>
                <p:nvPr/>
              </p:nvSpPr>
              <p:spPr>
                <a:xfrm>
                  <a:off x="3789240" y="3961985"/>
                  <a:ext cx="652881" cy="23641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6-8</a:t>
                  </a:r>
                </a:p>
              </p:txBody>
            </p: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701D8DA-7D85-C07B-2702-A43102069F1D}"/>
                  </a:ext>
                </a:extLst>
              </p:cNvPr>
              <p:cNvSpPr/>
              <p:nvPr/>
            </p:nvSpPr>
            <p:spPr>
              <a:xfrm>
                <a:off x="2939182" y="4579371"/>
                <a:ext cx="469169" cy="480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C12DEFA-D1FC-D792-69E8-7168DD518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1067" y="6103872"/>
              <a:ext cx="91898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9FA2291-E77B-9518-5248-FCD00971E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1067" y="11174599"/>
              <a:ext cx="91898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645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43CC5A-92EF-EBF0-F41F-A01DDEFD9E03}"/>
              </a:ext>
            </a:extLst>
          </p:cNvPr>
          <p:cNvCxnSpPr/>
          <p:nvPr/>
        </p:nvCxnSpPr>
        <p:spPr>
          <a:xfrm flipH="1">
            <a:off x="0" y="8971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6F5FDB7-A86A-036B-971A-E26403AADD83}"/>
              </a:ext>
            </a:extLst>
          </p:cNvPr>
          <p:cNvGrpSpPr/>
          <p:nvPr/>
        </p:nvGrpSpPr>
        <p:grpSpPr>
          <a:xfrm>
            <a:off x="-804" y="0"/>
            <a:ext cx="5890160" cy="10422017"/>
            <a:chOff x="-804" y="0"/>
            <a:chExt cx="5890160" cy="104220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B29A45-A990-3823-5C2A-5FD3AF651D46}"/>
                </a:ext>
              </a:extLst>
            </p:cNvPr>
            <p:cNvSpPr/>
            <p:nvPr/>
          </p:nvSpPr>
          <p:spPr>
            <a:xfrm>
              <a:off x="-804" y="0"/>
              <a:ext cx="5889356" cy="104220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6E92550-09A0-C098-FAEA-55F126D9F98F}"/>
                </a:ext>
              </a:extLst>
            </p:cNvPr>
            <p:cNvSpPr/>
            <p:nvPr/>
          </p:nvSpPr>
          <p:spPr>
            <a:xfrm>
              <a:off x="0" y="897100"/>
              <a:ext cx="5889356" cy="6150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9A2952-A02B-6076-D47C-62EDEFCF1C34}"/>
                </a:ext>
              </a:extLst>
            </p:cNvPr>
            <p:cNvSpPr/>
            <p:nvPr/>
          </p:nvSpPr>
          <p:spPr>
            <a:xfrm>
              <a:off x="0" y="0"/>
              <a:ext cx="5889356" cy="8971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0695893-79FC-5A6C-FAD2-E923791B4498}"/>
                </a:ext>
              </a:extLst>
            </p:cNvPr>
            <p:cNvGrpSpPr/>
            <p:nvPr/>
          </p:nvGrpSpPr>
          <p:grpSpPr>
            <a:xfrm>
              <a:off x="1592833" y="988062"/>
              <a:ext cx="2703690" cy="369332"/>
              <a:chOff x="1402541" y="988062"/>
              <a:chExt cx="2703690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529EF6-5C2B-6B68-3626-E8D5B4D219D4}"/>
                  </a:ext>
                </a:extLst>
              </p:cNvPr>
              <p:cNvSpPr txBox="1"/>
              <p:nvPr/>
            </p:nvSpPr>
            <p:spPr>
              <a:xfrm>
                <a:off x="1402541" y="988062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Home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A4B034-5139-142A-82F4-D5DB8923A39A}"/>
                  </a:ext>
                </a:extLst>
              </p:cNvPr>
              <p:cNvSpPr txBox="1"/>
              <p:nvPr/>
            </p:nvSpPr>
            <p:spPr>
              <a:xfrm>
                <a:off x="2370787" y="988062"/>
                <a:ext cx="935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FF00"/>
                    </a:solidFill>
                  </a:rPr>
                  <a:t>Apparel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031C4C-7B61-456E-F38A-4CF28B239BDB}"/>
                  </a:ext>
                </a:extLst>
              </p:cNvPr>
              <p:cNvSpPr txBox="1"/>
              <p:nvPr/>
            </p:nvSpPr>
            <p:spPr>
              <a:xfrm>
                <a:off x="3524020" y="988062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Cart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2AAA8A-D2BC-98E5-FD57-89958855B4EA}"/>
                </a:ext>
              </a:extLst>
            </p:cNvPr>
            <p:cNvSpPr txBox="1"/>
            <p:nvPr/>
          </p:nvSpPr>
          <p:spPr>
            <a:xfrm>
              <a:off x="1733706" y="214473"/>
              <a:ext cx="2421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</a:rPr>
                <a:t>TRILEOS APPAREL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648F3A3-5FE8-3419-13D2-8A32F30E72DA}"/>
                </a:ext>
              </a:extLst>
            </p:cNvPr>
            <p:cNvGrpSpPr/>
            <p:nvPr/>
          </p:nvGrpSpPr>
          <p:grpSpPr>
            <a:xfrm>
              <a:off x="0" y="10014606"/>
              <a:ext cx="5889356" cy="407411"/>
              <a:chOff x="-6" y="5858358"/>
              <a:chExt cx="12193652" cy="40741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2BDFB2-752D-46A3-508C-8396024D836C}"/>
                  </a:ext>
                </a:extLst>
              </p:cNvPr>
              <p:cNvSpPr/>
              <p:nvPr/>
            </p:nvSpPr>
            <p:spPr>
              <a:xfrm>
                <a:off x="1646" y="5858358"/>
                <a:ext cx="12192000" cy="4074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03541E8-D863-66BA-F4E1-C525768975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6" y="5858358"/>
                <a:ext cx="1219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B23AA226-D56F-B208-F88D-BBB0BC872C5F}"/>
                </a:ext>
              </a:extLst>
            </p:cNvPr>
            <p:cNvSpPr/>
            <p:nvPr/>
          </p:nvSpPr>
          <p:spPr>
            <a:xfrm>
              <a:off x="2143674" y="4997040"/>
              <a:ext cx="1602008" cy="48044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BUY NOW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C2AFEAD-2378-14A0-674C-FC692D3302C7}"/>
                </a:ext>
              </a:extLst>
            </p:cNvPr>
            <p:cNvSpPr/>
            <p:nvPr/>
          </p:nvSpPr>
          <p:spPr>
            <a:xfrm>
              <a:off x="1472339" y="1689066"/>
              <a:ext cx="2944678" cy="294467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44E7C7-1B43-4453-92C1-4655844C1AB0}"/>
                </a:ext>
              </a:extLst>
            </p:cNvPr>
            <p:cNvSpPr txBox="1"/>
            <p:nvPr/>
          </p:nvSpPr>
          <p:spPr>
            <a:xfrm>
              <a:off x="765359" y="5920222"/>
              <a:ext cx="4358638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latin typeface="Slack-Lato"/>
                </a:rPr>
                <a:t>Casual Dress Slacks</a:t>
              </a:r>
              <a:r>
                <a:rPr lang="en-US" sz="2000" b="1" i="0" dirty="0">
                  <a:effectLst/>
                  <a:latin typeface="Slack-Lato"/>
                </a:rPr>
                <a:t> </a:t>
              </a:r>
            </a:p>
            <a:p>
              <a:pPr algn="ctr"/>
              <a:r>
                <a:rPr lang="en-US" sz="2000" i="0" dirty="0">
                  <a:effectLst/>
                  <a:latin typeface="Slack-Lato"/>
                </a:rPr>
                <a:t>Dress to Kill. Our dress slacks are DNA </a:t>
              </a:r>
              <a:r>
                <a:rPr lang="en-US" sz="2000" i="1" dirty="0">
                  <a:effectLst/>
                  <a:latin typeface="Slack-Lato"/>
                </a:rPr>
                <a:t>and</a:t>
              </a:r>
              <a:r>
                <a:rPr lang="en-US" sz="2000" i="0" dirty="0">
                  <a:effectLst/>
                  <a:latin typeface="Slack-Lato"/>
                </a:rPr>
                <a:t> stain resistant. They are flexible enough to get you into trouble, but tough enough to handle the punishment.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5AF9F8-F9E8-4B77-D099-CC241EEDA399}"/>
                </a:ext>
              </a:extLst>
            </p:cNvPr>
            <p:cNvGrpSpPr/>
            <p:nvPr/>
          </p:nvGrpSpPr>
          <p:grpSpPr>
            <a:xfrm>
              <a:off x="1366854" y="8392138"/>
              <a:ext cx="3155648" cy="246358"/>
              <a:chOff x="1286473" y="3961985"/>
              <a:chExt cx="3155648" cy="246358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8626FFAA-225D-B484-AD27-BFEC1FB49E0D}"/>
                  </a:ext>
                </a:extLst>
              </p:cNvPr>
              <p:cNvSpPr/>
              <p:nvPr/>
            </p:nvSpPr>
            <p:spPr>
              <a:xfrm>
                <a:off x="1286473" y="3971926"/>
                <a:ext cx="652881" cy="2364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12-14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01855961-4FA1-DD9C-D022-513F25456EDE}"/>
                  </a:ext>
                </a:extLst>
              </p:cNvPr>
              <p:cNvSpPr/>
              <p:nvPr/>
            </p:nvSpPr>
            <p:spPr>
              <a:xfrm>
                <a:off x="2133364" y="3967490"/>
                <a:ext cx="652881" cy="2364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10-12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544B811-733C-5EBF-F4CC-F19230810704}"/>
                  </a:ext>
                </a:extLst>
              </p:cNvPr>
              <p:cNvSpPr/>
              <p:nvPr/>
            </p:nvSpPr>
            <p:spPr>
              <a:xfrm>
                <a:off x="2979413" y="3961986"/>
                <a:ext cx="652881" cy="236417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8-10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686F10A4-7F99-22E6-CA93-DF950160CA5E}"/>
                  </a:ext>
                </a:extLst>
              </p:cNvPr>
              <p:cNvSpPr/>
              <p:nvPr/>
            </p:nvSpPr>
            <p:spPr>
              <a:xfrm>
                <a:off x="3789240" y="3961985"/>
                <a:ext cx="652881" cy="2364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6-8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D891D2-DB09-0EA6-E656-F909CA2416D3}"/>
                </a:ext>
              </a:extLst>
            </p:cNvPr>
            <p:cNvGrpSpPr/>
            <p:nvPr/>
          </p:nvGrpSpPr>
          <p:grpSpPr>
            <a:xfrm>
              <a:off x="1367663" y="8756516"/>
              <a:ext cx="3154030" cy="985006"/>
              <a:chOff x="689982" y="8756516"/>
              <a:chExt cx="3154030" cy="98500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8E05BD-F0D3-EE08-8D9D-9D99FE6DC8E2}"/>
                  </a:ext>
                </a:extLst>
              </p:cNvPr>
              <p:cNvSpPr/>
              <p:nvPr/>
            </p:nvSpPr>
            <p:spPr>
              <a:xfrm>
                <a:off x="689982" y="8826806"/>
                <a:ext cx="351783" cy="35178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6CABBB-DA0F-71E1-C063-E497D6686B25}"/>
                  </a:ext>
                </a:extLst>
              </p:cNvPr>
              <p:cNvSpPr/>
              <p:nvPr/>
            </p:nvSpPr>
            <p:spPr>
              <a:xfrm>
                <a:off x="1250431" y="8826806"/>
                <a:ext cx="351783" cy="3517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002191-082D-BA10-D571-0CF2F931E45D}"/>
                  </a:ext>
                </a:extLst>
              </p:cNvPr>
              <p:cNvSpPr/>
              <p:nvPr/>
            </p:nvSpPr>
            <p:spPr>
              <a:xfrm>
                <a:off x="1810880" y="8826806"/>
                <a:ext cx="351783" cy="3517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F0B3BA-76CD-F5D7-87AA-7FC8DBC83BC8}"/>
                  </a:ext>
                </a:extLst>
              </p:cNvPr>
              <p:cNvSpPr/>
              <p:nvPr/>
            </p:nvSpPr>
            <p:spPr>
              <a:xfrm>
                <a:off x="2371329" y="8820846"/>
                <a:ext cx="351783" cy="35178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8040002-FDD0-3223-DEC4-4F87A863E422}"/>
                  </a:ext>
                </a:extLst>
              </p:cNvPr>
              <p:cNvSpPr/>
              <p:nvPr/>
            </p:nvSpPr>
            <p:spPr>
              <a:xfrm>
                <a:off x="2931778" y="8826806"/>
                <a:ext cx="351783" cy="35178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67A59C4-97E9-8F2C-AF69-BBBC94FF0ED8}"/>
                  </a:ext>
                </a:extLst>
              </p:cNvPr>
              <p:cNvSpPr/>
              <p:nvPr/>
            </p:nvSpPr>
            <p:spPr>
              <a:xfrm>
                <a:off x="3492229" y="8826806"/>
                <a:ext cx="351783" cy="35178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3CF31F-C9F9-C46F-41BF-4B69199D0836}"/>
                  </a:ext>
                </a:extLst>
              </p:cNvPr>
              <p:cNvSpPr/>
              <p:nvPr/>
            </p:nvSpPr>
            <p:spPr>
              <a:xfrm>
                <a:off x="689982" y="9389739"/>
                <a:ext cx="351783" cy="35178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AE46B94-23DE-A9D5-59F2-26197791C243}"/>
                  </a:ext>
                </a:extLst>
              </p:cNvPr>
              <p:cNvSpPr/>
              <p:nvPr/>
            </p:nvSpPr>
            <p:spPr>
              <a:xfrm>
                <a:off x="1250430" y="9389737"/>
                <a:ext cx="351783" cy="351783"/>
              </a:xfrm>
              <a:prstGeom prst="rect">
                <a:avLst/>
              </a:prstGeom>
              <a:solidFill>
                <a:srgbClr val="9452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06F6481-5202-8540-E8A4-C8D632998C40}"/>
                  </a:ext>
                </a:extLst>
              </p:cNvPr>
              <p:cNvSpPr/>
              <p:nvPr/>
            </p:nvSpPr>
            <p:spPr>
              <a:xfrm>
                <a:off x="1813835" y="9389737"/>
                <a:ext cx="351783" cy="35178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2DF16D-681C-C609-6E57-1445206F873D}"/>
                  </a:ext>
                </a:extLst>
              </p:cNvPr>
              <p:cNvSpPr/>
              <p:nvPr/>
            </p:nvSpPr>
            <p:spPr>
              <a:xfrm>
                <a:off x="2312635" y="8756516"/>
                <a:ext cx="469169" cy="480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B79C12-88EB-9958-3C50-6176C7AF6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879949"/>
              <a:ext cx="58885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A logo with a lion head&#10;&#10;Description automatically generated">
              <a:extLst>
                <a:ext uri="{FF2B5EF4-FFF2-40B4-BE49-F238E27FC236}">
                  <a16:creationId xmlns:a16="http://schemas.microsoft.com/office/drawing/2014/main" id="{87A5369C-39E6-75AB-35A1-C644716CE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30" y="87983"/>
              <a:ext cx="1227281" cy="1349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29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659CC5F-12A4-7201-4181-C9D61286E4C0}"/>
              </a:ext>
            </a:extLst>
          </p:cNvPr>
          <p:cNvGrpSpPr/>
          <p:nvPr/>
        </p:nvGrpSpPr>
        <p:grpSpPr>
          <a:xfrm>
            <a:off x="0" y="0"/>
            <a:ext cx="12486858" cy="6877036"/>
            <a:chOff x="0" y="0"/>
            <a:chExt cx="12486858" cy="68770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9A2952-A02B-6076-D47C-62EDEFCF1C34}"/>
                </a:ext>
              </a:extLst>
            </p:cNvPr>
            <p:cNvSpPr/>
            <p:nvPr/>
          </p:nvSpPr>
          <p:spPr>
            <a:xfrm>
              <a:off x="0" y="0"/>
              <a:ext cx="12192000" cy="8799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529EF6-5C2B-6B68-3626-E8D5B4D219D4}"/>
                </a:ext>
              </a:extLst>
            </p:cNvPr>
            <p:cNvSpPr txBox="1"/>
            <p:nvPr/>
          </p:nvSpPr>
          <p:spPr>
            <a:xfrm>
              <a:off x="9311883" y="217719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Home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4B034-5139-142A-82F4-D5DB8923A39A}"/>
                </a:ext>
              </a:extLst>
            </p:cNvPr>
            <p:cNvSpPr txBox="1"/>
            <p:nvPr/>
          </p:nvSpPr>
          <p:spPr>
            <a:xfrm>
              <a:off x="10321422" y="217719"/>
              <a:ext cx="935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Apparel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031C4C-7B61-456E-F38A-4CF28B239BDB}"/>
                </a:ext>
              </a:extLst>
            </p:cNvPr>
            <p:cNvSpPr txBox="1"/>
            <p:nvPr/>
          </p:nvSpPr>
          <p:spPr>
            <a:xfrm>
              <a:off x="11433362" y="217719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Cart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2AAA8A-D2BC-98E5-FD57-89958855B4EA}"/>
                </a:ext>
              </a:extLst>
            </p:cNvPr>
            <p:cNvSpPr txBox="1"/>
            <p:nvPr/>
          </p:nvSpPr>
          <p:spPr>
            <a:xfrm>
              <a:off x="1693736" y="200566"/>
              <a:ext cx="2421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</a:rPr>
                <a:t>TRILEOS APPAREL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F9CDD4-74CF-7D7B-5263-A7365C3B29BE}"/>
                </a:ext>
              </a:extLst>
            </p:cNvPr>
            <p:cNvCxnSpPr/>
            <p:nvPr/>
          </p:nvCxnSpPr>
          <p:spPr>
            <a:xfrm flipH="1">
              <a:off x="294858" y="199679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A logo with a lion head&#10;&#10;Description automatically generated">
              <a:extLst>
                <a:ext uri="{FF2B5EF4-FFF2-40B4-BE49-F238E27FC236}">
                  <a16:creationId xmlns:a16="http://schemas.microsoft.com/office/drawing/2014/main" id="{87A5369C-39E6-75AB-35A1-C644716CE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30" y="87983"/>
              <a:ext cx="1227281" cy="1349092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3DE924-2953-3D57-A3E0-14776CDA406B}"/>
                </a:ext>
              </a:extLst>
            </p:cNvPr>
            <p:cNvSpPr/>
            <p:nvPr/>
          </p:nvSpPr>
          <p:spPr>
            <a:xfrm>
              <a:off x="0" y="6469625"/>
              <a:ext cx="12192000" cy="4074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354F6C1-E487-BE4B-3BE2-C44180AE4B66}"/>
                </a:ext>
              </a:extLst>
            </p:cNvPr>
            <p:cNvGrpSpPr/>
            <p:nvPr/>
          </p:nvGrpSpPr>
          <p:grpSpPr>
            <a:xfrm>
              <a:off x="1353610" y="2355128"/>
              <a:ext cx="5646363" cy="3447289"/>
              <a:chOff x="1544146" y="1996796"/>
              <a:chExt cx="5646363" cy="344728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2CBC331-F73D-18A1-3A39-67711826FDFF}"/>
                  </a:ext>
                </a:extLst>
              </p:cNvPr>
              <p:cNvSpPr/>
              <p:nvPr/>
            </p:nvSpPr>
            <p:spPr>
              <a:xfrm>
                <a:off x="1730532" y="1996796"/>
                <a:ext cx="1432201" cy="143220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6F4673-DB19-F3B8-AEA1-A1D3AF23ED29}"/>
                  </a:ext>
                </a:extLst>
              </p:cNvPr>
              <p:cNvSpPr txBox="1"/>
              <p:nvPr/>
            </p:nvSpPr>
            <p:spPr>
              <a:xfrm>
                <a:off x="3345530" y="1996796"/>
                <a:ext cx="221014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Slack-Lato"/>
                  </a:rPr>
                  <a:t>Casual Dress Slacks</a:t>
                </a:r>
              </a:p>
              <a:p>
                <a:r>
                  <a:rPr lang="en-US" i="0" dirty="0">
                    <a:effectLst/>
                    <a:latin typeface="Slack-Lato"/>
                  </a:rPr>
                  <a:t>Price: $ --.-- </a:t>
                </a:r>
              </a:p>
              <a:p>
                <a:r>
                  <a:rPr lang="en-US" i="0" dirty="0">
                    <a:effectLst/>
                    <a:latin typeface="Slack-Lato"/>
                  </a:rPr>
                  <a:t>Size: 8-12</a:t>
                </a:r>
              </a:p>
              <a:p>
                <a:r>
                  <a:rPr lang="en-US" dirty="0">
                    <a:latin typeface="Slack-Lato"/>
                  </a:rPr>
                  <a:t>Color: Orange</a:t>
                </a:r>
              </a:p>
              <a:p>
                <a:r>
                  <a:rPr lang="en-US" i="0" dirty="0">
                    <a:effectLst/>
                    <a:latin typeface="Slack-Lato"/>
                  </a:rPr>
                  <a:t>Qty: 1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CA1EB55-6601-0974-01CE-FC62546A7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4146" y="3609294"/>
                <a:ext cx="564636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09EC3C7-8B06-477D-5410-58AF8710B8A2}"/>
                  </a:ext>
                </a:extLst>
              </p:cNvPr>
              <p:cNvSpPr/>
              <p:nvPr/>
            </p:nvSpPr>
            <p:spPr>
              <a:xfrm>
                <a:off x="1730532" y="3831587"/>
                <a:ext cx="1432201" cy="143220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84F1EE-4783-C179-67D5-F85123BB1892}"/>
                  </a:ext>
                </a:extLst>
              </p:cNvPr>
              <p:cNvSpPr txBox="1"/>
              <p:nvPr/>
            </p:nvSpPr>
            <p:spPr>
              <a:xfrm>
                <a:off x="3345530" y="3831587"/>
                <a:ext cx="221014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Slack-Lato"/>
                  </a:rPr>
                  <a:t>Polo Shirt</a:t>
                </a:r>
              </a:p>
              <a:p>
                <a:r>
                  <a:rPr lang="en-US" i="0" dirty="0">
                    <a:effectLst/>
                    <a:latin typeface="Slack-Lato"/>
                  </a:rPr>
                  <a:t>Price: $ --.-- </a:t>
                </a:r>
              </a:p>
              <a:p>
                <a:r>
                  <a:rPr lang="en-US" i="0" dirty="0">
                    <a:effectLst/>
                    <a:latin typeface="Slack-Lato"/>
                  </a:rPr>
                  <a:t>Size: 8-12</a:t>
                </a:r>
              </a:p>
              <a:p>
                <a:r>
                  <a:rPr lang="en-US" dirty="0">
                    <a:latin typeface="Slack-Lato"/>
                  </a:rPr>
                  <a:t>Color: Green</a:t>
                </a:r>
              </a:p>
              <a:p>
                <a:r>
                  <a:rPr lang="en-US" i="0" dirty="0">
                    <a:effectLst/>
                    <a:latin typeface="Slack-Lato"/>
                  </a:rPr>
                  <a:t>Qty: 1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B7363B9-D46A-E66D-742F-90AB4DE5BC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4146" y="5444085"/>
                <a:ext cx="564636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934935D-45D6-5BC1-4278-C395E0AEBDFC}"/>
                </a:ext>
              </a:extLst>
            </p:cNvPr>
            <p:cNvGrpSpPr/>
            <p:nvPr/>
          </p:nvGrpSpPr>
          <p:grpSpPr>
            <a:xfrm>
              <a:off x="8058724" y="1996796"/>
              <a:ext cx="2990393" cy="4045845"/>
              <a:chOff x="7716982" y="1932206"/>
              <a:chExt cx="2990393" cy="4045845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B2EF555-FE51-FB15-6509-FCD5773C73F4}"/>
                  </a:ext>
                </a:extLst>
              </p:cNvPr>
              <p:cNvSpPr/>
              <p:nvPr/>
            </p:nvSpPr>
            <p:spPr>
              <a:xfrm>
                <a:off x="7716982" y="5497604"/>
                <a:ext cx="1602008" cy="480447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CHECKOUT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0353B8-404F-F17A-8B03-79784398C857}"/>
                  </a:ext>
                </a:extLst>
              </p:cNvPr>
              <p:cNvSpPr txBox="1"/>
              <p:nvPr/>
            </p:nvSpPr>
            <p:spPr>
              <a:xfrm>
                <a:off x="7716982" y="1932206"/>
                <a:ext cx="2990393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Slack-Lato"/>
                  </a:rPr>
                  <a:t>Checkout Details</a:t>
                </a:r>
              </a:p>
              <a:p>
                <a:endParaRPr lang="en-US" b="1" dirty="0">
                  <a:latin typeface="Slack-Lato"/>
                </a:endParaRPr>
              </a:p>
              <a:p>
                <a:r>
                  <a:rPr lang="en-US" b="1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Slack-Lato"/>
                  </a:rPr>
                  <a:t>Order: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lack-Lato"/>
                  </a:rPr>
                  <a:t>1x Casual Dress Slacks: </a:t>
                </a:r>
                <a:r>
                  <a:rPr lang="en-US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Slack-Lato"/>
                  </a:rPr>
                  <a:t>$ --.--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lack-Lato"/>
                  </a:rPr>
                  <a:t>1x Polo Shirt: </a:t>
                </a:r>
                <a:r>
                  <a:rPr lang="en-US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Slack-Lato"/>
                  </a:rPr>
                  <a:t>$ --.– 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lack-Lato"/>
                </a:endParaRPr>
              </a:p>
              <a:p>
                <a:r>
                  <a:rPr lang="en-US" b="1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Slack-Lato"/>
                  </a:rPr>
                  <a:t>Subtotal: </a:t>
                </a:r>
                <a:r>
                  <a:rPr lang="en-US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Slack-Lato"/>
                  </a:rPr>
                  <a:t>$ --.--</a:t>
                </a:r>
              </a:p>
              <a:p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lack-Lato"/>
                  </a:rPr>
                  <a:t>Tax: </a:t>
                </a:r>
                <a:r>
                  <a:rPr lang="en-US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Slack-Lato"/>
                  </a:rPr>
                  <a:t>$ --.--</a:t>
                </a:r>
              </a:p>
              <a:p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lack-Lato"/>
                  </a:rPr>
                  <a:t>Shipping: </a:t>
                </a:r>
                <a:r>
                  <a:rPr lang="en-US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Slack-Lato"/>
                  </a:rPr>
                  <a:t>$ --.--</a:t>
                </a:r>
              </a:p>
              <a:p>
                <a:endParaRPr lang="en-US" dirty="0">
                  <a:latin typeface="Slack-Lato"/>
                </a:endParaRPr>
              </a:p>
              <a:p>
                <a:r>
                  <a:rPr lang="en-US" b="1" dirty="0">
                    <a:latin typeface="Slack-Lato"/>
                  </a:rPr>
                  <a:t>Total: </a:t>
                </a:r>
                <a:r>
                  <a:rPr lang="en-US" b="1" i="0" dirty="0">
                    <a:effectLst/>
                    <a:latin typeface="Slack-Lato"/>
                  </a:rPr>
                  <a:t>$ 100.00</a:t>
                </a:r>
                <a:endParaRPr lang="en-US" b="1" dirty="0">
                  <a:latin typeface="Slack-Lato"/>
                </a:endParaRPr>
              </a:p>
              <a:p>
                <a:endParaRPr lang="en-US" i="0" dirty="0">
                  <a:effectLst/>
                  <a:latin typeface="Slack-Lato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5C52D43-C9C6-2D7E-75BD-92742D25C7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6982" y="2293113"/>
                <a:ext cx="278877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13F831-F796-727C-DFF4-00016BFA603E}"/>
                </a:ext>
              </a:extLst>
            </p:cNvPr>
            <p:cNvSpPr txBox="1"/>
            <p:nvPr/>
          </p:nvSpPr>
          <p:spPr>
            <a:xfrm>
              <a:off x="1619354" y="1405057"/>
              <a:ext cx="3385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TRILEOS SHOPPING CART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22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43CC5A-92EF-EBF0-F41F-A01DDEFD9E03}"/>
              </a:ext>
            </a:extLst>
          </p:cNvPr>
          <p:cNvCxnSpPr/>
          <p:nvPr/>
        </p:nvCxnSpPr>
        <p:spPr>
          <a:xfrm flipH="1">
            <a:off x="0" y="8971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3B747C2-1A3D-E7C5-35B0-042334B9A742}"/>
              </a:ext>
            </a:extLst>
          </p:cNvPr>
          <p:cNvGrpSpPr/>
          <p:nvPr/>
        </p:nvGrpSpPr>
        <p:grpSpPr>
          <a:xfrm>
            <a:off x="-804" y="0"/>
            <a:ext cx="5890160" cy="11298317"/>
            <a:chOff x="-804" y="0"/>
            <a:chExt cx="5890160" cy="112983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B29A45-A990-3823-5C2A-5FD3AF651D46}"/>
                </a:ext>
              </a:extLst>
            </p:cNvPr>
            <p:cNvSpPr/>
            <p:nvPr/>
          </p:nvSpPr>
          <p:spPr>
            <a:xfrm>
              <a:off x="-804" y="0"/>
              <a:ext cx="5889356" cy="112983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6E92550-09A0-C098-FAEA-55F126D9F98F}"/>
                </a:ext>
              </a:extLst>
            </p:cNvPr>
            <p:cNvSpPr/>
            <p:nvPr/>
          </p:nvSpPr>
          <p:spPr>
            <a:xfrm>
              <a:off x="0" y="897100"/>
              <a:ext cx="5889356" cy="6150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9A2952-A02B-6076-D47C-62EDEFCF1C34}"/>
                </a:ext>
              </a:extLst>
            </p:cNvPr>
            <p:cNvSpPr/>
            <p:nvPr/>
          </p:nvSpPr>
          <p:spPr>
            <a:xfrm>
              <a:off x="0" y="0"/>
              <a:ext cx="5889356" cy="8971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0695893-79FC-5A6C-FAD2-E923791B4498}"/>
                </a:ext>
              </a:extLst>
            </p:cNvPr>
            <p:cNvGrpSpPr/>
            <p:nvPr/>
          </p:nvGrpSpPr>
          <p:grpSpPr>
            <a:xfrm>
              <a:off x="1592833" y="988062"/>
              <a:ext cx="2703690" cy="369332"/>
              <a:chOff x="1402541" y="988062"/>
              <a:chExt cx="2703690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529EF6-5C2B-6B68-3626-E8D5B4D219D4}"/>
                  </a:ext>
                </a:extLst>
              </p:cNvPr>
              <p:cNvSpPr txBox="1"/>
              <p:nvPr/>
            </p:nvSpPr>
            <p:spPr>
              <a:xfrm>
                <a:off x="1402541" y="988062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Home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A4B034-5139-142A-82F4-D5DB8923A39A}"/>
                  </a:ext>
                </a:extLst>
              </p:cNvPr>
              <p:cNvSpPr txBox="1"/>
              <p:nvPr/>
            </p:nvSpPr>
            <p:spPr>
              <a:xfrm>
                <a:off x="2370787" y="988062"/>
                <a:ext cx="935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FF00"/>
                    </a:solidFill>
                  </a:rPr>
                  <a:t>Apparel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031C4C-7B61-456E-F38A-4CF28B239BDB}"/>
                  </a:ext>
                </a:extLst>
              </p:cNvPr>
              <p:cNvSpPr txBox="1"/>
              <p:nvPr/>
            </p:nvSpPr>
            <p:spPr>
              <a:xfrm>
                <a:off x="3524020" y="988062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Cart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2AAA8A-D2BC-98E5-FD57-89958855B4EA}"/>
                </a:ext>
              </a:extLst>
            </p:cNvPr>
            <p:cNvSpPr txBox="1"/>
            <p:nvPr/>
          </p:nvSpPr>
          <p:spPr>
            <a:xfrm>
              <a:off x="1733706" y="214473"/>
              <a:ext cx="2421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</a:rPr>
                <a:t>TRILEOS APPAREL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2BDFB2-752D-46A3-508C-8396024D836C}"/>
                </a:ext>
              </a:extLst>
            </p:cNvPr>
            <p:cNvSpPr/>
            <p:nvPr/>
          </p:nvSpPr>
          <p:spPr>
            <a:xfrm>
              <a:off x="798" y="10890906"/>
              <a:ext cx="5888558" cy="4074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B79C12-88EB-9958-3C50-6176C7AF6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879949"/>
              <a:ext cx="58885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A logo with a lion head&#10;&#10;Description automatically generated">
              <a:extLst>
                <a:ext uri="{FF2B5EF4-FFF2-40B4-BE49-F238E27FC236}">
                  <a16:creationId xmlns:a16="http://schemas.microsoft.com/office/drawing/2014/main" id="{87A5369C-39E6-75AB-35A1-C644716CE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30" y="87983"/>
              <a:ext cx="1227281" cy="1349092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0BDB5AE-962D-CE42-082C-EBB24B5613FD}"/>
                </a:ext>
              </a:extLst>
            </p:cNvPr>
            <p:cNvGrpSpPr/>
            <p:nvPr/>
          </p:nvGrpSpPr>
          <p:grpSpPr>
            <a:xfrm>
              <a:off x="938915" y="2785988"/>
              <a:ext cx="4011527" cy="7908068"/>
              <a:chOff x="1182235" y="2770905"/>
              <a:chExt cx="4011527" cy="79080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9514A19-71C6-B44C-8429-56680AC0A2FA}"/>
                  </a:ext>
                </a:extLst>
              </p:cNvPr>
              <p:cNvGrpSpPr/>
              <p:nvPr/>
            </p:nvGrpSpPr>
            <p:grpSpPr>
              <a:xfrm>
                <a:off x="1314911" y="2770905"/>
                <a:ext cx="2990393" cy="4045845"/>
                <a:chOff x="7716982" y="1932206"/>
                <a:chExt cx="2990393" cy="4045845"/>
              </a:xfrm>
            </p:grpSpPr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B9482149-CCF9-666E-97B2-043FF2C9E1DC}"/>
                    </a:ext>
                  </a:extLst>
                </p:cNvPr>
                <p:cNvSpPr/>
                <p:nvPr/>
              </p:nvSpPr>
              <p:spPr>
                <a:xfrm>
                  <a:off x="7716982" y="5497604"/>
                  <a:ext cx="1602008" cy="480447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CHECKOUT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11F40C2-68C1-87BD-C986-D9C767B23C83}"/>
                    </a:ext>
                  </a:extLst>
                </p:cNvPr>
                <p:cNvSpPr txBox="1"/>
                <p:nvPr/>
              </p:nvSpPr>
              <p:spPr>
                <a:xfrm>
                  <a:off x="7716982" y="1932206"/>
                  <a:ext cx="2990393" cy="3416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>
                      <a:latin typeface="Slack-Lato"/>
                    </a:rPr>
                    <a:t>Checkout Details</a:t>
                  </a:r>
                </a:p>
                <a:p>
                  <a:endParaRPr lang="en-US" b="1" dirty="0">
                    <a:latin typeface="Slack-Lato"/>
                  </a:endParaRPr>
                </a:p>
                <a:p>
                  <a:r>
                    <a:rPr lang="en-US" b="1" i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latin typeface="Slack-Lato"/>
                    </a:rPr>
                    <a:t>Order:</a:t>
                  </a:r>
                </a:p>
                <a:p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Slack-Lato"/>
                    </a:rPr>
                    <a:t>1x Casual Dress Slacks: </a:t>
                  </a:r>
                  <a:r>
                    <a:rPr lang="en-US" i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latin typeface="Slack-Lato"/>
                    </a:rPr>
                    <a:t>$ --.--</a:t>
                  </a:r>
                </a:p>
                <a:p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Slack-Lato"/>
                    </a:rPr>
                    <a:t>1x Polo Shirt: </a:t>
                  </a:r>
                  <a:r>
                    <a:rPr lang="en-US" i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latin typeface="Slack-Lato"/>
                    </a:rPr>
                    <a:t>$ --.– </a:t>
                  </a:r>
                </a:p>
                <a:p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lack-Lato"/>
                  </a:endParaRPr>
                </a:p>
                <a:p>
                  <a:r>
                    <a:rPr lang="en-US" b="1" i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latin typeface="Slack-Lato"/>
                    </a:rPr>
                    <a:t>Subtotal: </a:t>
                  </a:r>
                  <a:r>
                    <a:rPr lang="en-US" i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latin typeface="Slack-Lato"/>
                    </a:rPr>
                    <a:t>$ --.--</a:t>
                  </a:r>
                </a:p>
                <a:p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Slack-Lato"/>
                    </a:rPr>
                    <a:t>Tax: </a:t>
                  </a:r>
                  <a:r>
                    <a:rPr lang="en-US" i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latin typeface="Slack-Lato"/>
                    </a:rPr>
                    <a:t>$ --.--</a:t>
                  </a:r>
                </a:p>
                <a:p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Slack-Lato"/>
                    </a:rPr>
                    <a:t>Shipping: </a:t>
                  </a:r>
                  <a:r>
                    <a:rPr lang="en-US" i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latin typeface="Slack-Lato"/>
                    </a:rPr>
                    <a:t>$ --.--</a:t>
                  </a:r>
                </a:p>
                <a:p>
                  <a:endParaRPr lang="en-US" dirty="0">
                    <a:latin typeface="Slack-Lato"/>
                  </a:endParaRPr>
                </a:p>
                <a:p>
                  <a:r>
                    <a:rPr lang="en-US" b="1" dirty="0">
                      <a:latin typeface="Slack-Lato"/>
                    </a:rPr>
                    <a:t>Total: </a:t>
                  </a:r>
                  <a:r>
                    <a:rPr lang="en-US" b="1" i="0" dirty="0">
                      <a:effectLst/>
                      <a:latin typeface="Slack-Lato"/>
                    </a:rPr>
                    <a:t>$ 100.00</a:t>
                  </a:r>
                  <a:endParaRPr lang="en-US" b="1" dirty="0">
                    <a:latin typeface="Slack-Lato"/>
                  </a:endParaRPr>
                </a:p>
                <a:p>
                  <a:endParaRPr lang="en-US" i="0" dirty="0">
                    <a:effectLst/>
                    <a:latin typeface="Slack-Lato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D19ACEB-92D3-58A4-8556-9F1142DE91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16982" y="2293113"/>
                  <a:ext cx="2788773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A2B9164-4E29-CC45-0DF9-211ACD699B2E}"/>
                  </a:ext>
                </a:extLst>
              </p:cNvPr>
              <p:cNvGrpSpPr/>
              <p:nvPr/>
            </p:nvGrpSpPr>
            <p:grpSpPr>
              <a:xfrm>
                <a:off x="1182235" y="7443616"/>
                <a:ext cx="4011527" cy="3235357"/>
                <a:chOff x="1544146" y="1996796"/>
                <a:chExt cx="4011527" cy="3756989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7F4EEA4-30D1-76A7-CC0A-176F7305CF3A}"/>
                    </a:ext>
                  </a:extLst>
                </p:cNvPr>
                <p:cNvSpPr/>
                <p:nvPr/>
              </p:nvSpPr>
              <p:spPr>
                <a:xfrm>
                  <a:off x="1730532" y="2150336"/>
                  <a:ext cx="1432201" cy="1432201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1812039-88D8-AE33-DF6A-F8BF8A5819CE}"/>
                    </a:ext>
                  </a:extLst>
                </p:cNvPr>
                <p:cNvSpPr txBox="1"/>
                <p:nvPr/>
              </p:nvSpPr>
              <p:spPr>
                <a:xfrm>
                  <a:off x="3345530" y="1996796"/>
                  <a:ext cx="2210143" cy="1715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>
                      <a:latin typeface="Slack-Lato"/>
                    </a:rPr>
                    <a:t>Casual Dress Slacks</a:t>
                  </a:r>
                </a:p>
                <a:p>
                  <a:r>
                    <a:rPr lang="en-US" i="0" dirty="0">
                      <a:effectLst/>
                      <a:latin typeface="Slack-Lato"/>
                    </a:rPr>
                    <a:t>Price: $ --.-- </a:t>
                  </a:r>
                </a:p>
                <a:p>
                  <a:r>
                    <a:rPr lang="en-US" i="0" dirty="0">
                      <a:effectLst/>
                      <a:latin typeface="Slack-Lato"/>
                    </a:rPr>
                    <a:t>Size: 8-12</a:t>
                  </a:r>
                </a:p>
                <a:p>
                  <a:r>
                    <a:rPr lang="en-US" dirty="0">
                      <a:latin typeface="Slack-Lato"/>
                    </a:rPr>
                    <a:t>Color: Orange</a:t>
                  </a:r>
                </a:p>
                <a:p>
                  <a:r>
                    <a:rPr lang="en-US" i="0" dirty="0">
                      <a:effectLst/>
                      <a:latin typeface="Slack-Lato"/>
                    </a:rPr>
                    <a:t>Qty: 1</a:t>
                  </a: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D27211AB-04CA-7A0C-0311-E82DFE6D2E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4146" y="3831587"/>
                  <a:ext cx="4011527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A4AF382-697B-39F6-7EA2-B8BD12300EC0}"/>
                    </a:ext>
                  </a:extLst>
                </p:cNvPr>
                <p:cNvSpPr/>
                <p:nvPr/>
              </p:nvSpPr>
              <p:spPr>
                <a:xfrm>
                  <a:off x="1730532" y="4080638"/>
                  <a:ext cx="1432201" cy="143220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0832C31-D306-34F1-E0F6-18C765EEEFB8}"/>
                    </a:ext>
                  </a:extLst>
                </p:cNvPr>
                <p:cNvSpPr txBox="1"/>
                <p:nvPr/>
              </p:nvSpPr>
              <p:spPr>
                <a:xfrm>
                  <a:off x="3345530" y="3963513"/>
                  <a:ext cx="2210143" cy="1715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>
                      <a:latin typeface="Slack-Lato"/>
                    </a:rPr>
                    <a:t>Polo Shirt</a:t>
                  </a:r>
                </a:p>
                <a:p>
                  <a:r>
                    <a:rPr lang="en-US" i="0" dirty="0">
                      <a:effectLst/>
                      <a:latin typeface="Slack-Lato"/>
                    </a:rPr>
                    <a:t>Price: $ --.-- </a:t>
                  </a:r>
                </a:p>
                <a:p>
                  <a:r>
                    <a:rPr lang="en-US" i="0" dirty="0">
                      <a:effectLst/>
                      <a:latin typeface="Slack-Lato"/>
                    </a:rPr>
                    <a:t>Size: 8-12</a:t>
                  </a:r>
                </a:p>
                <a:p>
                  <a:r>
                    <a:rPr lang="en-US" dirty="0">
                      <a:latin typeface="Slack-Lato"/>
                    </a:rPr>
                    <a:t>Color: Green</a:t>
                  </a:r>
                </a:p>
                <a:p>
                  <a:r>
                    <a:rPr lang="en-US" i="0" dirty="0">
                      <a:effectLst/>
                      <a:latin typeface="Slack-Lato"/>
                    </a:rPr>
                    <a:t>Qty: 1</a:t>
                  </a: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5DB66F8-3106-F09C-663D-A842FE72DE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4146" y="5753785"/>
                  <a:ext cx="4011527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A5276B-B073-0FD5-86BE-1725D448C171}"/>
                </a:ext>
              </a:extLst>
            </p:cNvPr>
            <p:cNvSpPr txBox="1"/>
            <p:nvPr/>
          </p:nvSpPr>
          <p:spPr>
            <a:xfrm>
              <a:off x="1251875" y="1832533"/>
              <a:ext cx="3385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TRILEOS SHOPPING CART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19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362</Words>
  <Application>Microsoft Macintosh PowerPoint</Application>
  <PresentationFormat>Widescreen</PresentationFormat>
  <Paragraphs>103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O’Brien</dc:creator>
  <cp:lastModifiedBy>Jimmy O’Brien</cp:lastModifiedBy>
  <cp:revision>1</cp:revision>
  <dcterms:created xsi:type="dcterms:W3CDTF">2023-10-22T15:55:47Z</dcterms:created>
  <dcterms:modified xsi:type="dcterms:W3CDTF">2023-10-22T20:09:19Z</dcterms:modified>
</cp:coreProperties>
</file>