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076137812" r:id="rId3"/>
    <p:sldId id="2076137815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29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Karlsson" userId="8e74ef18-c8b9-48f9-97c4-478527881eac" providerId="ADAL" clId="{C7189E29-A3B8-43C2-B351-74BD27C5385B}"/>
    <pc:docChg chg="modSld">
      <pc:chgData name="Jimmy Karlsson" userId="8e74ef18-c8b9-48f9-97c4-478527881eac" providerId="ADAL" clId="{C7189E29-A3B8-43C2-B351-74BD27C5385B}" dt="2022-06-02T15:01:07.971" v="12" actId="20577"/>
      <pc:docMkLst>
        <pc:docMk/>
      </pc:docMkLst>
      <pc:sldChg chg="modSp mod">
        <pc:chgData name="Jimmy Karlsson" userId="8e74ef18-c8b9-48f9-97c4-478527881eac" providerId="ADAL" clId="{C7189E29-A3B8-43C2-B351-74BD27C5385B}" dt="2022-06-02T15:01:07.971" v="12" actId="20577"/>
        <pc:sldMkLst>
          <pc:docMk/>
          <pc:sldMk cId="1313225730" sldId="259"/>
        </pc:sldMkLst>
        <pc:spChg chg="mod">
          <ac:chgData name="Jimmy Karlsson" userId="8e74ef18-c8b9-48f9-97c4-478527881eac" providerId="ADAL" clId="{C7189E29-A3B8-43C2-B351-74BD27C5385B}" dt="2022-06-02T15:01:07.971" v="12" actId="20577"/>
          <ac:spMkLst>
            <pc:docMk/>
            <pc:sldMk cId="1313225730" sldId="259"/>
            <ac:spMk id="13" creationId="{E45FE7BC-0F6A-9F4B-3A9D-BF1EE1A4A176}"/>
          </ac:spMkLst>
        </pc:spChg>
      </pc:sldChg>
    </pc:docChg>
  </pc:docChgLst>
  <pc:docChgLst>
    <pc:chgData name="Jimmy Karlsson" userId="8e74ef18-c8b9-48f9-97c4-478527881eac" providerId="ADAL" clId="{5C70EBA2-A89B-4C2C-95B9-D8B661AC6D60}"/>
    <pc:docChg chg="undo custSel modSld">
      <pc:chgData name="Jimmy Karlsson" userId="8e74ef18-c8b9-48f9-97c4-478527881eac" providerId="ADAL" clId="{5C70EBA2-A89B-4C2C-95B9-D8B661AC6D60}" dt="2022-05-11T13:39:03.879" v="144" actId="1076"/>
      <pc:docMkLst>
        <pc:docMk/>
      </pc:docMkLst>
      <pc:sldChg chg="addSp delSp modSp mod addAnim delAnim modAnim">
        <pc:chgData name="Jimmy Karlsson" userId="8e74ef18-c8b9-48f9-97c4-478527881eac" providerId="ADAL" clId="{5C70EBA2-A89B-4C2C-95B9-D8B661AC6D60}" dt="2022-05-11T13:38:37.212" v="140"/>
        <pc:sldMkLst>
          <pc:docMk/>
          <pc:sldMk cId="2606925031" sldId="257"/>
        </pc:sldMkLst>
        <pc:spChg chg="mod">
          <ac:chgData name="Jimmy Karlsson" userId="8e74ef18-c8b9-48f9-97c4-478527881eac" providerId="ADAL" clId="{5C70EBA2-A89B-4C2C-95B9-D8B661AC6D60}" dt="2022-05-11T13:33:55.672" v="6" actId="20577"/>
          <ac:spMkLst>
            <pc:docMk/>
            <pc:sldMk cId="2606925031" sldId="257"/>
            <ac:spMk id="4" creationId="{C6586015-2CE9-8758-7A8D-7B9FE9B019A2}"/>
          </ac:spMkLst>
        </pc:spChg>
        <pc:spChg chg="mod">
          <ac:chgData name="Jimmy Karlsson" userId="8e74ef18-c8b9-48f9-97c4-478527881eac" providerId="ADAL" clId="{5C70EBA2-A89B-4C2C-95B9-D8B661AC6D60}" dt="2022-05-11T13:34:23.934" v="47" actId="20577"/>
          <ac:spMkLst>
            <pc:docMk/>
            <pc:sldMk cId="2606925031" sldId="257"/>
            <ac:spMk id="9" creationId="{DD338200-6FAE-E6B9-B02C-ACF028685F26}"/>
          </ac:spMkLst>
        </pc:spChg>
        <pc:spChg chg="mod">
          <ac:chgData name="Jimmy Karlsson" userId="8e74ef18-c8b9-48f9-97c4-478527881eac" providerId="ADAL" clId="{5C70EBA2-A89B-4C2C-95B9-D8B661AC6D60}" dt="2022-05-11T13:34:18.636" v="39" actId="20577"/>
          <ac:spMkLst>
            <pc:docMk/>
            <pc:sldMk cId="2606925031" sldId="257"/>
            <ac:spMk id="11" creationId="{4F20776F-24AD-78E5-5473-B307C74EEF6A}"/>
          </ac:spMkLst>
        </pc:spChg>
        <pc:spChg chg="mod">
          <ac:chgData name="Jimmy Karlsson" userId="8e74ef18-c8b9-48f9-97c4-478527881eac" providerId="ADAL" clId="{5C70EBA2-A89B-4C2C-95B9-D8B661AC6D60}" dt="2022-05-11T13:34:12.189" v="31" actId="20577"/>
          <ac:spMkLst>
            <pc:docMk/>
            <pc:sldMk cId="2606925031" sldId="257"/>
            <ac:spMk id="13" creationId="{E45FE7BC-0F6A-9F4B-3A9D-BF1EE1A4A176}"/>
          </ac:spMkLst>
        </pc:spChg>
        <pc:spChg chg="mod">
          <ac:chgData name="Jimmy Karlsson" userId="8e74ef18-c8b9-48f9-97c4-478527881eac" providerId="ADAL" clId="{5C70EBA2-A89B-4C2C-95B9-D8B661AC6D60}" dt="2022-05-11T13:34:04.933" v="15" actId="20577"/>
          <ac:spMkLst>
            <pc:docMk/>
            <pc:sldMk cId="2606925031" sldId="257"/>
            <ac:spMk id="25" creationId="{763BB9DC-3071-C35D-1F86-9701748D043E}"/>
          </ac:spMkLst>
        </pc:spChg>
        <pc:spChg chg="mod">
          <ac:chgData name="Jimmy Karlsson" userId="8e74ef18-c8b9-48f9-97c4-478527881eac" providerId="ADAL" clId="{5C70EBA2-A89B-4C2C-95B9-D8B661AC6D60}" dt="2022-05-11T13:34:32.029" v="63" actId="20577"/>
          <ac:spMkLst>
            <pc:docMk/>
            <pc:sldMk cId="2606925031" sldId="257"/>
            <ac:spMk id="43" creationId="{18C133E6-55A1-E07C-338D-BEC4D15EF87A}"/>
          </ac:spMkLst>
        </pc:spChg>
        <pc:picChg chg="add del mod">
          <ac:chgData name="Jimmy Karlsson" userId="8e74ef18-c8b9-48f9-97c4-478527881eac" providerId="ADAL" clId="{5C70EBA2-A89B-4C2C-95B9-D8B661AC6D60}" dt="2022-05-11T13:37:00.574" v="126"/>
          <ac:picMkLst>
            <pc:docMk/>
            <pc:sldMk cId="2606925031" sldId="257"/>
            <ac:picMk id="3" creationId="{27439306-223C-98E7-ECC2-CF98A63390F0}"/>
          </ac:picMkLst>
        </pc:picChg>
        <pc:picChg chg="add del mod">
          <ac:chgData name="Jimmy Karlsson" userId="8e74ef18-c8b9-48f9-97c4-478527881eac" providerId="ADAL" clId="{5C70EBA2-A89B-4C2C-95B9-D8B661AC6D60}" dt="2022-05-11T13:36:59.817" v="124"/>
          <ac:picMkLst>
            <pc:docMk/>
            <pc:sldMk cId="2606925031" sldId="257"/>
            <ac:picMk id="6" creationId="{A4FEA5E6-53B2-0F13-3F37-229C093AF726}"/>
          </ac:picMkLst>
        </pc:picChg>
        <pc:picChg chg="add del mod">
          <ac:chgData name="Jimmy Karlsson" userId="8e74ef18-c8b9-48f9-97c4-478527881eac" providerId="ADAL" clId="{5C70EBA2-A89B-4C2C-95B9-D8B661AC6D60}" dt="2022-05-11T13:37:30.714" v="134" actId="22"/>
          <ac:picMkLst>
            <pc:docMk/>
            <pc:sldMk cId="2606925031" sldId="257"/>
            <ac:picMk id="10" creationId="{6AF0D17C-B68A-4F45-9BEC-F2ADCCBE7CD5}"/>
          </ac:picMkLst>
        </pc:picChg>
        <pc:picChg chg="add mod">
          <ac:chgData name="Jimmy Karlsson" userId="8e74ef18-c8b9-48f9-97c4-478527881eac" providerId="ADAL" clId="{5C70EBA2-A89B-4C2C-95B9-D8B661AC6D60}" dt="2022-05-11T13:38:03.244" v="136" actId="1076"/>
          <ac:picMkLst>
            <pc:docMk/>
            <pc:sldMk cId="2606925031" sldId="257"/>
            <ac:picMk id="15" creationId="{99069294-6500-2E9A-3723-CC5855826EF7}"/>
          </ac:picMkLst>
        </pc:picChg>
        <pc:picChg chg="add del">
          <ac:chgData name="Jimmy Karlsson" userId="8e74ef18-c8b9-48f9-97c4-478527881eac" providerId="ADAL" clId="{5C70EBA2-A89B-4C2C-95B9-D8B661AC6D60}" dt="2022-05-11T13:37:16.590" v="130" actId="478"/>
          <ac:picMkLst>
            <pc:docMk/>
            <pc:sldMk cId="2606925031" sldId="257"/>
            <ac:picMk id="17" creationId="{A6FD8C69-CEF0-23C0-241C-9890BC1BEFF1}"/>
          </ac:picMkLst>
        </pc:picChg>
        <pc:picChg chg="add del">
          <ac:chgData name="Jimmy Karlsson" userId="8e74ef18-c8b9-48f9-97c4-478527881eac" providerId="ADAL" clId="{5C70EBA2-A89B-4C2C-95B9-D8B661AC6D60}" dt="2022-05-11T13:37:15.402" v="129" actId="478"/>
          <ac:picMkLst>
            <pc:docMk/>
            <pc:sldMk cId="2606925031" sldId="257"/>
            <ac:picMk id="18" creationId="{9BD60A3C-844F-6344-0D2E-E399DB7FA557}"/>
          </ac:picMkLst>
        </pc:picChg>
      </pc:sldChg>
      <pc:sldChg chg="delSp modSp mod">
        <pc:chgData name="Jimmy Karlsson" userId="8e74ef18-c8b9-48f9-97c4-478527881eac" providerId="ADAL" clId="{5C70EBA2-A89B-4C2C-95B9-D8B661AC6D60}" dt="2022-05-11T13:35:29.274" v="107" actId="478"/>
        <pc:sldMkLst>
          <pc:docMk/>
          <pc:sldMk cId="2008218000" sldId="258"/>
        </pc:sldMkLst>
        <pc:spChg chg="mod">
          <ac:chgData name="Jimmy Karlsson" userId="8e74ef18-c8b9-48f9-97c4-478527881eac" providerId="ADAL" clId="{5C70EBA2-A89B-4C2C-95B9-D8B661AC6D60}" dt="2022-05-11T13:34:59.894" v="85" actId="20577"/>
          <ac:spMkLst>
            <pc:docMk/>
            <pc:sldMk cId="2008218000" sldId="258"/>
            <ac:spMk id="4" creationId="{C6586015-2CE9-8758-7A8D-7B9FE9B019A2}"/>
          </ac:spMkLst>
        </pc:spChg>
        <pc:spChg chg="mod">
          <ac:chgData name="Jimmy Karlsson" userId="8e74ef18-c8b9-48f9-97c4-478527881eac" providerId="ADAL" clId="{5C70EBA2-A89B-4C2C-95B9-D8B661AC6D60}" dt="2022-05-11T13:35:07.176" v="92" actId="20577"/>
          <ac:spMkLst>
            <pc:docMk/>
            <pc:sldMk cId="2008218000" sldId="258"/>
            <ac:spMk id="9" creationId="{DD338200-6FAE-E6B9-B02C-ACF028685F26}"/>
          </ac:spMkLst>
        </pc:spChg>
        <pc:spChg chg="mod">
          <ac:chgData name="Jimmy Karlsson" userId="8e74ef18-c8b9-48f9-97c4-478527881eac" providerId="ADAL" clId="{5C70EBA2-A89B-4C2C-95B9-D8B661AC6D60}" dt="2022-05-11T13:35:13.339" v="99" actId="20577"/>
          <ac:spMkLst>
            <pc:docMk/>
            <pc:sldMk cId="2008218000" sldId="258"/>
            <ac:spMk id="11" creationId="{4F20776F-24AD-78E5-5473-B307C74EEF6A}"/>
          </ac:spMkLst>
        </pc:spChg>
        <pc:spChg chg="mod">
          <ac:chgData name="Jimmy Karlsson" userId="8e74ef18-c8b9-48f9-97c4-478527881eac" providerId="ADAL" clId="{5C70EBA2-A89B-4C2C-95B9-D8B661AC6D60}" dt="2022-05-11T13:34:54.576" v="78" actId="20577"/>
          <ac:spMkLst>
            <pc:docMk/>
            <pc:sldMk cId="2008218000" sldId="258"/>
            <ac:spMk id="25" creationId="{763BB9DC-3071-C35D-1F86-9701748D043E}"/>
          </ac:spMkLst>
        </pc:spChg>
        <pc:spChg chg="del mod">
          <ac:chgData name="Jimmy Karlsson" userId="8e74ef18-c8b9-48f9-97c4-478527881eac" providerId="ADAL" clId="{5C70EBA2-A89B-4C2C-95B9-D8B661AC6D60}" dt="2022-05-11T13:35:29.274" v="107" actId="478"/>
          <ac:spMkLst>
            <pc:docMk/>
            <pc:sldMk cId="2008218000" sldId="258"/>
            <ac:spMk id="43" creationId="{18C133E6-55A1-E07C-338D-BEC4D15EF87A}"/>
          </ac:spMkLst>
        </pc:spChg>
      </pc:sldChg>
      <pc:sldChg chg="addSp delSp modSp mod">
        <pc:chgData name="Jimmy Karlsson" userId="8e74ef18-c8b9-48f9-97c4-478527881eac" providerId="ADAL" clId="{5C70EBA2-A89B-4C2C-95B9-D8B661AC6D60}" dt="2022-05-11T13:39:03.879" v="144" actId="1076"/>
        <pc:sldMkLst>
          <pc:docMk/>
          <pc:sldMk cId="1313225730" sldId="259"/>
        </pc:sldMkLst>
        <pc:spChg chg="mod">
          <ac:chgData name="Jimmy Karlsson" userId="8e74ef18-c8b9-48f9-97c4-478527881eac" providerId="ADAL" clId="{5C70EBA2-A89B-4C2C-95B9-D8B661AC6D60}" dt="2022-05-11T13:35:38.699" v="116" actId="20577"/>
          <ac:spMkLst>
            <pc:docMk/>
            <pc:sldMk cId="1313225730" sldId="259"/>
            <ac:spMk id="43" creationId="{18C133E6-55A1-E07C-338D-BEC4D15EF87A}"/>
          </ac:spMkLst>
        </pc:spChg>
        <pc:picChg chg="add mod">
          <ac:chgData name="Jimmy Karlsson" userId="8e74ef18-c8b9-48f9-97c4-478527881eac" providerId="ADAL" clId="{5C70EBA2-A89B-4C2C-95B9-D8B661AC6D60}" dt="2022-05-11T13:39:03.879" v="144" actId="1076"/>
          <ac:picMkLst>
            <pc:docMk/>
            <pc:sldMk cId="1313225730" sldId="259"/>
            <ac:picMk id="4" creationId="{3D80866D-5331-E0A5-16B1-1C943A68D909}"/>
          </ac:picMkLst>
        </pc:picChg>
        <pc:picChg chg="del">
          <ac:chgData name="Jimmy Karlsson" userId="8e74ef18-c8b9-48f9-97c4-478527881eac" providerId="ADAL" clId="{5C70EBA2-A89B-4C2C-95B9-D8B661AC6D60}" dt="2022-05-11T13:38:59.228" v="141" actId="478"/>
          <ac:picMkLst>
            <pc:docMk/>
            <pc:sldMk cId="1313225730" sldId="259"/>
            <ac:picMk id="17" creationId="{A6FD8C69-CEF0-23C0-241C-9890BC1BEFF1}"/>
          </ac:picMkLst>
        </pc:picChg>
        <pc:picChg chg="del">
          <ac:chgData name="Jimmy Karlsson" userId="8e74ef18-c8b9-48f9-97c4-478527881eac" providerId="ADAL" clId="{5C70EBA2-A89B-4C2C-95B9-D8B661AC6D60}" dt="2022-05-11T13:39:00.532" v="142" actId="478"/>
          <ac:picMkLst>
            <pc:docMk/>
            <pc:sldMk cId="1313225730" sldId="259"/>
            <ac:picMk id="18" creationId="{9BD60A3C-844F-6344-0D2E-E399DB7FA55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F3DC6-2540-445C-B3AE-84B2B6EE59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5A88FE-14AF-47C3-946D-63C77F099C0B}">
      <dgm:prSet/>
      <dgm:spPr/>
      <dgm:t>
        <a:bodyPr/>
        <a:lstStyle/>
        <a:p>
          <a:r>
            <a:rPr lang="en-GB"/>
            <a:t>There is fundamentally two ways of migrating servers from a network perspective*</a:t>
          </a:r>
          <a:endParaRPr lang="en-US"/>
        </a:p>
      </dgm:t>
    </dgm:pt>
    <dgm:pt modelId="{254EED8A-9E91-468A-880A-2A6A9D2AA19E}" type="parTrans" cxnId="{A1EDE390-6559-4469-BB1B-2D2A9A571F11}">
      <dgm:prSet/>
      <dgm:spPr/>
      <dgm:t>
        <a:bodyPr/>
        <a:lstStyle/>
        <a:p>
          <a:endParaRPr lang="en-US"/>
        </a:p>
      </dgm:t>
    </dgm:pt>
    <dgm:pt modelId="{232F3E9B-3880-4C98-8FA2-A9C09EFE9D7C}" type="sibTrans" cxnId="{A1EDE390-6559-4469-BB1B-2D2A9A571F11}">
      <dgm:prSet/>
      <dgm:spPr/>
      <dgm:t>
        <a:bodyPr/>
        <a:lstStyle/>
        <a:p>
          <a:endParaRPr lang="en-US"/>
        </a:p>
      </dgm:t>
    </dgm:pt>
    <dgm:pt modelId="{19F2B904-9F0B-488D-94C0-2174002151FE}">
      <dgm:prSet/>
      <dgm:spPr/>
      <dgm:t>
        <a:bodyPr/>
        <a:lstStyle/>
        <a:p>
          <a:r>
            <a:rPr lang="en-GB"/>
            <a:t>Re-IP when migrating</a:t>
          </a:r>
          <a:endParaRPr lang="en-US"/>
        </a:p>
      </dgm:t>
    </dgm:pt>
    <dgm:pt modelId="{4366A905-F85F-4884-8C0A-85EE359FA476}" type="parTrans" cxnId="{65999E63-AC43-4B7F-A993-16D176B172DE}">
      <dgm:prSet/>
      <dgm:spPr/>
      <dgm:t>
        <a:bodyPr/>
        <a:lstStyle/>
        <a:p>
          <a:endParaRPr lang="en-US"/>
        </a:p>
      </dgm:t>
    </dgm:pt>
    <dgm:pt modelId="{676A7292-63A3-4E72-A4ED-A10E83A5FE0C}" type="sibTrans" cxnId="{65999E63-AC43-4B7F-A993-16D176B172DE}">
      <dgm:prSet/>
      <dgm:spPr/>
      <dgm:t>
        <a:bodyPr/>
        <a:lstStyle/>
        <a:p>
          <a:endParaRPr lang="en-US"/>
        </a:p>
      </dgm:t>
    </dgm:pt>
    <dgm:pt modelId="{195C341B-D40C-4E00-8E52-53BB6EED639F}">
      <dgm:prSet/>
      <dgm:spPr/>
      <dgm:t>
        <a:bodyPr/>
        <a:lstStyle/>
        <a:p>
          <a:r>
            <a:rPr lang="en-GB"/>
            <a:t>Keep current IP and move entire network</a:t>
          </a:r>
          <a:endParaRPr lang="en-US"/>
        </a:p>
      </dgm:t>
    </dgm:pt>
    <dgm:pt modelId="{8B174A16-99E6-424A-AA90-E96797BBB53D}" type="parTrans" cxnId="{347D961A-E7D7-4FB4-81D0-6146ED80A69C}">
      <dgm:prSet/>
      <dgm:spPr/>
      <dgm:t>
        <a:bodyPr/>
        <a:lstStyle/>
        <a:p>
          <a:endParaRPr lang="en-US"/>
        </a:p>
      </dgm:t>
    </dgm:pt>
    <dgm:pt modelId="{44CC8F12-0A82-4B6E-94DB-BCAE1E5BE22F}" type="sibTrans" cxnId="{347D961A-E7D7-4FB4-81D0-6146ED80A69C}">
      <dgm:prSet/>
      <dgm:spPr/>
      <dgm:t>
        <a:bodyPr/>
        <a:lstStyle/>
        <a:p>
          <a:endParaRPr lang="en-US"/>
        </a:p>
      </dgm:t>
    </dgm:pt>
    <dgm:pt modelId="{01AE3605-18A7-4C14-B6B2-8704D40E63F9}">
      <dgm:prSet/>
      <dgm:spPr/>
      <dgm:t>
        <a:bodyPr/>
        <a:lstStyle/>
        <a:p>
          <a:r>
            <a:rPr lang="en-GB"/>
            <a:t>Re-IP is the most common and recommended approach as it keep network complexity to a minimum</a:t>
          </a:r>
          <a:endParaRPr lang="en-US"/>
        </a:p>
      </dgm:t>
    </dgm:pt>
    <dgm:pt modelId="{8110BF31-DC1D-4828-954D-88FDE76339A0}" type="parTrans" cxnId="{5EFD65D8-0551-4E38-BFB7-947BF85A000E}">
      <dgm:prSet/>
      <dgm:spPr/>
      <dgm:t>
        <a:bodyPr/>
        <a:lstStyle/>
        <a:p>
          <a:endParaRPr lang="en-US"/>
        </a:p>
      </dgm:t>
    </dgm:pt>
    <dgm:pt modelId="{9EB19918-DB18-40CC-BD71-3B10FF5D41FD}" type="sibTrans" cxnId="{5EFD65D8-0551-4E38-BFB7-947BF85A000E}">
      <dgm:prSet/>
      <dgm:spPr/>
      <dgm:t>
        <a:bodyPr/>
        <a:lstStyle/>
        <a:p>
          <a:endParaRPr lang="en-US"/>
        </a:p>
      </dgm:t>
    </dgm:pt>
    <dgm:pt modelId="{1983D23D-3B5C-4AA9-9984-B5D3EE4655F1}">
      <dgm:prSet/>
      <dgm:spPr/>
      <dgm:t>
        <a:bodyPr/>
        <a:lstStyle/>
        <a:p>
          <a:r>
            <a:rPr lang="en-GB"/>
            <a:t>Keep current IP can potential increase migrate volacity</a:t>
          </a:r>
          <a:endParaRPr lang="en-US"/>
        </a:p>
      </dgm:t>
    </dgm:pt>
    <dgm:pt modelId="{4237F05B-9374-46C7-9D30-0F61353FF073}" type="parTrans" cxnId="{801F4A8F-C533-48D0-907C-5492317D4CDD}">
      <dgm:prSet/>
      <dgm:spPr/>
      <dgm:t>
        <a:bodyPr/>
        <a:lstStyle/>
        <a:p>
          <a:endParaRPr lang="en-US"/>
        </a:p>
      </dgm:t>
    </dgm:pt>
    <dgm:pt modelId="{1F720909-5246-47C7-AD24-42F4BE268CA0}" type="sibTrans" cxnId="{801F4A8F-C533-48D0-907C-5492317D4CDD}">
      <dgm:prSet/>
      <dgm:spPr/>
      <dgm:t>
        <a:bodyPr/>
        <a:lstStyle/>
        <a:p>
          <a:endParaRPr lang="en-US"/>
        </a:p>
      </dgm:t>
    </dgm:pt>
    <dgm:pt modelId="{7B9301B4-0B80-42F9-A136-92A6885A290E}" type="pres">
      <dgm:prSet presAssocID="{3E0F3DC6-2540-445C-B3AE-84B2B6EE59C6}" presName="root" presStyleCnt="0">
        <dgm:presLayoutVars>
          <dgm:dir/>
          <dgm:resizeHandles val="exact"/>
        </dgm:presLayoutVars>
      </dgm:prSet>
      <dgm:spPr/>
    </dgm:pt>
    <dgm:pt modelId="{9AB0B93B-145A-4DAC-B9B6-826835C95B46}" type="pres">
      <dgm:prSet presAssocID="{8D5A88FE-14AF-47C3-946D-63C77F099C0B}" presName="compNode" presStyleCnt="0"/>
      <dgm:spPr/>
    </dgm:pt>
    <dgm:pt modelId="{113AD52E-9F99-4A75-AA71-4790303FEFF6}" type="pres">
      <dgm:prSet presAssocID="{8D5A88FE-14AF-47C3-946D-63C77F099C0B}" presName="bgRect" presStyleLbl="bgShp" presStyleIdx="0" presStyleCnt="3"/>
      <dgm:spPr/>
    </dgm:pt>
    <dgm:pt modelId="{1BC1D095-5105-4F3E-AFEB-5941F61002C0}" type="pres">
      <dgm:prSet presAssocID="{8D5A88FE-14AF-47C3-946D-63C77F099C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AFC65F4-5A1E-4CC5-BE1E-7C96F928E622}" type="pres">
      <dgm:prSet presAssocID="{8D5A88FE-14AF-47C3-946D-63C77F099C0B}" presName="spaceRect" presStyleCnt="0"/>
      <dgm:spPr/>
    </dgm:pt>
    <dgm:pt modelId="{1201C201-25BE-4FC4-8198-B02C8FB72451}" type="pres">
      <dgm:prSet presAssocID="{8D5A88FE-14AF-47C3-946D-63C77F099C0B}" presName="parTx" presStyleLbl="revTx" presStyleIdx="0" presStyleCnt="4">
        <dgm:presLayoutVars>
          <dgm:chMax val="0"/>
          <dgm:chPref val="0"/>
        </dgm:presLayoutVars>
      </dgm:prSet>
      <dgm:spPr/>
    </dgm:pt>
    <dgm:pt modelId="{F1F0C4A4-76BF-4655-B7AB-DAADF9206F64}" type="pres">
      <dgm:prSet presAssocID="{8D5A88FE-14AF-47C3-946D-63C77F099C0B}" presName="desTx" presStyleLbl="revTx" presStyleIdx="1" presStyleCnt="4">
        <dgm:presLayoutVars/>
      </dgm:prSet>
      <dgm:spPr/>
    </dgm:pt>
    <dgm:pt modelId="{85E201A2-BB11-4D94-B455-3472A93C00E1}" type="pres">
      <dgm:prSet presAssocID="{232F3E9B-3880-4C98-8FA2-A9C09EFE9D7C}" presName="sibTrans" presStyleCnt="0"/>
      <dgm:spPr/>
    </dgm:pt>
    <dgm:pt modelId="{8FAA5FF9-0E8B-42C0-95C9-2BD4FDAEF06C}" type="pres">
      <dgm:prSet presAssocID="{01AE3605-18A7-4C14-B6B2-8704D40E63F9}" presName="compNode" presStyleCnt="0"/>
      <dgm:spPr/>
    </dgm:pt>
    <dgm:pt modelId="{AC00BE8C-C058-4140-AB34-C1FCB86FDD83}" type="pres">
      <dgm:prSet presAssocID="{01AE3605-18A7-4C14-B6B2-8704D40E63F9}" presName="bgRect" presStyleLbl="bgShp" presStyleIdx="1" presStyleCnt="3"/>
      <dgm:spPr/>
    </dgm:pt>
    <dgm:pt modelId="{BA9E2AF4-E370-40B9-BB57-444DC37960A4}" type="pres">
      <dgm:prSet presAssocID="{01AE3605-18A7-4C14-B6B2-8704D40E63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F690EDD-229C-459A-A681-1043E288A82F}" type="pres">
      <dgm:prSet presAssocID="{01AE3605-18A7-4C14-B6B2-8704D40E63F9}" presName="spaceRect" presStyleCnt="0"/>
      <dgm:spPr/>
    </dgm:pt>
    <dgm:pt modelId="{5D258325-1DD3-448D-B3F1-8B634BF7EB51}" type="pres">
      <dgm:prSet presAssocID="{01AE3605-18A7-4C14-B6B2-8704D40E63F9}" presName="parTx" presStyleLbl="revTx" presStyleIdx="2" presStyleCnt="4">
        <dgm:presLayoutVars>
          <dgm:chMax val="0"/>
          <dgm:chPref val="0"/>
        </dgm:presLayoutVars>
      </dgm:prSet>
      <dgm:spPr/>
    </dgm:pt>
    <dgm:pt modelId="{5371013F-6B94-4CAB-9AC9-2A9C4AE5365B}" type="pres">
      <dgm:prSet presAssocID="{9EB19918-DB18-40CC-BD71-3B10FF5D41FD}" presName="sibTrans" presStyleCnt="0"/>
      <dgm:spPr/>
    </dgm:pt>
    <dgm:pt modelId="{F9C9B08B-A0EA-4AA4-967F-54470104F59A}" type="pres">
      <dgm:prSet presAssocID="{1983D23D-3B5C-4AA9-9984-B5D3EE4655F1}" presName="compNode" presStyleCnt="0"/>
      <dgm:spPr/>
    </dgm:pt>
    <dgm:pt modelId="{B20ABF22-7579-4934-B450-88F9404B7D7B}" type="pres">
      <dgm:prSet presAssocID="{1983D23D-3B5C-4AA9-9984-B5D3EE4655F1}" presName="bgRect" presStyleLbl="bgShp" presStyleIdx="2" presStyleCnt="3"/>
      <dgm:spPr/>
    </dgm:pt>
    <dgm:pt modelId="{BC8C1F08-0A68-481B-BF18-7BFEF7BC6088}" type="pres">
      <dgm:prSet presAssocID="{1983D23D-3B5C-4AA9-9984-B5D3EE4655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2DFA86-0C88-4D5C-BB75-FFF8540C7605}" type="pres">
      <dgm:prSet presAssocID="{1983D23D-3B5C-4AA9-9984-B5D3EE4655F1}" presName="spaceRect" presStyleCnt="0"/>
      <dgm:spPr/>
    </dgm:pt>
    <dgm:pt modelId="{6C7709DF-12A1-4057-93D9-B87F28048AA7}" type="pres">
      <dgm:prSet presAssocID="{1983D23D-3B5C-4AA9-9984-B5D3EE4655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7D961A-E7D7-4FB4-81D0-6146ED80A69C}" srcId="{8D5A88FE-14AF-47C3-946D-63C77F099C0B}" destId="{195C341B-D40C-4E00-8E52-53BB6EED639F}" srcOrd="1" destOrd="0" parTransId="{8B174A16-99E6-424A-AA90-E96797BBB53D}" sibTransId="{44CC8F12-0A82-4B6E-94DB-BCAE1E5BE22F}"/>
    <dgm:cxn modelId="{65999E63-AC43-4B7F-A993-16D176B172DE}" srcId="{8D5A88FE-14AF-47C3-946D-63C77F099C0B}" destId="{19F2B904-9F0B-488D-94C0-2174002151FE}" srcOrd="0" destOrd="0" parTransId="{4366A905-F85F-4884-8C0A-85EE359FA476}" sibTransId="{676A7292-63A3-4E72-A4ED-A10E83A5FE0C}"/>
    <dgm:cxn modelId="{2F248D7D-AC29-4E1B-A186-FECBF4881C47}" type="presOf" srcId="{8D5A88FE-14AF-47C3-946D-63C77F099C0B}" destId="{1201C201-25BE-4FC4-8198-B02C8FB72451}" srcOrd="0" destOrd="0" presId="urn:microsoft.com/office/officeart/2018/2/layout/IconVerticalSolidList"/>
    <dgm:cxn modelId="{801F4A8F-C533-48D0-907C-5492317D4CDD}" srcId="{3E0F3DC6-2540-445C-B3AE-84B2B6EE59C6}" destId="{1983D23D-3B5C-4AA9-9984-B5D3EE4655F1}" srcOrd="2" destOrd="0" parTransId="{4237F05B-9374-46C7-9D30-0F61353FF073}" sibTransId="{1F720909-5246-47C7-AD24-42F4BE268CA0}"/>
    <dgm:cxn modelId="{A1EDE390-6559-4469-BB1B-2D2A9A571F11}" srcId="{3E0F3DC6-2540-445C-B3AE-84B2B6EE59C6}" destId="{8D5A88FE-14AF-47C3-946D-63C77F099C0B}" srcOrd="0" destOrd="0" parTransId="{254EED8A-9E91-468A-880A-2A6A9D2AA19E}" sibTransId="{232F3E9B-3880-4C98-8FA2-A9C09EFE9D7C}"/>
    <dgm:cxn modelId="{D821C0AB-B464-4128-AD7E-0D8ADB8445B1}" type="presOf" srcId="{195C341B-D40C-4E00-8E52-53BB6EED639F}" destId="{F1F0C4A4-76BF-4655-B7AB-DAADF9206F64}" srcOrd="0" destOrd="1" presId="urn:microsoft.com/office/officeart/2018/2/layout/IconVerticalSolidList"/>
    <dgm:cxn modelId="{54E8F2B5-1393-4911-B4D8-43BA7E259B7D}" type="presOf" srcId="{01AE3605-18A7-4C14-B6B2-8704D40E63F9}" destId="{5D258325-1DD3-448D-B3F1-8B634BF7EB51}" srcOrd="0" destOrd="0" presId="urn:microsoft.com/office/officeart/2018/2/layout/IconVerticalSolidList"/>
    <dgm:cxn modelId="{34860ABA-7ADE-421C-9B71-FC4E2FA7F91B}" type="presOf" srcId="{19F2B904-9F0B-488D-94C0-2174002151FE}" destId="{F1F0C4A4-76BF-4655-B7AB-DAADF9206F64}" srcOrd="0" destOrd="0" presId="urn:microsoft.com/office/officeart/2018/2/layout/IconVerticalSolidList"/>
    <dgm:cxn modelId="{5EFD65D8-0551-4E38-BFB7-947BF85A000E}" srcId="{3E0F3DC6-2540-445C-B3AE-84B2B6EE59C6}" destId="{01AE3605-18A7-4C14-B6B2-8704D40E63F9}" srcOrd="1" destOrd="0" parTransId="{8110BF31-DC1D-4828-954D-88FDE76339A0}" sibTransId="{9EB19918-DB18-40CC-BD71-3B10FF5D41FD}"/>
    <dgm:cxn modelId="{282147DB-770E-45B8-9140-44D65F66B48A}" type="presOf" srcId="{3E0F3DC6-2540-445C-B3AE-84B2B6EE59C6}" destId="{7B9301B4-0B80-42F9-A136-92A6885A290E}" srcOrd="0" destOrd="0" presId="urn:microsoft.com/office/officeart/2018/2/layout/IconVerticalSolidList"/>
    <dgm:cxn modelId="{DB4E39ED-FA99-4F75-99E6-2A74C20B4BE2}" type="presOf" srcId="{1983D23D-3B5C-4AA9-9984-B5D3EE4655F1}" destId="{6C7709DF-12A1-4057-93D9-B87F28048AA7}" srcOrd="0" destOrd="0" presId="urn:microsoft.com/office/officeart/2018/2/layout/IconVerticalSolidList"/>
    <dgm:cxn modelId="{EA74C66E-A149-4C10-9767-5A49AD88B77D}" type="presParOf" srcId="{7B9301B4-0B80-42F9-A136-92A6885A290E}" destId="{9AB0B93B-145A-4DAC-B9B6-826835C95B46}" srcOrd="0" destOrd="0" presId="urn:microsoft.com/office/officeart/2018/2/layout/IconVerticalSolidList"/>
    <dgm:cxn modelId="{302EE908-29C6-4313-83F9-AB46140DF9C8}" type="presParOf" srcId="{9AB0B93B-145A-4DAC-B9B6-826835C95B46}" destId="{113AD52E-9F99-4A75-AA71-4790303FEFF6}" srcOrd="0" destOrd="0" presId="urn:microsoft.com/office/officeart/2018/2/layout/IconVerticalSolidList"/>
    <dgm:cxn modelId="{B3789134-9E9D-446D-8111-7439C3638354}" type="presParOf" srcId="{9AB0B93B-145A-4DAC-B9B6-826835C95B46}" destId="{1BC1D095-5105-4F3E-AFEB-5941F61002C0}" srcOrd="1" destOrd="0" presId="urn:microsoft.com/office/officeart/2018/2/layout/IconVerticalSolidList"/>
    <dgm:cxn modelId="{50013174-32C9-4BC5-B3C1-24F3AF515B17}" type="presParOf" srcId="{9AB0B93B-145A-4DAC-B9B6-826835C95B46}" destId="{0AFC65F4-5A1E-4CC5-BE1E-7C96F928E622}" srcOrd="2" destOrd="0" presId="urn:microsoft.com/office/officeart/2018/2/layout/IconVerticalSolidList"/>
    <dgm:cxn modelId="{0D4ABD81-C698-4953-9485-F59E3236D2E8}" type="presParOf" srcId="{9AB0B93B-145A-4DAC-B9B6-826835C95B46}" destId="{1201C201-25BE-4FC4-8198-B02C8FB72451}" srcOrd="3" destOrd="0" presId="urn:microsoft.com/office/officeart/2018/2/layout/IconVerticalSolidList"/>
    <dgm:cxn modelId="{1CEA9F1A-E150-4049-9D0F-517BC9776C8F}" type="presParOf" srcId="{9AB0B93B-145A-4DAC-B9B6-826835C95B46}" destId="{F1F0C4A4-76BF-4655-B7AB-DAADF9206F64}" srcOrd="4" destOrd="0" presId="urn:microsoft.com/office/officeart/2018/2/layout/IconVerticalSolidList"/>
    <dgm:cxn modelId="{0C5542CB-85D8-487E-8E6E-ACE304EFA7C4}" type="presParOf" srcId="{7B9301B4-0B80-42F9-A136-92A6885A290E}" destId="{85E201A2-BB11-4D94-B455-3472A93C00E1}" srcOrd="1" destOrd="0" presId="urn:microsoft.com/office/officeart/2018/2/layout/IconVerticalSolidList"/>
    <dgm:cxn modelId="{12965DF2-E393-4749-9926-3E6DC9A26A3F}" type="presParOf" srcId="{7B9301B4-0B80-42F9-A136-92A6885A290E}" destId="{8FAA5FF9-0E8B-42C0-95C9-2BD4FDAEF06C}" srcOrd="2" destOrd="0" presId="urn:microsoft.com/office/officeart/2018/2/layout/IconVerticalSolidList"/>
    <dgm:cxn modelId="{3983E027-0257-4759-B2DF-7AE85AFF8DAF}" type="presParOf" srcId="{8FAA5FF9-0E8B-42C0-95C9-2BD4FDAEF06C}" destId="{AC00BE8C-C058-4140-AB34-C1FCB86FDD83}" srcOrd="0" destOrd="0" presId="urn:microsoft.com/office/officeart/2018/2/layout/IconVerticalSolidList"/>
    <dgm:cxn modelId="{F0C62447-6F35-45D3-AC41-1CB9CFD302EB}" type="presParOf" srcId="{8FAA5FF9-0E8B-42C0-95C9-2BD4FDAEF06C}" destId="{BA9E2AF4-E370-40B9-BB57-444DC37960A4}" srcOrd="1" destOrd="0" presId="urn:microsoft.com/office/officeart/2018/2/layout/IconVerticalSolidList"/>
    <dgm:cxn modelId="{254DD1D3-0A0C-46FC-B4B4-038E3F222CED}" type="presParOf" srcId="{8FAA5FF9-0E8B-42C0-95C9-2BD4FDAEF06C}" destId="{BF690EDD-229C-459A-A681-1043E288A82F}" srcOrd="2" destOrd="0" presId="urn:microsoft.com/office/officeart/2018/2/layout/IconVerticalSolidList"/>
    <dgm:cxn modelId="{CC614C95-961E-4D17-9399-444E5212EC81}" type="presParOf" srcId="{8FAA5FF9-0E8B-42C0-95C9-2BD4FDAEF06C}" destId="{5D258325-1DD3-448D-B3F1-8B634BF7EB51}" srcOrd="3" destOrd="0" presId="urn:microsoft.com/office/officeart/2018/2/layout/IconVerticalSolidList"/>
    <dgm:cxn modelId="{9C618255-FBB9-460F-98B7-E82E98B919C9}" type="presParOf" srcId="{7B9301B4-0B80-42F9-A136-92A6885A290E}" destId="{5371013F-6B94-4CAB-9AC9-2A9C4AE5365B}" srcOrd="3" destOrd="0" presId="urn:microsoft.com/office/officeart/2018/2/layout/IconVerticalSolidList"/>
    <dgm:cxn modelId="{3B6FCF95-78B7-4F10-800C-F2BB806C4F32}" type="presParOf" srcId="{7B9301B4-0B80-42F9-A136-92A6885A290E}" destId="{F9C9B08B-A0EA-4AA4-967F-54470104F59A}" srcOrd="4" destOrd="0" presId="urn:microsoft.com/office/officeart/2018/2/layout/IconVerticalSolidList"/>
    <dgm:cxn modelId="{4EDEA76B-8214-40C1-B880-9DF69112E046}" type="presParOf" srcId="{F9C9B08B-A0EA-4AA4-967F-54470104F59A}" destId="{B20ABF22-7579-4934-B450-88F9404B7D7B}" srcOrd="0" destOrd="0" presId="urn:microsoft.com/office/officeart/2018/2/layout/IconVerticalSolidList"/>
    <dgm:cxn modelId="{3A5B9433-572A-4D27-8093-66EF38491B4B}" type="presParOf" srcId="{F9C9B08B-A0EA-4AA4-967F-54470104F59A}" destId="{BC8C1F08-0A68-481B-BF18-7BFEF7BC6088}" srcOrd="1" destOrd="0" presId="urn:microsoft.com/office/officeart/2018/2/layout/IconVerticalSolidList"/>
    <dgm:cxn modelId="{DB421A9A-BAB2-416F-88CA-CFBBAB59E2D9}" type="presParOf" srcId="{F9C9B08B-A0EA-4AA4-967F-54470104F59A}" destId="{E72DFA86-0C88-4D5C-BB75-FFF8540C7605}" srcOrd="2" destOrd="0" presId="urn:microsoft.com/office/officeart/2018/2/layout/IconVerticalSolidList"/>
    <dgm:cxn modelId="{774F0CDB-5B72-47E8-9A59-20404792AA61}" type="presParOf" srcId="{F9C9B08B-A0EA-4AA4-967F-54470104F59A}" destId="{6C7709DF-12A1-4057-93D9-B87F28048A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AD52E-9F99-4A75-AA71-4790303FEFF6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1D095-5105-4F3E-AFEB-5941F61002C0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1C201-25BE-4FC4-8198-B02C8FB72451}">
      <dsp:nvSpPr>
        <dsp:cNvPr id="0" name=""/>
        <dsp:cNvSpPr/>
      </dsp:nvSpPr>
      <dsp:spPr>
        <a:xfrm>
          <a:off x="1941716" y="718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There is fundamentally two ways of migrating servers from a network perspective*</a:t>
          </a:r>
          <a:endParaRPr lang="en-US" sz="2100" kern="1200"/>
        </a:p>
      </dsp:txBody>
      <dsp:txXfrm>
        <a:off x="1941716" y="718"/>
        <a:ext cx="2931121" cy="1681139"/>
      </dsp:txXfrm>
    </dsp:sp>
    <dsp:sp modelId="{F1F0C4A4-76BF-4655-B7AB-DAADF9206F64}">
      <dsp:nvSpPr>
        <dsp:cNvPr id="0" name=""/>
        <dsp:cNvSpPr/>
      </dsp:nvSpPr>
      <dsp:spPr>
        <a:xfrm>
          <a:off x="4872838" y="718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Re-IP when migrating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Keep current IP and move entire network</a:t>
          </a:r>
          <a:endParaRPr lang="en-US" sz="1500" kern="1200"/>
        </a:p>
      </dsp:txBody>
      <dsp:txXfrm>
        <a:off x="4872838" y="718"/>
        <a:ext cx="1640765" cy="1681139"/>
      </dsp:txXfrm>
    </dsp:sp>
    <dsp:sp modelId="{AC00BE8C-C058-4140-AB34-C1FCB86FDD83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E2AF4-E370-40B9-BB57-444DC37960A4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58325-1DD3-448D-B3F1-8B634BF7EB51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Re-IP is the most common and recommended approach as it keep network complexity to a minimum</a:t>
          </a:r>
          <a:endParaRPr lang="en-US" sz="2100" kern="1200"/>
        </a:p>
      </dsp:txBody>
      <dsp:txXfrm>
        <a:off x="1941716" y="2102143"/>
        <a:ext cx="4571887" cy="1681139"/>
      </dsp:txXfrm>
    </dsp:sp>
    <dsp:sp modelId="{B20ABF22-7579-4934-B450-88F9404B7D7B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C1F08-0A68-481B-BF18-7BFEF7BC6088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709DF-12A1-4057-93D9-B87F28048AA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Keep current IP can potential increase migrate volacity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160DD-76BD-409A-8995-5543E8A3B8DD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F59D1-E203-4034-B87A-C57A740D67E7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85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6/2/2022 5:00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45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AA75-3AC3-887C-0D64-B61DBFD6B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5A830-3C9B-E549-E2C9-87914EBC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565A6-8CFD-45F2-01BE-57A47653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A823-D4E9-33DF-C832-0D84DD26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D2B0-EE51-5A24-3B8B-1127B601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75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97F-3882-D8D7-5DB2-DF21ABD1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396D8-9B24-ABA5-A013-3BB129CC7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F641-A09A-0E60-2CB7-0E2BF0D0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2B29-124F-60C6-C431-221443F8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4FC5-663D-D6EA-70E3-37BE7E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421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75D81-AE83-0CB8-C75D-F6A41C3BF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A39A6-A360-F64A-6DB3-C7230837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DA1D-CA6D-4A62-DEA7-4DCA919D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E81D-FC01-DC27-F172-B637920E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8769-5E88-CBFD-FF36-D5295B6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268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113C26-A8A0-4F58-A696-C6742A57B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790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Azure 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85F1894-96E2-48F0-A169-FCB4C6B3E9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842" y="4847660"/>
            <a:ext cx="9602819" cy="745370"/>
          </a:xfrm>
        </p:spPr>
        <p:txBody>
          <a:bodyPr/>
          <a:lstStyle>
            <a:lvl1pPr>
              <a:defRPr sz="1765"/>
            </a:lvl1pPr>
            <a:lvl2pPr>
              <a:defRPr sz="1765"/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15E17-5FC9-4BCE-81F6-A790692869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584200" y="585690"/>
            <a:ext cx="1366246" cy="2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4842" y="4847661"/>
            <a:ext cx="9609045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92" y="3029995"/>
            <a:ext cx="9630389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8540C2E-9B30-4C49-A830-87F736CCB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52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399" y="2973021"/>
            <a:ext cx="9630389" cy="659640"/>
          </a:xfrm>
          <a:noFill/>
        </p:spPr>
        <p:txBody>
          <a:bodyPr lIns="0" tIns="0" rIns="0" bIns="182880" anchor="t" anchorCtr="0"/>
          <a:lstStyle>
            <a:lvl1pPr>
              <a:defRPr sz="3600" strike="noStrike" spc="-49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9E66590-2B5E-48E4-A027-5AACE577E5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1575" y="52387"/>
            <a:ext cx="340042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98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1978148-DDB8-4B1B-91B8-28130218C58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436475" cy="69945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D04DB2-79EC-4907-BD28-E17FB4AFB5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11427" r="6399"/>
            <a:stretch/>
          </p:blipFill>
          <p:spPr>
            <a:xfrm>
              <a:off x="2249423" y="0"/>
              <a:ext cx="10187052" cy="69945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454DF9-A0C8-42EE-B1B3-2A57EC8ACE0B}"/>
                </a:ext>
              </a:extLst>
            </p:cNvPr>
            <p:cNvSpPr/>
            <p:nvPr userDrawn="1"/>
          </p:nvSpPr>
          <p:spPr bwMode="auto">
            <a:xfrm>
              <a:off x="0" y="-1"/>
              <a:ext cx="2408238" cy="6994525"/>
            </a:xfrm>
            <a:prstGeom prst="rect">
              <a:avLst/>
            </a:prstGeom>
            <a:solidFill>
              <a:srgbClr val="E2E3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26425" y="2128263"/>
            <a:ext cx="7477989" cy="3586208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253" y="4495237"/>
            <a:ext cx="6507352" cy="727892"/>
          </a:xfrm>
        </p:spPr>
        <p:txBody>
          <a:bodyPr/>
          <a:lstStyle>
            <a:lvl1pPr>
              <a:defRPr sz="1765">
                <a:solidFill>
                  <a:schemeClr val="bg1"/>
                </a:solidFill>
              </a:defRPr>
            </a:lvl1pPr>
            <a:lvl2pPr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802" y="2677570"/>
            <a:ext cx="6564802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3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978148-DDB8-4B1B-91B8-28130218C585}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436475" cy="6994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8D04DB2-79EC-4907-BD28-E17FB4AFB5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/>
            <a:srcRect l="11427" r="6399"/>
            <a:stretch/>
          </p:blipFill>
          <p:spPr>
            <a:xfrm>
              <a:off x="2249423" y="0"/>
              <a:ext cx="10187052" cy="6994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454DF9-A0C8-42EE-B1B3-2A57EC8ACE0B}"/>
                </a:ext>
              </a:extLst>
            </p:cNvPr>
            <p:cNvSpPr/>
            <p:nvPr userDrawn="1"/>
          </p:nvSpPr>
          <p:spPr bwMode="auto">
            <a:xfrm>
              <a:off x="0" y="-1"/>
              <a:ext cx="2408238" cy="6994525"/>
            </a:xfrm>
            <a:prstGeom prst="rect">
              <a:avLst/>
            </a:prstGeom>
            <a:solidFill>
              <a:srgbClr val="E2E3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1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28682" y="2161468"/>
            <a:ext cx="7477989" cy="358620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2" tIns="143426" rIns="179282" bIns="14342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1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18C12CA-FF1E-41F6-84F9-03ED0B84E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253" y="4495237"/>
            <a:ext cx="6507352" cy="724246"/>
          </a:xfrm>
        </p:spPr>
        <p:txBody>
          <a:bodyPr/>
          <a:lstStyle>
            <a:lvl1pPr>
              <a:defRPr sz="1765">
                <a:solidFill>
                  <a:schemeClr val="tx1"/>
                </a:solidFill>
              </a:defRPr>
            </a:lvl1pPr>
            <a:lvl2pPr>
              <a:defRPr sz="1765">
                <a:solidFill>
                  <a:schemeClr val="tx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A627AC-F0E8-4823-99FD-AD035C641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802" y="2677570"/>
            <a:ext cx="6564802" cy="1793104"/>
          </a:xfr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Microsoft 365 title or event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2" y="47251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3212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1168944"/>
            <a:ext cx="3618381" cy="899665"/>
          </a:xfrm>
        </p:spPr>
        <p:txBody>
          <a:bodyPr lIns="0" tIns="0" rIns="0" bIns="0"/>
          <a:lstStyle>
            <a:lvl1pPr>
              <a:defRPr sz="1765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4"/>
            <a:ext cx="3837818" cy="3786998"/>
          </a:xfrm>
        </p:spPr>
        <p:txBody>
          <a:bodyPr wrap="square" lIns="0" tIns="0" rIns="0" bIns="0">
            <a:noAutofit/>
          </a:bodyPr>
          <a:lstStyle>
            <a:lvl1pPr marL="0" indent="0" defTabSz="507336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100" indent="0">
              <a:buNone/>
              <a:defRPr sz="1765"/>
            </a:lvl2pPr>
            <a:lvl3pPr marL="448198" indent="0">
              <a:buNone/>
              <a:defRPr sz="1765"/>
            </a:lvl3pPr>
            <a:lvl4pPr marL="672298" indent="0">
              <a:buNone/>
              <a:defRPr sz="1765"/>
            </a:lvl4pPr>
            <a:lvl5pPr marL="896397" indent="0">
              <a:buNone/>
              <a:defRPr sz="1765"/>
            </a:lvl5pPr>
          </a:lstStyle>
          <a:p>
            <a:pPr lvl="0"/>
            <a:r>
              <a:rPr lang="en-US"/>
              <a:t>##	Section Title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5D44EBAA-1080-2641-A084-EB6038C6B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7722191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11306469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Large: subhead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11306469" cy="44377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Medium: 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6" y="4352947"/>
            <a:ext cx="11306469" cy="331946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1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1" spc="0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0" indent="0">
              <a:lnSpc>
                <a:spcPct val="100000"/>
              </a:lnSpc>
              <a:buNone/>
              <a:defRPr/>
            </a:lvl5pPr>
          </a:lstStyle>
          <a:p>
            <a:pPr lvl="4"/>
            <a:r>
              <a:rPr lang="en-US"/>
              <a:t>Small caption: Segoe UI Bold 10/12</a:t>
            </a:r>
          </a:p>
          <a:p>
            <a:pPr lvl="1"/>
            <a:r>
              <a:rPr lang="en-US"/>
              <a:t>Small caption Segoe Regular 10/12</a:t>
            </a:r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792CEBAD-C5CC-0544-9FE5-B0B00445B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8995843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6663580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1665-9B66-336F-87F0-A806F89F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9908-E75E-FC87-3978-B1F64A5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B708-ADB9-8DF9-9D33-2F6C00CE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3D0C-E088-C52D-45A6-402269BC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C40D-4928-6DB5-E935-DE05A80F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215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6" y="2363624"/>
            <a:ext cx="3618381" cy="24836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2" y="2363624"/>
            <a:ext cx="3618381" cy="2483629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138E79E6-9873-FD4B-AE77-547F8559A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14819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464958" y="1599725"/>
            <a:ext cx="3609417" cy="3099393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FF38BC9F-387A-498E-A040-4619A490AED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00039" y="1599725"/>
            <a:ext cx="3609417" cy="3099393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EEF5E46D-3409-4544-8C4E-211F133E580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144084" y="1599722"/>
            <a:ext cx="3609417" cy="3099394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Place photo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2" y="4927922"/>
            <a:ext cx="3618381" cy="120122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Footer Placeholder 14">
            <a:extLst>
              <a:ext uri="{FF2B5EF4-FFF2-40B4-BE49-F238E27FC236}">
                <a16:creationId xmlns:a16="http://schemas.microsoft.com/office/drawing/2014/main" id="{CA59C6B7-B917-1840-9DE3-C34667871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7231760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6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67819"/>
            <a:ext cx="1693247" cy="2817053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8"/>
            <a:ext cx="1693247" cy="280339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3" y="3167818"/>
            <a:ext cx="1693247" cy="280339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8"/>
            <a:ext cx="1693247" cy="280339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9" y="3167818"/>
            <a:ext cx="1693247" cy="280339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8"/>
            <a:ext cx="1693247" cy="280339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3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9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7"/>
            <a:ext cx="1693247" cy="895855"/>
          </a:xfrm>
        </p:spPr>
        <p:txBody>
          <a:bodyPr>
            <a:noAutofit/>
          </a:bodyPr>
          <a:lstStyle>
            <a:lvl1pPr marL="0" indent="0">
              <a:buNone/>
              <a:defRPr sz="1961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6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4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2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3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4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1" y="2025027"/>
            <a:ext cx="256787" cy="258381"/>
          </a:xfrm>
        </p:spPr>
        <p:txBody>
          <a:bodyPr tIns="0" bIns="0"/>
          <a:lstStyle>
            <a:lvl1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13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1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23" name="Footer Placeholder 14">
            <a:extLst>
              <a:ext uri="{FF2B5EF4-FFF2-40B4-BE49-F238E27FC236}">
                <a16:creationId xmlns:a16="http://schemas.microsoft.com/office/drawing/2014/main" id="{CDC19876-13E5-1847-AE6E-14EA37A9C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307294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1064133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>
            <a:extLst>
              <a:ext uri="{FF2B5EF4-FFF2-40B4-BE49-F238E27FC236}">
                <a16:creationId xmlns:a16="http://schemas.microsoft.com/office/drawing/2014/main" id="{12C2E0BE-626E-41E0-A8FC-5C4D52517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297" y="2153804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3100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297" y="2153804"/>
            <a:ext cx="7454643" cy="3558191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7940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DEC010-DDB9-42D4-B78F-4D54E3BEA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White">
          <a:xfrm>
            <a:off x="0" y="0"/>
            <a:ext cx="4356100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F6E003-50E5-45D8-A623-8E629A545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3637" cy="5683250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5F69672-DC8B-4F90-8167-6367A65F8F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8315" y="585788"/>
            <a:ext cx="6669658" cy="615553"/>
          </a:xfrm>
        </p:spPr>
        <p:txBody>
          <a:bodyPr anchor="t" anchorCtr="0"/>
          <a:lstStyle>
            <a:lvl1pPr marL="0" indent="0">
              <a:spcAft>
                <a:spcPts val="1200"/>
              </a:spcAft>
              <a:buNone/>
              <a:defRPr sz="28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C50D92B-4EB4-468C-A100-8C1C7F3DE9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8316" y="1488694"/>
            <a:ext cx="6665423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2FBA51A-E78F-48F6-BA53-6E252C1FB0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8315" y="2273488"/>
            <a:ext cx="6665422" cy="3995550"/>
          </a:xfr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8125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14" pos="3110">
          <p15:clr>
            <a:srgbClr val="5ACBF0"/>
          </p15:clr>
        </p15:guide>
        <p15:guide id="29" orient="horz" pos="2160">
          <p15:clr>
            <a:srgbClr val="FDE53C"/>
          </p15:clr>
        </p15:guide>
        <p15:guide id="30" pos="2376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29842" y="0"/>
            <a:ext cx="5962158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554195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4"/>
            <a:ext cx="4822952" cy="2649571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7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6" y="1922588"/>
            <a:ext cx="4822951" cy="287771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7397557A-B9E9-4375-BD93-C4F91A78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</a:t>
            </a:r>
          </a:p>
        </p:txBody>
      </p:sp>
    </p:spTree>
    <p:extLst>
      <p:ext uri="{BB962C8B-B14F-4D97-AF65-F5344CB8AC3E}">
        <p14:creationId xmlns:p14="http://schemas.microsoft.com/office/powerpoint/2010/main" val="191787509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55996" y="2158886"/>
            <a:ext cx="3618381" cy="2540231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03152" y="2158886"/>
            <a:ext cx="3607487" cy="2540231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139413" y="2158886"/>
            <a:ext cx="3623050" cy="2540231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marL="0" indent="0" algn="ctr">
              <a:buNone/>
              <a:defRPr sz="1961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4927922"/>
            <a:ext cx="3618381" cy="120122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40" y="4927922"/>
            <a:ext cx="3618381" cy="120122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1201226"/>
          </a:xfrm>
        </p:spPr>
        <p:txBody>
          <a:bodyPr lIns="0" tIns="0" rIns="0" bIns="0"/>
          <a:lstStyle>
            <a:lvl1pPr marL="0" marR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4" name="Footer Placeholder 14">
            <a:extLst>
              <a:ext uri="{FF2B5EF4-FFF2-40B4-BE49-F238E27FC236}">
                <a16:creationId xmlns:a16="http://schemas.microsoft.com/office/drawing/2014/main" id="{3B5B741A-7576-5149-903B-7C99768D8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8741753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803"/>
            <a:ext cx="4758211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chemeClr val="tx1"/>
                </a:solidFill>
                <a:latin typeface="+mn-lt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268"/>
          </a:xfrm>
        </p:spPr>
        <p:txBody>
          <a:bodyPr lIns="0" tIns="0" rIns="0" bIns="0"/>
          <a:lstStyle>
            <a:lvl1pPr marL="280124" indent="-280124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10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91B60D61-6FC1-0E45-8A2E-51410A6C6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19075211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17F3-A53D-A447-9728-A3B19ECB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35C9-B484-1FD4-FAFD-BE5AC4B1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79F4-EBFF-07E8-C550-C902D072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4EC5-3683-6BD2-99F4-938E8968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0D69-E5C2-8865-B902-2782760E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14996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5" y="418151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3421010"/>
            <a:ext cx="583404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8"/>
            <a:ext cx="1693247" cy="3034292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78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marL="0" marR="0" lvl="0" indent="0" algn="l" defTabSz="914378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E48FC59D-3F2F-9746-A309-EDC9968B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9824656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3488255"/>
            <a:ext cx="7678751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C171A6F7-E2D5-4545-B545-35D9AA4D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9153114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7" y="1950781"/>
            <a:ext cx="361837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3" y="5857162"/>
            <a:ext cx="3618381" cy="301770"/>
          </a:xfr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1" b="0" i="0" spc="0">
                <a:solidFill>
                  <a:schemeClr val="tx1"/>
                </a:solidFill>
                <a:latin typeface="+mn-lt"/>
              </a:defRPr>
            </a:lvl1pPr>
            <a:lvl2pPr marL="0" marR="0" indent="0" algn="l" defTabSz="914378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1">
                <a:solidFill>
                  <a:schemeClr val="tx1"/>
                </a:solidFill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3" y="5857162"/>
            <a:ext cx="3607487" cy="297774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3" y="1950781"/>
            <a:ext cx="3607487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3" y="1950781"/>
            <a:ext cx="3623051" cy="353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2353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2"/>
            <a:ext cx="3629278" cy="243143"/>
          </a:xfrm>
        </p:spPr>
        <p:txBody>
          <a:bodyPr tIns="0"/>
          <a:lstStyle>
            <a:lvl1pPr>
              <a:defRPr lang="en-US" sz="981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2"/>
            <a:ext cx="3629278" cy="243143"/>
          </a:xfrm>
        </p:spPr>
        <p:txBody>
          <a:bodyPr tIns="0"/>
          <a:lstStyle>
            <a:lvl1pPr>
              <a:defRPr lang="en-US" sz="981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2"/>
            <a:ext cx="3629278" cy="243143"/>
          </a:xfrm>
        </p:spPr>
        <p:txBody>
          <a:bodyPr tIns="0"/>
          <a:lstStyle>
            <a:lvl1pPr>
              <a:defRPr lang="en-US" sz="981" b="1" kern="1200" spc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4" y="5857162"/>
            <a:ext cx="3607487" cy="297774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1" b="0" i="0" spc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92F5440-0E12-0F44-ACE7-3C2064AE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0782329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6" y="3924853"/>
            <a:ext cx="11306469" cy="54675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14">
            <a:extLst>
              <a:ext uri="{FF2B5EF4-FFF2-40B4-BE49-F238E27FC236}">
                <a16:creationId xmlns:a16="http://schemas.microsoft.com/office/drawing/2014/main" id="{8FFE576D-7F23-5D49-98BE-F31E67401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093761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medium te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0E2DB0A1-8783-4E58-91BB-C82D982EC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8"/>
            <a:ext cx="7454644" cy="1473396"/>
          </a:xfr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5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35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34CBFE1C-DB0A-4645-8A95-92089B8EA6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white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8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0366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8"/>
            <a:ext cx="11653523" cy="2296783"/>
          </a:xfrm>
          <a:prstGeom prst="rect">
            <a:avLst/>
          </a:prstGeom>
        </p:spPr>
        <p:txBody>
          <a:bodyPr/>
          <a:lstStyle>
            <a:lvl1pPr marL="284793" indent="-284793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8" indent="-275457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41" indent="-284793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41" indent="-22410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40" indent="-22410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95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7948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1B22-0875-40E9-8B59-56D4EEA3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FC2A9-64CF-40EB-9970-DE792C36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E65E4-B75E-4683-9427-AF38328B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895A-500D-4FE8-BB59-FDC33F4D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CCB-E124-4584-A354-D99766A8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B6A1-E510-4044-A63E-3BB75FB7E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3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E907-BF57-CC2F-9E1A-7EBFA23B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AA4B-3B7E-7CE2-2CAB-8179CC873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774BC-8563-C16F-F8BC-9C7E78D3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88DD-3F5B-F7E8-1687-4FA1BD3D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FD754-E390-CAC1-4089-4EB36072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32E92-C65B-127C-6B2C-7E1CE4B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64220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113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958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3ECC-36CD-736D-763D-D84911EC8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C4061-22DD-94A1-A705-1BCCBE0E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E12AC-9F5D-B736-FA84-130CD653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D98A2-742B-F0CE-050F-CC70FAD48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F4845-7BF5-C6EA-C2C1-A3FD4CCA8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A9F5-056F-3BDC-6037-E76ED15D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80C19-324C-C31E-8371-555C5C06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4E77A-9FE1-E49A-6B06-AFFC02F4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044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EE13-9795-8A60-C3AA-526C0DE7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84608-86EB-2C55-4A56-A9B001B6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6E0B-2FC2-4AAA-017B-42CDE905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EFAB-3DE5-F23A-E780-B3F00B67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48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531F0-BEE0-2801-96EA-3C0694A3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5EACC-8225-B3FE-6130-F1849FA8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3C3F-0900-D3E0-081E-2FC10DE0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889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0BCB-8ABB-5E2B-649E-C7101CF6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8A38-1F7E-B28A-1CB3-B167A1A2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ADDD9-0AB7-D2D5-B208-B0C30C23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9B73-F9CA-4E53-543C-01F5F25B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F8FA9-C61A-2459-37E4-0CC1993A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9BF32-694B-C36A-7E1C-E035571E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616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5FA5-DA85-449B-C109-F12EC3D9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76B10-7471-1A13-A21F-E5101A5E8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6DCF-3FF8-3364-8C11-2FFB9A0F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6B38C-8DA7-D441-E1F8-CAF31FAD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6B35-954F-DE07-926C-84482EDC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F97A-B76F-0C76-D8DB-038D23FC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0615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AEC75-0EFD-8086-574B-3BB8FD82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BB5C-AD4B-2A93-3E74-B1A5CB1F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B3EE3-3F76-446D-9911-245785E59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34F1-737E-4992-ABC9-A00E6F548A29}" type="datetimeFigureOut">
              <a:rPr lang="en-SE" smtClean="0"/>
              <a:t>2022-06-02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3C7D-D68F-03C5-E620-0A1BFE95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B247-0F37-2A99-F511-F7A9725E4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8D88-027B-41D6-B3A0-CBB15DE26B4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145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5" y="556382"/>
            <a:ext cx="11306469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5" y="1817560"/>
            <a:ext cx="11306469" cy="232362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0"/>
            <a:r>
              <a:rPr lang="en-US"/>
              <a:t>H2 Segoe UI </a:t>
            </a:r>
            <a:r>
              <a:rPr lang="en-US" err="1"/>
              <a:t>Semibold</a:t>
            </a:r>
            <a:r>
              <a:rPr lang="en-US"/>
              <a:t> 20/24</a:t>
            </a:r>
          </a:p>
          <a:p>
            <a:pPr lvl="1"/>
            <a:r>
              <a:rPr lang="en-US"/>
              <a:t>B1 Segoe UI Regular 20/24 </a:t>
            </a:r>
          </a:p>
          <a:p>
            <a:pPr lvl="1"/>
            <a:endParaRPr lang="en-US"/>
          </a:p>
          <a:p>
            <a:pPr lvl="2"/>
            <a:r>
              <a:rPr lang="en-US"/>
              <a:t>H3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B2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H4 Segoe UI Bold 10/12</a:t>
            </a:r>
          </a:p>
          <a:p>
            <a:pPr lvl="6"/>
            <a:r>
              <a:rPr lang="en-US"/>
              <a:t>B3 Segoe UI Regular 10/12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  						                                Azure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29226" y="2842060"/>
            <a:ext cx="6849372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3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sldNum="0"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78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44" indent="0" algn="l" defTabSz="914378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8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8" indent="-228595" algn="l" defTabSz="9143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7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6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4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513" algn="l" defTabSz="9143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93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0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89721" y="4314215"/>
            <a:ext cx="9609045" cy="727892"/>
          </a:xfrm>
        </p:spPr>
        <p:txBody>
          <a:bodyPr/>
          <a:lstStyle/>
          <a:p>
            <a:r>
              <a:rPr lang="en-US" dirty="0"/>
              <a:t>Jimmy Karlsson, CSA, Microsoft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378" y="2213390"/>
            <a:ext cx="6499156" cy="1793104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ja-JP" sz="3600" b="1" dirty="0">
                <a:solidFill>
                  <a:srgbClr val="FFFFFF"/>
                </a:solidFill>
                <a:latin typeface="Segoe Semibold" panose="020B0502040504020203" pitchFamily="34" charset="0"/>
              </a:rPr>
              <a:t>Accelerate migration</a:t>
            </a:r>
            <a:br>
              <a:rPr lang="en-US" sz="3200" dirty="0"/>
            </a:br>
            <a:r>
              <a:rPr lang="en-US" sz="3200" dirty="0">
                <a:solidFill>
                  <a:schemeClr val="accent5"/>
                </a:solidFill>
                <a:latin typeface="+mn-lt"/>
                <a:cs typeface="Segoe UI"/>
              </a:rPr>
              <a:t>Migrate IaaS together with networks</a:t>
            </a:r>
            <a:endParaRPr lang="en-US" sz="3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63DABD-A014-5346-B7F9-7CD8B46EF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3496" y="52387"/>
            <a:ext cx="3400425" cy="6753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4C9CB0-2892-DB47-9A2A-353280636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60" y="2366930"/>
            <a:ext cx="2977103" cy="16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35BEB5-3BD8-7815-D551-48BC2A3A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AD032D0-889E-9F2E-B573-FA0595F8E5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08525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50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5110E5-6351-628B-6202-EBF523D11781}"/>
              </a:ext>
            </a:extLst>
          </p:cNvPr>
          <p:cNvSpPr/>
          <p:nvPr/>
        </p:nvSpPr>
        <p:spPr>
          <a:xfrm>
            <a:off x="304799" y="2932670"/>
            <a:ext cx="3912973" cy="3624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On-Premise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F409-A2D1-C2AA-220C-808F72C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the need of re-IP servers – move networks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86015-2CE9-8758-7A8D-7B9FE9B019A2}"/>
              </a:ext>
            </a:extLst>
          </p:cNvPr>
          <p:cNvSpPr/>
          <p:nvPr/>
        </p:nvSpPr>
        <p:spPr>
          <a:xfrm>
            <a:off x="972065" y="4178643"/>
            <a:ext cx="2339546" cy="172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111.111.112.0/24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68B6B-206E-ABC5-1CE9-F53499DD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01" y="4539231"/>
            <a:ext cx="495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3D0D2-BFDE-AEF3-20BE-D33A3B85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04" y="4539231"/>
            <a:ext cx="495300" cy="65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38200-6FAE-E6B9-B02C-ACF028685F26}"/>
              </a:ext>
            </a:extLst>
          </p:cNvPr>
          <p:cNvSpPr txBox="1"/>
          <p:nvPr/>
        </p:nvSpPr>
        <p:spPr>
          <a:xfrm>
            <a:off x="972065" y="5196456"/>
            <a:ext cx="16969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111.111..112.11</a:t>
            </a:r>
            <a:endParaRPr lang="en-S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0776F-24AD-78E5-5473-B307C74EEF6A}"/>
              </a:ext>
            </a:extLst>
          </p:cNvPr>
          <p:cNvSpPr txBox="1"/>
          <p:nvPr/>
        </p:nvSpPr>
        <p:spPr>
          <a:xfrm>
            <a:off x="1982506" y="5196455"/>
            <a:ext cx="16969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111.111..112.12</a:t>
            </a:r>
            <a:endParaRPr lang="en-S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FE7BC-0F6A-9F4B-3A9D-BF1EE1A4A176}"/>
              </a:ext>
            </a:extLst>
          </p:cNvPr>
          <p:cNvSpPr/>
          <p:nvPr/>
        </p:nvSpPr>
        <p:spPr>
          <a:xfrm>
            <a:off x="8526163" y="4305739"/>
            <a:ext cx="2384854" cy="1781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111.111.112.0/24</a:t>
            </a:r>
            <a:endParaRPr lang="en-S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CD6D6B-98E1-9318-E980-26FE7818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65" y="4141071"/>
            <a:ext cx="683904" cy="4537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25C8B-28F3-AEDE-5932-3DACC254981B}"/>
              </a:ext>
            </a:extLst>
          </p:cNvPr>
          <p:cNvSpPr/>
          <p:nvPr/>
        </p:nvSpPr>
        <p:spPr>
          <a:xfrm>
            <a:off x="8199460" y="2259227"/>
            <a:ext cx="2010033" cy="116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Hub</a:t>
            </a:r>
            <a:endParaRPr lang="en-S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03C79-2E0A-BDBA-C0F4-E806F30F0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253" y="2455733"/>
            <a:ext cx="832910" cy="776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5B6DF3-CCE9-9DC8-5496-2969981CF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529" y="3579856"/>
            <a:ext cx="878335" cy="77675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2D7C3-7C18-8859-7B24-7CBBE2409524}"/>
              </a:ext>
            </a:extLst>
          </p:cNvPr>
          <p:cNvCxnSpPr>
            <a:cxnSpLocks/>
          </p:cNvCxnSpPr>
          <p:nvPr/>
        </p:nvCxnSpPr>
        <p:spPr>
          <a:xfrm flipV="1">
            <a:off x="4217772" y="2844112"/>
            <a:ext cx="3723504" cy="1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3BB9DC-3071-C35D-1F86-9701748D043E}"/>
              </a:ext>
            </a:extLst>
          </p:cNvPr>
          <p:cNvSpPr txBox="1"/>
          <p:nvPr/>
        </p:nvSpPr>
        <p:spPr>
          <a:xfrm>
            <a:off x="3488543" y="4296736"/>
            <a:ext cx="145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Advertise</a:t>
            </a:r>
          </a:p>
          <a:p>
            <a:r>
              <a:rPr lang="en-GB" sz="1200" dirty="0"/>
              <a:t>111.111.112.0/24</a:t>
            </a:r>
            <a:endParaRPr lang="en-SE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9D8E8B-5965-8B92-B351-B2395675CDE5}"/>
              </a:ext>
            </a:extLst>
          </p:cNvPr>
          <p:cNvCxnSpPr>
            <a:stCxn id="21" idx="2"/>
          </p:cNvCxnSpPr>
          <p:nvPr/>
        </p:nvCxnSpPr>
        <p:spPr>
          <a:xfrm>
            <a:off x="9204477" y="3429000"/>
            <a:ext cx="186658" cy="86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0C07B4B-A083-D208-D256-E7E13FF237CC}"/>
              </a:ext>
            </a:extLst>
          </p:cNvPr>
          <p:cNvSpPr txBox="1"/>
          <p:nvPr/>
        </p:nvSpPr>
        <p:spPr>
          <a:xfrm>
            <a:off x="7231999" y="4555144"/>
            <a:ext cx="1334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Setup network with same IP range, do not peer!</a:t>
            </a:r>
            <a:endParaRPr lang="en-SE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10A23DC-EA41-639C-8702-FE6D55D4B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341" y="4577330"/>
            <a:ext cx="523875" cy="6191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F2CAAA-F430-FBE5-C3A9-269830DE030F}"/>
              </a:ext>
            </a:extLst>
          </p:cNvPr>
          <p:cNvCxnSpPr>
            <a:stCxn id="7" idx="3"/>
          </p:cNvCxnSpPr>
          <p:nvPr/>
        </p:nvCxnSpPr>
        <p:spPr>
          <a:xfrm flipV="1">
            <a:off x="2831004" y="4867843"/>
            <a:ext cx="247628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33D5F1-4EF7-09B5-86B1-9CD9E9F20E9C}"/>
              </a:ext>
            </a:extLst>
          </p:cNvPr>
          <p:cNvCxnSpPr>
            <a:cxnSpLocks/>
          </p:cNvCxnSpPr>
          <p:nvPr/>
        </p:nvCxnSpPr>
        <p:spPr>
          <a:xfrm>
            <a:off x="5876990" y="4879144"/>
            <a:ext cx="2850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4CA07B3-AD16-F459-AC2F-9FB734F468BB}"/>
              </a:ext>
            </a:extLst>
          </p:cNvPr>
          <p:cNvSpPr txBox="1"/>
          <p:nvPr/>
        </p:nvSpPr>
        <p:spPr>
          <a:xfrm>
            <a:off x="4286262" y="5218584"/>
            <a:ext cx="3203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 replicate </a:t>
            </a:r>
            <a:r>
              <a:rPr lang="en-GB" b="1" dirty="0"/>
              <a:t>all </a:t>
            </a:r>
            <a:r>
              <a:rPr lang="en-GB" dirty="0"/>
              <a:t>machines on network and test migrate to verify that machines works</a:t>
            </a:r>
            <a:endParaRPr lang="en-S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582BA1-3C20-1E24-9E14-B98AF668DB42}"/>
              </a:ext>
            </a:extLst>
          </p:cNvPr>
          <p:cNvSpPr txBox="1"/>
          <p:nvPr/>
        </p:nvSpPr>
        <p:spPr>
          <a:xfrm>
            <a:off x="4231652" y="2277135"/>
            <a:ext cx="32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 live</a:t>
            </a:r>
          </a:p>
          <a:p>
            <a:r>
              <a:rPr lang="en-GB" b="1" dirty="0"/>
              <a:t>1. Failover ALL</a:t>
            </a:r>
            <a:r>
              <a:rPr lang="en-GB" dirty="0"/>
              <a:t> </a:t>
            </a:r>
            <a:r>
              <a:rPr lang="en-GB" b="1" dirty="0"/>
              <a:t>machines on selected network – do not power on</a:t>
            </a:r>
            <a:endParaRPr lang="en-SE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ADF324-291A-5F79-78C2-AF7C9B7424B8}"/>
              </a:ext>
            </a:extLst>
          </p:cNvPr>
          <p:cNvSpPr txBox="1"/>
          <p:nvPr/>
        </p:nvSpPr>
        <p:spPr>
          <a:xfrm>
            <a:off x="4241440" y="2270085"/>
            <a:ext cx="32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 live</a:t>
            </a:r>
          </a:p>
          <a:p>
            <a:r>
              <a:rPr lang="en-GB" b="1" dirty="0"/>
              <a:t>2. Remove selected network from on-premise Advertisement, disconnect</a:t>
            </a:r>
            <a:endParaRPr lang="en-SE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C18FFF-27E3-A70F-FA6A-9D6B493AECD7}"/>
              </a:ext>
            </a:extLst>
          </p:cNvPr>
          <p:cNvSpPr txBox="1"/>
          <p:nvPr/>
        </p:nvSpPr>
        <p:spPr>
          <a:xfrm>
            <a:off x="4216996" y="2267285"/>
            <a:ext cx="320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Go live</a:t>
            </a:r>
          </a:p>
          <a:p>
            <a:r>
              <a:rPr lang="en-GB" b="1" dirty="0"/>
              <a:t>3. Add VNET peer to selected network – this will advertise network from ExpressRoute</a:t>
            </a:r>
            <a:endParaRPr lang="en-SE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C133E6-55A1-E07C-338D-BEC4D15EF87A}"/>
              </a:ext>
            </a:extLst>
          </p:cNvPr>
          <p:cNvSpPr txBox="1"/>
          <p:nvPr/>
        </p:nvSpPr>
        <p:spPr>
          <a:xfrm>
            <a:off x="7612627" y="3067981"/>
            <a:ext cx="145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Advertise</a:t>
            </a:r>
          </a:p>
          <a:p>
            <a:r>
              <a:rPr lang="en-GB" sz="1200" dirty="0"/>
              <a:t>111.111.112.0/24</a:t>
            </a:r>
            <a:endParaRPr lang="en-SE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069294-6500-2E9A-3723-CC5855826E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4383" y="4723540"/>
            <a:ext cx="1866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2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13" grpId="0" animBg="1"/>
      <p:bldP spid="25" grpId="0"/>
      <p:bldP spid="30" grpId="0"/>
      <p:bldP spid="30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5110E5-6351-628B-6202-EBF523D11781}"/>
              </a:ext>
            </a:extLst>
          </p:cNvPr>
          <p:cNvSpPr/>
          <p:nvPr/>
        </p:nvSpPr>
        <p:spPr>
          <a:xfrm>
            <a:off x="304799" y="2932670"/>
            <a:ext cx="3912973" cy="3624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On-Premise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F409-A2D1-C2AA-220C-808F72C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we started - Remove the need of re-IP servers – move networks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86015-2CE9-8758-7A8D-7B9FE9B019A2}"/>
              </a:ext>
            </a:extLst>
          </p:cNvPr>
          <p:cNvSpPr/>
          <p:nvPr/>
        </p:nvSpPr>
        <p:spPr>
          <a:xfrm>
            <a:off x="972065" y="4178643"/>
            <a:ext cx="2339546" cy="1727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111.111.112.0/24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68B6B-206E-ABC5-1CE9-F53499DD2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01" y="4539231"/>
            <a:ext cx="495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E3D0D2-BFDE-AEF3-20BE-D33A3B85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04" y="4539231"/>
            <a:ext cx="495300" cy="65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38200-6FAE-E6B9-B02C-ACF028685F26}"/>
              </a:ext>
            </a:extLst>
          </p:cNvPr>
          <p:cNvSpPr txBox="1"/>
          <p:nvPr/>
        </p:nvSpPr>
        <p:spPr>
          <a:xfrm>
            <a:off x="972065" y="5196456"/>
            <a:ext cx="16969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111.111.112.11</a:t>
            </a:r>
            <a:endParaRPr lang="en-SE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0776F-24AD-78E5-5473-B307C74EEF6A}"/>
              </a:ext>
            </a:extLst>
          </p:cNvPr>
          <p:cNvSpPr txBox="1"/>
          <p:nvPr/>
        </p:nvSpPr>
        <p:spPr>
          <a:xfrm>
            <a:off x="1982506" y="5196455"/>
            <a:ext cx="16969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111.111.112.12</a:t>
            </a:r>
            <a:endParaRPr lang="en-S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25C8B-28F3-AEDE-5932-3DACC254981B}"/>
              </a:ext>
            </a:extLst>
          </p:cNvPr>
          <p:cNvSpPr/>
          <p:nvPr/>
        </p:nvSpPr>
        <p:spPr>
          <a:xfrm>
            <a:off x="8199460" y="2259227"/>
            <a:ext cx="2010033" cy="116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Hub</a:t>
            </a:r>
            <a:endParaRPr lang="en-S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03C79-2E0A-BDBA-C0F4-E806F30F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53" y="2455733"/>
            <a:ext cx="832910" cy="776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5B6DF3-CCE9-9DC8-5496-2969981C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29" y="3579856"/>
            <a:ext cx="878335" cy="77675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2D7C3-7C18-8859-7B24-7CBBE2409524}"/>
              </a:ext>
            </a:extLst>
          </p:cNvPr>
          <p:cNvCxnSpPr>
            <a:cxnSpLocks/>
          </p:cNvCxnSpPr>
          <p:nvPr/>
        </p:nvCxnSpPr>
        <p:spPr>
          <a:xfrm flipV="1">
            <a:off x="4217772" y="2844112"/>
            <a:ext cx="3723504" cy="1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3BB9DC-3071-C35D-1F86-9701748D043E}"/>
              </a:ext>
            </a:extLst>
          </p:cNvPr>
          <p:cNvSpPr txBox="1"/>
          <p:nvPr/>
        </p:nvSpPr>
        <p:spPr>
          <a:xfrm>
            <a:off x="3488543" y="4296736"/>
            <a:ext cx="145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Advertise</a:t>
            </a:r>
          </a:p>
          <a:p>
            <a:r>
              <a:rPr lang="en-GB" sz="1200" dirty="0"/>
              <a:t>111.111.112.0/24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20082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5110E5-6351-628B-6202-EBF523D11781}"/>
              </a:ext>
            </a:extLst>
          </p:cNvPr>
          <p:cNvSpPr/>
          <p:nvPr/>
        </p:nvSpPr>
        <p:spPr>
          <a:xfrm>
            <a:off x="304799" y="2932670"/>
            <a:ext cx="3912973" cy="36246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On-Premise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1F409-A2D1-C2AA-220C-808F72C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result - Remove the need of re-IP servers – move networks</a:t>
            </a:r>
            <a:endParaRPr lang="en-S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FE7BC-0F6A-9F4B-3A9D-BF1EE1A4A176}"/>
              </a:ext>
            </a:extLst>
          </p:cNvPr>
          <p:cNvSpPr/>
          <p:nvPr/>
        </p:nvSpPr>
        <p:spPr>
          <a:xfrm>
            <a:off x="8526163" y="4305739"/>
            <a:ext cx="2384854" cy="1781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111.111.112.0/24</a:t>
            </a:r>
            <a:endParaRPr lang="en-S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CD6D6B-98E1-9318-E980-26FE7818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065" y="4141071"/>
            <a:ext cx="683904" cy="4537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25C8B-28F3-AEDE-5932-3DACC254981B}"/>
              </a:ext>
            </a:extLst>
          </p:cNvPr>
          <p:cNvSpPr/>
          <p:nvPr/>
        </p:nvSpPr>
        <p:spPr>
          <a:xfrm>
            <a:off x="8199460" y="2259227"/>
            <a:ext cx="2010033" cy="1169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Hub</a:t>
            </a:r>
            <a:endParaRPr lang="en-S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B03C79-2E0A-BDBA-C0F4-E806F30F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253" y="2455733"/>
            <a:ext cx="832910" cy="7767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5B6DF3-CCE9-9DC8-5496-2969981CF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529" y="3579856"/>
            <a:ext cx="878335" cy="77675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2D7C3-7C18-8859-7B24-7CBBE2409524}"/>
              </a:ext>
            </a:extLst>
          </p:cNvPr>
          <p:cNvCxnSpPr>
            <a:cxnSpLocks/>
          </p:cNvCxnSpPr>
          <p:nvPr/>
        </p:nvCxnSpPr>
        <p:spPr>
          <a:xfrm flipV="1">
            <a:off x="4217772" y="2844112"/>
            <a:ext cx="3723504" cy="1105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9D8E8B-5965-8B92-B351-B2395675CDE5}"/>
              </a:ext>
            </a:extLst>
          </p:cNvPr>
          <p:cNvCxnSpPr>
            <a:stCxn id="21" idx="2"/>
          </p:cNvCxnSpPr>
          <p:nvPr/>
        </p:nvCxnSpPr>
        <p:spPr>
          <a:xfrm>
            <a:off x="9204477" y="3429000"/>
            <a:ext cx="186658" cy="86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8C133E6-55A1-E07C-338D-BEC4D15EF87A}"/>
              </a:ext>
            </a:extLst>
          </p:cNvPr>
          <p:cNvSpPr txBox="1"/>
          <p:nvPr/>
        </p:nvSpPr>
        <p:spPr>
          <a:xfrm>
            <a:off x="7612627" y="3067981"/>
            <a:ext cx="1458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Advertise</a:t>
            </a:r>
          </a:p>
          <a:p>
            <a:r>
              <a:rPr lang="en-GB" sz="1200" dirty="0"/>
              <a:t>111.111.112.0/24</a:t>
            </a:r>
            <a:endParaRPr lang="en-SE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0866D-5331-E0A5-16B1-1C943A68D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5140" y="4844862"/>
            <a:ext cx="18669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4B34-D7D5-F212-5730-4D2A5D0F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20298" cy="1325563"/>
          </a:xfrm>
        </p:spPr>
        <p:txBody>
          <a:bodyPr/>
          <a:lstStyle/>
          <a:p>
            <a:r>
              <a:rPr lang="en-GB" dirty="0"/>
              <a:t>Pros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56C5-2266-99C9-C4A0-412A07FBF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0299" cy="4351338"/>
          </a:xfrm>
        </p:spPr>
        <p:txBody>
          <a:bodyPr/>
          <a:lstStyle/>
          <a:p>
            <a:r>
              <a:rPr lang="en-GB" dirty="0"/>
              <a:t>Removes the need to re-IP servers</a:t>
            </a:r>
          </a:p>
          <a:p>
            <a:r>
              <a:rPr lang="en-GB" dirty="0"/>
              <a:t>Removes the need to update DNS</a:t>
            </a:r>
          </a:p>
          <a:p>
            <a:r>
              <a:rPr lang="en-GB" dirty="0"/>
              <a:t>All dependency within same network are as is post migration</a:t>
            </a:r>
            <a:endParaRPr lang="en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868220-3250-789A-EC98-C45A1430349F}"/>
              </a:ext>
            </a:extLst>
          </p:cNvPr>
          <p:cNvSpPr txBox="1">
            <a:spLocks/>
          </p:cNvSpPr>
          <p:nvPr/>
        </p:nvSpPr>
        <p:spPr>
          <a:xfrm>
            <a:off x="6524135" y="365125"/>
            <a:ext cx="41202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Cons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57EB81-7ECA-AD49-8E75-EA58BF7B5A35}"/>
              </a:ext>
            </a:extLst>
          </p:cNvPr>
          <p:cNvSpPr txBox="1">
            <a:spLocks/>
          </p:cNvSpPr>
          <p:nvPr/>
        </p:nvSpPr>
        <p:spPr>
          <a:xfrm>
            <a:off x="6524134" y="1825625"/>
            <a:ext cx="41202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machines in same network needs to moved at same time – meaning all machines needs to be rolled back in case something does not work</a:t>
            </a:r>
          </a:p>
          <a:p>
            <a:r>
              <a:rPr lang="en-GB" dirty="0"/>
              <a:t>Adds complexity on go-live on the network engineer</a:t>
            </a:r>
          </a:p>
          <a:p>
            <a:r>
              <a:rPr lang="en-GB" b="1" dirty="0"/>
              <a:t>Detail</a:t>
            </a:r>
            <a:r>
              <a:rPr lang="en-GB" dirty="0"/>
              <a:t> – will split up potential current route summary’s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481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ynamics 365">
  <a:themeElements>
    <a:clrScheme name="Azure Edit 2">
      <a:dk1>
        <a:srgbClr val="3C3C41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00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0041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PowerPoint_Template_092618" id="{4E3EC67C-5801-2144-80A7-6A5264B773C8}" vid="{77DF5A70-2AB2-2245-8CC2-9711122DF23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Semibold</vt:lpstr>
      <vt:lpstr>Segoe UI</vt:lpstr>
      <vt:lpstr>Segoe UI Semibold</vt:lpstr>
      <vt:lpstr>Wingdings</vt:lpstr>
      <vt:lpstr>Office Theme</vt:lpstr>
      <vt:lpstr>Dynamics 365</vt:lpstr>
      <vt:lpstr>Accelerate migration Migrate IaaS together with networks</vt:lpstr>
      <vt:lpstr>Intro</vt:lpstr>
      <vt:lpstr>Remove the need of re-IP servers – move networks</vt:lpstr>
      <vt:lpstr>Where we started - Remove the need of re-IP servers – move networks</vt:lpstr>
      <vt:lpstr>End result - Remove the need of re-IP servers – move networks</vt:lpstr>
      <vt:lpstr>Pros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Accelerate migration Migrate IaaS together with networks</dc:title>
  <dc:creator>Jimmy Karlsson</dc:creator>
  <cp:lastModifiedBy>Jimmy Karlsson</cp:lastModifiedBy>
  <cp:revision>1</cp:revision>
  <dcterms:created xsi:type="dcterms:W3CDTF">2022-05-11T11:04:32Z</dcterms:created>
  <dcterms:modified xsi:type="dcterms:W3CDTF">2022-06-02T15:01:12Z</dcterms:modified>
</cp:coreProperties>
</file>