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Playfair Display Medium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rchiv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chiv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Archivo-italic.fntdata"/><Relationship Id="rId27" Type="http://schemas.openxmlformats.org/officeDocument/2006/relationships/font" Target="fonts/Archiv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chiv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fairDisplayMedium-bold.fntdata"/><Relationship Id="rId14" Type="http://schemas.openxmlformats.org/officeDocument/2006/relationships/font" Target="fonts/PlayfairDisplayMedium-regular.fntdata"/><Relationship Id="rId17" Type="http://schemas.openxmlformats.org/officeDocument/2006/relationships/font" Target="fonts/PlayfairDisplayMedium-boldItalic.fntdata"/><Relationship Id="rId16" Type="http://schemas.openxmlformats.org/officeDocument/2006/relationships/font" Target="fonts/PlayfairDisplayMedium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544c8114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544c81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8544c81140_0_17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8544c81140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544c81140_0_17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8544c81140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8544c81140_1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8544c8114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45edaae8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845edaa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845edaae85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845edaae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544c81140_1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544c8114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76075" y="609600"/>
            <a:ext cx="571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76075" y="609600"/>
            <a:ext cx="571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idx="2" type="subTitle"/>
          </p:nvPr>
        </p:nvSpPr>
        <p:spPr>
          <a:xfrm>
            <a:off x="407100" y="1984167"/>
            <a:ext cx="1359000" cy="2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3" type="subTitle"/>
          </p:nvPr>
        </p:nvSpPr>
        <p:spPr>
          <a:xfrm>
            <a:off x="2710550" y="1984167"/>
            <a:ext cx="1359000" cy="2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4" type="subTitle"/>
          </p:nvPr>
        </p:nvSpPr>
        <p:spPr>
          <a:xfrm>
            <a:off x="5014000" y="1984167"/>
            <a:ext cx="1359000" cy="2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5" type="subTitle"/>
          </p:nvPr>
        </p:nvSpPr>
        <p:spPr>
          <a:xfrm>
            <a:off x="7317450" y="1984167"/>
            <a:ext cx="1359000" cy="2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6" type="body"/>
          </p:nvPr>
        </p:nvSpPr>
        <p:spPr>
          <a:xfrm>
            <a:off x="407100" y="2527200"/>
            <a:ext cx="14223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7" type="body"/>
          </p:nvPr>
        </p:nvSpPr>
        <p:spPr>
          <a:xfrm>
            <a:off x="2710550" y="2527200"/>
            <a:ext cx="14223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97" name="Google Shape;97;p15"/>
          <p:cNvSpPr txBox="1"/>
          <p:nvPr>
            <p:ph idx="8" type="body"/>
          </p:nvPr>
        </p:nvSpPr>
        <p:spPr>
          <a:xfrm>
            <a:off x="5014000" y="2527200"/>
            <a:ext cx="14223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98" name="Google Shape;98;p15"/>
          <p:cNvSpPr txBox="1"/>
          <p:nvPr>
            <p:ph idx="9" type="body"/>
          </p:nvPr>
        </p:nvSpPr>
        <p:spPr>
          <a:xfrm>
            <a:off x="7317450" y="2527200"/>
            <a:ext cx="1422300" cy="10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5503325" y="699667"/>
            <a:ext cx="3356100" cy="11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276075" y="609600"/>
            <a:ext cx="50001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3" type="subTitle"/>
          </p:nvPr>
        </p:nvSpPr>
        <p:spPr>
          <a:xfrm>
            <a:off x="279528" y="3871828"/>
            <a:ext cx="1970100" cy="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2489940" y="3871828"/>
            <a:ext cx="1970100" cy="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subTitle"/>
          </p:nvPr>
        </p:nvSpPr>
        <p:spPr>
          <a:xfrm>
            <a:off x="4695138" y="3871828"/>
            <a:ext cx="1970100" cy="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subTitle"/>
          </p:nvPr>
        </p:nvSpPr>
        <p:spPr>
          <a:xfrm>
            <a:off x="6900335" y="3871828"/>
            <a:ext cx="1970100" cy="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7" type="body"/>
          </p:nvPr>
        </p:nvSpPr>
        <p:spPr>
          <a:xfrm>
            <a:off x="274950" y="4275012"/>
            <a:ext cx="1970100" cy="13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body"/>
          </p:nvPr>
        </p:nvSpPr>
        <p:spPr>
          <a:xfrm>
            <a:off x="2489940" y="4275012"/>
            <a:ext cx="1970100" cy="13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4704930" y="4275012"/>
            <a:ext cx="1970100" cy="13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body"/>
          </p:nvPr>
        </p:nvSpPr>
        <p:spPr>
          <a:xfrm>
            <a:off x="6900335" y="4275012"/>
            <a:ext cx="1970100" cy="13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subTitle"/>
          </p:nvPr>
        </p:nvSpPr>
        <p:spPr>
          <a:xfrm>
            <a:off x="279525" y="3563764"/>
            <a:ext cx="382500" cy="19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5" type="subTitle"/>
          </p:nvPr>
        </p:nvSpPr>
        <p:spPr>
          <a:xfrm>
            <a:off x="2489950" y="3563764"/>
            <a:ext cx="382500" cy="19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6" type="subTitle"/>
          </p:nvPr>
        </p:nvSpPr>
        <p:spPr>
          <a:xfrm>
            <a:off x="4700375" y="3563764"/>
            <a:ext cx="382500" cy="19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7" type="subTitle"/>
          </p:nvPr>
        </p:nvSpPr>
        <p:spPr>
          <a:xfrm>
            <a:off x="6910800" y="3563764"/>
            <a:ext cx="382500" cy="19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276075" y="609600"/>
            <a:ext cx="64329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/>
          <p:nvPr>
            <p:ph idx="2" type="pic"/>
          </p:nvPr>
        </p:nvSpPr>
        <p:spPr>
          <a:xfrm>
            <a:off x="6802800" y="0"/>
            <a:ext cx="2341200" cy="158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4682775" y="3623233"/>
            <a:ext cx="2026200" cy="4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3" type="subTitle"/>
          </p:nvPr>
        </p:nvSpPr>
        <p:spPr>
          <a:xfrm>
            <a:off x="6843453" y="3623233"/>
            <a:ext cx="2030100" cy="4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4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5" type="body"/>
          </p:nvPr>
        </p:nvSpPr>
        <p:spPr>
          <a:xfrm>
            <a:off x="4682775" y="4057021"/>
            <a:ext cx="2026200" cy="16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24" name="Google Shape;124;p17"/>
          <p:cNvSpPr txBox="1"/>
          <p:nvPr>
            <p:ph idx="6" type="body"/>
          </p:nvPr>
        </p:nvSpPr>
        <p:spPr>
          <a:xfrm>
            <a:off x="6843455" y="4057021"/>
            <a:ext cx="2030100" cy="16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461825" y="1133"/>
            <a:ext cx="3682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1987875" y="1897067"/>
            <a:ext cx="15783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1987875" y="2465489"/>
            <a:ext cx="1547700" cy="42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" name="Google Shape;129;p18"/>
          <p:cNvSpPr/>
          <p:nvPr>
            <p:ph idx="3" type="pic"/>
          </p:nvPr>
        </p:nvSpPr>
        <p:spPr>
          <a:xfrm>
            <a:off x="-50" y="1898900"/>
            <a:ext cx="1838100" cy="435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8"/>
          <p:cNvSpPr/>
          <p:nvPr>
            <p:ph idx="4" type="pic"/>
          </p:nvPr>
        </p:nvSpPr>
        <p:spPr>
          <a:xfrm>
            <a:off x="4527160" y="1898900"/>
            <a:ext cx="1838100" cy="435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 txBox="1"/>
          <p:nvPr>
            <p:ph idx="5" type="subTitle"/>
          </p:nvPr>
        </p:nvSpPr>
        <p:spPr>
          <a:xfrm>
            <a:off x="6525486" y="1897067"/>
            <a:ext cx="1578300" cy="5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6" type="subTitle"/>
          </p:nvPr>
        </p:nvSpPr>
        <p:spPr>
          <a:xfrm>
            <a:off x="6525486" y="2465489"/>
            <a:ext cx="1547700" cy="42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276075" y="609600"/>
            <a:ext cx="4248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7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idx="8" type="body"/>
          </p:nvPr>
        </p:nvSpPr>
        <p:spPr>
          <a:xfrm>
            <a:off x="1987875" y="4727233"/>
            <a:ext cx="1755000" cy="109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9" type="body"/>
          </p:nvPr>
        </p:nvSpPr>
        <p:spPr>
          <a:xfrm>
            <a:off x="6536675" y="4727233"/>
            <a:ext cx="1699800" cy="109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>
            <p:ph idx="2" type="pic"/>
          </p:nvPr>
        </p:nvSpPr>
        <p:spPr>
          <a:xfrm>
            <a:off x="4138225" y="690500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9"/>
          <p:cNvSpPr/>
          <p:nvPr>
            <p:ph idx="3" type="pic"/>
          </p:nvPr>
        </p:nvSpPr>
        <p:spPr>
          <a:xfrm>
            <a:off x="4138225" y="2609583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/>
          <p:nvPr>
            <p:ph idx="4" type="pic"/>
          </p:nvPr>
        </p:nvSpPr>
        <p:spPr>
          <a:xfrm>
            <a:off x="4138213" y="4538417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9"/>
          <p:cNvSpPr/>
          <p:nvPr>
            <p:ph idx="5" type="pic"/>
          </p:nvPr>
        </p:nvSpPr>
        <p:spPr>
          <a:xfrm>
            <a:off x="6573252" y="690500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9"/>
          <p:cNvSpPr/>
          <p:nvPr>
            <p:ph idx="6" type="pic"/>
          </p:nvPr>
        </p:nvSpPr>
        <p:spPr>
          <a:xfrm>
            <a:off x="6573252" y="2609583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/>
          <p:nvPr>
            <p:ph idx="7" type="pic"/>
          </p:nvPr>
        </p:nvSpPr>
        <p:spPr>
          <a:xfrm>
            <a:off x="6573252" y="4538417"/>
            <a:ext cx="1152300" cy="16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5406561" y="4551533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8" type="subTitle"/>
          </p:nvPr>
        </p:nvSpPr>
        <p:spPr>
          <a:xfrm>
            <a:off x="5406561" y="2601967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9" type="subTitle"/>
          </p:nvPr>
        </p:nvSpPr>
        <p:spPr>
          <a:xfrm>
            <a:off x="5406561" y="690967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3" type="subTitle"/>
          </p:nvPr>
        </p:nvSpPr>
        <p:spPr>
          <a:xfrm>
            <a:off x="7840736" y="4551533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4" type="subTitle"/>
          </p:nvPr>
        </p:nvSpPr>
        <p:spPr>
          <a:xfrm>
            <a:off x="7840736" y="2601967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5" type="subTitle"/>
          </p:nvPr>
        </p:nvSpPr>
        <p:spPr>
          <a:xfrm>
            <a:off x="7840736" y="690967"/>
            <a:ext cx="1019100" cy="5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6" type="subTitle"/>
          </p:nvPr>
        </p:nvSpPr>
        <p:spPr>
          <a:xfrm>
            <a:off x="5406550" y="1973533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2" name="Google Shape;152;p19"/>
          <p:cNvSpPr txBox="1"/>
          <p:nvPr>
            <p:ph idx="17" type="subTitle"/>
          </p:nvPr>
        </p:nvSpPr>
        <p:spPr>
          <a:xfrm>
            <a:off x="7840725" y="1973533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3" name="Google Shape;153;p19"/>
          <p:cNvSpPr txBox="1"/>
          <p:nvPr>
            <p:ph idx="18" type="subTitle"/>
          </p:nvPr>
        </p:nvSpPr>
        <p:spPr>
          <a:xfrm>
            <a:off x="5406550" y="3898370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4" name="Google Shape;154;p19"/>
          <p:cNvSpPr txBox="1"/>
          <p:nvPr>
            <p:ph idx="19" type="subTitle"/>
          </p:nvPr>
        </p:nvSpPr>
        <p:spPr>
          <a:xfrm>
            <a:off x="7840725" y="3898370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0" type="subTitle"/>
          </p:nvPr>
        </p:nvSpPr>
        <p:spPr>
          <a:xfrm>
            <a:off x="5406550" y="5823203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21" type="subTitle"/>
          </p:nvPr>
        </p:nvSpPr>
        <p:spPr>
          <a:xfrm>
            <a:off x="7840725" y="5823203"/>
            <a:ext cx="1019100" cy="32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76075" y="609600"/>
            <a:ext cx="38001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2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76075" y="609600"/>
            <a:ext cx="8594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276075" y="2351233"/>
            <a:ext cx="43428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82150" y="2353800"/>
            <a:ext cx="6779700" cy="235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2" type="title"/>
          </p:nvPr>
        </p:nvSpPr>
        <p:spPr>
          <a:xfrm>
            <a:off x="1182150" y="5410733"/>
            <a:ext cx="67797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1"/>
          <p:cNvSpPr/>
          <p:nvPr>
            <p:ph idx="3" type="pic"/>
          </p:nvPr>
        </p:nvSpPr>
        <p:spPr>
          <a:xfrm>
            <a:off x="0" y="0"/>
            <a:ext cx="9144000" cy="143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70983" y="2646700"/>
            <a:ext cx="3342900" cy="36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3" name="Google Shape;173;p22"/>
          <p:cNvSpPr txBox="1"/>
          <p:nvPr>
            <p:ph idx="2" type="title"/>
          </p:nvPr>
        </p:nvSpPr>
        <p:spPr>
          <a:xfrm>
            <a:off x="270983" y="3897100"/>
            <a:ext cx="3342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3" type="title"/>
          </p:nvPr>
        </p:nvSpPr>
        <p:spPr>
          <a:xfrm>
            <a:off x="270983" y="5147500"/>
            <a:ext cx="3342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4" type="title"/>
          </p:nvPr>
        </p:nvSpPr>
        <p:spPr>
          <a:xfrm>
            <a:off x="4858317" y="2646700"/>
            <a:ext cx="3342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5" type="title"/>
          </p:nvPr>
        </p:nvSpPr>
        <p:spPr>
          <a:xfrm>
            <a:off x="4858317" y="3897100"/>
            <a:ext cx="3342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6" type="title"/>
          </p:nvPr>
        </p:nvSpPr>
        <p:spPr>
          <a:xfrm>
            <a:off x="4858317" y="5147500"/>
            <a:ext cx="33429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7" type="title"/>
          </p:nvPr>
        </p:nvSpPr>
        <p:spPr>
          <a:xfrm>
            <a:off x="276075" y="609600"/>
            <a:ext cx="8594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>
            <a:off x="271825" y="23965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82" name="Google Shape;182;p22"/>
          <p:cNvSpPr txBox="1"/>
          <p:nvPr>
            <p:ph idx="9" type="subTitle"/>
          </p:nvPr>
        </p:nvSpPr>
        <p:spPr>
          <a:xfrm>
            <a:off x="4858700" y="23965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83" name="Google Shape;183;p22"/>
          <p:cNvSpPr txBox="1"/>
          <p:nvPr>
            <p:ph idx="13" type="subTitle"/>
          </p:nvPr>
        </p:nvSpPr>
        <p:spPr>
          <a:xfrm>
            <a:off x="271825" y="36469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84" name="Google Shape;184;p22"/>
          <p:cNvSpPr txBox="1"/>
          <p:nvPr>
            <p:ph idx="14" type="subTitle"/>
          </p:nvPr>
        </p:nvSpPr>
        <p:spPr>
          <a:xfrm>
            <a:off x="271825" y="48973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85" name="Google Shape;185;p22"/>
          <p:cNvSpPr txBox="1"/>
          <p:nvPr>
            <p:ph idx="15" type="subTitle"/>
          </p:nvPr>
        </p:nvSpPr>
        <p:spPr>
          <a:xfrm>
            <a:off x="4858700" y="36469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86" name="Google Shape;186;p22"/>
          <p:cNvSpPr txBox="1"/>
          <p:nvPr>
            <p:ph idx="16" type="subTitle"/>
          </p:nvPr>
        </p:nvSpPr>
        <p:spPr>
          <a:xfrm>
            <a:off x="4858700" y="4897333"/>
            <a:ext cx="1809900" cy="1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>
            <p:ph idx="2" type="pic"/>
          </p:nvPr>
        </p:nvSpPr>
        <p:spPr>
          <a:xfrm>
            <a:off x="0" y="0"/>
            <a:ext cx="4348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4618950" y="609600"/>
            <a:ext cx="4251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4618950" y="3765211"/>
            <a:ext cx="4251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4" type="body"/>
          </p:nvPr>
        </p:nvSpPr>
        <p:spPr>
          <a:xfrm>
            <a:off x="4618950" y="4610000"/>
            <a:ext cx="4251600" cy="12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>
            <p:ph idx="2" type="pic"/>
          </p:nvPr>
        </p:nvSpPr>
        <p:spPr>
          <a:xfrm>
            <a:off x="6877724" y="0"/>
            <a:ext cx="2266200" cy="45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276075" y="609600"/>
            <a:ext cx="8594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276075" y="609600"/>
            <a:ext cx="8594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1114250" y="2505333"/>
            <a:ext cx="918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2" type="subTitle"/>
          </p:nvPr>
        </p:nvSpPr>
        <p:spPr>
          <a:xfrm>
            <a:off x="2135350" y="2505333"/>
            <a:ext cx="29334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3" type="subTitle"/>
          </p:nvPr>
        </p:nvSpPr>
        <p:spPr>
          <a:xfrm>
            <a:off x="5787475" y="2550533"/>
            <a:ext cx="3072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4" type="subTitle"/>
          </p:nvPr>
        </p:nvSpPr>
        <p:spPr>
          <a:xfrm>
            <a:off x="1114250" y="3755733"/>
            <a:ext cx="918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5" type="subTitle"/>
          </p:nvPr>
        </p:nvSpPr>
        <p:spPr>
          <a:xfrm>
            <a:off x="2135350" y="3755733"/>
            <a:ext cx="29334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6" type="subTitle"/>
          </p:nvPr>
        </p:nvSpPr>
        <p:spPr>
          <a:xfrm>
            <a:off x="5787475" y="3800933"/>
            <a:ext cx="3072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7" type="subTitle"/>
          </p:nvPr>
        </p:nvSpPr>
        <p:spPr>
          <a:xfrm>
            <a:off x="1114250" y="5006133"/>
            <a:ext cx="918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9" name="Google Shape;209;p25"/>
          <p:cNvSpPr txBox="1"/>
          <p:nvPr>
            <p:ph idx="8" type="subTitle"/>
          </p:nvPr>
        </p:nvSpPr>
        <p:spPr>
          <a:xfrm>
            <a:off x="2135350" y="5006133"/>
            <a:ext cx="29334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9" type="subTitle"/>
          </p:nvPr>
        </p:nvSpPr>
        <p:spPr>
          <a:xfrm>
            <a:off x="5787475" y="5051333"/>
            <a:ext cx="3072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 txBox="1"/>
          <p:nvPr>
            <p:ph type="title"/>
          </p:nvPr>
        </p:nvSpPr>
        <p:spPr>
          <a:xfrm>
            <a:off x="837250" y="609600"/>
            <a:ext cx="6885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1" type="subTitle"/>
          </p:nvPr>
        </p:nvSpPr>
        <p:spPr>
          <a:xfrm>
            <a:off x="276075" y="1592000"/>
            <a:ext cx="1990200" cy="7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2" type="subTitle"/>
          </p:nvPr>
        </p:nvSpPr>
        <p:spPr>
          <a:xfrm>
            <a:off x="3074775" y="1592000"/>
            <a:ext cx="41649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3" type="body"/>
          </p:nvPr>
        </p:nvSpPr>
        <p:spPr>
          <a:xfrm>
            <a:off x="3074775" y="2498133"/>
            <a:ext cx="1513500" cy="15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7" name="Google Shape;217;p26"/>
          <p:cNvSpPr txBox="1"/>
          <p:nvPr>
            <p:ph idx="4" type="subTitle"/>
          </p:nvPr>
        </p:nvSpPr>
        <p:spPr>
          <a:xfrm>
            <a:off x="3074775" y="2183933"/>
            <a:ext cx="15135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26"/>
          <p:cNvSpPr txBox="1"/>
          <p:nvPr>
            <p:ph idx="5" type="body"/>
          </p:nvPr>
        </p:nvSpPr>
        <p:spPr>
          <a:xfrm>
            <a:off x="4882875" y="2498133"/>
            <a:ext cx="1513500" cy="15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9" name="Google Shape;219;p26"/>
          <p:cNvSpPr txBox="1"/>
          <p:nvPr>
            <p:ph idx="6" type="subTitle"/>
          </p:nvPr>
        </p:nvSpPr>
        <p:spPr>
          <a:xfrm>
            <a:off x="4882875" y="2183933"/>
            <a:ext cx="15135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26"/>
          <p:cNvSpPr txBox="1"/>
          <p:nvPr>
            <p:ph idx="7" type="body"/>
          </p:nvPr>
        </p:nvSpPr>
        <p:spPr>
          <a:xfrm>
            <a:off x="6690975" y="2498133"/>
            <a:ext cx="1513500" cy="153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21" name="Google Shape;221;p26"/>
          <p:cNvSpPr txBox="1"/>
          <p:nvPr>
            <p:ph idx="8" type="subTitle"/>
          </p:nvPr>
        </p:nvSpPr>
        <p:spPr>
          <a:xfrm>
            <a:off x="6690975" y="2183933"/>
            <a:ext cx="15135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6"/>
          <p:cNvSpPr txBox="1"/>
          <p:nvPr>
            <p:ph idx="9" type="subTitle"/>
          </p:nvPr>
        </p:nvSpPr>
        <p:spPr>
          <a:xfrm>
            <a:off x="276075" y="694317"/>
            <a:ext cx="3360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3" name="Google Shape;223;p26"/>
          <p:cNvSpPr/>
          <p:nvPr>
            <p:ph idx="13" type="pic"/>
          </p:nvPr>
        </p:nvSpPr>
        <p:spPr>
          <a:xfrm>
            <a:off x="-74" y="5322000"/>
            <a:ext cx="2266200" cy="153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837250" y="609600"/>
            <a:ext cx="6885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276075" y="1592000"/>
            <a:ext cx="4992600" cy="7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2" type="subTitle"/>
          </p:nvPr>
        </p:nvSpPr>
        <p:spPr>
          <a:xfrm>
            <a:off x="276075" y="694317"/>
            <a:ext cx="3360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3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4" type="body"/>
          </p:nvPr>
        </p:nvSpPr>
        <p:spPr>
          <a:xfrm>
            <a:off x="276075" y="5357650"/>
            <a:ext cx="24633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1" name="Google Shape;231;p27"/>
          <p:cNvSpPr txBox="1"/>
          <p:nvPr>
            <p:ph idx="5" type="subTitle"/>
          </p:nvPr>
        </p:nvSpPr>
        <p:spPr>
          <a:xfrm>
            <a:off x="276075" y="5012833"/>
            <a:ext cx="24633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27"/>
          <p:cNvSpPr txBox="1"/>
          <p:nvPr>
            <p:ph idx="6" type="body"/>
          </p:nvPr>
        </p:nvSpPr>
        <p:spPr>
          <a:xfrm>
            <a:off x="3074775" y="5357650"/>
            <a:ext cx="24633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3" name="Google Shape;233;p27"/>
          <p:cNvSpPr txBox="1"/>
          <p:nvPr>
            <p:ph idx="7" type="subTitle"/>
          </p:nvPr>
        </p:nvSpPr>
        <p:spPr>
          <a:xfrm>
            <a:off x="3074775" y="5012833"/>
            <a:ext cx="24633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7"/>
          <p:cNvSpPr txBox="1"/>
          <p:nvPr>
            <p:ph idx="8" type="body"/>
          </p:nvPr>
        </p:nvSpPr>
        <p:spPr>
          <a:xfrm>
            <a:off x="5873475" y="5357650"/>
            <a:ext cx="2463300" cy="9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5" name="Google Shape;235;p27"/>
          <p:cNvSpPr txBox="1"/>
          <p:nvPr>
            <p:ph idx="9" type="subTitle"/>
          </p:nvPr>
        </p:nvSpPr>
        <p:spPr>
          <a:xfrm>
            <a:off x="5873475" y="5012833"/>
            <a:ext cx="2463300" cy="19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6" name="Google Shape;236;p27"/>
          <p:cNvSpPr/>
          <p:nvPr>
            <p:ph idx="13" type="pic"/>
          </p:nvPr>
        </p:nvSpPr>
        <p:spPr>
          <a:xfrm>
            <a:off x="276075" y="2769200"/>
            <a:ext cx="2463300" cy="20937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7"/>
          <p:cNvSpPr/>
          <p:nvPr>
            <p:ph idx="14" type="pic"/>
          </p:nvPr>
        </p:nvSpPr>
        <p:spPr>
          <a:xfrm>
            <a:off x="3074775" y="2769200"/>
            <a:ext cx="2463300" cy="20937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27"/>
          <p:cNvSpPr/>
          <p:nvPr>
            <p:ph idx="15" type="pic"/>
          </p:nvPr>
        </p:nvSpPr>
        <p:spPr>
          <a:xfrm>
            <a:off x="5873475" y="2764917"/>
            <a:ext cx="2463300" cy="2093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8656458" y="6421267"/>
            <a:ext cx="336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 txBox="1"/>
          <p:nvPr>
            <p:ph type="title"/>
          </p:nvPr>
        </p:nvSpPr>
        <p:spPr>
          <a:xfrm>
            <a:off x="837250" y="609600"/>
            <a:ext cx="6885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276075" y="694317"/>
            <a:ext cx="3360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43" name="Google Shape;243;p28"/>
          <p:cNvSpPr txBox="1"/>
          <p:nvPr>
            <p:ph idx="2" type="subTitle"/>
          </p:nvPr>
        </p:nvSpPr>
        <p:spPr>
          <a:xfrm>
            <a:off x="276075" y="6421267"/>
            <a:ext cx="2010000" cy="2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5" name="Google Shape;265;p36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36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0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40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7" name="Google Shape;277;p40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40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9" name="Google Shape;279;p40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0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41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42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43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43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5" name="Google Shape;295;p43"/>
          <p:cNvSpPr txBox="1"/>
          <p:nvPr>
            <p:ph idx="3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3"/>
          <p:cNvSpPr txBox="1"/>
          <p:nvPr>
            <p:ph idx="4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43"/>
          <p:cNvSpPr txBox="1"/>
          <p:nvPr>
            <p:ph idx="5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8" name="Google Shape;298;p43"/>
          <p:cNvSpPr txBox="1"/>
          <p:nvPr>
            <p:ph idx="6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44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3" name="Google Shape;303;p44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5" name="Google Shape;305;p44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4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4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8" name="Google Shape;308;p44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5"/>
          <p:cNvSpPr/>
          <p:nvPr>
            <p:ph idx="2" type="pic"/>
          </p:nvPr>
        </p:nvSpPr>
        <p:spPr>
          <a:xfrm>
            <a:off x="311700" y="1560567"/>
            <a:ext cx="85206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6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46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6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46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46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2" name="Google Shape;322;p47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7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7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7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8" name="Google Shape;328;p47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47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0" name="Google Shape;330;p47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9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9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9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9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9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9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1" name="Google Shape;341;p49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9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9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283950" y="4221900"/>
            <a:ext cx="642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278750" y="685200"/>
            <a:ext cx="58020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92">
          <p15:clr>
            <a:srgbClr val="E46962"/>
          </p15:clr>
        </p15:guide>
        <p15:guide id="4" orient="horz" pos="4126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384">
          <p15:clr>
            <a:srgbClr val="E46962"/>
          </p15:clr>
        </p15:guide>
        <p15:guide id="16" orient="horz" pos="3934">
          <p15:clr>
            <a:srgbClr val="E46962"/>
          </p15:clr>
        </p15:guide>
        <p15:guide id="17" orient="horz" pos="1513">
          <p15:clr>
            <a:srgbClr val="E46962"/>
          </p15:clr>
        </p15:guide>
        <p15:guide id="18" orient="horz" pos="1592">
          <p15:clr>
            <a:srgbClr val="E46962"/>
          </p15:clr>
        </p15:guide>
        <p15:guide id="19" orient="horz" pos="2725">
          <p15:clr>
            <a:srgbClr val="E46962"/>
          </p15:clr>
        </p15:guide>
        <p15:guide id="20" orient="horz" pos="28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50"/>
          <p:cNvCxnSpPr/>
          <p:nvPr/>
        </p:nvCxnSpPr>
        <p:spPr>
          <a:xfrm rot="10800000">
            <a:off x="750" y="481983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50"/>
          <p:cNvCxnSpPr/>
          <p:nvPr/>
        </p:nvCxnSpPr>
        <p:spPr>
          <a:xfrm rot="10800000">
            <a:off x="228600" y="2346067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350" name="Google Shape;350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>
            <p:ph idx="4294967295" type="title"/>
          </p:nvPr>
        </p:nvSpPr>
        <p:spPr>
          <a:xfrm>
            <a:off x="278750" y="685200"/>
            <a:ext cx="58020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Parking Garage Management System</a:t>
            </a:r>
            <a:endParaRPr/>
          </a:p>
        </p:txBody>
      </p:sp>
      <p:sp>
        <p:nvSpPr>
          <p:cNvPr id="352" name="Google Shape;352;p50"/>
          <p:cNvSpPr txBox="1"/>
          <p:nvPr>
            <p:ph idx="4294967295" type="subTitle"/>
          </p:nvPr>
        </p:nvSpPr>
        <p:spPr>
          <a:xfrm>
            <a:off x="402000" y="3166500"/>
            <a:ext cx="64008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Course: CS 401-02 Fall 2025</a:t>
            </a:r>
            <a:endParaRPr b="1" sz="18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4: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Tuan Do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Matthew Gomez Smith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Christopher Ovando Morales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Kegang Peng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Diego Ruiz Paredes</a:t>
            </a:r>
            <a:endParaRPr sz="1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white facade of a modern building under a bright blue sky. " id="357" name="Google Shape;357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34193" t="0"/>
          <a:stretch/>
        </p:blipFill>
        <p:spPr>
          <a:xfrm>
            <a:off x="0" y="0"/>
            <a:ext cx="4348800" cy="6857998"/>
          </a:xfrm>
          <a:prstGeom prst="rect">
            <a:avLst/>
          </a:prstGeom>
        </p:spPr>
      </p:pic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51"/>
          <p:cNvSpPr txBox="1"/>
          <p:nvPr>
            <p:ph type="title"/>
          </p:nvPr>
        </p:nvSpPr>
        <p:spPr>
          <a:xfrm>
            <a:off x="4618950" y="609600"/>
            <a:ext cx="5320200" cy="9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13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 txBox="1"/>
          <p:nvPr>
            <p:ph idx="4294967295" type="body"/>
          </p:nvPr>
        </p:nvSpPr>
        <p:spPr>
          <a:xfrm>
            <a:off x="4618950" y="1234525"/>
            <a:ext cx="43488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software system to manage parking garage operations.</a:t>
            </a:r>
            <a:endParaRPr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1"/>
          <p:cNvSpPr txBox="1"/>
          <p:nvPr>
            <p:ph type="title"/>
          </p:nvPr>
        </p:nvSpPr>
        <p:spPr>
          <a:xfrm>
            <a:off x="4348800" y="2272637"/>
            <a:ext cx="168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sz="5300"/>
          </a:p>
        </p:txBody>
      </p:sp>
      <p:sp>
        <p:nvSpPr>
          <p:cNvPr id="362" name="Google Shape;362;p51"/>
          <p:cNvSpPr txBox="1"/>
          <p:nvPr>
            <p:ph idx="4294967295" type="body"/>
          </p:nvPr>
        </p:nvSpPr>
        <p:spPr>
          <a:xfrm>
            <a:off x="4750100" y="2842025"/>
            <a:ext cx="43488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Tracks vehicles and maintains records.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Automate parking management to reduce errors, and make payment/space tracking efficient.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1"/>
          <p:cNvSpPr txBox="1"/>
          <p:nvPr>
            <p:ph idx="2" type="title"/>
          </p:nvPr>
        </p:nvSpPr>
        <p:spPr>
          <a:xfrm>
            <a:off x="4412100" y="5015775"/>
            <a:ext cx="229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Target Users:</a:t>
            </a:r>
            <a:endParaRPr sz="5300"/>
          </a:p>
        </p:txBody>
      </p:sp>
      <p:sp>
        <p:nvSpPr>
          <p:cNvPr id="364" name="Google Shape;364;p51"/>
          <p:cNvSpPr txBox="1"/>
          <p:nvPr>
            <p:ph idx="4294967295" type="body"/>
          </p:nvPr>
        </p:nvSpPr>
        <p:spPr>
          <a:xfrm>
            <a:off x="4878200" y="5585175"/>
            <a:ext cx="45033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Parking Garage companies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oof of a modern building underneath a sunny blue sky. " id="369" name="Google Shape;369;p52"/>
          <p:cNvPicPr preferRelativeResize="0"/>
          <p:nvPr/>
        </p:nvPicPr>
        <p:blipFill rotWithShape="1">
          <a:blip r:embed="rId3">
            <a:alphaModFix/>
          </a:blip>
          <a:srcRect b="56374" l="0" r="0" t="6107"/>
          <a:stretch/>
        </p:blipFill>
        <p:spPr>
          <a:xfrm>
            <a:off x="-2" y="-109952"/>
            <a:ext cx="9143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/>
          <p:nvPr/>
        </p:nvSpPr>
        <p:spPr>
          <a:xfrm>
            <a:off x="407100" y="1803800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52"/>
          <p:cNvSpPr txBox="1"/>
          <p:nvPr>
            <p:ph idx="6" type="body"/>
          </p:nvPr>
        </p:nvSpPr>
        <p:spPr>
          <a:xfrm>
            <a:off x="533550" y="1926800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Ticket including: license plate, entry time, &amp; exit time.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52"/>
          <p:cNvSpPr txBox="1"/>
          <p:nvPr>
            <p:ph type="title"/>
          </p:nvPr>
        </p:nvSpPr>
        <p:spPr>
          <a:xfrm>
            <a:off x="457200" y="304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374" name="Google Shape;374;p52"/>
          <p:cNvSpPr/>
          <p:nvPr/>
        </p:nvSpPr>
        <p:spPr>
          <a:xfrm>
            <a:off x="3415350" y="1805150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407100" y="4569975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52"/>
          <p:cNvSpPr/>
          <p:nvPr/>
        </p:nvSpPr>
        <p:spPr>
          <a:xfrm>
            <a:off x="6467400" y="1803800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52"/>
          <p:cNvSpPr/>
          <p:nvPr/>
        </p:nvSpPr>
        <p:spPr>
          <a:xfrm>
            <a:off x="3437250" y="4569975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52"/>
          <p:cNvSpPr txBox="1"/>
          <p:nvPr>
            <p:ph idx="6" type="body"/>
          </p:nvPr>
        </p:nvSpPr>
        <p:spPr>
          <a:xfrm>
            <a:off x="3607500" y="1925450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alculate a parking fee based on entry and exit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2"/>
          <p:cNvSpPr/>
          <p:nvPr/>
        </p:nvSpPr>
        <p:spPr>
          <a:xfrm>
            <a:off x="6467400" y="4569975"/>
            <a:ext cx="2219400" cy="18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2"/>
          <p:cNvSpPr txBox="1"/>
          <p:nvPr>
            <p:ph idx="6" type="body"/>
          </p:nvPr>
        </p:nvSpPr>
        <p:spPr>
          <a:xfrm>
            <a:off x="6637650" y="1925450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shows their duration of stay, total fee, and payment options.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52"/>
          <p:cNvSpPr txBox="1"/>
          <p:nvPr>
            <p:ph idx="6" type="body"/>
          </p:nvPr>
        </p:nvSpPr>
        <p:spPr>
          <a:xfrm>
            <a:off x="577350" y="4691625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Handle payment processing.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2"/>
          <p:cNvSpPr txBox="1"/>
          <p:nvPr>
            <p:ph idx="6" type="body"/>
          </p:nvPr>
        </p:nvSpPr>
        <p:spPr>
          <a:xfrm>
            <a:off x="3607500" y="4691625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a live count of parked cars.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2"/>
          <p:cNvSpPr txBox="1"/>
          <p:nvPr>
            <p:ph idx="6" type="body"/>
          </p:nvPr>
        </p:nvSpPr>
        <p:spPr>
          <a:xfrm>
            <a:off x="6637650" y="4691625"/>
            <a:ext cx="18789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must keep a record of reports generated by operators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oof of a modern building underneath a sunny blue sky. " id="388" name="Google Shape;388;p53"/>
          <p:cNvPicPr preferRelativeResize="0"/>
          <p:nvPr/>
        </p:nvPicPr>
        <p:blipFill rotWithShape="1">
          <a:blip r:embed="rId3">
            <a:alphaModFix/>
          </a:blip>
          <a:srcRect b="56374" l="0" r="0" t="6107"/>
          <a:stretch/>
        </p:blipFill>
        <p:spPr>
          <a:xfrm>
            <a:off x="-2" y="-109952"/>
            <a:ext cx="9143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/>
          <p:nvPr/>
        </p:nvSpPr>
        <p:spPr>
          <a:xfrm>
            <a:off x="577350" y="1773200"/>
            <a:ext cx="3059100" cy="19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53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53"/>
          <p:cNvSpPr txBox="1"/>
          <p:nvPr>
            <p:ph idx="6" type="body"/>
          </p:nvPr>
        </p:nvSpPr>
        <p:spPr>
          <a:xfrm>
            <a:off x="833700" y="1925450"/>
            <a:ext cx="25773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calculation should be accurate to the minute to ensure accurate fee calculation.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53"/>
          <p:cNvSpPr txBox="1"/>
          <p:nvPr>
            <p:ph type="title"/>
          </p:nvPr>
        </p:nvSpPr>
        <p:spPr>
          <a:xfrm>
            <a:off x="457200" y="304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353175" y="1803800"/>
            <a:ext cx="2703300" cy="19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53"/>
          <p:cNvSpPr/>
          <p:nvPr/>
        </p:nvSpPr>
        <p:spPr>
          <a:xfrm>
            <a:off x="604950" y="4455475"/>
            <a:ext cx="3003900" cy="19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53"/>
          <p:cNvSpPr/>
          <p:nvPr/>
        </p:nvSpPr>
        <p:spPr>
          <a:xfrm>
            <a:off x="5353175" y="4515325"/>
            <a:ext cx="2703300" cy="19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3"/>
          <p:cNvSpPr txBox="1"/>
          <p:nvPr>
            <p:ph idx="6" type="body"/>
          </p:nvPr>
        </p:nvSpPr>
        <p:spPr>
          <a:xfrm>
            <a:off x="5412275" y="1925450"/>
            <a:ext cx="2577300" cy="17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must encrypt operator’s username and password.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53"/>
          <p:cNvSpPr txBox="1"/>
          <p:nvPr>
            <p:ph idx="6" type="body"/>
          </p:nvPr>
        </p:nvSpPr>
        <p:spPr>
          <a:xfrm>
            <a:off x="772500" y="4636975"/>
            <a:ext cx="2577300" cy="16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must process credit/debit card payments securely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53"/>
          <p:cNvSpPr txBox="1"/>
          <p:nvPr>
            <p:ph idx="6" type="body"/>
          </p:nvPr>
        </p:nvSpPr>
        <p:spPr>
          <a:xfrm>
            <a:off x="5523425" y="4636975"/>
            <a:ext cx="2161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requires uninterrupted access to internet services in order to function.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oof of a modern building underneath a sunny blue sky. " id="403" name="Google Shape;403;p54"/>
          <p:cNvPicPr preferRelativeResize="0"/>
          <p:nvPr/>
        </p:nvPicPr>
        <p:blipFill rotWithShape="1">
          <a:blip r:embed="rId3">
            <a:alphaModFix/>
          </a:blip>
          <a:srcRect b="56374" l="0" r="0" t="6107"/>
          <a:stretch/>
        </p:blipFill>
        <p:spPr>
          <a:xfrm>
            <a:off x="-2" y="-109952"/>
            <a:ext cx="9143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4"/>
          <p:cNvSpPr/>
          <p:nvPr/>
        </p:nvSpPr>
        <p:spPr>
          <a:xfrm>
            <a:off x="276075" y="1773200"/>
            <a:ext cx="2703300" cy="42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4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54"/>
          <p:cNvSpPr txBox="1"/>
          <p:nvPr>
            <p:ph idx="6" type="body"/>
          </p:nvPr>
        </p:nvSpPr>
        <p:spPr>
          <a:xfrm>
            <a:off x="457200" y="1950200"/>
            <a:ext cx="2316600" cy="39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licensePlate:String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entryTime: DateTime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exitTime: DateTime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fee: double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 DateTime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status: enum (Paid, Unpaid)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+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allSetters functions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+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allGetters functions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4"/>
          <p:cNvSpPr txBox="1"/>
          <p:nvPr>
            <p:ph type="title"/>
          </p:nvPr>
        </p:nvSpPr>
        <p:spPr>
          <a:xfrm>
            <a:off x="457200" y="304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3282613" y="1804700"/>
            <a:ext cx="2703300" cy="42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54"/>
          <p:cNvSpPr txBox="1"/>
          <p:nvPr>
            <p:ph idx="6" type="body"/>
          </p:nvPr>
        </p:nvSpPr>
        <p:spPr>
          <a:xfrm>
            <a:off x="3435162" y="1950200"/>
            <a:ext cx="2434800" cy="39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System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ParkingGarage[]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[]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HashMap: licensePlate to Ticket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+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lookUpTicket(string)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+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newTicket()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+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newParkingGarage()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4"/>
          <p:cNvSpPr/>
          <p:nvPr/>
        </p:nvSpPr>
        <p:spPr>
          <a:xfrm>
            <a:off x="6289150" y="1804688"/>
            <a:ext cx="2703300" cy="42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54"/>
          <p:cNvSpPr txBox="1"/>
          <p:nvPr>
            <p:ph idx="6" type="body"/>
          </p:nvPr>
        </p:nvSpPr>
        <p:spPr>
          <a:xfrm>
            <a:off x="6494638" y="1950200"/>
            <a:ext cx="2161800" cy="39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ParkingGarage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totalSpaces: int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numOfVehicles: int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hourlyRate: double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Ticket[]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+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allSetters functions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+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allGetters functions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oof of a modern building underneath a sunny blue sky. " id="416" name="Google Shape;416;p55"/>
          <p:cNvPicPr preferRelativeResize="0"/>
          <p:nvPr/>
        </p:nvPicPr>
        <p:blipFill rotWithShape="1">
          <a:blip r:embed="rId3">
            <a:alphaModFix/>
          </a:blip>
          <a:srcRect b="56374" l="0" r="0" t="6107"/>
          <a:stretch/>
        </p:blipFill>
        <p:spPr>
          <a:xfrm>
            <a:off x="-2" y="-109952"/>
            <a:ext cx="914399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/>
          <p:nvPr/>
        </p:nvSpPr>
        <p:spPr>
          <a:xfrm>
            <a:off x="752825" y="1773200"/>
            <a:ext cx="3305700" cy="42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55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55"/>
          <p:cNvSpPr txBox="1"/>
          <p:nvPr>
            <p:ph idx="6" type="body"/>
          </p:nvPr>
        </p:nvSpPr>
        <p:spPr>
          <a:xfrm>
            <a:off x="849600" y="1950200"/>
            <a:ext cx="3080700" cy="39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User Interface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-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isTicketPaid boolean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providePaymentOptions()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readCreditCard()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payFee()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55"/>
          <p:cNvSpPr txBox="1"/>
          <p:nvPr>
            <p:ph type="title"/>
          </p:nvPr>
        </p:nvSpPr>
        <p:spPr>
          <a:xfrm>
            <a:off x="457200" y="304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</p:txBody>
      </p:sp>
      <p:sp>
        <p:nvSpPr>
          <p:cNvPr id="421" name="Google Shape;421;p55"/>
          <p:cNvSpPr/>
          <p:nvPr/>
        </p:nvSpPr>
        <p:spPr>
          <a:xfrm>
            <a:off x="5268800" y="1773200"/>
            <a:ext cx="3080700" cy="42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55"/>
          <p:cNvSpPr txBox="1"/>
          <p:nvPr>
            <p:ph idx="6" type="body"/>
          </p:nvPr>
        </p:nvSpPr>
        <p:spPr>
          <a:xfrm>
            <a:off x="5488850" y="1950200"/>
            <a:ext cx="2677200" cy="4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User Interface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authenticateOperator()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generateReport()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+"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logOut()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1182150" y="3071838"/>
            <a:ext cx="6779700" cy="235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 Garage Management System automates parking tracking and payments.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of 10 key functional and non-functional requirements.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classes in the system.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Steps: Design database, user interface, and implement core logic.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56"/>
          <p:cNvSpPr txBox="1"/>
          <p:nvPr>
            <p:ph idx="2" type="title"/>
          </p:nvPr>
        </p:nvSpPr>
        <p:spPr>
          <a:xfrm>
            <a:off x="1058450" y="1824308"/>
            <a:ext cx="6779700" cy="5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modern glass building under a sunny blue sky. " id="429" name="Google Shape;429;p56"/>
          <p:cNvPicPr preferRelativeResize="0"/>
          <p:nvPr/>
        </p:nvPicPr>
        <p:blipFill rotWithShape="1">
          <a:blip r:embed="rId3">
            <a:alphaModFix/>
          </a:blip>
          <a:srcRect b="36562" l="0" r="0" t="46565"/>
          <a:stretch/>
        </p:blipFill>
        <p:spPr>
          <a:xfrm>
            <a:off x="9127" y="0"/>
            <a:ext cx="9143997" cy="137103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6"/>
          <p:cNvSpPr txBox="1"/>
          <p:nvPr>
            <p:ph idx="12" type="sldNum"/>
          </p:nvPr>
        </p:nvSpPr>
        <p:spPr>
          <a:xfrm>
            <a:off x="8656458" y="6421267"/>
            <a:ext cx="3360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1" name="Google Shape;431;p56"/>
          <p:cNvCxnSpPr/>
          <p:nvPr/>
        </p:nvCxnSpPr>
        <p:spPr>
          <a:xfrm rot="10800000">
            <a:off x="283720" y="6143367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