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26" r:id="rId5"/>
    <p:sldMasterId id="2147483752" r:id="rId6"/>
    <p:sldMasterId id="2147483778" r:id="rId7"/>
  </p:sldMasterIdLst>
  <p:notesMasterIdLst>
    <p:notesMasterId r:id="rId31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287" r:id="rId15"/>
    <p:sldId id="264" r:id="rId16"/>
    <p:sldId id="270" r:id="rId17"/>
    <p:sldId id="288" r:id="rId18"/>
    <p:sldId id="266" r:id="rId19"/>
    <p:sldId id="267" r:id="rId20"/>
    <p:sldId id="268" r:id="rId21"/>
    <p:sldId id="269" r:id="rId22"/>
    <p:sldId id="289" r:id="rId23"/>
    <p:sldId id="262" r:id="rId24"/>
    <p:sldId id="292" r:id="rId25"/>
    <p:sldId id="278" r:id="rId26"/>
    <p:sldId id="290" r:id="rId27"/>
    <p:sldId id="291" r:id="rId28"/>
    <p:sldId id="285" r:id="rId29"/>
    <p:sldId id="294" r:id="rId30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0" autoAdjust="0"/>
  </p:normalViewPr>
  <p:slideViewPr>
    <p:cSldViewPr>
      <p:cViewPr>
        <p:scale>
          <a:sx n="80" d="100"/>
          <a:sy n="80" d="100"/>
        </p:scale>
        <p:origin x="-140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B970-0436-45DF-AF28-20A8839BF4D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460-1CDB-43AF-B993-873399030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2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整套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体系，是想弱化</a:t>
            </a:r>
            <a:r>
              <a:rPr lang="zh-CN" altLang="en-US" dirty="0" smtClean="0">
                <a:solidFill>
                  <a:srgbClr val="FF0000"/>
                </a:solidFill>
              </a:rPr>
              <a:t>进程</a:t>
            </a:r>
            <a:r>
              <a:rPr lang="zh-CN" altLang="en-US" dirty="0" smtClean="0"/>
              <a:t>，带有生命周期的实例，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管理。进而使用了生命周期，</a:t>
            </a:r>
            <a:r>
              <a:rPr lang="en-US" altLang="zh-CN" dirty="0" smtClean="0"/>
              <a:t>flag(NEW_TASK)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5460-1CDB-43AF-B993-8733990307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0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整套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体系，是想弱化</a:t>
            </a:r>
            <a:r>
              <a:rPr lang="zh-CN" altLang="en-US" dirty="0" smtClean="0">
                <a:solidFill>
                  <a:srgbClr val="FF0000"/>
                </a:solidFill>
              </a:rPr>
              <a:t>进程</a:t>
            </a:r>
            <a:r>
              <a:rPr lang="zh-CN" altLang="en-US" dirty="0" smtClean="0"/>
              <a:t>，带有生命周期的实例，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管理。进而使用了生命周期，</a:t>
            </a:r>
            <a:r>
              <a:rPr lang="en-US" altLang="zh-CN" dirty="0" smtClean="0"/>
              <a:t>flag(NEW_TASK)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</a:t>
            </a:r>
          </a:p>
          <a:p>
            <a:r>
              <a:rPr lang="zh-CN" altLang="en-US" dirty="0" smtClean="0"/>
              <a:t>疑问就是：</a:t>
            </a:r>
            <a:endParaRPr lang="en-US" altLang="zh-CN" dirty="0" smtClean="0"/>
          </a:p>
          <a:p>
            <a:r>
              <a:rPr lang="en-US" altLang="zh-CN" dirty="0" err="1" smtClean="0"/>
              <a:t>onDestroy</a:t>
            </a:r>
            <a:r>
              <a:rPr lang="en-US" altLang="zh-CN" dirty="0" smtClean="0"/>
              <a:t>  -  </a:t>
            </a:r>
            <a:r>
              <a:rPr lang="zh-CN" altLang="en-US" dirty="0" smtClean="0"/>
              <a:t>实例即将被销毁</a:t>
            </a:r>
            <a:endParaRPr lang="en-US" altLang="zh-CN" dirty="0" smtClean="0"/>
          </a:p>
          <a:p>
            <a:r>
              <a:rPr lang="en-US" altLang="zh-CN" baseline="0" dirty="0" err="1" smtClean="0"/>
              <a:t>onDetach</a:t>
            </a:r>
            <a:r>
              <a:rPr lang="en-US" altLang="zh-CN" baseline="0" dirty="0" smtClean="0"/>
              <a:t>   -  </a:t>
            </a:r>
            <a:r>
              <a:rPr lang="zh-CN" altLang="en-US" baseline="0" dirty="0" smtClean="0"/>
              <a:t>脱离</a:t>
            </a:r>
            <a:r>
              <a:rPr lang="en-US" altLang="zh-CN" baseline="0" dirty="0" smtClean="0"/>
              <a:t>Activity</a:t>
            </a:r>
            <a:r>
              <a:rPr lang="zh-CN" altLang="en-US" baseline="0" dirty="0" smtClean="0"/>
              <a:t>的依附，但是实例还在，比如</a:t>
            </a:r>
            <a:r>
              <a:rPr lang="en-US" altLang="zh-CN" baseline="0" dirty="0" err="1" smtClean="0"/>
              <a:t>addBackStask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5460-1CDB-43AF-B993-8733990307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5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5460-1CDB-43AF-B993-8733990307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因此如果你的应用需要在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生命周期</a:t>
            </a:r>
            <a:r>
              <a:rPr lang="en-US" altLang="zh-CN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onCreate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之外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commit transaction</a:t>
            </a: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，只在</a:t>
            </a:r>
            <a:r>
              <a:rPr lang="en-US" altLang="zh-CN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FragmentActivity#onResumeFragments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orActivity#onPostResume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方法中去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commit</a:t>
            </a: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，这两个方法能够保证</a:t>
            </a:r>
            <a:r>
              <a:rPr lang="en-US" altLang="zh-CN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Activty</a:t>
            </a: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状态保存之后再调用，这样就避免了状态丢失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http://stackoverflow.com/questions/16265733/failure-delivering-result-onactivityforresult)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5460-1CDB-43AF-B993-8733990307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0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那么我们自己需要保存和恢复</a:t>
            </a:r>
            <a:r>
              <a:rPr lang="en-US" altLang="zh-C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</a:t>
            </a:r>
            <a:r>
              <a:rPr lang="zh-CN" alt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的什么呢</a:t>
            </a:r>
            <a:r>
              <a:rPr lang="en-US" altLang="zh-C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zh-CN" altLang="en-US" sz="1200" dirty="0" smtClean="0"/>
          </a:p>
          <a:p>
            <a:r>
              <a:rPr lang="zh-CN" alt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答案是成员变量值</a:t>
            </a:r>
            <a:r>
              <a:rPr lang="en-US" altLang="zh-C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5460-1CDB-43AF-B993-87339903078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图片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图片 1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图片 1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51" name="图片 25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2" name="图片 2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24" name="图片 32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25" name="图片 32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6" name="图片 39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7" name="图片 39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7E73-FD25-4C86-9949-9F0378ED73F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1BF5-4AF8-460E-991E-9072EC6810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5800" y="21304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Fragment分享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1371600" y="388620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金国充</a:t>
            </a:r>
            <a:endParaRPr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jinguochong@meizu.com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Back Stack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Activity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Fragment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Activity的backstack是</a:t>
            </a:r>
            <a:r>
              <a:rPr lang="en-US" sz="3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en-US" sz="3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销毁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3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有id的view会自动恢复</a:t>
            </a:r>
            <a:endParaRPr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Fragment的backstack是</a:t>
            </a:r>
            <a:r>
              <a:rPr lang="en-US" sz="3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成员变量不销毁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3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只销毁view</a:t>
            </a:r>
            <a:endParaRPr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常规用法 —— 添加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457200" y="1340768"/>
            <a:ext cx="6948280" cy="21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import android.support.v4.app.Fragment;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import android.support.v4.app.FragmentManager;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import android.support.v4.app.FragmentTransaction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fm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z="2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getSupportFragmentManager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();//v4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fm.beginTransaction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TestFragment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();//v4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ft.add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R.id.layout_fragment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fragment  /* , "tag" */);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ft.commit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457200" y="3865713"/>
            <a:ext cx="7408252" cy="21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android.app.Fragment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android.app.FragmentManager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android.app.FragmentTransaction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fm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z="2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getFragmentManager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fm.beginTransaction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TestFragment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();//app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ft.add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R.id.layout_fragment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fragment  /* , "tag" */);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ft.commit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12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288000" y="1368000"/>
            <a:ext cx="8227080" cy="1628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切换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sz="24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R.id.ll_parent_content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返回</a:t>
            </a:r>
            <a:endParaRPr lang="en-US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altLang="zh-CN" sz="24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remove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很多的时候不好管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理</a:t>
            </a:r>
            <a:endParaRPr lang="en-US" altLang="zh-C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-- Only add </a:t>
            </a:r>
            <a:endParaRPr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288000" y="1382238"/>
            <a:ext cx="5220104" cy="49990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altLang="zh-CN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</a:t>
            </a:r>
            <a:r>
              <a:rPr lang="zh-CN" alt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换</a:t>
            </a:r>
            <a:endParaRPr lang="en-US" altLang="zh-CN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</a:t>
            </a:r>
            <a:r>
              <a:rPr lang="zh-CN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没有走生命周期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FragmentB.onAttach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FragmentB.onActivityCreated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FragmentB.onViewStateRestored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FragmentB.onStart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FragmentB.onResume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128" y="1368000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现为叠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加关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系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要解决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点击穿透的问题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3491880" y="1378681"/>
            <a:ext cx="5023200" cy="50026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altLang="zh-CN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回</a:t>
            </a:r>
            <a:endParaRPr lang="en-US" altLang="zh-CN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</a:t>
            </a:r>
            <a:r>
              <a:rPr lang="zh-CN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没有走生命周期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FragmentB.onPause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FragmentB.onStop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88000" y="1368000"/>
            <a:ext cx="8227080" cy="1628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切换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sz="24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R.id.ll_parent_content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sz="24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hide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回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altLang="zh-CN" sz="24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remove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altLang="zh-CN" sz="24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285160" y="1556792"/>
            <a:ext cx="5438968" cy="4608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换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</a:t>
            </a:r>
            <a:r>
              <a:rPr lang="zh-CN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没有走生命周期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FragmentA.onHiddenChanged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FragmentB.onAttach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FragmentB.onActivityCreated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FragmentB.onViewStateRestored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FragmentB.onStart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FragmentB.onResume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95536" y="22536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zh-CN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切换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-- Add/hide</a:t>
            </a:r>
          </a:p>
        </p:txBody>
      </p:sp>
      <p:sp>
        <p:nvSpPr>
          <p:cNvPr id="447" name="CustomShape 6"/>
          <p:cNvSpPr/>
          <p:nvPr/>
        </p:nvSpPr>
        <p:spPr>
          <a:xfrm>
            <a:off x="2915816" y="1556792"/>
            <a:ext cx="5027328" cy="46085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回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</a:t>
            </a:r>
            <a:r>
              <a:rPr lang="zh-CN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没有走生命周期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FragmentA.onHiddenChanged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FragmentB.onPause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FragmentB.onStop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88000" y="1196752"/>
            <a:ext cx="8227080" cy="1296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换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sz="24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R.id.ll_parent_content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回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altLang="zh-CN" sz="24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R.id.ll_parent_content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95536" y="22536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--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 </a:t>
            </a:r>
            <a:endParaRPr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288000" y="1268760"/>
            <a:ext cx="5148096" cy="5400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FragmentA.onPause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FragmentA.onStop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FragmentA.onDestroyView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FragmentA.onDestroy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FragmentA.onDetach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FragmentB.onAttach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FragmentB.onActivityCreated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FragmentB.onViewStateRestored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FragmentB.onStart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FragmentB.onResume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3419872" y="1268760"/>
            <a:ext cx="5453773" cy="5400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FragmentB.onPause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FragmentB.onStop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FragmentB.onDetach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FragmentA.onAttach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FragmentA.onCreate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FragmentA.onCreateView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FragmentA.onViewCreated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FragmentA.onActivityCreated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FragmentA.onViewStateRestored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FragmentA.onStart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FragmentA.onResume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 animBg="1"/>
      <p:bldP spid="4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2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-- Replace/</a:t>
            </a:r>
            <a:r>
              <a:rPr lang="en-US" altLang="zh-C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addToBackStack</a:t>
            </a:r>
            <a:endParaRPr lang="en-US" altLang="zh-C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2680" y="1268760"/>
            <a:ext cx="8239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切换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altLang="zh-CN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R.id.ll_parent_content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ft.</a:t>
            </a:r>
            <a:r>
              <a:rPr lang="en-US" altLang="zh-CN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addToBackStack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(null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回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fm.</a:t>
            </a:r>
            <a:r>
              <a:rPr lang="en-US" altLang="zh-CN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popBackStack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57200" y="1416240"/>
            <a:ext cx="5050904" cy="5135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FragmentA.onPause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FragmentA.onStop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FragmentA.onDestroyView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FragmentB.onAttach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FragmentB.onCreateView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FragmentB.onActivityCreated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FragmentB.onViewStateRestored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FragmentB.onStart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FragmentB.onResume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3707904" y="1416240"/>
            <a:ext cx="4976376" cy="51794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FragmentB.onPause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FragmentB.onStop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FragmentB.onDestroy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FragmentB.onDetach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FragmentA.onCreateView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FragmentA.onViewCreated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FragmentA.onActivityCreated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FragmentA.onViewStateRestored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FragmentA.onStart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FragmentA.onResume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  <p:bldP spid="4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CustomShape 3"/>
          <p:cNvSpPr>
            <a:spLocks noGrp="1"/>
          </p:cNvSpPr>
          <p:nvPr>
            <p:ph type="subTitle"/>
          </p:nvPr>
        </p:nvSpPr>
        <p:spPr>
          <a:xfrm>
            <a:off x="467544" y="1556792"/>
            <a:ext cx="8229240" cy="36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叠加关系，需要解决Fragment点击穿透的问题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@Override  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 View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onCreateView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LayoutInflater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inflater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ViewGroup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container, 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	Bundle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savedInstanceState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 {  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View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inflater.inflate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R.layout.activity_bs_bookstore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null);  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view.setOnTouchListener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(this);  </a:t>
            </a:r>
            <a:endParaRPr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@Override  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 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onTouch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(View v, 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MotionEvent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 event) {  	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return true;   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  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5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73600"/>
            <a:ext cx="7499176" cy="2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Commit </a:t>
            </a:r>
            <a:r>
              <a:rPr lang="en-US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 err="1">
                <a:latin typeface="微软雅黑" pitchFamily="34" charset="-122"/>
                <a:ea typeface="微软雅黑" pitchFamily="34" charset="-122"/>
              </a:rPr>
              <a:t>commitAllowingStateLoss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57200" y="834076"/>
            <a:ext cx="8227080" cy="1082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java.lang.IllegalStateException</a:t>
            </a:r>
            <a:r>
              <a:rPr lang="en-U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: Can not perform this action after </a:t>
            </a:r>
            <a:r>
              <a:rPr lang="en-US" sz="16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onSaveInstanceState</a:t>
            </a:r>
            <a:endParaRPr lang="en-US" sz="1600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Why was the exception thrown?</a:t>
            </a:r>
          </a:p>
          <a:p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FragmentTransaction#commit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 after 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 is called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sz="1600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279008" y="6525344"/>
            <a:ext cx="8226800" cy="21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http://www.androiddesignpatterns.com/2013/08/fragment-transaction-commit-state-loss.html</a:t>
            </a:r>
            <a:endParaRPr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541980" y="3140968"/>
            <a:ext cx="4038120" cy="2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CustomShape 9"/>
          <p:cNvSpPr/>
          <p:nvPr/>
        </p:nvSpPr>
        <p:spPr>
          <a:xfrm>
            <a:off x="351673" y="5445224"/>
            <a:ext cx="8081469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避免在异步中执行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commit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transaction</a:t>
            </a:r>
          </a:p>
          <a:p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commitAllowingStateLoss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作为最后使用的手段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3" y="1844824"/>
            <a:ext cx="7409629" cy="174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3" y="3572393"/>
            <a:ext cx="5826807" cy="176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叠加关系，需要解决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点击穿透的问题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6165304"/>
            <a:ext cx="471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http://www.jianshu.com/p/78ec81b42f92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651" y="1340768"/>
            <a:ext cx="77048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叠加关系，需要解决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点击穿透的问题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@Override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 View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onCreateView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LayoutInflater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inflater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ViewGroup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container,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	Bundle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savedInstanceState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 {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View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inflater.inflate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R.layout.activity_bs_bookstore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null);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view.setOnTouchListener</a:t>
            </a:r>
            <a:r>
              <a:rPr lang="en-US" altLang="zh-C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(this);  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@Override 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 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onTouch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(View v, 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MotionEvent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 event) {  	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return true;  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 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323528" y="1628800"/>
            <a:ext cx="8229240" cy="3977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FragmentPagerAdapter+ViewPager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时，切换回上一个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页面时（已经初始化完毕），不会回调任何生命周期方法以及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onHiddenChanged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，只有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setUserVisibleHint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isVisibleToUser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会被回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因就是系统在页面重启前，帮我们保存了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的状态，但是在重启后恢复时，视图的可见状态没帮我们保存，而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默认的是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状态，所以产生了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重叠现象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我们会发现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FragmentState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里没有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状态的字段！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mHidden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，该值默认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官方在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Support 24.0.0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及以上版本已经从底层使用该方式修复该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BUG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02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Fragment的状态保存和恢复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457200" y="1604520"/>
            <a:ext cx="8228520" cy="47768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Fragment的状态保存回调是这个方法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: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(Bundle 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outState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 {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// 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may be called any time before 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onDestroy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方法保存的bundle会返回给几个生命周期回调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onCreate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onCreateView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onViewCreated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和onActivityCreated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Fragment并没有对应的onRestoreInstanceState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也即</a:t>
            </a:r>
            <a:r>
              <a:rPr lang="en-US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没有实例状态的恢复回调</a:t>
            </a:r>
            <a:r>
              <a:rPr lang="zh-CN" altLang="en-US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lang="en-US" strike="noStrike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统为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我们恢复了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Fragment只有一个onViewStateRestored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的回调方法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: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onViewStateRestored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每次新建Fragment都会发生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它并不是实例状态恢复的方法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只是一个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View状态恢复的回调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这里需要注意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Fragment的状态分两个类型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实例状态和View状态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不要把Fragment的实例状态和View状态混在一起处理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目录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简单介绍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endParaRPr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使用场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景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buFont typeface="Arial"/>
              <a:buChar char="•"/>
            </a:pP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实例和生命周期的区别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生命周期（状态函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数）</a:t>
            </a:r>
            <a:endParaRPr sz="32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管理Fragment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			</a:t>
            </a:r>
          </a:p>
          <a:p>
            <a:pPr marL="343080" indent="-340200">
              <a:buFont typeface="Arial"/>
              <a:buChar char="•"/>
            </a:pP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保存和恢复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2880">
              <a:lnSpc>
                <a:spcPct val="100000"/>
              </a:lnSpc>
            </a:pPr>
            <a:endParaRPr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Fragment保存和恢复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6" name="CustomShape 6"/>
          <p:cNvSpPr/>
          <p:nvPr/>
        </p:nvSpPr>
        <p:spPr>
          <a:xfrm>
            <a:off x="229288" y="1184620"/>
            <a:ext cx="8456072" cy="4980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一旦</a:t>
            </a:r>
            <a:r>
              <a:rPr lang="en-US" altLang="zh-CN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从后退栈中返回，它的</a:t>
            </a:r>
            <a:r>
              <a:rPr lang="en-US" altLang="zh-CN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会被销毁，并重新创</a:t>
            </a:r>
            <a:r>
              <a:rPr lang="zh-CN" altLang="en-US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建。</a:t>
            </a:r>
            <a:endParaRPr lang="en-US" altLang="zh-CN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lang="en-US" b="1" strike="noStrike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应用中使用的每一个单独的</a:t>
            </a:r>
            <a:r>
              <a:rPr lang="en-US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b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都必须在内部实现状态的保存和恢复</a:t>
            </a:r>
            <a:endParaRPr lang="en-US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如果使用第三方的自定义</a:t>
            </a:r>
            <a:r>
              <a:rPr lang="zh-CN" altLang="en-US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控</a:t>
            </a: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件，确保它内部实现了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的保存和恢复，否则必须创建继承这个三方组件的子类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，并且自己实现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onRestoreInstanceState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方法。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strike="noStrike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strike="noStrike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spc="-1" dirty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为了代码变得干净和可扩展，最好把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Fragment状态和View状态分开处理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</a:pPr>
            <a:endParaRPr lang="en-US" strike="noStrike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如果这里有任何属性是属于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View的，在View</a:t>
            </a: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内部进行保存和恢复</a:t>
            </a:r>
            <a:r>
              <a:rPr lang="zh-CN" altLang="en-US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trike="noStrike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 dirty="0" smtClean="0"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 err="1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如果这里有任何属性是属于</a:t>
            </a:r>
            <a:r>
              <a:rPr lang="en-US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Fragment的，在Fragment内部进行保存和恢复</a:t>
            </a:r>
            <a:r>
              <a:rPr lang="en-US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47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7"/>
          <p:cNvSpPr/>
          <p:nvPr/>
        </p:nvSpPr>
        <p:spPr>
          <a:xfrm>
            <a:off x="467544" y="1471832"/>
            <a:ext cx="7139136" cy="4693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在Fragment的onSaveInstanceState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里面可以加入如下代码来保存WebView的状态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: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@Override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sz="2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(Bundle 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outState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 {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super.onSaveInstanceState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outState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webView.</a:t>
            </a:r>
            <a:r>
              <a:rPr lang="en-US" sz="2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saveState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outState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然后在初始化的时候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增加判断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不必每次都打开初始链接</a:t>
            </a: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protected void 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onCreate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(Bundle 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savedInstanceState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) {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savedInstanceState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!= null) {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webView.</a:t>
            </a:r>
            <a:r>
              <a:rPr lang="en-US" sz="2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restoreState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savedInstanceState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 else {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strike="noStrike" spc="-1" dirty="0" err="1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webView.loadUrl</a:t>
            </a: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(TEST_URL);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Fragment保存和恢复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93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横竖屏</a:t>
            </a:r>
            <a:r>
              <a:rPr lang="zh-CN" altLang="en-US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嵌套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457200" y="1352160"/>
            <a:ext cx="8227080" cy="4381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setRetainInstance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(true);//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如果activity不设置旋转会保留，到onDestroyView，不会onDestroy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Only add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ParentFragment.onConfigurationChanged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SubFragmentA.onConfigurationChanged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SubFragmentB.onConfigurationChanged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Add/hide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ParentFragment.onConfigurationChanged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SubFragmentA.onConfigurationChanged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SubFragmentB.onConfigurationChanged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ParentFragment.onConfigurationChanged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SubFragmentB.onConfigurationChanged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Replace/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addToBackStack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ParentFragment.onConfigurationChanged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SubFragmentB.onConfigurationChanged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谢</a:t>
            </a:r>
            <a:r>
              <a:rPr lang="zh-CN" altLang="en-US" sz="4000" dirty="0" smtClean="0"/>
              <a:t>谢！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0616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简单介绍Fragment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457200" y="1600200"/>
            <a:ext cx="8226720" cy="19008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API 11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自带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和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support-v4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compile 'com.android.support:support-v4:21.0.3'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Activity和Fragment通信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Fragment之间通信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60000" y="4973760"/>
            <a:ext cx="82785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 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生命周期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，transaction（事务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），transition（过渡api21）的容器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使用场景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457200" y="1497960"/>
            <a:ext cx="8227080" cy="41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1.ViewPager</a:t>
            </a:r>
            <a:endParaRPr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2.Tab + Fragment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多页面面</a:t>
            </a:r>
            <a:endParaRPr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3.适配平板（横竖屏）</a:t>
            </a:r>
            <a:endParaRPr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和生命周期关联的界面</a:t>
            </a:r>
          </a:p>
          <a:p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为不需要在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Manifest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中注册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7" name="图片 406"/>
          <p:cNvPicPr/>
          <p:nvPr/>
        </p:nvPicPr>
        <p:blipFill>
          <a:blip r:embed="rId2"/>
          <a:stretch/>
        </p:blipFill>
        <p:spPr>
          <a:xfrm>
            <a:off x="4536000" y="4386240"/>
            <a:ext cx="3741840" cy="2019600"/>
          </a:xfrm>
          <a:prstGeom prst="rect">
            <a:avLst/>
          </a:prstGeom>
          <a:ln>
            <a:noFill/>
          </a:ln>
        </p:spPr>
      </p:pic>
      <p:pic>
        <p:nvPicPr>
          <p:cNvPr id="408" name="图片 407"/>
          <p:cNvPicPr/>
          <p:nvPr/>
        </p:nvPicPr>
        <p:blipFill>
          <a:blip r:embed="rId3"/>
          <a:stretch/>
        </p:blipFill>
        <p:spPr>
          <a:xfrm>
            <a:off x="720000" y="4464000"/>
            <a:ext cx="3545280" cy="1913400"/>
          </a:xfrm>
          <a:prstGeom prst="rect">
            <a:avLst/>
          </a:prstGeom>
          <a:ln>
            <a:noFill/>
          </a:ln>
        </p:spPr>
      </p:pic>
      <p:pic>
        <p:nvPicPr>
          <p:cNvPr id="409" name="图片 408"/>
          <p:cNvPicPr/>
          <p:nvPr/>
        </p:nvPicPr>
        <p:blipFill>
          <a:blip r:embed="rId4"/>
          <a:stretch/>
        </p:blipFill>
        <p:spPr>
          <a:xfrm>
            <a:off x="5580112" y="1115766"/>
            <a:ext cx="2936880" cy="266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构造和参数传递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424778" y="1628800"/>
            <a:ext cx="8227080" cy="20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必须有一个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0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无参构造函数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状态恢复时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要用到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如果无参构造没有提供,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会有异常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所以不要给Fragment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写有参数的构造函数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也不要企图搞个什么单例的Fragment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这些都是反设计的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539552" y="3933056"/>
            <a:ext cx="7488832" cy="2709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static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MyFragment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newInstance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index) {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MyFragment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f = new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MyFragment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Bundle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new Bundle();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args.putInt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("index", index);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f.setArguments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return f;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}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 添加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245432" y="1268760"/>
            <a:ext cx="9367128" cy="54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只适用于activity的布局中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：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sz="32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android:id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="@+id/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test_fragment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"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android:layout_width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match_parent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"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android:layout_height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match_parent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"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class="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com.io.fragment.demo.lifecyclelog.TestFragment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"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tools:layout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="@layout/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fragment_test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"/&gt;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代码设置：</a:t>
            </a:r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FragmentManager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fragmentManager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getFragmentManager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fragmentManager.findFragmentByTag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FragmentB.TAG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(null == fragment) {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FragmentTransaction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fragmentTransaction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fragmentManager.beginTransaction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fragmentTransaction.add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R.id.fragment_container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FragmentB.TAG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commit();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}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Fragment的通信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457200" y="1604520"/>
            <a:ext cx="8227080" cy="4200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1.Activity/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ParentFragment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与Fragment：activity拥有Fragment的实例，</a:t>
            </a:r>
            <a:r>
              <a:rPr lang="en-US" sz="2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fragment.setArguments</a:t>
            </a:r>
            <a:r>
              <a:rPr lang="en-US" sz="2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(data)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;//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Bundle</a:t>
            </a:r>
          </a:p>
          <a:p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2.Fragment与Fragment：</a:t>
            </a:r>
            <a:r>
              <a:rPr lang="en-US" sz="2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获取Activity的Fragment的实例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，fragment.setArguments(data);//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Bundle</a:t>
            </a:r>
          </a:p>
          <a:p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3.Listener：Activity实现的callback接口,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fragment可以在自己内部调用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这里fragment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也可以传递参数出去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4.EventBus</a:t>
            </a:r>
            <a:endParaRPr sz="2400" dirty="0">
              <a:latin typeface="微软雅黑" pitchFamily="34" charset="-122"/>
              <a:ea typeface="微软雅黑" pitchFamily="34" charset="-122"/>
            </a:endParaRPr>
          </a:p>
          <a:p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生命周期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F:\mz\share\li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14" y="1628800"/>
            <a:ext cx="2213252" cy="47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5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FragmentTransaction基础操作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457200" y="1604520"/>
            <a:ext cx="8227080" cy="47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attach(), detach()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add(), remove(),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show(), hide(),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detach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会调用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onDestroyView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但不会走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onDestroy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和onDetach</a:t>
            </a:r>
            <a:r>
              <a:rPr lang="en-US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endParaRPr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remove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比detach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要彻底一些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如果不加入到back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remove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的时候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的生命周期会一直走到onDetach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show()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和hide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是用来设置fragment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的显示和隐藏状态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并不对应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的状态变化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只是将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view设置为visible和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gone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然后调用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onHiddenChanged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的回调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endParaRPr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实际上replace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 == remove() + add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所以它的反操作也是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只不过把</a:t>
            </a: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add和remove</a:t>
            </a: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的东西交换一下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1436</Words>
  <Application>Microsoft Office PowerPoint</Application>
  <PresentationFormat>全屏显示(4:3)</PresentationFormat>
  <Paragraphs>330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Office Theme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常见Bug</vt:lpstr>
      <vt:lpstr>PowerPoint 演示文稿</vt:lpstr>
      <vt:lpstr>叠加关系，需要解决Fragment点击穿透的问题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</dc:title>
  <dc:creator>Administrator</dc:creator>
  <cp:lastModifiedBy>Windows User</cp:lastModifiedBy>
  <cp:revision>65</cp:revision>
  <dcterms:created xsi:type="dcterms:W3CDTF">2016-11-26T14:01:46Z</dcterms:created>
  <dcterms:modified xsi:type="dcterms:W3CDTF">2017-07-02T14:41:38Z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