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  <p:sldMasterId id="2147483752" r:id="rId7"/>
    <p:sldMasterId id="2147483778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87" r:id="rId16"/>
    <p:sldId id="264" r:id="rId17"/>
    <p:sldId id="270" r:id="rId18"/>
    <p:sldId id="265" r:id="rId19"/>
    <p:sldId id="266" r:id="rId20"/>
    <p:sldId id="267" r:id="rId21"/>
    <p:sldId id="268" r:id="rId22"/>
    <p:sldId id="269" r:id="rId23"/>
    <p:sldId id="262" r:id="rId24"/>
    <p:sldId id="277" r:id="rId25"/>
    <p:sldId id="278" r:id="rId26"/>
    <p:sldId id="279" r:id="rId27"/>
    <p:sldId id="280" r:id="rId28"/>
    <p:sldId id="285" r:id="rId2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56" y="-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图片 1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9" name="图片 1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0" name="图片 1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51" name="图片 2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2" name="图片 25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24" name="图片 32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25" name="图片 32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6" name="图片 39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7" name="图片 39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7E73-FD25-4C86-9949-9F0378ED73F6}" type="datetimeFigureOut">
              <a:rPr lang="zh-CN" altLang="en-US" smtClean="0"/>
              <a:t>2017/6/25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1BF5-4AF8-460E-991E-9072EC6810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Fragment分享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金国充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jinguochong@meizu.com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 Stack</a:t>
            </a:r>
            <a:endParaRPr/>
          </a:p>
        </p:txBody>
      </p:sp>
      <p:sp>
        <p:nvSpPr>
          <p:cNvPr id="459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Fragment</a:t>
            </a:r>
            <a:endParaRPr dirty="0"/>
          </a:p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Activity的backstack是成员变量会销毁，有id的view会自动恢复</a:t>
            </a:r>
            <a:endParaRPr dirty="0"/>
          </a:p>
          <a:p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Fragment的backstack是成员变量不销毁，只销毁view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常规用法 —— 添加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144000" y="1854720"/>
            <a:ext cx="438984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android.support.v4.app.Fragment;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android.support.v4.app.FragmentManager;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android.support.v4.app.FragmentTransaction;</a:t>
            </a:r>
            <a:endParaRPr dirty="0"/>
          </a:p>
          <a:p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getSupportFragmentManager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();//v4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fm.beginTransaction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();//v4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ft.add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R.id.layout_fragment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fragment  /* , "tag" */);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</p:txBody>
      </p:sp>
      <p:sp>
        <p:nvSpPr>
          <p:cNvPr id="434" name="CustomShape 3"/>
          <p:cNvSpPr/>
          <p:nvPr/>
        </p:nvSpPr>
        <p:spPr>
          <a:xfrm>
            <a:off x="4968000" y="1872000"/>
            <a:ext cx="401364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android.app.Fragment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android.app.FragmentManager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android.app.FragmentTransaction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</a:t>
            </a:r>
            <a:endParaRPr dirty="0"/>
          </a:p>
          <a:p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getFragmentManager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fm.beginTransaction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();//app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ft.add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R.id.layout_fragment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fragment  /* , "tag" */);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288000" y="1368000"/>
            <a:ext cx="8227080" cy="19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add  //这些代码可以在Activity里面执行也可以在Fragment里面执行</a:t>
            </a:r>
            <a:endParaRPr/>
          </a:p>
          <a:p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R.id.ll_parent_content;//这个id是Activity里面的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getFragmentManager();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 fragment2 = new TestFragment2();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ft.add(sub, fragment2);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36" name="CustomShape 2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常规用法 —— 切换</a:t>
            </a:r>
            <a:endParaRPr/>
          </a:p>
        </p:txBody>
      </p:sp>
      <p:sp>
        <p:nvSpPr>
          <p:cNvPr id="437" name="CustomShape 3"/>
          <p:cNvSpPr/>
          <p:nvPr/>
        </p:nvSpPr>
        <p:spPr>
          <a:xfrm>
            <a:off x="250200" y="4636080"/>
            <a:ext cx="5221800" cy="23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叠加关系，需要解决Fragment点击穿透的问题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@Override  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View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onCreateView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LayoutInflater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inflater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ViewGroup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container, 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Bundle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savedInstanceState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{  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View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inflater.inflate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R.layout.activity_bs_bookstore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null);  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en-US" sz="1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view.setOnTouchListener</a:t>
            </a:r>
            <a:r>
              <a:rPr lang="en-US" sz="12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(this);  </a:t>
            </a:r>
            <a:endParaRPr dirty="0">
              <a:solidFill>
                <a:srgbClr val="FF0000"/>
              </a:solidFill>
            </a:endParaRPr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@Override 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 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onTouch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(View v, 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MotionEvent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event) {  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 true;  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  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38" name="CustomShape 4"/>
          <p:cNvSpPr/>
          <p:nvPr/>
        </p:nvSpPr>
        <p:spPr>
          <a:xfrm>
            <a:off x="216000" y="3240000"/>
            <a:ext cx="8061480" cy="13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返回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R.id.ll_parent_content;//这个id是Activity里面的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getFragmentManager();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ft.remove(fragment2); //Fragment很多的时候不好管理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39" name="CustomShape 5"/>
          <p:cNvSpPr/>
          <p:nvPr/>
        </p:nvSpPr>
        <p:spPr>
          <a:xfrm>
            <a:off x="5472000" y="2757960"/>
            <a:ext cx="3708512" cy="21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FragmentB.onAttach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FragmentB.onCreateView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FragmentB.onViewCreated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FragmentB.onActivityCreated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FragmentB.onViewStateRestored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FragmentB.onStart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FragmentB.onResume</a:t>
            </a:r>
            <a:endParaRPr dirty="0"/>
          </a:p>
        </p:txBody>
      </p:sp>
      <p:sp>
        <p:nvSpPr>
          <p:cNvPr id="440" name="CustomShape 6"/>
          <p:cNvSpPr/>
          <p:nvPr/>
        </p:nvSpPr>
        <p:spPr>
          <a:xfrm>
            <a:off x="5544000" y="2232000"/>
            <a:ext cx="2959200" cy="38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FragmentA没有走生命周期</a:t>
            </a:r>
            <a:endParaRPr dirty="0"/>
          </a:p>
        </p:txBody>
      </p:sp>
      <p:sp>
        <p:nvSpPr>
          <p:cNvPr id="441" name="CustomShape 7"/>
          <p:cNvSpPr/>
          <p:nvPr/>
        </p:nvSpPr>
        <p:spPr>
          <a:xfrm>
            <a:off x="5521320" y="5184000"/>
            <a:ext cx="316296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FragmentB.onPause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FragmentB.onStop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FragmentB.onDestroyView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FragmentB.onDetach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88000" y="1368000"/>
            <a:ext cx="8227080" cy="19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Add/hide</a:t>
            </a:r>
            <a:endParaRPr/>
          </a:p>
          <a:p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getFragmentManager();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 fragment = new TestFragment();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ft.add(sub, fragment);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ft.hide(firstTestFragment);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常规用法 —— 切换</a:t>
            </a:r>
            <a:endParaRPr/>
          </a:p>
        </p:txBody>
      </p:sp>
      <p:sp>
        <p:nvSpPr>
          <p:cNvPr id="444" name="CustomShape 3"/>
          <p:cNvSpPr/>
          <p:nvPr/>
        </p:nvSpPr>
        <p:spPr>
          <a:xfrm>
            <a:off x="288360" y="3701520"/>
            <a:ext cx="4173480" cy="17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返回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getFragmentManager();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ft.remove(fragment);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ft.show(firstTestFragment);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45" name="CustomShape 4"/>
          <p:cNvSpPr/>
          <p:nvPr/>
        </p:nvSpPr>
        <p:spPr>
          <a:xfrm>
            <a:off x="5229720" y="1657440"/>
            <a:ext cx="3408120" cy="6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FragmentA没有走生命周期</a:t>
            </a:r>
            <a:endParaRPr/>
          </a:p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FragmentA.onHiddenChanged</a:t>
            </a:r>
            <a:endParaRPr/>
          </a:p>
        </p:txBody>
      </p:sp>
      <p:sp>
        <p:nvSpPr>
          <p:cNvPr id="446" name="CustomShape 5"/>
          <p:cNvSpPr/>
          <p:nvPr/>
        </p:nvSpPr>
        <p:spPr>
          <a:xfrm>
            <a:off x="5281200" y="2469960"/>
            <a:ext cx="3755296" cy="21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FragmentB.onAttach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FragmentB.onCreateView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FragmentB.onViewCreated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FragmentB.onActivityCreated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FragmentB.onViewStateRestored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FragmentB.onStart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FragmentB.onResume</a:t>
            </a:r>
            <a:endParaRPr dirty="0"/>
          </a:p>
        </p:txBody>
      </p:sp>
      <p:sp>
        <p:nvSpPr>
          <p:cNvPr id="447" name="CustomShape 6"/>
          <p:cNvSpPr/>
          <p:nvPr/>
        </p:nvSpPr>
        <p:spPr>
          <a:xfrm>
            <a:off x="5377320" y="4896000"/>
            <a:ext cx="3443152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FragmentB.onPause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FragmentB.onStop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FragmentB.onDestroyView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</a:t>
            </a:r>
            <a:endParaRPr dirty="0"/>
          </a:p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FragmentB.onDetach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88000" y="1368000"/>
            <a:ext cx="8227080" cy="19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 == add/remove</a:t>
            </a:r>
            <a:endParaRPr/>
          </a:p>
          <a:p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getChildFragmentManager();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ft.replace(sub, secondChild);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-324544" y="22536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常规用法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——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切换</a:t>
            </a:r>
            <a:endParaRPr dirty="0"/>
          </a:p>
        </p:txBody>
      </p:sp>
      <p:sp>
        <p:nvSpPr>
          <p:cNvPr id="450" name="CustomShape 3"/>
          <p:cNvSpPr/>
          <p:nvPr/>
        </p:nvSpPr>
        <p:spPr>
          <a:xfrm>
            <a:off x="288360" y="3701520"/>
            <a:ext cx="4173480" cy="17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返回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getChildFragmentManager();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ft.replace(sub, firstChild);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ft.commit();</a:t>
            </a:r>
            <a:endParaRPr/>
          </a:p>
        </p:txBody>
      </p:sp>
      <p:sp>
        <p:nvSpPr>
          <p:cNvPr id="451" name="CustomShape 4"/>
          <p:cNvSpPr/>
          <p:nvPr/>
        </p:nvSpPr>
        <p:spPr>
          <a:xfrm>
            <a:off x="5652120" y="476672"/>
            <a:ext cx="3741840" cy="28846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FragmentA.onPause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FragmentA.onStop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FragmentA.onDestroyView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FragmentA.onDestroy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FragmentA.onDetach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FragmentB.onAttach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FragmentB.onActivityCreated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FragmentB.onViewStateRestored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FragmentB.onStart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FragmentB.onResume</a:t>
            </a:r>
            <a:endParaRPr sz="1400" dirty="0"/>
          </a:p>
        </p:txBody>
      </p:sp>
      <p:sp>
        <p:nvSpPr>
          <p:cNvPr id="452" name="CustomShape 5"/>
          <p:cNvSpPr/>
          <p:nvPr/>
        </p:nvSpPr>
        <p:spPr>
          <a:xfrm>
            <a:off x="5715398" y="3573016"/>
            <a:ext cx="3669840" cy="34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FragmentB.onPause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FragmentB.onStop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FragmentB.onDetach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FragmentA.onAttach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FragmentA.onCreate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FragmentA.onCreateView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FragmentA.onViewCreated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FragmentA.onActivityCreated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FragmentA.onViewStateRestored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FragmentA.onStart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FragmentA.onResume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88000" y="1368000"/>
            <a:ext cx="8227080" cy="199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Replace/addToBackStack</a:t>
            </a:r>
            <a:endParaRPr/>
          </a:p>
          <a:p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int sub = R.id.ll_parent_content;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getChildFragmentManager();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 ft = fm.beginTransaction();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ft.replace(sub, secondChild);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ft.addToBackStack(null);</a:t>
            </a:r>
            <a:endParaRPr/>
          </a:p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ft.commitAllowingStateLoss();</a:t>
            </a:r>
            <a:endParaRPr/>
          </a:p>
        </p:txBody>
      </p:sp>
      <p:sp>
        <p:nvSpPr>
          <p:cNvPr id="454" name="CustomShape 2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常规用法 —— 切换</a:t>
            </a:r>
            <a:endParaRPr/>
          </a:p>
        </p:txBody>
      </p:sp>
      <p:sp>
        <p:nvSpPr>
          <p:cNvPr id="455" name="CustomShape 3"/>
          <p:cNvSpPr/>
          <p:nvPr/>
        </p:nvSpPr>
        <p:spPr>
          <a:xfrm>
            <a:off x="288360" y="3701520"/>
            <a:ext cx="4576320" cy="14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返回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 fm = getChildFragmentManager();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fm.popBackStack();</a:t>
            </a:r>
            <a:endParaRPr/>
          </a:p>
        </p:txBody>
      </p:sp>
      <p:sp>
        <p:nvSpPr>
          <p:cNvPr id="456" name="CustomShape 4"/>
          <p:cNvSpPr/>
          <p:nvPr/>
        </p:nvSpPr>
        <p:spPr>
          <a:xfrm>
            <a:off x="5292080" y="3861048"/>
            <a:ext cx="3669840" cy="320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FragmentB.onPause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FragmentB.onStop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FragmentB.onDestroy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FragmentB.onDetach</a:t>
            </a:r>
            <a:endParaRPr sz="1400" dirty="0"/>
          </a:p>
          <a:p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FragmentA.onCreateView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FragmentA.onViewCreated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FragmentA.onActivityCreated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FragmentA.onViewStateRestored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FragmentA.onStart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FragmentA.onResume</a:t>
            </a:r>
            <a:endParaRPr sz="1400" dirty="0"/>
          </a:p>
        </p:txBody>
      </p:sp>
      <p:sp>
        <p:nvSpPr>
          <p:cNvPr id="457" name="CustomShape 5"/>
          <p:cNvSpPr/>
          <p:nvPr/>
        </p:nvSpPr>
        <p:spPr>
          <a:xfrm>
            <a:off x="5292080" y="980728"/>
            <a:ext cx="3741840" cy="31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FragmentA.onPause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FragmentA.onStop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FragmentA.onDestroyView</a:t>
            </a:r>
            <a:endParaRPr sz="1400" dirty="0"/>
          </a:p>
          <a:p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FragmentB.onAttach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FragmentB.onCreateView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FragmentB.onActivityCreated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FragmentB.onViewStateRestored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FragmentB.onStart</a:t>
            </a:r>
            <a:endParaRPr sz="1400"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FragmentB.onResume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3600"/>
            <a:ext cx="7499176" cy="27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 </a:t>
            </a:r>
            <a:r>
              <a:rPr lang="en-U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vs</a:t>
            </a:r>
            <a:r>
              <a:rPr lang="en-US" sz="16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commitAllowingStateLoss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466560" y="716157"/>
            <a:ext cx="82270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java.lang.IllegalStateException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Can not perform this action after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onSaveInstanceState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at android.support.v4.app.FragmentManagerImpl.checkStateLoss(FragmentManager.java:1341)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at android.support.v4.app.FragmentManagerImpl.enqueueAction(FragmentManager.java:1352)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at android.support.v4.app.BackStackRecord.commitInternal(BackStackRecord.java:595)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at android.support.v4.app.BackStackRecord.commit(BackStackRecord.java:574)</a:t>
            </a:r>
            <a:endParaRPr dirty="0"/>
          </a:p>
        </p:txBody>
      </p:sp>
      <p:sp>
        <p:nvSpPr>
          <p:cNvPr id="420" name="CustomShape 3"/>
          <p:cNvSpPr/>
          <p:nvPr/>
        </p:nvSpPr>
        <p:spPr>
          <a:xfrm>
            <a:off x="279008" y="6525344"/>
            <a:ext cx="8226800" cy="21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http://www.androiddesignpatterns.com/2013/08/fragment-transaction-commit-state-loss.html</a:t>
            </a:r>
            <a:endParaRPr sz="1200" dirty="0"/>
          </a:p>
        </p:txBody>
      </p:sp>
      <p:sp>
        <p:nvSpPr>
          <p:cNvPr id="421" name="CustomShape 4"/>
          <p:cNvSpPr/>
          <p:nvPr/>
        </p:nvSpPr>
        <p:spPr>
          <a:xfrm>
            <a:off x="457200" y="1700808"/>
            <a:ext cx="6012216" cy="466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was the exception thrown</a:t>
            </a:r>
            <a:r>
              <a:rPr 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</a:p>
          <a:p>
            <a:r>
              <a:rPr lang="en-US" altLang="zh-C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FragmentTransaction#commit</a:t>
            </a:r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 after </a:t>
            </a:r>
            <a:r>
              <a:rPr lang="en-US" altLang="zh-C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onSaveInstanceState</a:t>
            </a:r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 is </a:t>
            </a:r>
            <a:r>
              <a:rPr lang="en-US" altLang="zh-C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called</a:t>
            </a:r>
            <a:endParaRPr lang="en-US" altLang="zh-CN" sz="1200" dirty="0" smtClean="0"/>
          </a:p>
        </p:txBody>
      </p:sp>
      <p:sp>
        <p:nvSpPr>
          <p:cNvPr id="422" name="CustomShape 5"/>
          <p:cNvSpPr/>
          <p:nvPr/>
        </p:nvSpPr>
        <p:spPr>
          <a:xfrm>
            <a:off x="541980" y="3140968"/>
            <a:ext cx="4038120" cy="2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425" name="CustomShape 8"/>
          <p:cNvSpPr/>
          <p:nvPr/>
        </p:nvSpPr>
        <p:spPr>
          <a:xfrm>
            <a:off x="107504" y="4797152"/>
            <a:ext cx="9249120" cy="5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因此如果你的应用需要在Activity生命周期onCreate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之外commit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transaction，只在FragmentActivity#onResumeFragments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orActivity#onPostResume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方法中去commit，这两个方法能够保证Activty状态保存之后再调用，这样就避免了状态丢失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(参考http://stackoverflow.com/questions/16265733/failure-delivering-result-onactivityforresult)</a:t>
            </a:r>
            <a:endParaRPr dirty="0"/>
          </a:p>
        </p:txBody>
      </p:sp>
      <p:sp>
        <p:nvSpPr>
          <p:cNvPr id="426" name="CustomShape 9"/>
          <p:cNvSpPr/>
          <p:nvPr/>
        </p:nvSpPr>
        <p:spPr>
          <a:xfrm>
            <a:off x="328019" y="5517296"/>
            <a:ext cx="4716056" cy="431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避免在异步中执行</a:t>
            </a:r>
            <a:r>
              <a:rPr 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 </a:t>
            </a:r>
            <a:r>
              <a:rPr lang="en-US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transaction</a:t>
            </a:r>
          </a:p>
          <a:p>
            <a:r>
              <a:rPr lang="zh-CN" alt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将 </a:t>
            </a:r>
            <a:r>
              <a:rPr lang="en-US" altLang="zh-CN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commitAllowingStateLoss</a:t>
            </a:r>
            <a:r>
              <a:rPr lang="en-US" altLang="zh-C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</a:t>
            </a:r>
            <a:r>
              <a:rPr lang="zh-CN" alt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作为最后使用的手段</a:t>
            </a:r>
            <a:endParaRPr lang="zh-CN" altLang="en-US" sz="1200" dirty="0" smtClean="0"/>
          </a:p>
          <a:p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3" y="2156406"/>
            <a:ext cx="5328592" cy="125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80" y="3439489"/>
            <a:ext cx="4321440" cy="130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Fragment保存和恢复</a:t>
            </a:r>
            <a:endParaRPr dirty="0"/>
          </a:p>
        </p:txBody>
      </p:sp>
      <p:sp>
        <p:nvSpPr>
          <p:cNvPr id="482" name="CustomShape 2"/>
          <p:cNvSpPr/>
          <p:nvPr/>
        </p:nvSpPr>
        <p:spPr>
          <a:xfrm>
            <a:off x="267480" y="1512000"/>
            <a:ext cx="41241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1.不销毁，保留实例 </a:t>
            </a:r>
            <a:r>
              <a:rPr lang="en-US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setRetainInstance，用来做网络请求</a:t>
            </a:r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r>
              <a:rPr lang="en-US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2.保存，恢复</a:t>
            </a:r>
            <a:endParaRPr dirty="0"/>
          </a:p>
          <a:p>
            <a:endParaRPr dirty="0"/>
          </a:p>
        </p:txBody>
      </p:sp>
      <p:sp>
        <p:nvSpPr>
          <p:cNvPr id="483" name="CustomShape 3"/>
          <p:cNvSpPr/>
          <p:nvPr/>
        </p:nvSpPr>
        <p:spPr>
          <a:xfrm>
            <a:off x="384840" y="5805720"/>
            <a:ext cx="429480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Fragment的状态保存回调是这个方法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public void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onSaveInstanceState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(Bundle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outState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// may be called any time before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onDestroy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</a:t>
            </a:r>
            <a:endParaRPr dirty="0"/>
          </a:p>
        </p:txBody>
      </p:sp>
      <p:sp>
        <p:nvSpPr>
          <p:cNvPr id="484" name="CustomShape 4"/>
          <p:cNvSpPr/>
          <p:nvPr/>
        </p:nvSpPr>
        <p:spPr>
          <a:xfrm>
            <a:off x="216000" y="2448000"/>
            <a:ext cx="4281840" cy="11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如果Fragment被系统销毁，所有事情都会发生的像Activity发生的那样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这意味着每一个单独的成员变量被销毁了。你必须分别地通过onSaveInstanceState和onActivityCreated方法，手动的保存和恢复这些变量。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————这个是不是指BackStask的Activity中的Fragment，Activity被销毁了，所以Fragment也被销毁了？</a:t>
            </a:r>
            <a:endParaRPr dirty="0"/>
          </a:p>
        </p:txBody>
      </p:sp>
      <p:sp>
        <p:nvSpPr>
          <p:cNvPr id="485" name="CustomShape 5"/>
          <p:cNvSpPr/>
          <p:nvPr/>
        </p:nvSpPr>
        <p:spPr>
          <a:xfrm>
            <a:off x="386280" y="3744000"/>
            <a:ext cx="393336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一旦Fragment从后退栈中返回，它的View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会被销毁，并重新创建</a:t>
            </a:r>
            <a:endParaRPr dirty="0"/>
          </a:p>
        </p:txBody>
      </p:sp>
      <p:sp>
        <p:nvSpPr>
          <p:cNvPr id="486" name="CustomShape 6"/>
          <p:cNvSpPr/>
          <p:nvPr/>
        </p:nvSpPr>
        <p:spPr>
          <a:xfrm>
            <a:off x="379800" y="4150080"/>
            <a:ext cx="5019840" cy="14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你应用中使用的每一个单独的View都必须在内部实现状态的保存和恢复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如果你决定使用第三方的自定义组件，你不得不确保它已经在内部实现了View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的保存和恢复，否则你必须创建继承这个三方组件的一个派生的子类，并且自己实现onSaveInstanceState和onRestoreInstanceState方法。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为了使你的代码变得干净和可扩展，你最好把Fragment状态和View状态分开处理。如果这里有任何属性是属于View的，在View内部进行保存和恢复.如果这里有任何属性是属于Fragment的，在Fragment内部进行保存和恢复。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87" name="CustomShape 7"/>
          <p:cNvSpPr/>
          <p:nvPr/>
        </p:nvSpPr>
        <p:spPr>
          <a:xfrm>
            <a:off x="5616000" y="1512000"/>
            <a:ext cx="3167640" cy="286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在Fragment的onSaveInstanceState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里面可以加入如下代码来保存WebView的状态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@Override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public void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onSaveInstanceState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(Bundle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outState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super.onSaveInstanceState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outState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webView.saveState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outState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dirty="0"/>
          </a:p>
          <a:p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然后在初始化的时候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增加判断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不必每次都打开初始链接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if (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savedInstanceState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!= null) {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webView.restoreState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savedInstanceState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} else {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0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webView.loadUrl</a:t>
            </a:r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(TEST_URL);</a:t>
            </a:r>
            <a:endParaRPr dirty="0"/>
          </a:p>
          <a:p>
            <a:r>
              <a:rPr lang="en-US" sz="10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Fragment的状态保存和恢复</a:t>
            </a:r>
            <a:endParaRPr/>
          </a:p>
        </p:txBody>
      </p:sp>
      <p:sp>
        <p:nvSpPr>
          <p:cNvPr id="489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Fragment的状态保存回调是这个方法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dirty="0"/>
          </a:p>
          <a:p>
            <a:endParaRPr dirty="0"/>
          </a:p>
          <a:p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public void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onSaveInstanceState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(Bundle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outState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  <a:endParaRPr dirty="0"/>
          </a:p>
          <a:p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    // may be called any time before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onDestroy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dirty="0"/>
          </a:p>
          <a:p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onSaveInstanceState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方法保存的bundle会返回给几个生命周期回调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onCreate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(),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onCreateView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(),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onViewCreated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和onActivityCreated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().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Fragment并没有对应的onRestoreInstanceState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方法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也即没有实例状态的恢复回调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Fragment只有一个onViewStateRestored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的回调方法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onViewStateRestored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每次新建Fragment都会发生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它并不是实例状态恢复的方法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只是一个View状态恢复的回调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这里需要注意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Fragment的状态分两个类型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实例状态和View状态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  <a:p>
            <a:r>
              <a:rPr lang="en-US" sz="1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不要把Fragment的实例状态和View状态混在一起处理</a:t>
            </a:r>
            <a:r>
              <a:rPr lang="en-US" sz="1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处理运行时变更</a:t>
            </a:r>
            <a:endParaRPr/>
          </a:p>
        </p:txBody>
      </p:sp>
      <p:sp>
        <p:nvSpPr>
          <p:cNvPr id="491" name="CustomShape 2"/>
          <p:cNvSpPr/>
          <p:nvPr/>
        </p:nvSpPr>
        <p:spPr>
          <a:xfrm>
            <a:off x="576000" y="6061320"/>
            <a:ext cx="777384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https://developer.android.com/guide/topics/resources/runtime-changes.html</a:t>
            </a:r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457200" y="160560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在配置变更期间保留对象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允许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在配置变更时重启，但是要将有状态对象传递给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的新实例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自行处理配置变更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阻止系统在某些配置变更期间重启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Activity，但要在配置确实发生变化时接收回调，这样，您就能够根据需要手动更新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需要恢复大量数据、重新建立网络连接或执行其他密集操作，可能无法完全恢复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状态，因为它并非设计用于携带大型对象（例如位图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dirty="0"/>
          </a:p>
          <a:p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可通过保留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Fragment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来减轻重新初始化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的负担。此片段可能包含对您要保留的有状态对象的引用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当 Android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系统因配置变更而关闭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时，不会销毁您已标记为要保留的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的片段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 </a:t>
            </a:r>
            <a:endParaRPr dirty="0"/>
          </a:p>
          <a:p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要在运行时配置变更期间将有状态的对象保留在片段中，请执行以下操作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扩展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Fragment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类并声明对有状态对象的引用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在创建片段后调用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setRetainInstance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将片段添加到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重启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后，使用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检索片段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注意：尽管您可以存储任何对象，但是切勿传递与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绑定的对象，例如，Drawable、Adapter、View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或其他任何与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Context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关联的对象。否则，它将泄漏原始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实例的所有视图和资源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 （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泄漏资源意味着应用将继续持有这些资源，但是无法对其进行垃圾回收，因此可能会丢失大量内存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。）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自行处理配置变更可能导致备用资源的使用更为困难，因为系统不会为您自动应用这些资源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只能在您必须避免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因配置变更而重启这一万般无奈的情况下，才考虑采用自行处理配置变更这种方法，而且对于大多数应用并不建议使用此方法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endParaRPr dirty="0"/>
          </a:p>
          <a:p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要声明由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Activity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处理配置变更，请在清单文件中编辑相应的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&lt;activity&gt;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元素，以包含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android:configChanges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属性以及代表要处理的配置的值。android:configChanges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属性的文档中列出了该属性的可能值（最常用的值包括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"orientation" 和 "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keyboardHidden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"，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分别用于避免因屏幕方向和可用键盘改变而导致重启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）。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您可以在该属性中声明多个配置值，方法是用管道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| </a:t>
            </a:r>
            <a:r>
              <a:rPr lang="en-US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字符分隔这些配置值</a:t>
            </a:r>
            <a:r>
              <a:rPr lang="en-US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目录</a:t>
            </a: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简单介绍</a:t>
            </a:r>
            <a:r>
              <a:rPr lang="en-US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Fragment</a:t>
            </a:r>
            <a:endParaRPr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0200"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使用场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景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0200"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生命周期（状态函数</a:t>
            </a:r>
            <a:r>
              <a:rPr lang="zh-CN" alt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）</a:t>
            </a:r>
            <a:endParaRPr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管理Fragment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	</a:t>
            </a: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0200"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Fragment</a:t>
            </a:r>
            <a:r>
              <a:rPr lang="zh-CN" alt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保存和恢复</a:t>
            </a:r>
            <a:endParaRPr lang="zh-CN" altLang="en-US" sz="3200" dirty="0" smtClean="0"/>
          </a:p>
          <a:p>
            <a:pPr marL="2880">
              <a:lnSpc>
                <a:spcPct val="100000"/>
              </a:lnSpc>
            </a:pPr>
            <a:endParaRPr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避免重建（保留实例）</a:t>
            </a:r>
            <a:endParaRPr/>
          </a:p>
        </p:txBody>
      </p:sp>
      <p:sp>
        <p:nvSpPr>
          <p:cNvPr id="494" name="CustomShape 2"/>
          <p:cNvSpPr/>
          <p:nvPr/>
        </p:nvSpPr>
        <p:spPr>
          <a:xfrm>
            <a:off x="227880" y="4032000"/>
            <a:ext cx="9273960" cy="2421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setRetainInstance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(true);//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在最外层设置，内层不能设置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setRetainInstance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retain)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Control whether a fragment instance is retained across Activity re-creation (such as from a configuration change). This can only be used with fragments not in the back stack. If set, the fragment lifecycle will be slightly different when an activity is recreated: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onDestroy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 will not be called (but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onDetach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 still will be, because the fragment is being detached from its current activity).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onCreate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(Bundle) will not be called since the fragment is not being re-created.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onAttach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(Activity) and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onActivityCreated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(Bundle) will still be called.</a:t>
            </a:r>
            <a:endParaRPr dirty="0"/>
          </a:p>
        </p:txBody>
      </p:sp>
      <p:sp>
        <p:nvSpPr>
          <p:cNvPr id="495" name="CustomShape 3"/>
          <p:cNvSpPr/>
          <p:nvPr/>
        </p:nvSpPr>
        <p:spPr>
          <a:xfrm>
            <a:off x="782280" y="2975760"/>
            <a:ext cx="5265000" cy="6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onConfigurationChanged</a:t>
            </a:r>
            <a:endParaRPr/>
          </a:p>
        </p:txBody>
      </p:sp>
      <p:sp>
        <p:nvSpPr>
          <p:cNvPr id="496" name="CustomShape 4"/>
          <p:cNvSpPr/>
          <p:nvPr/>
        </p:nvSpPr>
        <p:spPr>
          <a:xfrm>
            <a:off x="1224000" y="2039760"/>
            <a:ext cx="4759920" cy="6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横竖屏和切换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横竖屏</a:t>
            </a:r>
            <a:endParaRPr/>
          </a:p>
        </p:txBody>
      </p:sp>
      <p:sp>
        <p:nvSpPr>
          <p:cNvPr id="510" name="CustomShape 2"/>
          <p:cNvSpPr/>
          <p:nvPr/>
        </p:nvSpPr>
        <p:spPr>
          <a:xfrm>
            <a:off x="457200" y="1352160"/>
            <a:ext cx="8227080" cy="4381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setRetainInstance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(true);//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如果activity不设置旋转会保留，到onDestroyView，不会onDestroy</a:t>
            </a:r>
            <a:endParaRPr dirty="0"/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Only add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ParentFragment.onConfigurationChanged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SubFragmentA.onConfigurationChanged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SubFragmentB.onConfigurationChanged</a:t>
            </a:r>
            <a:endParaRPr dirty="0"/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Add/hide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ParentFragment.onConfigurationChanged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SubFragmentA.onConfigurationChanged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SubFragmentB.onConfigurationChanged</a:t>
            </a:r>
            <a:endParaRPr dirty="0"/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ParentFragment.onConfigurationChanged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SubFragmentB.onConfigurationChanged</a:t>
            </a:r>
            <a:endParaRPr dirty="0"/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addToBackStack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ParentFragment.onConfigurationChanged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SubFragmentB.onConfigurationChanged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简单介绍Fragment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 11</a:t>
            </a:r>
            <a:endParaRPr dirty="0"/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自带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和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兼容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support-v4</a:t>
            </a:r>
            <a:endParaRPr dirty="0"/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 'com.android.support:support-v4:21.0.3'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Activity和Fragment通信</a:t>
            </a:r>
            <a:endParaRPr dirty="0"/>
          </a:p>
          <a:p>
            <a:pPr marL="343080" indent="-340200">
              <a:lnSpc>
                <a:spcPct val="100000"/>
              </a:lnSpc>
              <a:buFont typeface="Arial"/>
              <a:buChar char="•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Fragment之间通信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04" name="CustomShape 3"/>
          <p:cNvSpPr/>
          <p:nvPr/>
        </p:nvSpPr>
        <p:spPr>
          <a:xfrm>
            <a:off x="360000" y="4973760"/>
            <a:ext cx="82785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Fragment 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包含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view</a:t>
            </a:r>
            <a:r>
              <a:rPr lang="zh-CN" alt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</a:t>
            </a:r>
            <a:r>
              <a:rPr lang="en-US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生命周期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，transaction（事务</a:t>
            </a: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），transition（过渡api21）的容器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使用场景</a:t>
            </a:r>
            <a:endParaRPr dirty="0"/>
          </a:p>
        </p:txBody>
      </p:sp>
      <p:sp>
        <p:nvSpPr>
          <p:cNvPr id="406" name="CustomShape 2"/>
          <p:cNvSpPr/>
          <p:nvPr/>
        </p:nvSpPr>
        <p:spPr>
          <a:xfrm>
            <a:off x="457200" y="1497960"/>
            <a:ext cx="8227080" cy="41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1.ViewPager</a:t>
            </a:r>
            <a:endParaRPr sz="1200" dirty="0"/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2.Tab + Fragment </a:t>
            </a: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多页面面</a:t>
            </a:r>
            <a:endParaRPr sz="1200" dirty="0"/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3.适配平板（横竖屏）</a:t>
            </a:r>
            <a:endParaRPr sz="1200" dirty="0"/>
          </a:p>
          <a:p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和生命周期关联的界面</a:t>
            </a:r>
          </a:p>
          <a:p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</a:t>
            </a:r>
            <a:r>
              <a:rPr lang="zh-CN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因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为不需要在</a:t>
            </a:r>
            <a:r>
              <a:rPr lang="en-US" altLang="zh-C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Manifest</a:t>
            </a:r>
            <a:r>
              <a:rPr lang="zh-CN" alt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中注册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sz="1200" dirty="0"/>
          </a:p>
        </p:txBody>
      </p:sp>
      <p:pic>
        <p:nvPicPr>
          <p:cNvPr id="407" name="图片 406"/>
          <p:cNvPicPr/>
          <p:nvPr/>
        </p:nvPicPr>
        <p:blipFill>
          <a:blip r:embed="rId2"/>
          <a:stretch/>
        </p:blipFill>
        <p:spPr>
          <a:xfrm>
            <a:off x="4536000" y="4386240"/>
            <a:ext cx="3741840" cy="2019600"/>
          </a:xfrm>
          <a:prstGeom prst="rect">
            <a:avLst/>
          </a:prstGeom>
          <a:ln>
            <a:noFill/>
          </a:ln>
        </p:spPr>
      </p:pic>
      <p:pic>
        <p:nvPicPr>
          <p:cNvPr id="408" name="图片 407"/>
          <p:cNvPicPr/>
          <p:nvPr/>
        </p:nvPicPr>
        <p:blipFill>
          <a:blip r:embed="rId3"/>
          <a:stretch/>
        </p:blipFill>
        <p:spPr>
          <a:xfrm>
            <a:off x="720000" y="4464000"/>
            <a:ext cx="3545280" cy="1913400"/>
          </a:xfrm>
          <a:prstGeom prst="rect">
            <a:avLst/>
          </a:prstGeom>
          <a:ln>
            <a:noFill/>
          </a:ln>
        </p:spPr>
      </p:pic>
      <p:pic>
        <p:nvPicPr>
          <p:cNvPr id="409" name="图片 408"/>
          <p:cNvPicPr/>
          <p:nvPr/>
        </p:nvPicPr>
        <p:blipFill>
          <a:blip r:embed="rId4"/>
          <a:stretch/>
        </p:blipFill>
        <p:spPr>
          <a:xfrm>
            <a:off x="5580112" y="1115766"/>
            <a:ext cx="2936880" cy="26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构造和参数传递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32000" y="2111760"/>
            <a:ext cx="8227080" cy="20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所有的Fragment都必须有一个public的无参构造函数, 因为framework经常会在需要的时候重新创建实例(状态恢复时), 它需要的就是这个构造.</a:t>
            </a:r>
            <a:endParaRPr/>
          </a:p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如果无参构造没有提供,会有异常.</a:t>
            </a:r>
            <a:endParaRPr/>
          </a:p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所以不要给Fragment写有参数的构造函数, 也不要企图搞个什么单例的Fragment. 这些都是反设计的.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165600" y="6192000"/>
            <a:ext cx="87609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http://www.androiddesignpatterns.com/2012/05/using-newinstance-to-instantiate.html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864000" y="4104000"/>
            <a:ext cx="4751280" cy="21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 class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MyFragment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extends Fragment {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/**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* Static factory method that takes an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parameter,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* initializes the fragment's arguments, and returns the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* new fragment to the client.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*/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public static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MyFragment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newInstance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index) {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MyFragment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f = new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MyFragment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();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Bundle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args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new Bundle();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args.putInt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("index", index);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f.setArguments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args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return f;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</a:t>
            </a:r>
            <a:endParaRPr dirty="0"/>
          </a:p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 添加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245432" y="1268760"/>
            <a:ext cx="8227080" cy="3816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只适用于activity的布局中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&lt;fragment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android:id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="@+id/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test_fragment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android:layout_width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="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match_parent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android:layout_height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="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match_parent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class="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com.io.fragment.demo.lifecyclelog.TestFragment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tools:layout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="@layout/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fragment_test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"/&gt;</a:t>
            </a:r>
            <a:endParaRPr dirty="0"/>
          </a:p>
          <a:p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getFragmentManager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Fragment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fragmentManager.findFragmentByTag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FragmentB.TAG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if (null == fragment) {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new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fragmentManager.beginTransaction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fragmentTransaction.add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R.id.fragment_container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FragmentB.TAG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  .commit();</a:t>
            </a:r>
            <a:endParaRPr dirty="0"/>
          </a:p>
          <a:p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}</a:t>
            </a:r>
            <a:endParaRPr dirty="0"/>
          </a:p>
        </p:txBody>
      </p:sp>
      <p:sp>
        <p:nvSpPr>
          <p:cNvPr id="416" name="CustomShape 3"/>
          <p:cNvSpPr/>
          <p:nvPr/>
        </p:nvSpPr>
        <p:spPr>
          <a:xfrm>
            <a:off x="270720" y="5616000"/>
            <a:ext cx="8369280" cy="9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第一种不推荐使用在嵌套里面</a:t>
            </a:r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：</a:t>
            </a:r>
            <a:endParaRPr dirty="0"/>
          </a:p>
          <a:p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http://www.cnblogs.com/mengdd/p/5552721.html</a:t>
            </a:r>
            <a:endParaRPr dirty="0"/>
          </a:p>
          <a:p>
            <a:r>
              <a:rPr lang="en-US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https://developer.android.com/about/versions/android-4.2.html#NestedFragments</a:t>
            </a:r>
            <a:endParaRPr dirty="0"/>
          </a:p>
        </p:txBody>
      </p:sp>
      <p:sp>
        <p:nvSpPr>
          <p:cNvPr id="417" name="CustomShape 4"/>
          <p:cNvSpPr/>
          <p:nvPr/>
        </p:nvSpPr>
        <p:spPr>
          <a:xfrm>
            <a:off x="667080" y="5119560"/>
            <a:ext cx="329148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错误情形2: 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把fragment放在一个动态布局里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Fragment的通信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1.Activity/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ParentFragment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嵌套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与Fragment：activity拥有Fragment的实例，fragment.setArguments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(data);//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Bundle</a:t>
            </a:r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2.Fragment与Fragment：获取Activity的Fragment的实例，fragment.setArguments(data);//</a:t>
            </a:r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Bundle</a:t>
            </a:r>
          </a:p>
          <a:p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3.Listener：Activity实现的callback接口,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fragment可以在自己内部调用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这里fragment</a:t>
            </a:r>
            <a:r>
              <a:rPr lang="en-US" sz="1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也可以传递参数出去</a:t>
            </a:r>
            <a:endParaRPr lang="en-US" sz="1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altLang="zh-CN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4.EventBus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</a:t>
            </a:r>
            <a:r>
              <a:rPr lang="zh-CN" altLang="en-US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生命周期</a:t>
            </a:r>
            <a:endParaRPr dirty="0"/>
          </a:p>
        </p:txBody>
      </p:sp>
      <p:pic>
        <p:nvPicPr>
          <p:cNvPr id="2050" name="Picture 2" descr="F:\mz\share\l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14" y="1628800"/>
            <a:ext cx="2213252" cy="47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553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FragmentTransaction基础操作</a:t>
            </a:r>
            <a:endParaRPr/>
          </a:p>
        </p:txBody>
      </p:sp>
      <p:sp>
        <p:nvSpPr>
          <p:cNvPr id="431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attach(), detach()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add(), remove(),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show(), hide(),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Replace()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调用detach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之后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fragment实际的生命周期会走到onDestroyView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但不会走onDestroy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和onDetach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和remove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是将fragment添加和移除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比detach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要彻底一些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如果不加入到back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stack, remove()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的时候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fragment的生命周期会一直走到onDetach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().</a:t>
            </a:r>
            <a:endParaRPr dirty="0"/>
          </a:p>
          <a:p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show()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和hide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是用来设置fragment的显示和隐藏状态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这两个方法并不对应fragment的状态变化,只是将view设置为visible和gone,然后调用onHiddenChanged()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的回调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dirty="0"/>
          </a:p>
          <a:p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实际上replace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 == remove() + add(),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所以它的反操作也是replace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(), </a:t>
            </a:r>
            <a:r>
              <a:rPr lang="en-US" sz="1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只不过把add和remove的东西交换一下</a:t>
            </a:r>
            <a:r>
              <a:rPr lang="en-US" sz="1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1460</Words>
  <Application>Microsoft Office PowerPoint</Application>
  <PresentationFormat>全屏显示(4:3)</PresentationFormat>
  <Paragraphs>362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</dc:title>
  <dc:creator>Administrator</dc:creator>
  <cp:lastModifiedBy>Windows User</cp:lastModifiedBy>
  <cp:revision>31</cp:revision>
  <dcterms:created xsi:type="dcterms:W3CDTF">2016-11-26T14:01:46Z</dcterms:created>
  <dcterms:modified xsi:type="dcterms:W3CDTF">2017-06-25T16:08:29Z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