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72" r:id="rId3"/>
    <p:sldId id="257" r:id="rId4"/>
    <p:sldId id="265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1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5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59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1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30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3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1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9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949B16-EC25-4DB8-A2FD-D82BCC24F1D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D60-D43E-4B11-89EA-BBB7F353C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20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immyknox/view-of-alfa-dl-project-bigtext-shared-for-friends" TargetMode="External"/><Relationship Id="rId2" Type="http://schemas.openxmlformats.org/officeDocument/2006/relationships/hyperlink" Target="https://www.kaggle.com/jimmyknox/no-ocr-alfa-dl-project-for-friends-share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jimmyknox/view-of-no-ocr-alfa-dl-project-shared-for-frie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agdenstaat.de/dokumente/gemeinsames-ministerialblatt/" TargetMode="External"/><Relationship Id="rId2" Type="http://schemas.openxmlformats.org/officeDocument/2006/relationships/hyperlink" Target="https://youtu.be/qxuCKEMC5S8?si=Ca-_Ji517M1WXYq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33A5C-CDCA-E5BC-794A-F51C09BB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6974911" cy="144780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Beschaffung,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datacleaning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-analysen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gemeinsamen Bundesministerialblätter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Anlernen der KI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077C18-BFFB-D955-005B-6EFFB351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 fontScale="90000"/>
          </a:bodyPr>
          <a:lstStyle/>
          <a:p>
            <a:r>
              <a:rPr lang="de-DE" sz="6700" dirty="0"/>
              <a:t>Generative AI lernt vom Gemeinsamen Ministerialblatts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51180A-D32F-2EF6-70EC-BA7DC5930D2B}"/>
              </a:ext>
            </a:extLst>
          </p:cNvPr>
          <p:cNvSpPr txBox="1"/>
          <p:nvPr/>
        </p:nvSpPr>
        <p:spPr>
          <a:xfrm>
            <a:off x="1068388" y="6225180"/>
            <a:ext cx="86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Michael Clemens Heinrich aus Bochum</a:t>
            </a:r>
          </a:p>
        </p:txBody>
      </p:sp>
    </p:spTree>
    <p:extLst>
      <p:ext uri="{BB962C8B-B14F-4D97-AF65-F5344CB8AC3E}">
        <p14:creationId xmlns:p14="http://schemas.microsoft.com/office/powerpoint/2010/main" val="348118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PDF </a:t>
            </a:r>
            <a:r>
              <a:rPr lang="en-US" dirty="0" err="1">
                <a:solidFill>
                  <a:srgbClr val="EBEBEB"/>
                </a:solidFill>
              </a:rPr>
              <a:t>Analyse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9" y="2728913"/>
            <a:ext cx="5559800" cy="32432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Kurze Highlights:</a:t>
            </a:r>
          </a:p>
          <a:p>
            <a:pPr marL="0" indent="0">
              <a:buNone/>
            </a:pPr>
            <a:r>
              <a:rPr lang="de-DE" dirty="0"/>
              <a:t>Orange sind die Ausgaben pro Jahr.</a:t>
            </a:r>
          </a:p>
          <a:p>
            <a:pPr marL="0" indent="0">
              <a:buNone/>
            </a:pPr>
            <a:r>
              <a:rPr lang="de-DE" dirty="0"/>
              <a:t>Blau die Ausgaben MIT Fehlern.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8EE96B-142F-B817-BDBA-B78C38AA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56" y="2286162"/>
            <a:ext cx="5172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PDF </a:t>
            </a:r>
            <a:r>
              <a:rPr lang="en-US" dirty="0" err="1">
                <a:solidFill>
                  <a:srgbClr val="EBEBEB"/>
                </a:solidFill>
              </a:rPr>
              <a:t>Analyse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Text, Screenshot, parallel, Zahl enthält.&#10;&#10;Automatisch generierte Beschreibung">
            <a:extLst>
              <a:ext uri="{FF2B5EF4-FFF2-40B4-BE49-F238E27FC236}">
                <a16:creationId xmlns:a16="http://schemas.microsoft.com/office/drawing/2014/main" id="{F614AA60-0135-CBE8-FBC2-C59DA095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2" y="1645920"/>
            <a:ext cx="3460233" cy="4754879"/>
          </a:xfrm>
        </p:spPr>
      </p:pic>
      <p:pic>
        <p:nvPicPr>
          <p:cNvPr id="8" name="Grafik 7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4842095-1DC3-3AED-508F-27102471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63" y="1645921"/>
            <a:ext cx="3624673" cy="4911995"/>
          </a:xfrm>
          <a:prstGeom prst="rect">
            <a:avLst/>
          </a:prstGeom>
        </p:spPr>
      </p:pic>
      <p:pic>
        <p:nvPicPr>
          <p:cNvPr id="10" name="Grafik 9" descr="Ein Bild, das Text, Screenshot, parallel, Diagramm enthält.&#10;&#10;Automatisch generierte Beschreibung">
            <a:extLst>
              <a:ext uri="{FF2B5EF4-FFF2-40B4-BE49-F238E27FC236}">
                <a16:creationId xmlns:a16="http://schemas.microsoft.com/office/drawing/2014/main" id="{D3C3CDD8-C6F2-1374-2913-1D0D3AEC6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28" y="1592231"/>
            <a:ext cx="3739339" cy="49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5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PDF </a:t>
            </a:r>
            <a:r>
              <a:rPr lang="en-US" dirty="0" err="1">
                <a:solidFill>
                  <a:srgbClr val="EBEBEB"/>
                </a:solidFill>
              </a:rPr>
              <a:t>auslesen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9" y="2728913"/>
            <a:ext cx="2285087" cy="32432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Für 379 PDFs ca. 3 Stunden mit 24 Prozessen.</a:t>
            </a:r>
          </a:p>
          <a:p>
            <a:pPr marL="0" indent="0">
              <a:buNone/>
            </a:pPr>
            <a:r>
              <a:rPr lang="de-DE" dirty="0" err="1"/>
              <a:t>Eregebnis</a:t>
            </a:r>
            <a:r>
              <a:rPr lang="de-DE" dirty="0"/>
              <a:t> im </a:t>
            </a:r>
            <a:r>
              <a:rPr lang="de-DE" dirty="0" err="1"/>
              <a:t>spacy</a:t>
            </a:r>
            <a:r>
              <a:rPr lang="de-DE" dirty="0"/>
              <a:t> </a:t>
            </a:r>
            <a:r>
              <a:rPr lang="de-DE" dirty="0" err="1"/>
              <a:t>doc</a:t>
            </a:r>
            <a:r>
              <a:rPr lang="de-DE" dirty="0"/>
              <a:t> Format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F9E9F0B-3F14-F0A3-2B24-BCC750E7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84" y="0"/>
            <a:ext cx="897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 – </a:t>
            </a:r>
            <a:r>
              <a:rPr lang="en-US" dirty="0" err="1">
                <a:solidFill>
                  <a:srgbClr val="EBEBEB"/>
                </a:solidFill>
              </a:rPr>
              <a:t>lasst</a:t>
            </a:r>
            <a:r>
              <a:rPr lang="en-US" dirty="0">
                <a:solidFill>
                  <a:srgbClr val="EBEBEB"/>
                </a:solidFill>
              </a:rPr>
              <a:t> das Training </a:t>
            </a:r>
            <a:r>
              <a:rPr lang="en-US" dirty="0" err="1">
                <a:solidFill>
                  <a:srgbClr val="EBEBEB"/>
                </a:solidFill>
              </a:rPr>
              <a:t>beginnen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8" y="2120630"/>
            <a:ext cx="2362908" cy="8259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paar Teaser:</a:t>
            </a:r>
          </a:p>
        </p:txBody>
      </p:sp>
      <p:pic>
        <p:nvPicPr>
          <p:cNvPr id="10" name="Grafik 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5FDDC27-DD51-9710-DF16-46AD6E54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46" y="1882500"/>
            <a:ext cx="8181767" cy="47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 – </a:t>
            </a:r>
            <a:r>
              <a:rPr lang="en-US" dirty="0" err="1">
                <a:solidFill>
                  <a:srgbClr val="EBEBEB"/>
                </a:solidFill>
              </a:rPr>
              <a:t>lasst</a:t>
            </a:r>
            <a:r>
              <a:rPr lang="en-US" dirty="0">
                <a:solidFill>
                  <a:srgbClr val="EBEBEB"/>
                </a:solidFill>
              </a:rPr>
              <a:t> das Training </a:t>
            </a:r>
            <a:r>
              <a:rPr lang="en-US" dirty="0" err="1">
                <a:solidFill>
                  <a:srgbClr val="EBEBEB"/>
                </a:solidFill>
              </a:rPr>
              <a:t>beginnen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8" y="2120630"/>
            <a:ext cx="2362908" cy="8259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paar Teaser: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6E33F5D-52DF-FA44-0651-FBE119A9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83" y="1467341"/>
            <a:ext cx="7532838" cy="529197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398482-5E03-7EF4-511C-997D9DA28A07}"/>
              </a:ext>
            </a:extLst>
          </p:cNvPr>
          <p:cNvSpPr txBox="1"/>
          <p:nvPr/>
        </p:nvSpPr>
        <p:spPr>
          <a:xfrm>
            <a:off x="2723746" y="2354823"/>
            <a:ext cx="873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Auf zum Logopäden! Du stotterst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648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 – </a:t>
            </a:r>
            <a:r>
              <a:rPr lang="en-US" dirty="0" err="1">
                <a:solidFill>
                  <a:srgbClr val="EBEBEB"/>
                </a:solidFill>
              </a:rPr>
              <a:t>lasst</a:t>
            </a:r>
            <a:r>
              <a:rPr lang="en-US" dirty="0">
                <a:solidFill>
                  <a:srgbClr val="EBEBEB"/>
                </a:solidFill>
              </a:rPr>
              <a:t> das Training </a:t>
            </a:r>
            <a:r>
              <a:rPr lang="en-US" dirty="0" err="1">
                <a:solidFill>
                  <a:srgbClr val="EBEBEB"/>
                </a:solidFill>
              </a:rPr>
              <a:t>beginnen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8" y="2120629"/>
            <a:ext cx="3939700" cy="38515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Vorerst kleine Daten: </a:t>
            </a:r>
          </a:p>
          <a:p>
            <a:r>
              <a:rPr lang="de-DE" dirty="0"/>
              <a:t>Ausgaben von 2023</a:t>
            </a:r>
          </a:p>
          <a:p>
            <a:r>
              <a:rPr lang="de-DE" dirty="0"/>
              <a:t>26 PDFs mit 1051 Seiten</a:t>
            </a:r>
          </a:p>
          <a:p>
            <a:r>
              <a:rPr lang="de-DE" dirty="0"/>
              <a:t>Nach Bereinigung:</a:t>
            </a:r>
          </a:p>
          <a:p>
            <a:r>
              <a:rPr lang="de-DE" dirty="0"/>
              <a:t>Text mit 251984 „Wörtern“</a:t>
            </a:r>
          </a:p>
          <a:p>
            <a:r>
              <a:rPr lang="de-DE" dirty="0"/>
              <a:t>31350 </a:t>
            </a:r>
            <a:r>
              <a:rPr lang="de-DE" dirty="0" err="1"/>
              <a:t>unique</a:t>
            </a:r>
            <a:r>
              <a:rPr lang="de-DE" dirty="0"/>
              <a:t> „Wörter“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40A69C5-A49A-FB6E-2C65-A3832CD0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3" y="1541046"/>
            <a:ext cx="548716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 – </a:t>
            </a:r>
            <a:r>
              <a:rPr lang="en-US" dirty="0" err="1">
                <a:solidFill>
                  <a:srgbClr val="EBEBEB"/>
                </a:solidFill>
              </a:rPr>
              <a:t>lasst</a:t>
            </a:r>
            <a:r>
              <a:rPr lang="en-US" dirty="0">
                <a:solidFill>
                  <a:srgbClr val="EBEBEB"/>
                </a:solidFill>
              </a:rPr>
              <a:t> das Training </a:t>
            </a:r>
            <a:r>
              <a:rPr lang="en-US" dirty="0" err="1">
                <a:solidFill>
                  <a:srgbClr val="EBEBEB"/>
                </a:solidFill>
              </a:rPr>
              <a:t>beginnen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8" y="2120629"/>
            <a:ext cx="3939700" cy="38515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Vorerst kleine Daten: </a:t>
            </a:r>
          </a:p>
          <a:p>
            <a:r>
              <a:rPr lang="de-DE" dirty="0"/>
              <a:t>Ausgaben von 2023</a:t>
            </a:r>
          </a:p>
          <a:p>
            <a:r>
              <a:rPr lang="de-DE" dirty="0"/>
              <a:t>26 PDFs mit 1051 Seiten</a:t>
            </a:r>
          </a:p>
          <a:p>
            <a:r>
              <a:rPr lang="de-DE" dirty="0"/>
              <a:t>Nach Bereinigung:</a:t>
            </a:r>
          </a:p>
          <a:p>
            <a:r>
              <a:rPr lang="de-DE" dirty="0"/>
              <a:t>Text mit 251984 „Wörtern“</a:t>
            </a:r>
          </a:p>
          <a:p>
            <a:r>
              <a:rPr lang="de-DE" dirty="0"/>
              <a:t>31350 </a:t>
            </a:r>
            <a:r>
              <a:rPr lang="de-DE" dirty="0" err="1"/>
              <a:t>unique</a:t>
            </a:r>
            <a:r>
              <a:rPr lang="de-DE" dirty="0"/>
              <a:t> „Wörter“</a:t>
            </a:r>
          </a:p>
        </p:txBody>
      </p:sp>
      <p:pic>
        <p:nvPicPr>
          <p:cNvPr id="7" name="Grafik 6" descr="Ein Bild, das Werkzeug, Design enthält.&#10;&#10;Automatisch generierte Beschreibung">
            <a:extLst>
              <a:ext uri="{FF2B5EF4-FFF2-40B4-BE49-F238E27FC236}">
                <a16:creationId xmlns:a16="http://schemas.microsoft.com/office/drawing/2014/main" id="{C87F04E2-D43F-ECED-EA0C-521512A6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4699024"/>
            <a:ext cx="2868378" cy="16317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4DAB09-A28B-7AC4-25AB-3EB2FF832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1351520"/>
            <a:ext cx="7135221" cy="704948"/>
          </a:xfrm>
          <a:prstGeom prst="rect">
            <a:avLst/>
          </a:prstGeom>
        </p:spPr>
      </p:pic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2430C24D-7CE7-05E5-F138-80F34445B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37" y="2136132"/>
            <a:ext cx="5969984" cy="44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 – </a:t>
            </a:r>
            <a:r>
              <a:rPr lang="en-US" dirty="0" err="1">
                <a:solidFill>
                  <a:srgbClr val="EBEBEB"/>
                </a:solidFill>
              </a:rPr>
              <a:t>lasst</a:t>
            </a:r>
            <a:r>
              <a:rPr lang="en-US" dirty="0">
                <a:solidFill>
                  <a:srgbClr val="EBEBEB"/>
                </a:solidFill>
              </a:rPr>
              <a:t> das Training </a:t>
            </a:r>
            <a:r>
              <a:rPr lang="en-US" dirty="0" err="1">
                <a:solidFill>
                  <a:srgbClr val="EBEBEB"/>
                </a:solidFill>
              </a:rPr>
              <a:t>beginnen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8" y="2120629"/>
            <a:ext cx="3939700" cy="38515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Vorerst kleine Daten: </a:t>
            </a:r>
          </a:p>
          <a:p>
            <a:r>
              <a:rPr lang="de-DE" dirty="0"/>
              <a:t>Ausgaben von 2023</a:t>
            </a:r>
          </a:p>
          <a:p>
            <a:r>
              <a:rPr lang="de-DE" dirty="0"/>
              <a:t>26 PDFs mit 1051 Seiten</a:t>
            </a:r>
          </a:p>
          <a:p>
            <a:r>
              <a:rPr lang="de-DE" dirty="0"/>
              <a:t>Nach Bereinigung:</a:t>
            </a:r>
          </a:p>
          <a:p>
            <a:r>
              <a:rPr lang="de-DE" dirty="0"/>
              <a:t>Text mit 251984 „Wörtern“</a:t>
            </a:r>
          </a:p>
          <a:p>
            <a:r>
              <a:rPr lang="de-DE" dirty="0"/>
              <a:t>31350 </a:t>
            </a:r>
            <a:r>
              <a:rPr lang="de-DE" dirty="0" err="1"/>
              <a:t>unique</a:t>
            </a:r>
            <a:r>
              <a:rPr lang="de-DE" dirty="0"/>
              <a:t> „Wörter“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6B4329F-82F5-AAA5-E5A1-44A2F8A9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27" y="1749422"/>
            <a:ext cx="733527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0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33A5C-CDCA-E5BC-794A-F51C09BB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173" y="3709642"/>
            <a:ext cx="7290693" cy="293404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Links: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https://www.kaggle.com/jimmyknox/no-ocr-alfa-dl-project-for-friends-shared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https://www.kaggle.com/jimmyknox/view-of-alfa-dl-project-bigtext-shared-for-friends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https://www.kaggle.com/jimmyknox/view-of-no-ocr-alfa-dl-project-shared-for-friends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077C18-BFFB-D955-005B-6EFFB351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12" y="723900"/>
            <a:ext cx="7672666" cy="2261842"/>
          </a:xfrm>
        </p:spPr>
        <p:txBody>
          <a:bodyPr>
            <a:normAutofit fontScale="90000"/>
          </a:bodyPr>
          <a:lstStyle/>
          <a:p>
            <a:r>
              <a:rPr lang="de-DE" sz="6700" dirty="0"/>
              <a:t>Vielen Dank für die Aufmerksamkeit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349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33A5C-CDCA-E5BC-794A-F51C09BB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Beschaffung,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datacleaning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-analysen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gemeinsamen Bundesministerialblätter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077C18-BFFB-D955-005B-6EFFB351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 fontScale="90000"/>
          </a:bodyPr>
          <a:lstStyle/>
          <a:p>
            <a:r>
              <a:rPr lang="de-DE" sz="6700" dirty="0"/>
              <a:t>Datenanalyse  des Gemeinsamen Ministerialblatts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62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</a:t>
            </a:r>
            <a:r>
              <a:rPr lang="en-US" dirty="0" err="1">
                <a:solidFill>
                  <a:srgbClr val="FFFFFF"/>
                </a:solidFill>
              </a:rPr>
              <a:t>b</a:t>
            </a:r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eschaffung</a:t>
            </a: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/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latin typeface="+mj-lt"/>
                <a:ea typeface="+mj-ea"/>
                <a:cs typeface="+mj-cs"/>
              </a:rPr>
              <a:t>Die idee </a:t>
            </a:r>
            <a:r>
              <a:rPr lang="en-US" b="0" i="0" kern="1200" cap="all" dirty="0" err="1">
                <a:latin typeface="+mj-lt"/>
                <a:ea typeface="+mj-ea"/>
                <a:cs typeface="+mj-cs"/>
              </a:rPr>
              <a:t>kommt</a:t>
            </a:r>
            <a:r>
              <a:rPr lang="en-US" b="0" i="0" kern="1200" cap="all" dirty="0">
                <a:latin typeface="+mj-lt"/>
                <a:ea typeface="+mj-ea"/>
                <a:cs typeface="+mj-cs"/>
              </a:rPr>
              <a:t> von:</a:t>
            </a:r>
          </a:p>
          <a:p>
            <a:pPr marL="0" indent="0">
              <a:buNone/>
            </a:pPr>
            <a:r>
              <a:rPr lang="en-US" b="0" i="0" kern="1200" cap="all" dirty="0">
                <a:latin typeface="+mj-lt"/>
                <a:ea typeface="+mj-ea"/>
                <a:cs typeface="+mj-cs"/>
                <a:hlinkClick r:id="rId2"/>
              </a:rPr>
              <a:t>CCC 2023 - 37C3 Heimlich-</a:t>
            </a:r>
            <a:r>
              <a:rPr lang="en-US" b="0" i="0" kern="1200" cap="all" dirty="0" err="1">
                <a:latin typeface="+mj-lt"/>
                <a:ea typeface="+mj-ea"/>
                <a:cs typeface="+mj-cs"/>
                <a:hlinkClick r:id="rId2"/>
              </a:rPr>
              <a:t>Manöver</a:t>
            </a:r>
            <a:endParaRPr lang="en-US" b="0" i="0" kern="1200" cap="all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cap="all" dirty="0">
                <a:hlinkClick r:id="rId3"/>
              </a:rPr>
              <a:t>https://fragdenstaat.de/dokumente/gemeinsames-ministerialblatt/</a:t>
            </a:r>
            <a:endParaRPr lang="en-US" cap="all" dirty="0"/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12507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Datenbeschaffung</a:t>
            </a:r>
            <a:endParaRPr lang="en-US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3EFFDC7-3D50-BB6C-6361-E88D5484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574" y="1570533"/>
            <a:ext cx="6304851" cy="5193229"/>
          </a:xfrm>
        </p:spPr>
      </p:pic>
    </p:spTree>
    <p:extLst>
      <p:ext uri="{BB962C8B-B14F-4D97-AF65-F5344CB8AC3E}">
        <p14:creationId xmlns:p14="http://schemas.microsoft.com/office/powerpoint/2010/main" val="249930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Datenbeschaffung</a:t>
            </a:r>
            <a:endParaRPr lang="en-US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6469877-8075-C92B-FAC2-F71A7010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8" y="1595718"/>
            <a:ext cx="10364143" cy="4980087"/>
          </a:xfrm>
        </p:spPr>
      </p:pic>
    </p:spTree>
    <p:extLst>
      <p:ext uri="{BB962C8B-B14F-4D97-AF65-F5344CB8AC3E}">
        <p14:creationId xmlns:p14="http://schemas.microsoft.com/office/powerpoint/2010/main" val="106744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Datacleaning</a:t>
            </a: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Die geladenen Daten werden nun vorbereitet und teils verarbeitet.</a:t>
            </a:r>
          </a:p>
          <a:p>
            <a:pPr marL="0" indent="0">
              <a:buNone/>
            </a:pPr>
            <a:r>
              <a:rPr lang="de-DE" dirty="0"/>
              <a:t>Init_pickleing.py</a:t>
            </a:r>
          </a:p>
          <a:p>
            <a:pPr marL="0" indent="0">
              <a:buNone/>
            </a:pPr>
            <a:r>
              <a:rPr lang="de-DE" dirty="0"/>
              <a:t>Führt die einzelnen Module aus.</a:t>
            </a:r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85E17-54D8-C007-C155-A058E331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112736"/>
            <a:ext cx="7486451" cy="25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Datacleaning</a:t>
            </a:r>
            <a:endParaRPr lang="en-US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66" y="2575232"/>
            <a:ext cx="4953607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Die geladenen Daten werden nun vorbereitet und teils verarbeitet.</a:t>
            </a:r>
          </a:p>
          <a:p>
            <a:pPr marL="0" indent="0">
              <a:buNone/>
            </a:pPr>
            <a:r>
              <a:rPr lang="de-DE" dirty="0"/>
              <a:t>Init_pickleing.py</a:t>
            </a:r>
          </a:p>
          <a:p>
            <a:pPr marL="0" indent="0">
              <a:buNone/>
            </a:pPr>
            <a:r>
              <a:rPr lang="de-DE" dirty="0"/>
              <a:t>Führt die einzelnen Module aus.</a:t>
            </a:r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5C054B-86E9-7AD1-EB7C-CB196EC8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89" y="971550"/>
            <a:ext cx="5662336" cy="54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Datacleaning</a:t>
            </a: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802647"/>
            <a:ext cx="2036322" cy="88071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Bessere Version mit </a:t>
            </a:r>
            <a:r>
              <a:rPr lang="de-DE" dirty="0" err="1"/>
              <a:t>Spacy</a:t>
            </a:r>
            <a:endParaRPr lang="de-DE" dirty="0"/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4F30EC-CD1E-E011-A4BB-AA528BC9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42" y="1368648"/>
            <a:ext cx="8901196" cy="5095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294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82330-8D2D-46AF-B025-888AAF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PDF </a:t>
            </a:r>
            <a:r>
              <a:rPr lang="en-US" dirty="0" err="1">
                <a:solidFill>
                  <a:srgbClr val="EBEBEB"/>
                </a:solidFill>
              </a:rPr>
              <a:t>Analyse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91CC-DB7C-5C97-CB70-B0D71DB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2728913"/>
            <a:ext cx="10372725" cy="32432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Kurze Highlights:</a:t>
            </a:r>
          </a:p>
          <a:p>
            <a:pPr marL="0" indent="0">
              <a:buNone/>
            </a:pPr>
            <a:r>
              <a:rPr lang="de-DE" dirty="0" err="1"/>
              <a:t>Gesammt</a:t>
            </a:r>
            <a:r>
              <a:rPr lang="de-DE" dirty="0"/>
              <a:t> 2713 PDFs von 1950 bis 2023</a:t>
            </a:r>
          </a:p>
          <a:p>
            <a:pPr marL="0" indent="0">
              <a:buNone/>
            </a:pPr>
            <a:r>
              <a:rPr lang="de-DE" dirty="0"/>
              <a:t>Eine Analyse von 1659 zeigte, der analysierbare Teil (nicht immer 100% des Textes) ergab 673 sind „fehlerfrei“. Bzw. bei den restlichen wurden Fehler nachgewiesen.</a:t>
            </a:r>
          </a:p>
          <a:p>
            <a:pPr marL="0" indent="0">
              <a:buNone/>
            </a:pPr>
            <a:r>
              <a:rPr lang="de-DE" dirty="0"/>
              <a:t>824 PDFs von 2003 bis 2023</a:t>
            </a:r>
          </a:p>
          <a:p>
            <a:pPr marL="0" indent="0">
              <a:buNone/>
            </a:pPr>
            <a:r>
              <a:rPr lang="de-DE" dirty="0"/>
              <a:t>Davon sind 132, bzw. 199 „fehlerfrei“.</a:t>
            </a:r>
          </a:p>
          <a:p>
            <a:pPr marL="0" indent="0">
              <a:buNone/>
            </a:pPr>
            <a:r>
              <a:rPr lang="de-DE" dirty="0"/>
              <a:t>Ich wusste bis dahin nicht, das es so viele verschieden Möglichkeiten gibt Umlaute zu schreiben! Und das man diese in einem Dokument unterschiedlich schreibt.</a:t>
            </a:r>
          </a:p>
        </p:txBody>
      </p:sp>
    </p:spTree>
    <p:extLst>
      <p:ext uri="{BB962C8B-B14F-4D97-AF65-F5344CB8AC3E}">
        <p14:creationId xmlns:p14="http://schemas.microsoft.com/office/powerpoint/2010/main" val="543011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398</Words>
  <Application>Microsoft Office PowerPoint</Application>
  <PresentationFormat>Breitbild</PresentationFormat>
  <Paragraphs>70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Ion</vt:lpstr>
      <vt:lpstr>Generative AI lernt vom Gemeinsamen Ministerialblatts</vt:lpstr>
      <vt:lpstr>Datenanalyse  des Gemeinsamen Ministerialblatts</vt:lpstr>
      <vt:lpstr>Datenbeschaffung / Mining</vt:lpstr>
      <vt:lpstr>Datenbeschaffung</vt:lpstr>
      <vt:lpstr>Datenbeschaffung</vt:lpstr>
      <vt:lpstr>Datacleaning &amp; Preprocessing</vt:lpstr>
      <vt:lpstr>Datacleaning</vt:lpstr>
      <vt:lpstr>Datacleaning</vt:lpstr>
      <vt:lpstr>PDF Analyse</vt:lpstr>
      <vt:lpstr>PDF Analyse</vt:lpstr>
      <vt:lpstr>PDF Analyse</vt:lpstr>
      <vt:lpstr>PDF auslesen</vt:lpstr>
      <vt:lpstr>AI – lasst das Training beginnen</vt:lpstr>
      <vt:lpstr>AI – lasst das Training beginnen</vt:lpstr>
      <vt:lpstr>AI – lasst das Training beginnen</vt:lpstr>
      <vt:lpstr>AI – lasst das Training beginnen</vt:lpstr>
      <vt:lpstr>AI – lasst das Training beginnen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Gute Finanzpolitik und schlechte Enkel</dc:title>
  <dc:creator>Thomas Voss</dc:creator>
  <cp:lastModifiedBy>Michael Heinrich</cp:lastModifiedBy>
  <cp:revision>8</cp:revision>
  <dcterms:created xsi:type="dcterms:W3CDTF">2024-02-01T07:52:37Z</dcterms:created>
  <dcterms:modified xsi:type="dcterms:W3CDTF">2024-04-26T12:12:11Z</dcterms:modified>
</cp:coreProperties>
</file>