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376" y="-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1734120" y="1599840"/>
            <a:ext cx="5674680" cy="452556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1734120" y="1599840"/>
            <a:ext cx="567468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1734120" y="1599840"/>
            <a:ext cx="5674680" cy="452556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1734120" y="1599840"/>
            <a:ext cx="567468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8" name="CustomShape 2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8000">
                <a:solidFill>
                  <a:srgbClr val="2F5897"/>
                </a:solidFill>
                <a:latin typeface="Palatino Linotype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Century Gothic"/>
              </a:rPr>
              <a:t>11/16/14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/>
          <a:lstStyle/>
          <a:p>
            <a:pPr>
              <a:lnSpc>
                <a:spcPct val="100000"/>
              </a:lnSpc>
            </a:pPr>
            <a:fld id="{789220EA-3E13-4124-BA3C-01EBB07C45CC}" type="slidenum">
              <a:rPr lang="en-US" sz="1200">
                <a:solidFill>
                  <a:srgbClr val="595959"/>
                </a:solidFill>
                <a:latin typeface="Century Gothic"/>
              </a:rPr>
              <a:t>‹#›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/>
          <a:lstStyle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Click to edit the title text formatClick to edit Master title style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>
                <a:solidFill>
                  <a:srgbClr val="808080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808080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ourier New"/>
              <a:buChar char="o"/>
            </a:pPr>
            <a:r>
              <a:rPr lang="en-US" sz="1600">
                <a:solidFill>
                  <a:srgbClr val="808080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808080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Century Gothic"/>
              </a:rPr>
              <a:t>11/16/14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/>
          <a:lstStyle/>
          <a:p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/>
          <a:lstStyle/>
          <a:p>
            <a:pPr>
              <a:lnSpc>
                <a:spcPct val="100000"/>
              </a:lnSpc>
            </a:pPr>
            <a:fld id="{CA928B6F-A535-4203-BF7A-DEB9C81B4BFA}" type="slidenum">
              <a:rPr lang="en-US" sz="1200">
                <a:solidFill>
                  <a:srgbClr val="595959"/>
                </a:solidFill>
                <a:latin typeface="Century Gothic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atarak.github.io/atom.x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40080" y="1204200"/>
            <a:ext cx="7772040" cy="291060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8000">
                <a:solidFill>
                  <a:srgbClr val="2F5897"/>
                </a:solidFill>
                <a:latin typeface="Palatino Linotype"/>
              </a:rPr>
              <a:t>Iron-Dash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1326240" y="4084560"/>
            <a:ext cx="6400440" cy="12189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Century Gothic"/>
              </a:rPr>
              <a:t>Shivani Tiwari and Jimmy Kuruvilla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 dirty="0">
                <a:solidFill>
                  <a:srgbClr val="2F5897"/>
                </a:solidFill>
                <a:latin typeface="Palatino Linotype"/>
              </a:rPr>
              <a:t>What is Iron-Dash?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808080"/>
                </a:solidFill>
                <a:latin typeface="Century Gothic"/>
              </a:rPr>
              <a:t>It’s </a:t>
            </a:r>
            <a:r>
              <a:rPr lang="en-US" sz="2400" dirty="0">
                <a:solidFill>
                  <a:srgbClr val="808080"/>
                </a:solidFill>
                <a:latin typeface="Century Gothic"/>
              </a:rPr>
              <a:t>a </a:t>
            </a:r>
            <a:r>
              <a:rPr lang="en-US" sz="2400" dirty="0" smtClean="0">
                <a:solidFill>
                  <a:srgbClr val="808080"/>
                </a:solidFill>
                <a:latin typeface="Century Gothic"/>
              </a:rPr>
              <a:t>dashboard</a:t>
            </a:r>
            <a:endParaRPr lang="en-US" dirty="0"/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808080"/>
                </a:solidFill>
                <a:latin typeface="Century Gothic"/>
              </a:rPr>
              <a:t>Highlight </a:t>
            </a:r>
            <a:r>
              <a:rPr lang="en-US" sz="1600" dirty="0">
                <a:solidFill>
                  <a:srgbClr val="808080"/>
                </a:solidFill>
                <a:latin typeface="Century Gothic"/>
              </a:rPr>
              <a:t>information of interest to Flatiron Students</a:t>
            </a:r>
            <a:endParaRPr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808080"/>
                </a:solidFill>
                <a:latin typeface="Century Gothic"/>
              </a:rPr>
              <a:t>It answers common daily questions:</a:t>
            </a:r>
            <a:endParaRPr dirty="0"/>
          </a:p>
          <a:p>
            <a:pPr marL="461963" indent="-1778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Century Gothic"/>
              </a:rPr>
              <a:t>Who is presenting blogs today? </a:t>
            </a:r>
            <a:endParaRPr sz="1600" dirty="0">
              <a:solidFill>
                <a:srgbClr val="808080"/>
              </a:solidFill>
              <a:latin typeface="Century Gothic"/>
            </a:endParaRPr>
          </a:p>
          <a:p>
            <a:pPr marL="461963" indent="-1778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Century Gothic"/>
              </a:rPr>
              <a:t>Is there anything fun going on later?</a:t>
            </a:r>
            <a:endParaRPr sz="1600" dirty="0">
              <a:solidFill>
                <a:srgbClr val="808080"/>
              </a:solidFill>
              <a:latin typeface="Century Gothic"/>
            </a:endParaRPr>
          </a:p>
          <a:p>
            <a:pPr marL="461963" indent="-1778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Century Gothic"/>
              </a:rPr>
              <a:t>Am I keeping up/behind/ahead on labs? </a:t>
            </a:r>
            <a:endParaRPr sz="1600" dirty="0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808080"/>
                </a:solidFill>
                <a:latin typeface="Century Gothic"/>
              </a:rPr>
              <a:t>It </a:t>
            </a:r>
            <a:r>
              <a:rPr lang="en-US" sz="2400" dirty="0" smtClean="0">
                <a:solidFill>
                  <a:srgbClr val="808080"/>
                </a:solidFill>
                <a:latin typeface="Century Gothic"/>
              </a:rPr>
              <a:t>uses:</a:t>
            </a:r>
            <a:endParaRPr lang="en-US" dirty="0"/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Century Gothic"/>
              </a:rPr>
              <a:t>Dashing IO (running on Sinatra), GitHub API, and Ruby </a:t>
            </a:r>
            <a:endParaRPr sz="1600" dirty="0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666880"/>
            <a:ext cx="8229240" cy="15998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Demonstration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GitHub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808080"/>
                </a:solidFill>
                <a:latin typeface="Century Gothic"/>
              </a:rPr>
              <a:t>How it </a:t>
            </a:r>
            <a:r>
              <a:rPr lang="en-US" sz="2400" dirty="0" smtClean="0">
                <a:solidFill>
                  <a:srgbClr val="808080"/>
                </a:solidFill>
                <a:latin typeface="Century Gothic"/>
              </a:rPr>
              <a:t>works</a:t>
            </a:r>
            <a:endParaRPr lang="en-US" dirty="0"/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Century Gothic"/>
              </a:rPr>
              <a:t>Authenticate as a member of the </a:t>
            </a:r>
            <a:r>
              <a:rPr lang="en-US" sz="1600" i="1" dirty="0">
                <a:solidFill>
                  <a:srgbClr val="808080"/>
                </a:solidFill>
                <a:latin typeface="Century Gothic"/>
              </a:rPr>
              <a:t>flatiron-school-</a:t>
            </a:r>
            <a:r>
              <a:rPr lang="en-US" sz="1600" i="1" dirty="0" err="1">
                <a:solidFill>
                  <a:srgbClr val="808080"/>
                </a:solidFill>
                <a:latin typeface="Century Gothic"/>
              </a:rPr>
              <a:t>ironboard</a:t>
            </a:r>
            <a:r>
              <a:rPr lang="en-US" sz="1600" dirty="0">
                <a:solidFill>
                  <a:srgbClr val="808080"/>
                </a:solidFill>
                <a:latin typeface="Century Gothic"/>
              </a:rPr>
              <a:t> organization</a:t>
            </a:r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Century Gothic"/>
              </a:rPr>
              <a:t>Request pull requests and forks on all repositories in that organization</a:t>
            </a:r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808080"/>
                </a:solidFill>
                <a:latin typeface="Century Gothic"/>
              </a:rPr>
              <a:t>Compares </a:t>
            </a:r>
            <a:r>
              <a:rPr lang="en-US" sz="1600" dirty="0">
                <a:solidFill>
                  <a:srgbClr val="808080"/>
                </a:solidFill>
                <a:latin typeface="Century Gothic"/>
              </a:rPr>
              <a:t>one run of data to the next to see if changes had occurred, and update the dashboard</a:t>
            </a:r>
            <a:endParaRPr sz="1600" dirty="0">
              <a:solidFill>
                <a:srgbClr val="808080"/>
              </a:solidFill>
              <a:latin typeface="Century Gothic"/>
            </a:endParaRPr>
          </a:p>
          <a:p>
            <a:pPr marL="461963" indent="-461963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808080"/>
                </a:solidFill>
                <a:latin typeface="Century Gothic"/>
              </a:rPr>
              <a:t>Challenges</a:t>
            </a:r>
            <a:endParaRPr lang="en-US" dirty="0"/>
          </a:p>
          <a:p>
            <a:pPr marL="461963" indent="-1778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Century Gothic"/>
              </a:rPr>
              <a:t>Charting a path through the API</a:t>
            </a:r>
            <a:endParaRPr sz="1600" dirty="0">
              <a:solidFill>
                <a:srgbClr val="808080"/>
              </a:solidFill>
              <a:latin typeface="Century Gothic"/>
            </a:endParaRPr>
          </a:p>
          <a:p>
            <a:pPr marL="461963" indent="-461963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808080"/>
                </a:solidFill>
                <a:latin typeface="Century Gothic"/>
              </a:rPr>
              <a:t>Improvements</a:t>
            </a:r>
            <a:endParaRPr lang="en-US" dirty="0"/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Century Gothic"/>
              </a:rPr>
              <a:t>GitHub Notifications API</a:t>
            </a:r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Century Gothic"/>
              </a:rPr>
              <a:t>GitHub API limits requests to 5000/hour</a:t>
            </a:r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Century Gothic"/>
              </a:rPr>
              <a:t>Caching and checking for changes in data</a:t>
            </a:r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Century Gothic"/>
              </a:rPr>
              <a:t>Concurrency</a:t>
            </a:r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Century Gothic"/>
              </a:rPr>
              <a:t>Use of JS and D3 to create the dashboard</a:t>
            </a:r>
            <a:endParaRPr sz="1600" dirty="0">
              <a:solidFill>
                <a:srgbClr val="808080"/>
              </a:solidFill>
              <a:latin typeface="Century Gothic"/>
            </a:endParaRPr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 dirty="0">
                <a:solidFill>
                  <a:srgbClr val="2F5897"/>
                </a:solidFill>
                <a:latin typeface="Palatino Linotype"/>
              </a:rPr>
              <a:t>Blogs</a:t>
            </a:r>
            <a:endParaRPr dirty="0"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609600" y="17526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808080"/>
                </a:solidFill>
                <a:latin typeface="Century Gothic"/>
              </a:rPr>
              <a:t>How it </a:t>
            </a:r>
            <a:r>
              <a:rPr lang="en-US" sz="2400" dirty="0" smtClean="0">
                <a:solidFill>
                  <a:srgbClr val="808080"/>
                </a:solidFill>
                <a:latin typeface="Century Gothic"/>
              </a:rPr>
              <a:t>works</a:t>
            </a:r>
            <a:endParaRPr lang="en-US" dirty="0"/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808080"/>
                </a:solidFill>
                <a:latin typeface="Century Gothic"/>
              </a:rPr>
              <a:t>Fetches blog content in form of atom feed</a:t>
            </a:r>
          </a:p>
          <a:p>
            <a:pPr marL="919163" lvl="1" indent="-1778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Century Gothic"/>
              </a:rPr>
              <a:t>Ex: </a:t>
            </a:r>
            <a:r>
              <a:rPr lang="en-US" sz="1600" dirty="0">
                <a:solidFill>
                  <a:srgbClr val="808080"/>
                </a:solidFill>
                <a:latin typeface="Century Gothic"/>
                <a:hlinkClick r:id="rId2"/>
              </a:rPr>
              <a:t>http://</a:t>
            </a:r>
            <a:r>
              <a:rPr lang="en-US" sz="1600" dirty="0" err="1">
                <a:solidFill>
                  <a:srgbClr val="808080"/>
                </a:solidFill>
                <a:latin typeface="Century Gothic"/>
                <a:hlinkClick r:id="rId2"/>
              </a:rPr>
              <a:t>catarak.github.io</a:t>
            </a:r>
            <a:r>
              <a:rPr lang="en-US" sz="1600" dirty="0">
                <a:solidFill>
                  <a:srgbClr val="808080"/>
                </a:solidFill>
                <a:latin typeface="Century Gothic"/>
                <a:hlinkClick r:id="rId2"/>
              </a:rPr>
              <a:t>/</a:t>
            </a:r>
            <a:r>
              <a:rPr lang="en-US" sz="1600" dirty="0" err="1">
                <a:solidFill>
                  <a:srgbClr val="808080"/>
                </a:solidFill>
                <a:latin typeface="Century Gothic"/>
                <a:hlinkClick r:id="rId2"/>
              </a:rPr>
              <a:t>atom.xml</a:t>
            </a:r>
            <a:endParaRPr lang="en-US" sz="1600" dirty="0">
              <a:solidFill>
                <a:srgbClr val="808080"/>
              </a:solidFill>
              <a:latin typeface="Century Gothic"/>
            </a:endParaRPr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808080"/>
                </a:solidFill>
                <a:latin typeface="Century Gothic"/>
              </a:rPr>
              <a:t>Parses the feed and generates an array of entries</a:t>
            </a:r>
            <a:endParaRPr lang="en-US" sz="1600" dirty="0">
              <a:solidFill>
                <a:srgbClr val="808080"/>
              </a:solidFill>
              <a:latin typeface="Century Gothic"/>
            </a:endParaRPr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808080"/>
                </a:solidFill>
                <a:latin typeface="Century Gothic"/>
              </a:rPr>
              <a:t>Randomly samples entries from the above list and pushes it to the widget</a:t>
            </a:r>
            <a:endParaRPr sz="1600" dirty="0">
              <a:solidFill>
                <a:srgbClr val="808080"/>
              </a:solidFill>
              <a:latin typeface="Century Gothic"/>
            </a:endParaRPr>
          </a:p>
          <a:p>
            <a:pPr marL="461963" indent="-461963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808080"/>
                </a:solidFill>
                <a:latin typeface="Century Gothic"/>
              </a:rPr>
              <a:t>Challenges</a:t>
            </a:r>
            <a:endParaRPr lang="en-US" dirty="0"/>
          </a:p>
          <a:p>
            <a:pPr marL="461963" indent="-1778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808080"/>
                </a:solidFill>
                <a:latin typeface="Century Gothic"/>
              </a:rPr>
              <a:t>Atom feed was little more annoying to parse than a sample </a:t>
            </a:r>
            <a:r>
              <a:rPr lang="en-US" sz="1600" dirty="0" err="1" smtClean="0">
                <a:solidFill>
                  <a:srgbClr val="808080"/>
                </a:solidFill>
                <a:latin typeface="Century Gothic"/>
              </a:rPr>
              <a:t>rss</a:t>
            </a:r>
            <a:r>
              <a:rPr lang="en-US" sz="1600" dirty="0" smtClean="0">
                <a:solidFill>
                  <a:srgbClr val="808080"/>
                </a:solidFill>
                <a:latin typeface="Century Gothic"/>
              </a:rPr>
              <a:t> feed that I found online.</a:t>
            </a:r>
          </a:p>
          <a:p>
            <a:pPr marL="461963" indent="-1778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808080"/>
                </a:solidFill>
                <a:latin typeface="Century Gothic"/>
              </a:rPr>
              <a:t>To show multiple blog feeds </a:t>
            </a:r>
            <a:endParaRPr sz="1600" dirty="0">
              <a:solidFill>
                <a:srgbClr val="808080"/>
              </a:solidFill>
              <a:latin typeface="Century Gothic"/>
            </a:endParaRPr>
          </a:p>
          <a:p>
            <a:pPr marL="461963" indent="-461963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808080"/>
                </a:solidFill>
                <a:latin typeface="Century Gothic"/>
              </a:rPr>
              <a:t>Improvements</a:t>
            </a:r>
            <a:endParaRPr lang="en-US" dirty="0"/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808080"/>
                </a:solidFill>
                <a:latin typeface="Century Gothic"/>
              </a:rPr>
              <a:t>Update the list widget to present the blog titles in a better way</a:t>
            </a:r>
            <a:endParaRPr lang="en-US" sz="1600" dirty="0">
              <a:solidFill>
                <a:srgbClr val="808080"/>
              </a:solidFill>
              <a:latin typeface="Century Gothic"/>
            </a:endParaRPr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808080"/>
                </a:solidFill>
                <a:latin typeface="Century Gothic"/>
              </a:rPr>
              <a:t>Display blogs, if possible, by popularity</a:t>
            </a:r>
            <a:endParaRPr lang="en-US" sz="1600" dirty="0">
              <a:solidFill>
                <a:srgbClr val="808080"/>
              </a:solidFill>
              <a:latin typeface="Century Gothic"/>
            </a:endParaRPr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808080"/>
                </a:solidFill>
                <a:latin typeface="Century Gothic"/>
              </a:rPr>
              <a:t>Make widgets </a:t>
            </a:r>
            <a:r>
              <a:rPr lang="en-US" sz="1600" dirty="0" err="1" smtClean="0">
                <a:solidFill>
                  <a:srgbClr val="808080"/>
                </a:solidFill>
                <a:latin typeface="Century Gothic"/>
              </a:rPr>
              <a:t>interactable</a:t>
            </a:r>
            <a:r>
              <a:rPr lang="en-US" sz="1600" dirty="0" smtClean="0">
                <a:solidFill>
                  <a:srgbClr val="808080"/>
                </a:solidFill>
                <a:latin typeface="Century Gothic"/>
              </a:rPr>
              <a:t> </a:t>
            </a:r>
          </a:p>
          <a:p>
            <a:pPr marL="461963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08080"/>
              </a:solidFill>
              <a:latin typeface="Century Gothic"/>
            </a:endParaRPr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 dirty="0" smtClean="0">
                <a:solidFill>
                  <a:srgbClr val="2F5897"/>
                </a:solidFill>
                <a:latin typeface="Palatino Linotype"/>
              </a:rPr>
              <a:t>Questions???</a:t>
            </a:r>
            <a:endParaRPr dirty="0"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" name="Picture 1" descr="q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669833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250</Words>
  <Application>Microsoft Macintosh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</cp:lastModifiedBy>
  <cp:revision>4</cp:revision>
  <dcterms:modified xsi:type="dcterms:W3CDTF">2014-11-18T03:43:17Z</dcterms:modified>
</cp:coreProperties>
</file>