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</p:sldIdLst>
  <p:sldSz cx="9144000" cy="6858000" type="screen4x3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 varScale="1">
        <p:scale>
          <a:sx n="82" d="100"/>
          <a:sy n="82" d="100"/>
        </p:scale>
        <p:origin x="-1002" y="-78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Customize This Template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Choose an appropriate </a:t>
            </a:r>
            <a:r>
              <a:rPr lang="en-US" dirty="0" smtClean="0">
                <a:solidFill>
                  <a:schemeClr val="accent2"/>
                </a:solidFill>
              </a:rPr>
              <a:t>title slide</a:t>
            </a:r>
            <a:r>
              <a:rPr lang="en-US" dirty="0" smtClean="0"/>
              <a:t> and delete the others</a:t>
            </a:r>
          </a:p>
          <a:p>
            <a:pPr eaLnBrk="1" hangingPunct="1"/>
            <a:r>
              <a:rPr lang="en-US" dirty="0" smtClean="0"/>
              <a:t>Edit </a:t>
            </a:r>
            <a:r>
              <a:rPr lang="en-US" dirty="0" smtClean="0">
                <a:solidFill>
                  <a:schemeClr val="accent2"/>
                </a:solidFill>
              </a:rPr>
              <a:t>presentation 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author names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/>
                </a:solidFill>
              </a:rPr>
              <a:t>affiliation(s)</a:t>
            </a:r>
          </a:p>
          <a:p>
            <a:pPr eaLnBrk="1" hangingPunct="1"/>
            <a:r>
              <a:rPr lang="en-US" dirty="0" smtClean="0"/>
              <a:t>Choose „Insert / Header and Footer...“ and edit the footer to display </a:t>
            </a:r>
            <a:r>
              <a:rPr lang="en-US" dirty="0" smtClean="0">
                <a:solidFill>
                  <a:schemeClr val="accent2"/>
                </a:solidFill>
              </a:rPr>
              <a:t>your name</a:t>
            </a:r>
          </a:p>
          <a:p>
            <a:pPr eaLnBrk="1" hangingPunct="1"/>
            <a:r>
              <a:rPr lang="en-US" dirty="0" smtClean="0"/>
              <a:t>Delete this slide and start working on your presentation</a:t>
            </a:r>
          </a:p>
          <a:p>
            <a:pPr lvl="1" eaLnBrk="1" hangingPunct="1"/>
            <a:endParaRPr lang="en-US" dirty="0" smtClean="0"/>
          </a:p>
        </p:txBody>
      </p:sp>
      <p:grpSp>
        <p:nvGrpSpPr>
          <p:cNvPr id="3078" name="Group 4"/>
          <p:cNvGrpSpPr>
            <a:grpSpLocks/>
          </p:cNvGrpSpPr>
          <p:nvPr/>
        </p:nvGrpSpPr>
        <p:grpSpPr bwMode="auto">
          <a:xfrm>
            <a:off x="3132138" y="5516563"/>
            <a:ext cx="2879725" cy="360362"/>
            <a:chOff x="1973" y="3521"/>
            <a:chExt cx="1814" cy="227"/>
          </a:xfrm>
        </p:grpSpPr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1973" y="3521"/>
              <a:ext cx="226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0" name="Rectangle 6"/>
            <p:cNvSpPr>
              <a:spLocks noChangeArrowheads="1"/>
            </p:cNvSpPr>
            <p:nvPr/>
          </p:nvSpPr>
          <p:spPr bwMode="auto">
            <a:xfrm>
              <a:off x="2199" y="3521"/>
              <a:ext cx="227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1" name="Rectangle 7"/>
            <p:cNvSpPr>
              <a:spLocks noChangeArrowheads="1"/>
            </p:cNvSpPr>
            <p:nvPr/>
          </p:nvSpPr>
          <p:spPr bwMode="auto">
            <a:xfrm>
              <a:off x="2426" y="3521"/>
              <a:ext cx="22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2653" y="3521"/>
              <a:ext cx="227" cy="227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2880" y="3521"/>
              <a:ext cx="227" cy="227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3107" y="3521"/>
              <a:ext cx="226" cy="2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5" name="Rectangle 11"/>
            <p:cNvSpPr>
              <a:spLocks noChangeArrowheads="1"/>
            </p:cNvSpPr>
            <p:nvPr/>
          </p:nvSpPr>
          <p:spPr bwMode="auto">
            <a:xfrm>
              <a:off x="3333" y="3521"/>
              <a:ext cx="227" cy="22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3560" y="3521"/>
              <a:ext cx="227" cy="227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</a:t>
            </a:fld>
            <a:endParaRPr lang="de-AT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77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Light Background Slides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standard color scheme is light background with dark text – it should be used by default</a:t>
            </a:r>
          </a:p>
        </p:txBody>
      </p:sp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3132138" y="5516563"/>
            <a:ext cx="2879725" cy="360362"/>
            <a:chOff x="1973" y="3521"/>
            <a:chExt cx="1814" cy="227"/>
          </a:xfrm>
        </p:grpSpPr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1973" y="3521"/>
              <a:ext cx="226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4" name="Rectangle 6"/>
            <p:cNvSpPr>
              <a:spLocks noChangeArrowheads="1"/>
            </p:cNvSpPr>
            <p:nvPr/>
          </p:nvSpPr>
          <p:spPr bwMode="auto">
            <a:xfrm>
              <a:off x="2199" y="3521"/>
              <a:ext cx="227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5" name="Rectangle 7"/>
            <p:cNvSpPr>
              <a:spLocks noChangeArrowheads="1"/>
            </p:cNvSpPr>
            <p:nvPr/>
          </p:nvSpPr>
          <p:spPr bwMode="auto">
            <a:xfrm>
              <a:off x="2426" y="3521"/>
              <a:ext cx="22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2653" y="3521"/>
              <a:ext cx="227" cy="227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7" name="Rectangle 9"/>
            <p:cNvSpPr>
              <a:spLocks noChangeArrowheads="1"/>
            </p:cNvSpPr>
            <p:nvPr/>
          </p:nvSpPr>
          <p:spPr bwMode="auto">
            <a:xfrm>
              <a:off x="2880" y="3521"/>
              <a:ext cx="227" cy="227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8" name="Rectangle 10"/>
            <p:cNvSpPr>
              <a:spLocks noChangeArrowheads="1"/>
            </p:cNvSpPr>
            <p:nvPr/>
          </p:nvSpPr>
          <p:spPr bwMode="auto">
            <a:xfrm>
              <a:off x="3107" y="3521"/>
              <a:ext cx="226" cy="2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09" name="Rectangle 11"/>
            <p:cNvSpPr>
              <a:spLocks noChangeArrowheads="1"/>
            </p:cNvSpPr>
            <p:nvPr/>
          </p:nvSpPr>
          <p:spPr bwMode="auto">
            <a:xfrm>
              <a:off x="3333" y="3521"/>
              <a:ext cx="227" cy="22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3560" y="3521"/>
              <a:ext cx="227" cy="227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12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Dark Background Slides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alternate color scheme for dark background slides is provided – use it only if it’s unavoidable</a:t>
            </a:r>
          </a:p>
          <a:p>
            <a:r>
              <a:rPr lang="en-US" sz="2800" dirty="0" smtClean="0"/>
              <a:t>Option 1: Select “Design</a:t>
            </a:r>
            <a:r>
              <a:rPr lang="en-US" sz="2800" dirty="0"/>
              <a:t>…” and “</a:t>
            </a:r>
            <a:r>
              <a:rPr lang="en-US" sz="2800" dirty="0" smtClean="0"/>
              <a:t>Colors” </a:t>
            </a:r>
            <a:endParaRPr lang="en-US" sz="2800" dirty="0"/>
          </a:p>
          <a:p>
            <a:r>
              <a:rPr lang="en-US" sz="2800" dirty="0" smtClean="0"/>
              <a:t>By right-clicking </a:t>
            </a:r>
            <a:r>
              <a:rPr lang="en-US" sz="2800" dirty="0"/>
              <a:t>on </a:t>
            </a:r>
            <a:r>
              <a:rPr lang="en-US" sz="2800" dirty="0" smtClean="0"/>
              <a:t>“Dark background” you </a:t>
            </a:r>
            <a:r>
              <a:rPr lang="en-US" sz="2800" dirty="0"/>
              <a:t>can apply it to the current </a:t>
            </a:r>
            <a:r>
              <a:rPr lang="en-US" sz="2800" dirty="0" smtClean="0"/>
              <a:t>slide, then right-click the rightmost “Background Style”</a:t>
            </a:r>
            <a:endParaRPr lang="en-US" sz="2800" dirty="0"/>
          </a:p>
          <a:p>
            <a:pPr eaLnBrk="1" hangingPunct="1"/>
            <a:r>
              <a:rPr lang="en-US" sz="2800" dirty="0" smtClean="0"/>
              <a:t>Option 2: just select the rightmost Background Style (some colors might not adapt correctly)</a:t>
            </a:r>
          </a:p>
        </p:txBody>
      </p:sp>
      <p:grpSp>
        <p:nvGrpSpPr>
          <p:cNvPr id="5126" name="Group 4"/>
          <p:cNvGrpSpPr>
            <a:grpSpLocks/>
          </p:cNvGrpSpPr>
          <p:nvPr/>
        </p:nvGrpSpPr>
        <p:grpSpPr bwMode="auto">
          <a:xfrm>
            <a:off x="3132138" y="5516563"/>
            <a:ext cx="2879725" cy="360362"/>
            <a:chOff x="1973" y="3521"/>
            <a:chExt cx="1814" cy="227"/>
          </a:xfrm>
        </p:grpSpPr>
        <p:sp>
          <p:nvSpPr>
            <p:cNvPr id="5127" name="Rectangle 5"/>
            <p:cNvSpPr>
              <a:spLocks noChangeArrowheads="1"/>
            </p:cNvSpPr>
            <p:nvPr/>
          </p:nvSpPr>
          <p:spPr bwMode="auto">
            <a:xfrm>
              <a:off x="1973" y="3521"/>
              <a:ext cx="226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2199" y="3521"/>
              <a:ext cx="227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2426" y="3521"/>
              <a:ext cx="22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2653" y="3521"/>
              <a:ext cx="227" cy="227"/>
            </a:xfrm>
            <a:prstGeom prst="rect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1" name="Rectangle 9"/>
            <p:cNvSpPr>
              <a:spLocks noChangeArrowheads="1"/>
            </p:cNvSpPr>
            <p:nvPr/>
          </p:nvSpPr>
          <p:spPr bwMode="auto">
            <a:xfrm>
              <a:off x="2880" y="3521"/>
              <a:ext cx="227" cy="227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2" name="Rectangle 10"/>
            <p:cNvSpPr>
              <a:spLocks noChangeArrowheads="1"/>
            </p:cNvSpPr>
            <p:nvPr/>
          </p:nvSpPr>
          <p:spPr bwMode="auto">
            <a:xfrm>
              <a:off x="3107" y="3521"/>
              <a:ext cx="226" cy="22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3" name="Rectangle 11"/>
            <p:cNvSpPr>
              <a:spLocks noChangeArrowheads="1"/>
            </p:cNvSpPr>
            <p:nvPr/>
          </p:nvSpPr>
          <p:spPr bwMode="auto">
            <a:xfrm>
              <a:off x="3333" y="3521"/>
              <a:ext cx="227" cy="22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34" name="Rectangle 12"/>
            <p:cNvSpPr>
              <a:spLocks noChangeArrowheads="1"/>
            </p:cNvSpPr>
            <p:nvPr/>
          </p:nvSpPr>
          <p:spPr bwMode="auto">
            <a:xfrm>
              <a:off x="3560" y="3521"/>
              <a:ext cx="227" cy="227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315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smtClean="0"/>
              <a:t>The quick brown fox jumps over the lazy master</a:t>
            </a:r>
          </a:p>
          <a:p>
            <a:pPr eaLnBrk="1" hangingPunct="1"/>
            <a:r>
              <a:rPr lang="en-US" sz="2800" smtClean="0"/>
              <a:t>The quick brown fox jumps over the lazy dog</a:t>
            </a:r>
          </a:p>
          <a:p>
            <a:pPr eaLnBrk="1" hangingPunct="1"/>
            <a:r>
              <a:rPr lang="en-US" sz="2800" smtClean="0"/>
              <a:t>The quick brown master jumps over the lazy dog</a:t>
            </a:r>
          </a:p>
        </p:txBody>
      </p:sp>
      <p:pic>
        <p:nvPicPr>
          <p:cNvPr id="10246" name="Picture 4" descr="motiv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063" y="908050"/>
            <a:ext cx="3860800" cy="54737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quick brown fox jumps over the lazy dog</a:t>
            </a:r>
          </a:p>
          <a:p>
            <a:pPr lvl="1" eaLnBrk="1" hangingPunct="1"/>
            <a:r>
              <a:rPr lang="en-US" dirty="0" smtClean="0"/>
              <a:t>The quick brown fox jumps over the lazy master</a:t>
            </a:r>
          </a:p>
          <a:p>
            <a:pPr lvl="2" eaLnBrk="1" hangingPunct="1"/>
            <a:r>
              <a:rPr lang="en-US" dirty="0" smtClean="0"/>
              <a:t>The quick brown fox jumps over the lazy dog</a:t>
            </a:r>
          </a:p>
          <a:p>
            <a:pPr lvl="3" eaLnBrk="1" hangingPunct="1"/>
            <a:r>
              <a:rPr lang="en-US" dirty="0" smtClean="0"/>
              <a:t>The quick brown fox jumps over the lazy dog</a:t>
            </a:r>
          </a:p>
          <a:p>
            <a:pPr eaLnBrk="1" hangingPunct="1"/>
            <a:r>
              <a:rPr lang="en-US" dirty="0" smtClean="0"/>
              <a:t>The quick brown fox jumps over the lazy master</a:t>
            </a:r>
          </a:p>
          <a:p>
            <a:pPr lvl="1" eaLnBrk="1" hangingPunct="1"/>
            <a:r>
              <a:rPr lang="en-US" dirty="0" smtClean="0"/>
              <a:t>The quick brown fox jumps over the lazy dog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quick brown fox jumps over the lazy dog</a:t>
            </a:r>
          </a:p>
          <a:p>
            <a:pPr eaLnBrk="1" hangingPunct="1"/>
            <a:r>
              <a:rPr lang="en-US" dirty="0" smtClean="0"/>
              <a:t>The quick brown master jumps over the lazy dog</a:t>
            </a:r>
          </a:p>
          <a:p>
            <a:pPr eaLnBrk="1" hangingPunct="1"/>
            <a:r>
              <a:rPr lang="en-US" dirty="0" smtClean="0"/>
              <a:t>The quick brown fox jumps over the lazy dog</a:t>
            </a:r>
          </a:p>
          <a:p>
            <a:pPr eaLnBrk="1" hangingPunct="1"/>
            <a:r>
              <a:rPr lang="en-US" dirty="0" smtClean="0"/>
              <a:t>The quick brown master jumps over the lazy dog</a:t>
            </a:r>
          </a:p>
          <a:p>
            <a:pPr eaLnBrk="1" hangingPunct="1"/>
            <a:r>
              <a:rPr lang="en-US" dirty="0" smtClean="0"/>
              <a:t>The quick brown fox jumps over the lazy dog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Bernhard Rainer, Silvester Farda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Procedural </a:t>
            </a:r>
            <a:r>
              <a:rPr lang="en-US" dirty="0"/>
              <a:t>modelling of complex </a:t>
            </a:r>
            <a:r>
              <a:rPr lang="en-US" dirty="0" smtClean="0"/>
              <a:t>systems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Bernhard </a:t>
            </a:r>
            <a:r>
              <a:rPr lang="en-US" dirty="0" smtClean="0"/>
              <a:t>Rainer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Silvester Farda</a:t>
            </a:r>
            <a:r>
              <a:rPr lang="en-US" baseline="30000" dirty="0" smtClean="0"/>
              <a:t>1</a:t>
            </a:r>
            <a:endParaRPr lang="en-US" baseline="30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5812" y="4725144"/>
            <a:ext cx="84248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None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3200" kern="0" baseline="30000" dirty="0" smtClean="0"/>
              <a:t>1</a:t>
            </a:r>
            <a:r>
              <a:rPr lang="en-US" sz="3200" kern="0" dirty="0" smtClean="0"/>
              <a:t>TU Wien, Austria</a:t>
            </a:r>
            <a:endParaRPr lang="en-US" sz="3200" kern="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320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Blends</vt:lpstr>
      <vt:lpstr>How to Customize This Template</vt:lpstr>
      <vt:lpstr>Light Background Slides</vt:lpstr>
      <vt:lpstr>Dark Background Slides</vt:lpstr>
      <vt:lpstr>Motivation</vt:lpstr>
      <vt:lpstr>Outline</vt:lpstr>
      <vt:lpstr>Conclusions</vt:lpstr>
      <vt:lpstr>Procedural modelling of complex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2016-06-13T20:48:09Z</dcterms:modified>
</cp:coreProperties>
</file>