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embeddedFontLst>
    <p:embeddedFont>
      <p:font typeface="Sweco Sans" panose="020B060402020202020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+ Title Section" id="{67D7EC4A-8FFB-47FA-8AAF-9642EAD29776}">
          <p14:sldIdLst>
            <p14:sldId id="257"/>
          </p14:sldIdLst>
        </p14:section>
        <p14:section name="Untitled Section" id="{7B422605-2A5C-4D61-9DDA-A72CE3A3D904}">
          <p14:sldIdLst>
            <p14:sldId id="258"/>
            <p14:sldId id="259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568" autoAdjust="0"/>
  </p:normalViewPr>
  <p:slideViewPr>
    <p:cSldViewPr snapToGrid="0" showGuides="1">
      <p:cViewPr varScale="1">
        <p:scale>
          <a:sx n="109" d="100"/>
          <a:sy n="109" d="100"/>
        </p:scale>
        <p:origin x="126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6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AE845206-9D4B-4268-8A29-9556DF4E22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03 July 2022</a:t>
            </a:fld>
            <a:endParaRPr lang="en-GB" sz="800" dirty="0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DF349B49-B9DF-4BAC-A781-810C4D36F4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 sz="800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4B53B10D-D604-4E2D-B18E-A2B8163CC1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3" name="Header Placeholder 12">
            <a:extLst>
              <a:ext uri="{FF2B5EF4-FFF2-40B4-BE49-F238E27FC236}">
                <a16:creationId xmlns:a16="http://schemas.microsoft.com/office/drawing/2014/main" id="{0225AF11-4B47-41F0-B130-3DC91DD63C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633F08-F507-460F-9D27-2F659DDD4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7741" y="360000"/>
            <a:ext cx="905388" cy="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ED603FBB-C012-44F8-8D4E-1E5BCC63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314247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CE09EA81-6923-4332-8C9E-30AE045AF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8EBAC05E-8F24-4752-8343-003B6B511F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03 July 2022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1D693BA3-BE27-457C-84EF-2CE89AE4D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F71DC945-9758-4703-A041-B00CC90596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9AA08409-7D69-4F6B-8F0E-3BF399AD47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9CDBCA-8972-4EBD-9FAA-639E756D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2612" y="360000"/>
            <a:ext cx="905388" cy="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Sweco Sans" panose="00000500000000000000" pitchFamily="2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2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14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5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4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49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6CFAD1-D197-4A88-B173-A6412E995EE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20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F8574BAD-E84D-421E-A240-F36DB0345E16}"/>
              </a:ext>
            </a:extLst>
          </p:cNvPr>
          <p:cNvSpPr/>
          <p:nvPr userDrawn="1"/>
        </p:nvSpPr>
        <p:spPr bwMode="black"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4680-7A7E-4379-8764-BB8B2A4C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7043-C489-4096-BF75-05F3BA15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8656-43F6-4751-AF76-D756D21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B9E047D3-7512-430E-BCB6-41EB65B73DD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5556250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5387" y="2159000"/>
            <a:ext cx="5556249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B3BB7AE9-051A-4813-9095-A0EB7657787D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2598738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0"/>
            <a:ext cx="8513761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EE5B25AD-1F7A-4D98-A00F-0E69A8BFCC1D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49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4" y="2159000"/>
            <a:ext cx="8513763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32900" y="2159000"/>
            <a:ext cx="2598736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012D5B-9B1E-418C-B340-656657E4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1B582EFA-60C8-43F4-9656-D624DC1CBD03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F5B1665-CF89-4C65-9299-ED31AFA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7A5C13-4749-4A79-AFBE-43492B5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8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and ca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450" y="719138"/>
            <a:ext cx="9501188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50" y="2159000"/>
            <a:ext cx="4570414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2900" y="2159000"/>
            <a:ext cx="2598737" cy="3978276"/>
          </a:xfrm>
        </p:spPr>
        <p:txBody>
          <a:bodyPr tIns="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</a:t>
            </a:r>
            <a:br>
              <a:rPr lang="en-GB" dirty="0"/>
            </a:br>
            <a:r>
              <a:rPr lang="en-GB" dirty="0"/>
              <a:t>via Sweco PickIt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F3B42-B46E-4E37-9811-3B8B805CA561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7261225" y="2159000"/>
            <a:ext cx="1611314" cy="3978276"/>
          </a:xfrm>
        </p:spPr>
        <p:txBody>
          <a:bodyPr vert="horz"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 marL="270000" indent="-270000">
              <a:spcAft>
                <a:spcPts val="600"/>
              </a:spcAft>
              <a:buFont typeface="Sweco Sans" panose="00000500000000000000" pitchFamily="2" charset="0"/>
              <a:buChar char="•"/>
              <a:defRPr b="0"/>
            </a:lvl4pPr>
            <a:lvl5pPr marL="540000" indent="-270000">
              <a:buFont typeface="Sweco Sans" panose="00000500000000000000" pitchFamily="2" charset="0"/>
              <a:buChar char="•"/>
              <a:defRPr/>
            </a:lvl5pPr>
            <a:lvl6pPr marL="810000" indent="-270000">
              <a:lnSpc>
                <a:spcPct val="100000"/>
              </a:lnSpc>
              <a:defRPr sz="1600"/>
            </a:lvl6pPr>
            <a:lvl7pPr>
              <a:lnSpc>
                <a:spcPct val="100000"/>
              </a:lnSpc>
              <a:spcAft>
                <a:spcPts val="1200"/>
              </a:spcAft>
              <a:defRPr sz="1600"/>
            </a:lvl7pPr>
            <a:lvl8pPr>
              <a:lnSpc>
                <a:spcPct val="100000"/>
              </a:lnSpc>
              <a:spcAft>
                <a:spcPts val="1200"/>
              </a:spcAft>
              <a:defRPr sz="1600"/>
            </a:lvl8pPr>
          </a:lstStyle>
          <a:p>
            <a:pPr lvl="0"/>
            <a:r>
              <a:rPr lang="en-GB" dirty="0"/>
              <a:t>Click to add caption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05F2CBD5-6B54-4620-A7D1-03F360F1B3BA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picture and ca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6" y="719138"/>
            <a:ext cx="5374800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5374800" cy="3978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3740E63-FE5A-40EF-8F52-2CDC77D09B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800" y="358775"/>
            <a:ext cx="5734800" cy="6138863"/>
          </a:xfrm>
          <a:solidFill>
            <a:schemeClr val="bg1">
              <a:lumMod val="95000"/>
            </a:schemeClr>
          </a:solidFill>
        </p:spPr>
        <p:txBody>
          <a:bodyPr tIns="0" anchor="t" anchorCtr="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via Sweco PickIt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4AF3B42-B46E-4E37-9811-3B8B805CA561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32900" y="719138"/>
            <a:ext cx="2235199" cy="5418138"/>
          </a:xfrm>
        </p:spPr>
        <p:txBody>
          <a:bodyPr vert="horz"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>
                <a:solidFill>
                  <a:schemeClr val="bg1"/>
                </a:solidFill>
              </a:defRPr>
            </a:lvl2pPr>
            <a:lvl3pPr marL="180000" indent="-180000">
              <a:lnSpc>
                <a:spcPct val="120000"/>
              </a:lnSpc>
              <a:buClrTx/>
              <a:buFont typeface="Sweco Sans" panose="00000500000000000000" pitchFamily="2" charset="0"/>
              <a:buChar char="•"/>
              <a:defRPr sz="1000">
                <a:solidFill>
                  <a:schemeClr val="bg1"/>
                </a:solidFill>
              </a:defRPr>
            </a:lvl3pPr>
            <a:lvl4pPr marL="270000" indent="-270000">
              <a:spcAft>
                <a:spcPts val="600"/>
              </a:spcAft>
              <a:buFont typeface="Sweco Sans" panose="00000500000000000000" pitchFamily="2" charset="0"/>
              <a:buChar char="•"/>
              <a:defRPr b="0"/>
            </a:lvl4pPr>
            <a:lvl5pPr marL="540000" indent="-270000">
              <a:buFont typeface="Sweco Sans" panose="00000500000000000000" pitchFamily="2" charset="0"/>
              <a:buChar char="•"/>
              <a:defRPr/>
            </a:lvl5pPr>
            <a:lvl6pPr marL="810000" indent="-270000">
              <a:lnSpc>
                <a:spcPct val="100000"/>
              </a:lnSpc>
              <a:defRPr sz="1600"/>
            </a:lvl6pPr>
            <a:lvl7pPr>
              <a:lnSpc>
                <a:spcPct val="100000"/>
              </a:lnSpc>
              <a:spcAft>
                <a:spcPts val="1200"/>
              </a:spcAft>
              <a:defRPr sz="1600"/>
            </a:lvl7pPr>
            <a:lvl8pPr>
              <a:lnSpc>
                <a:spcPct val="100000"/>
              </a:lnSpc>
              <a:spcAft>
                <a:spcPts val="1200"/>
              </a:spcAft>
              <a:defRPr sz="1600"/>
            </a:lvl8pPr>
          </a:lstStyle>
          <a:p>
            <a:pPr lvl="0"/>
            <a:r>
              <a:rPr lang="en-GB" dirty="0"/>
              <a:t>Click to add caption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D30B06-03F4-49D9-B1E9-9E3DA70D9F6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3460604-947A-4737-A666-20E0661C9C1D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F1BCBFD-C165-48EE-9261-525C33DD00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9F243-CCE4-41C0-8963-739854D56F9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31655F18-894C-497C-BB4F-3E9A1F34877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B57B1331-54BF-4646-A2FB-E045B86D985F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82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12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1"/>
            <a:ext cx="5556250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3799" y="2159000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32900" y="2159001"/>
            <a:ext cx="2598738" cy="397827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B0324C-A039-4DA9-A64C-21861C576F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D223DB88-96E7-4BFC-A08C-3110EF06FA9A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1361D7-EFEF-4D5A-A85B-569EBF46AC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C5BE49-EFEB-4248-8EEA-4E4B15326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83CB77-7128-4C5C-89ED-0DD17904CB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5314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2" y="2160000"/>
            <a:ext cx="5556253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4498181"/>
            <a:ext cx="1611312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61222" y="2160000"/>
            <a:ext cx="4570415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0324" y="4498181"/>
            <a:ext cx="1611313" cy="1640094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73443B04-46A8-47D9-871F-5C917F45AAAF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937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2160000"/>
            <a:ext cx="3580938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714" y="4498181"/>
            <a:ext cx="1611312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04174" y="2160000"/>
            <a:ext cx="3581401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7063" y="2160000"/>
            <a:ext cx="1612900" cy="1979180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D4B1F798-EF3C-45A1-A4C5-7D5A422CC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32438" y="4498181"/>
            <a:ext cx="2599200" cy="163909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</a:t>
            </a:r>
            <a:r>
              <a:rPr lang="en-GB" dirty="0" err="1"/>
              <a:t>hereand</a:t>
            </a:r>
            <a:r>
              <a:rPr lang="en-GB" dirty="0"/>
              <a:t> insert picture 3 via Sweco PickIt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B23D00-6CEF-46C2-93FE-6AB06C0B6C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18738" y="2160000"/>
            <a:ext cx="1612899" cy="1979180"/>
          </a:xfrm>
        </p:spPr>
        <p:txBody>
          <a:bodyPr anchor="b" anchorCtr="0"/>
          <a:lstStyle>
            <a:lvl1pPr marL="0" indent="0" algn="r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 algn="r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3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086B-090D-4629-BD77-C06BBC552CD0}" type="datetime4">
              <a:rPr lang="en-GB" smtClean="0"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18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DA0C-F09B-416F-809F-19785969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761A4F-B19F-47CB-9255-4EB8A61D19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3" y="2160000"/>
            <a:ext cx="2599200" cy="3978275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1 via Sweco PickIt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296C21-AAC0-40E4-9836-2E2A7D420E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75" y="4498181"/>
            <a:ext cx="1611313" cy="1639093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buFont typeface="Sweco Sans" panose="00000500000000000000" pitchFamily="2" charset="0"/>
              <a:buChar char="•"/>
              <a:defRPr sz="1000"/>
            </a:lvl3pPr>
            <a:lvl4pPr>
              <a:lnSpc>
                <a:spcPct val="120000"/>
              </a:lnSpc>
              <a:defRPr sz="1000"/>
            </a:lvl4pPr>
            <a:lvl5pPr>
              <a:lnSpc>
                <a:spcPct val="120000"/>
              </a:lnSpc>
              <a:defRPr sz="1000"/>
            </a:lvl5pPr>
          </a:lstStyle>
          <a:p>
            <a:pPr lvl="0"/>
            <a:r>
              <a:rPr lang="en-GB" dirty="0"/>
              <a:t>Click to add text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7BF1A6A6-361E-4090-8FB5-9EDB87567D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17876" y="2160000"/>
            <a:ext cx="2599200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2 via Sweco PickIt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0BA831-512D-4CAC-9CDB-98CF2BAC3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2160000"/>
            <a:ext cx="1611312" cy="1979180"/>
          </a:xfrm>
        </p:spPr>
        <p:txBody>
          <a:bodyPr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2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5" name="Picture Placeholder 18">
            <a:extLst>
              <a:ext uri="{FF2B5EF4-FFF2-40B4-BE49-F238E27FC236}">
                <a16:creationId xmlns:a16="http://schemas.microsoft.com/office/drawing/2014/main" id="{D4B1F798-EF3C-45A1-A4C5-7D5A422CC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75388" y="4498181"/>
            <a:ext cx="2599200" cy="1639094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3 via Sweco PickIt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B23D00-6CEF-46C2-93FE-6AB06C0B6C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1224" y="2160000"/>
            <a:ext cx="1613363" cy="1979180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3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A227C9BD-FF6B-4CCA-8596-4FE45CD09EE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218274" y="2160000"/>
            <a:ext cx="1613363" cy="1979180"/>
          </a:xfrm>
          <a:solidFill>
            <a:schemeClr val="bg1">
              <a:lumMod val="95000"/>
            </a:schemeClr>
          </a:solidFill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picture 4 via Sweco PickIt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6FC167E-A4E6-4FBE-B417-194E5E11F1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18274" y="4498181"/>
            <a:ext cx="1613364" cy="1639094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Font typeface="Sweco Sans" panose="00000500000000000000" pitchFamily="2" charset="0"/>
              <a:buChar char="​"/>
              <a:defRPr sz="1000"/>
            </a:lvl1pPr>
            <a:lvl2pPr marL="0" indent="0">
              <a:lnSpc>
                <a:spcPct val="120000"/>
              </a:lnSpc>
              <a:spcAft>
                <a:spcPts val="600"/>
              </a:spcAft>
              <a:buFont typeface="Sweco Sans" panose="00000500000000000000" pitchFamily="2" charset="0"/>
              <a:buChar char="​"/>
              <a:defRPr sz="1000" b="1"/>
            </a:lvl2pPr>
            <a:lvl3pPr marL="180000" indent="-180000">
              <a:lnSpc>
                <a:spcPct val="120000"/>
              </a:lnSpc>
              <a:spcAft>
                <a:spcPts val="600"/>
              </a:spcAft>
              <a:defRPr sz="1000"/>
            </a:lvl3pPr>
            <a:lvl4pPr>
              <a:lnSpc>
                <a:spcPct val="120000"/>
              </a:lnSpc>
              <a:spcAft>
                <a:spcPts val="600"/>
              </a:spcAft>
              <a:defRPr sz="1000"/>
            </a:lvl4pPr>
            <a:lvl5pPr>
              <a:lnSpc>
                <a:spcPct val="120000"/>
              </a:lnSpc>
              <a:spcAft>
                <a:spcPts val="600"/>
              </a:spcAft>
              <a:defRPr sz="1000"/>
            </a:lvl5pPr>
          </a:lstStyle>
          <a:p>
            <a:pPr lvl="0"/>
            <a:r>
              <a:rPr lang="en-GB" dirty="0"/>
              <a:t>Click to add text 4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C9F01-07D6-4B83-881C-30B8B9BD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EF2E-8559-4E83-9836-5B16CF3DFD6B}" type="datetime4">
              <a:rPr lang="en-GB" smtClean="0"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CDE2-8DF0-4CA6-BB82-965B73B2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96D47-0346-4B19-801D-C9C087EE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8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Four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F0DCE3-F1DA-4CC1-BB76-F356C957EE5C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11472863" cy="10874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noProof="0" dirty="0"/>
              <a:t>Click to add title, three lines optional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2598738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1"/>
            <a:ext cx="2598738" cy="397827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5388" y="2159000"/>
            <a:ext cx="5556249" cy="1810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075391-72C2-46AD-A34B-A677ADEAE2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5387" y="4321613"/>
            <a:ext cx="5556251" cy="1810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843A11D-764B-4303-856E-94E26B37402D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A32D35A0-121E-4E55-99B2-4FF85335801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0A77AEB-1276-4DBD-BDCA-02E4075F3C3A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6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2159000"/>
            <a:ext cx="11472862" cy="397986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0E75943B-4360-4861-9B61-EA2D179B18C1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530CC-870B-4CCA-A53A-7A6834AF9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561FD5-F043-4AD1-B1D4-5A402A36ED6E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1696E-E78E-4BE5-80E0-DFA812C79A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4" y="720000"/>
            <a:ext cx="5556251" cy="108167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add </a:t>
            </a:r>
            <a:r>
              <a:rPr lang="en-GB" sz="2800" dirty="0">
                <a:solidFill>
                  <a:schemeClr val="tx1"/>
                </a:solidFill>
              </a:rPr>
              <a:t>title, three lines optional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6" y="2159000"/>
            <a:ext cx="2599200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2159000"/>
            <a:ext cx="2598737" cy="39782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173555-621B-4368-85A5-D9E165C763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5388" y="719138"/>
            <a:ext cx="2599200" cy="2707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68EC61-8561-4994-8A68-09675655FE3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5388" y="3787200"/>
            <a:ext cx="2599200" cy="2350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0BF4E0-B153-411A-B8D8-A592C7C565F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232900" y="719137"/>
            <a:ext cx="2598738" cy="2707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42111F8-D026-4080-A7D1-2BD64D26F37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32899" y="3787200"/>
            <a:ext cx="2600325" cy="2350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8FB850-FB82-4BFB-9804-8994FC797D7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DAC7B038-5818-440B-80D9-603D41B1FC36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8950A0-9C85-49B3-834A-4CC59F92032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D8AA9C-93A9-4D69-B89F-3B6F47D1B6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CAC926B-6737-4CB4-A3D8-3A1029D445C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7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01E9351-76A8-4E29-9CD2-F44CA2DC3A7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0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hree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7EB98B78-341C-46CB-B5C7-0A423B460D9F}"/>
              </a:ext>
            </a:extLst>
          </p:cNvPr>
          <p:cNvSpPr txBox="1">
            <a:spLocks/>
          </p:cNvSpPr>
          <p:nvPr userDrawn="1"/>
        </p:nvSpPr>
        <p:spPr bwMode="ltGray">
          <a:xfrm>
            <a:off x="0" y="0"/>
            <a:ext cx="12192000" cy="6861600"/>
          </a:xfrm>
          <a:prstGeom prst="rect">
            <a:avLst/>
          </a:prstGeom>
          <a:solidFill>
            <a:schemeClr val="accent6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8506800" cy="270000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Click to add title, </a:t>
            </a:r>
            <a:r>
              <a:rPr lang="en-GB" sz="6000" dirty="0">
                <a:solidFill>
                  <a:schemeClr val="tx1"/>
                </a:solidFill>
              </a:rPr>
              <a:t>three lines optional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7CC-9A84-4266-9DEB-631105967688}" type="datetime4">
              <a:rPr lang="en-GB" smtClean="0"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5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A77435-8EB4-466C-A42A-7A5E1BB4EF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17875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959CF49-883A-4558-829C-FC54C14FFD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32900" y="3780000"/>
            <a:ext cx="2598738" cy="235727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5pPr>
              <a:defRPr/>
            </a:lvl5pPr>
            <a:lvl6pPr>
              <a:buClrTx/>
              <a:defRPr/>
            </a:lvl6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2E4BD329-C063-449B-A007-31421A92C4D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6851218-307E-419C-B851-D3A637CEA66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4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7EB98B78-341C-46CB-B5C7-0A423B460D9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5E3D-A5F5-4742-93A3-FD8FE798FBB3}" type="datetime4">
              <a:rPr lang="en-GB" smtClean="0"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719998"/>
            <a:ext cx="2598738" cy="2700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A77435-8EB4-466C-A42A-7A5E1BB4EF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32900" y="3779999"/>
            <a:ext cx="2598738" cy="2357275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2E4BD329-C063-449B-A007-31421A92C4D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0ED3F853-9A80-4574-91F5-F5AFC6C252A1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2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orial. Picture with white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6F296A-5213-4F68-B8BF-1FDB96858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background picture via Sweco PickIt. All text is white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3780000"/>
            <a:ext cx="2598738" cy="23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31567-315E-40E9-BCE1-CC8194A893FF}" type="datetime4">
              <a:rPr lang="en-GB" smtClean="0"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1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itorial. Picture with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6F296A-5213-4F68-B8BF-1FDB968582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here and insert background picture via Sweco PickIt. All text is black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B513-4845-498B-A218-C26944C27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19137"/>
            <a:ext cx="5554800" cy="5418137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 in several lines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0439E3-61EE-47FC-BCB7-D86FFC5D0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32900" y="719137"/>
            <a:ext cx="2598738" cy="270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9D0A-AECF-4739-B557-230922CD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320B-FA5F-4FB8-9348-06EF2127B249}" type="datetime4">
              <a:rPr lang="en-GB" smtClean="0"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F6FF7-435B-48A3-A206-18FEC2B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46F44-84E0-4667-87C2-35B6B9F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667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.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21532D-3B11-4547-83F3-18849C202CD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1CEEF-AACC-44B6-BACB-BB91686526B7}"/>
              </a:ext>
            </a:extLst>
          </p:cNvPr>
          <p:cNvSpPr/>
          <p:nvPr userDrawn="1"/>
        </p:nvSpPr>
        <p:spPr bwMode="ltGray"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719138"/>
            <a:ext cx="5375275" cy="5419724"/>
          </a:xfrm>
        </p:spPr>
        <p:txBody>
          <a:bodyPr/>
          <a:lstStyle>
            <a:lvl1pPr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B84B84-CC9A-4DB6-81CA-225F34A66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4775" y="719138"/>
            <a:ext cx="2417763" cy="5419724"/>
          </a:xfrm>
        </p:spPr>
        <p:txBody>
          <a:bodyPr/>
          <a:lstStyle>
            <a:lvl1pPr>
              <a:lnSpc>
                <a:spcPct val="120000"/>
              </a:lnSpc>
              <a:buClrTx/>
              <a:defRPr/>
            </a:lvl1pPr>
            <a:lvl2pPr>
              <a:lnSpc>
                <a:spcPct val="120000"/>
              </a:lnSpc>
              <a:buClrTx/>
              <a:defRPr/>
            </a:lvl2pPr>
            <a:lvl3pPr>
              <a:lnSpc>
                <a:spcPct val="120000"/>
              </a:lnSpc>
              <a:buClrTx/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  <a:lvl6pPr>
              <a:buClrTx/>
              <a:defRPr/>
            </a:lvl6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B77DB-1113-43CC-9494-E63E9FE9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FB583163-A7A2-46DD-8954-C641F489EE69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E9E40-D75F-4816-8D37-FA4F873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1248A5-AC23-44C1-8CCF-3D4E6CA4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7729915B-EBC1-4B9C-A7AB-A0FE27AABADD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313EAC08-E95A-439A-8D8F-237126EA0ACB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3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066" userDrawn="1">
          <p15:clr>
            <a:srgbClr val="F26B43"/>
          </p15:clr>
        </p15:guide>
        <p15:guide id="2" pos="3612" userDrawn="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B6FC43D1-0E3D-4D1E-B124-F4479ADA216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0450" y="1440000"/>
            <a:ext cx="5556250" cy="4697275"/>
          </a:xfrm>
        </p:spPr>
        <p:txBody>
          <a:bodyPr/>
          <a:lstStyle>
            <a:lvl1pPr marL="0" indent="0">
              <a:lnSpc>
                <a:spcPct val="83000"/>
              </a:lnSpc>
              <a:spcAft>
                <a:spcPts val="0"/>
              </a:spcAft>
              <a:buFont typeface="Sweco Sans" panose="00000500000000000000" pitchFamily="2" charset="0"/>
              <a:buNone/>
              <a:defRPr sz="6000"/>
            </a:lvl1pPr>
            <a:lvl2pPr marL="0" indent="0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400"/>
            </a:lvl2pPr>
            <a:lvl3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spcAft>
                <a:spcPts val="0"/>
              </a:spcAft>
              <a:defRPr sz="1400">
                <a:solidFill>
                  <a:schemeClr val="tx1"/>
                </a:solidFill>
              </a:defRPr>
            </a:lvl5pPr>
            <a:lvl6pPr marL="0" indent="0">
              <a:lnSpc>
                <a:spcPct val="12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400">
                <a:solidFill>
                  <a:schemeClr val="tx1"/>
                </a:solidFill>
              </a:defRPr>
            </a:lvl6pPr>
            <a:lvl7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7pPr>
            <a:lvl8pPr>
              <a:lnSpc>
                <a:spcPct val="120000"/>
              </a:lnSpc>
              <a:spcAft>
                <a:spcPts val="0"/>
              </a:spcAft>
              <a:defRPr sz="1400" b="0">
                <a:solidFill>
                  <a:schemeClr val="tx1"/>
                </a:solidFill>
              </a:defRPr>
            </a:lvl8pPr>
            <a:lvl9pPr>
              <a:lnSpc>
                <a:spcPct val="12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043AD43-C600-4496-A3A5-605A75D1C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450" y="5342400"/>
            <a:ext cx="5556250" cy="432000"/>
          </a:xfrm>
        </p:spPr>
        <p:txBody>
          <a:bodyPr anchor="b" anchorCtr="0"/>
          <a:lstStyle>
            <a:lvl1pPr marL="0" indent="0">
              <a:buFontTx/>
              <a:buNone/>
              <a:defRPr sz="1400"/>
            </a:lvl1pPr>
            <a:lvl2pPr marL="270000" indent="0">
              <a:buNone/>
              <a:defRPr/>
            </a:lvl2pPr>
          </a:lstStyle>
          <a:p>
            <a:pPr lvl="0"/>
            <a:r>
              <a:rPr lang="en-GB" dirty="0"/>
              <a:t>Click to add name, source etc…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728B5-98D3-450F-BE79-D3771948FD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A4BD563-012F-48EA-B381-9DD6758D31BE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1B2EB-4C69-4214-B603-16A6AEEFF9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DEDE60-B59F-4B86-892E-D666078617C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30B6370-2531-4640-A313-BA199C166509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13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5755D-1BE9-42A9-929E-A63DEEC5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4D1A927-0083-4F75-83FB-9A5732AC695F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2A880-3CF6-4E67-B5D8-E059AC3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1F475-DC90-4C02-9CBD-60E1398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DBC4-5AB4-4F00-952D-E8E5FAAC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AF1D687-E4AA-47E0-9DD8-C555D0F61576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1983-00E8-424B-B389-7DE321C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42598A-5D87-4FE6-97FE-6C2F2295F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C2F6-D25A-4B45-B2DC-2E55BC3C22C2}" type="datetime4">
              <a:rPr lang="en-GB" smtClean="0"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0" y="1477811"/>
            <a:ext cx="5016500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C37C7C8-0F4F-4351-8175-D9747ED3D8FF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77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7E9F5BD-6151-439B-A7C3-C97281E0EC8B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8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forming society together B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50F7A21D-1D6B-44B5-AC7B-33377337F14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F68D8-519C-4A64-ACC7-DD3F1576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06B3F-6B52-4EB8-9842-067E2523EF2B}" type="datetime4">
              <a:rPr lang="en-GB" smtClean="0"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662-FC69-4DC0-A444-0C4ECEBD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A3D8-0228-43FC-AD18-9537F0E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5BD89D1-10F9-493C-B48A-9029945B0505}"/>
              </a:ext>
            </a:extLst>
          </p:cNvPr>
          <p:cNvSpPr/>
          <p:nvPr userDrawn="1"/>
        </p:nvSpPr>
        <p:spPr bwMode="white"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39AAA5-590E-4EFA-B68C-3969844E5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566" y="360000"/>
            <a:ext cx="1806482" cy="525661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5776B09B-5B0C-47B6-8CF3-3D1E61C935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336800" y="1477811"/>
            <a:ext cx="5016500" cy="2604742"/>
            <a:chOff x="3788" y="1417"/>
            <a:chExt cx="4497" cy="2335"/>
          </a:xfrm>
          <a:solidFill>
            <a:schemeClr val="tx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A1F4AAC-EDBD-407F-B186-6C7B4C78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417"/>
              <a:ext cx="358" cy="621"/>
            </a:xfrm>
            <a:custGeom>
              <a:avLst/>
              <a:gdLst>
                <a:gd name="T0" fmla="*/ 55 w 55"/>
                <a:gd name="T1" fmla="*/ 4 h 95"/>
                <a:gd name="T2" fmla="*/ 55 w 55"/>
                <a:gd name="T3" fmla="*/ 6 h 95"/>
                <a:gd name="T4" fmla="*/ 52 w 55"/>
                <a:gd name="T5" fmla="*/ 9 h 95"/>
                <a:gd name="T6" fmla="*/ 32 w 55"/>
                <a:gd name="T7" fmla="*/ 9 h 95"/>
                <a:gd name="T8" fmla="*/ 32 w 55"/>
                <a:gd name="T9" fmla="*/ 92 h 95"/>
                <a:gd name="T10" fmla="*/ 29 w 55"/>
                <a:gd name="T11" fmla="*/ 95 h 95"/>
                <a:gd name="T12" fmla="*/ 26 w 55"/>
                <a:gd name="T13" fmla="*/ 95 h 95"/>
                <a:gd name="T14" fmla="*/ 23 w 55"/>
                <a:gd name="T15" fmla="*/ 92 h 95"/>
                <a:gd name="T16" fmla="*/ 23 w 55"/>
                <a:gd name="T17" fmla="*/ 9 h 95"/>
                <a:gd name="T18" fmla="*/ 3 w 55"/>
                <a:gd name="T19" fmla="*/ 9 h 95"/>
                <a:gd name="T20" fmla="*/ 0 w 55"/>
                <a:gd name="T21" fmla="*/ 6 h 95"/>
                <a:gd name="T22" fmla="*/ 0 w 55"/>
                <a:gd name="T23" fmla="*/ 4 h 95"/>
                <a:gd name="T24" fmla="*/ 3 w 55"/>
                <a:gd name="T25" fmla="*/ 0 h 95"/>
                <a:gd name="T26" fmla="*/ 52 w 55"/>
                <a:gd name="T27" fmla="*/ 0 h 95"/>
                <a:gd name="T28" fmla="*/ 55 w 55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95">
                  <a:moveTo>
                    <a:pt x="55" y="4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55" y="8"/>
                    <a:pt x="54" y="9"/>
                    <a:pt x="5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2" y="94"/>
                    <a:pt x="31" y="95"/>
                    <a:pt x="29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4" y="95"/>
                    <a:pt x="23" y="94"/>
                    <a:pt x="23" y="9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D00D0E3-6D7E-4224-970D-5E8298B7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5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0 h 68"/>
                <a:gd name="T20" fmla="*/ 5 w 29"/>
                <a:gd name="T21" fmla="*/ 0 h 68"/>
                <a:gd name="T22" fmla="*/ 8 w 29"/>
                <a:gd name="T23" fmla="*/ 4 h 68"/>
                <a:gd name="T24" fmla="*/ 8 w 29"/>
                <a:gd name="T25" fmla="*/ 10 h 68"/>
                <a:gd name="T26" fmla="*/ 25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5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3"/>
                    <a:pt x="17" y="0"/>
                    <a:pt x="25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AD1840E-BDCE-481A-8533-5DC080C16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6" y="1587"/>
              <a:ext cx="352" cy="458"/>
            </a:xfrm>
            <a:custGeom>
              <a:avLst/>
              <a:gdLst>
                <a:gd name="T0" fmla="*/ 54 w 54"/>
                <a:gd name="T1" fmla="*/ 64 h 70"/>
                <a:gd name="T2" fmla="*/ 54 w 54"/>
                <a:gd name="T3" fmla="*/ 66 h 70"/>
                <a:gd name="T4" fmla="*/ 52 w 54"/>
                <a:gd name="T5" fmla="*/ 69 h 70"/>
                <a:gd name="T6" fmla="*/ 41 w 54"/>
                <a:gd name="T7" fmla="*/ 61 h 70"/>
                <a:gd name="T8" fmla="*/ 22 w 54"/>
                <a:gd name="T9" fmla="*/ 70 h 70"/>
                <a:gd name="T10" fmla="*/ 0 w 54"/>
                <a:gd name="T11" fmla="*/ 52 h 70"/>
                <a:gd name="T12" fmla="*/ 23 w 54"/>
                <a:gd name="T13" fmla="*/ 32 h 70"/>
                <a:gd name="T14" fmla="*/ 33 w 54"/>
                <a:gd name="T15" fmla="*/ 30 h 70"/>
                <a:gd name="T16" fmla="*/ 40 w 54"/>
                <a:gd name="T17" fmla="*/ 24 h 70"/>
                <a:gd name="T18" fmla="*/ 25 w 54"/>
                <a:gd name="T19" fmla="*/ 9 h 70"/>
                <a:gd name="T20" fmla="*/ 10 w 54"/>
                <a:gd name="T21" fmla="*/ 21 h 70"/>
                <a:gd name="T22" fmla="*/ 7 w 54"/>
                <a:gd name="T23" fmla="*/ 25 h 70"/>
                <a:gd name="T24" fmla="*/ 4 w 54"/>
                <a:gd name="T25" fmla="*/ 25 h 70"/>
                <a:gd name="T26" fmla="*/ 1 w 54"/>
                <a:gd name="T27" fmla="*/ 21 h 70"/>
                <a:gd name="T28" fmla="*/ 25 w 54"/>
                <a:gd name="T29" fmla="*/ 0 h 70"/>
                <a:gd name="T30" fmla="*/ 49 w 54"/>
                <a:gd name="T31" fmla="*/ 23 h 70"/>
                <a:gd name="T32" fmla="*/ 49 w 54"/>
                <a:gd name="T33" fmla="*/ 54 h 70"/>
                <a:gd name="T34" fmla="*/ 52 w 54"/>
                <a:gd name="T35" fmla="*/ 60 h 70"/>
                <a:gd name="T36" fmla="*/ 54 w 54"/>
                <a:gd name="T37" fmla="*/ 64 h 70"/>
                <a:gd name="T38" fmla="*/ 40 w 54"/>
                <a:gd name="T39" fmla="*/ 46 h 70"/>
                <a:gd name="T40" fmla="*/ 40 w 54"/>
                <a:gd name="T41" fmla="*/ 35 h 70"/>
                <a:gd name="T42" fmla="*/ 33 w 54"/>
                <a:gd name="T43" fmla="*/ 38 h 70"/>
                <a:gd name="T44" fmla="*/ 26 w 54"/>
                <a:gd name="T45" fmla="*/ 39 h 70"/>
                <a:gd name="T46" fmla="*/ 9 w 54"/>
                <a:gd name="T47" fmla="*/ 51 h 70"/>
                <a:gd name="T48" fmla="*/ 22 w 54"/>
                <a:gd name="T49" fmla="*/ 61 h 70"/>
                <a:gd name="T50" fmla="*/ 40 w 54"/>
                <a:gd name="T51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70">
                  <a:moveTo>
                    <a:pt x="54" y="64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4" y="68"/>
                    <a:pt x="54" y="69"/>
                    <a:pt x="52" y="69"/>
                  </a:cubicBezTo>
                  <a:cubicBezTo>
                    <a:pt x="46" y="69"/>
                    <a:pt x="42" y="65"/>
                    <a:pt x="41" y="61"/>
                  </a:cubicBezTo>
                  <a:cubicBezTo>
                    <a:pt x="37" y="67"/>
                    <a:pt x="31" y="70"/>
                    <a:pt x="22" y="70"/>
                  </a:cubicBezTo>
                  <a:cubicBezTo>
                    <a:pt x="10" y="70"/>
                    <a:pt x="0" y="64"/>
                    <a:pt x="0" y="52"/>
                  </a:cubicBezTo>
                  <a:cubicBezTo>
                    <a:pt x="0" y="40"/>
                    <a:pt x="8" y="34"/>
                    <a:pt x="23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9" y="29"/>
                    <a:pt x="40" y="28"/>
                    <a:pt x="40" y="24"/>
                  </a:cubicBezTo>
                  <a:cubicBezTo>
                    <a:pt x="40" y="14"/>
                    <a:pt x="35" y="9"/>
                    <a:pt x="25" y="9"/>
                  </a:cubicBezTo>
                  <a:cubicBezTo>
                    <a:pt x="17" y="9"/>
                    <a:pt x="12" y="13"/>
                    <a:pt x="10" y="21"/>
                  </a:cubicBezTo>
                  <a:cubicBezTo>
                    <a:pt x="10" y="23"/>
                    <a:pt x="9" y="25"/>
                    <a:pt x="7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3"/>
                    <a:pt x="1" y="21"/>
                  </a:cubicBezTo>
                  <a:cubicBezTo>
                    <a:pt x="2" y="8"/>
                    <a:pt x="12" y="0"/>
                    <a:pt x="25" y="0"/>
                  </a:cubicBezTo>
                  <a:cubicBezTo>
                    <a:pt x="40" y="0"/>
                    <a:pt x="49" y="10"/>
                    <a:pt x="49" y="2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7"/>
                    <a:pt x="50" y="59"/>
                    <a:pt x="52" y="60"/>
                  </a:cubicBezTo>
                  <a:cubicBezTo>
                    <a:pt x="54" y="61"/>
                    <a:pt x="54" y="61"/>
                    <a:pt x="54" y="64"/>
                  </a:cubicBezTo>
                  <a:close/>
                  <a:moveTo>
                    <a:pt x="40" y="46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7" y="37"/>
                    <a:pt x="33" y="3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5" y="41"/>
                    <a:pt x="9" y="44"/>
                    <a:pt x="9" y="51"/>
                  </a:cubicBezTo>
                  <a:cubicBezTo>
                    <a:pt x="9" y="58"/>
                    <a:pt x="14" y="61"/>
                    <a:pt x="22" y="61"/>
                  </a:cubicBezTo>
                  <a:cubicBezTo>
                    <a:pt x="33" y="61"/>
                    <a:pt x="40" y="55"/>
                    <a:pt x="4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FCC813A-1214-4843-AAA0-94FB3DA2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E4131F4-7291-4BFC-BB46-FA3FEA13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1587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1 w 48"/>
                <a:gd name="T5" fmla="*/ 20 h 70"/>
                <a:gd name="T6" fmla="*/ 37 w 48"/>
                <a:gd name="T7" fmla="*/ 18 h 70"/>
                <a:gd name="T8" fmla="*/ 24 w 48"/>
                <a:gd name="T9" fmla="*/ 9 h 70"/>
                <a:gd name="T10" fmla="*/ 11 w 48"/>
                <a:gd name="T11" fmla="*/ 20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50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9 h 70"/>
                <a:gd name="T24" fmla="*/ 6 w 48"/>
                <a:gd name="T25" fmla="*/ 49 h 70"/>
                <a:gd name="T26" fmla="*/ 9 w 48"/>
                <a:gd name="T27" fmla="*/ 52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9 h 70"/>
                <a:gd name="T34" fmla="*/ 21 w 48"/>
                <a:gd name="T35" fmla="*/ 38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7" y="20"/>
                    <a:pt x="45" y="20"/>
                    <a:pt x="4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20"/>
                    <a:pt x="38" y="20"/>
                    <a:pt x="37" y="18"/>
                  </a:cubicBezTo>
                  <a:cubicBezTo>
                    <a:pt x="35" y="13"/>
                    <a:pt x="31" y="9"/>
                    <a:pt x="24" y="9"/>
                  </a:cubicBezTo>
                  <a:cubicBezTo>
                    <a:pt x="15" y="9"/>
                    <a:pt x="11" y="13"/>
                    <a:pt x="11" y="20"/>
                  </a:cubicBezTo>
                  <a:cubicBezTo>
                    <a:pt x="11" y="26"/>
                    <a:pt x="17" y="28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50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2" y="63"/>
                    <a:pt x="0" y="52"/>
                  </a:cubicBezTo>
                  <a:cubicBezTo>
                    <a:pt x="0" y="50"/>
                    <a:pt x="1" y="49"/>
                    <a:pt x="3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8" y="49"/>
                    <a:pt x="9" y="50"/>
                    <a:pt x="9" y="52"/>
                  </a:cubicBezTo>
                  <a:cubicBezTo>
                    <a:pt x="11" y="57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4"/>
                    <a:pt x="35" y="41"/>
                    <a:pt x="25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10" y="36"/>
                    <a:pt x="1" y="32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021761-3009-4144-ABB4-5D4E66EB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417"/>
              <a:ext cx="215" cy="621"/>
            </a:xfrm>
            <a:custGeom>
              <a:avLst/>
              <a:gdLst>
                <a:gd name="T0" fmla="*/ 19 w 33"/>
                <a:gd name="T1" fmla="*/ 21 h 95"/>
                <a:gd name="T2" fmla="*/ 19 w 33"/>
                <a:gd name="T3" fmla="*/ 27 h 95"/>
                <a:gd name="T4" fmla="*/ 29 w 33"/>
                <a:gd name="T5" fmla="*/ 27 h 95"/>
                <a:gd name="T6" fmla="*/ 32 w 33"/>
                <a:gd name="T7" fmla="*/ 31 h 95"/>
                <a:gd name="T8" fmla="*/ 32 w 33"/>
                <a:gd name="T9" fmla="*/ 32 h 95"/>
                <a:gd name="T10" fmla="*/ 29 w 33"/>
                <a:gd name="T11" fmla="*/ 36 h 95"/>
                <a:gd name="T12" fmla="*/ 19 w 33"/>
                <a:gd name="T13" fmla="*/ 36 h 95"/>
                <a:gd name="T14" fmla="*/ 19 w 33"/>
                <a:gd name="T15" fmla="*/ 92 h 95"/>
                <a:gd name="T16" fmla="*/ 16 w 33"/>
                <a:gd name="T17" fmla="*/ 95 h 95"/>
                <a:gd name="T18" fmla="*/ 13 w 33"/>
                <a:gd name="T19" fmla="*/ 95 h 95"/>
                <a:gd name="T20" fmla="*/ 10 w 33"/>
                <a:gd name="T21" fmla="*/ 92 h 95"/>
                <a:gd name="T22" fmla="*/ 10 w 33"/>
                <a:gd name="T23" fmla="*/ 36 h 95"/>
                <a:gd name="T24" fmla="*/ 3 w 33"/>
                <a:gd name="T25" fmla="*/ 36 h 95"/>
                <a:gd name="T26" fmla="*/ 0 w 33"/>
                <a:gd name="T27" fmla="*/ 32 h 95"/>
                <a:gd name="T28" fmla="*/ 0 w 33"/>
                <a:gd name="T29" fmla="*/ 31 h 95"/>
                <a:gd name="T30" fmla="*/ 3 w 33"/>
                <a:gd name="T31" fmla="*/ 27 h 95"/>
                <a:gd name="T32" fmla="*/ 10 w 33"/>
                <a:gd name="T33" fmla="*/ 27 h 95"/>
                <a:gd name="T34" fmla="*/ 10 w 33"/>
                <a:gd name="T35" fmla="*/ 20 h 95"/>
                <a:gd name="T36" fmla="*/ 30 w 33"/>
                <a:gd name="T37" fmla="*/ 0 h 95"/>
                <a:gd name="T38" fmla="*/ 33 w 33"/>
                <a:gd name="T39" fmla="*/ 3 h 95"/>
                <a:gd name="T40" fmla="*/ 33 w 33"/>
                <a:gd name="T41" fmla="*/ 6 h 95"/>
                <a:gd name="T42" fmla="*/ 30 w 33"/>
                <a:gd name="T43" fmla="*/ 9 h 95"/>
                <a:gd name="T44" fmla="*/ 19 w 33"/>
                <a:gd name="T45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19" y="21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1" y="27"/>
                    <a:pt x="32" y="28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1" y="36"/>
                    <a:pt x="2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4"/>
                    <a:pt x="18" y="95"/>
                    <a:pt x="16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1" y="95"/>
                    <a:pt x="10" y="94"/>
                    <a:pt x="10" y="9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8"/>
                    <a:pt x="1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8"/>
                    <a:pt x="32" y="9"/>
                    <a:pt x="30" y="9"/>
                  </a:cubicBezTo>
                  <a:cubicBezTo>
                    <a:pt x="24" y="9"/>
                    <a:pt x="19" y="12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EAD4007-E332-4B33-9CB9-A7DB0F875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2" y="1587"/>
              <a:ext cx="332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6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6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5 h 70"/>
                <a:gd name="T18" fmla="*/ 26 w 51"/>
                <a:gd name="T19" fmla="*/ 61 h 70"/>
                <a:gd name="T20" fmla="*/ 42 w 51"/>
                <a:gd name="T21" fmla="*/ 45 h 70"/>
                <a:gd name="T22" fmla="*/ 42 w 51"/>
                <a:gd name="T23" fmla="*/ 25 h 70"/>
                <a:gd name="T24" fmla="*/ 26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0"/>
                    <a:pt x="40" y="70"/>
                    <a:pt x="26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6" y="61"/>
                  </a:cubicBezTo>
                  <a:cubicBezTo>
                    <a:pt x="35" y="61"/>
                    <a:pt x="42" y="56"/>
                    <a:pt x="42" y="4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6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E4E2166-10E7-46E1-8897-3669F147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1594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10 w 29"/>
                <a:gd name="T7" fmla="*/ 28 h 68"/>
                <a:gd name="T8" fmla="*/ 10 w 29"/>
                <a:gd name="T9" fmla="*/ 65 h 68"/>
                <a:gd name="T10" fmla="*/ 6 w 29"/>
                <a:gd name="T11" fmla="*/ 68 h 68"/>
                <a:gd name="T12" fmla="*/ 4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4 w 29"/>
                <a:gd name="T19" fmla="*/ 0 h 68"/>
                <a:gd name="T20" fmla="*/ 6 w 29"/>
                <a:gd name="T21" fmla="*/ 0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10" y="16"/>
                    <a:pt x="10" y="28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7"/>
                    <a:pt x="9" y="68"/>
                    <a:pt x="6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9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48E64CC-A5DA-45B3-AAF1-3FA41892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587"/>
              <a:ext cx="522" cy="451"/>
            </a:xfrm>
            <a:custGeom>
              <a:avLst/>
              <a:gdLst>
                <a:gd name="T0" fmla="*/ 80 w 80"/>
                <a:gd name="T1" fmla="*/ 22 h 69"/>
                <a:gd name="T2" fmla="*/ 80 w 80"/>
                <a:gd name="T3" fmla="*/ 66 h 69"/>
                <a:gd name="T4" fmla="*/ 77 w 80"/>
                <a:gd name="T5" fmla="*/ 69 h 69"/>
                <a:gd name="T6" fmla="*/ 74 w 80"/>
                <a:gd name="T7" fmla="*/ 69 h 69"/>
                <a:gd name="T8" fmla="*/ 71 w 80"/>
                <a:gd name="T9" fmla="*/ 66 h 69"/>
                <a:gd name="T10" fmla="*/ 71 w 80"/>
                <a:gd name="T11" fmla="*/ 23 h 69"/>
                <a:gd name="T12" fmla="*/ 58 w 80"/>
                <a:gd name="T13" fmla="*/ 9 h 69"/>
                <a:gd name="T14" fmla="*/ 45 w 80"/>
                <a:gd name="T15" fmla="*/ 23 h 69"/>
                <a:gd name="T16" fmla="*/ 45 w 80"/>
                <a:gd name="T17" fmla="*/ 66 h 69"/>
                <a:gd name="T18" fmla="*/ 42 w 80"/>
                <a:gd name="T19" fmla="*/ 69 h 69"/>
                <a:gd name="T20" fmla="*/ 39 w 80"/>
                <a:gd name="T21" fmla="*/ 69 h 69"/>
                <a:gd name="T22" fmla="*/ 36 w 80"/>
                <a:gd name="T23" fmla="*/ 66 h 69"/>
                <a:gd name="T24" fmla="*/ 36 w 80"/>
                <a:gd name="T25" fmla="*/ 23 h 69"/>
                <a:gd name="T26" fmla="*/ 23 w 80"/>
                <a:gd name="T27" fmla="*/ 9 h 69"/>
                <a:gd name="T28" fmla="*/ 9 w 80"/>
                <a:gd name="T29" fmla="*/ 23 h 69"/>
                <a:gd name="T30" fmla="*/ 9 w 80"/>
                <a:gd name="T31" fmla="*/ 66 h 69"/>
                <a:gd name="T32" fmla="*/ 6 w 80"/>
                <a:gd name="T33" fmla="*/ 69 h 69"/>
                <a:gd name="T34" fmla="*/ 3 w 80"/>
                <a:gd name="T35" fmla="*/ 69 h 69"/>
                <a:gd name="T36" fmla="*/ 0 w 80"/>
                <a:gd name="T37" fmla="*/ 66 h 69"/>
                <a:gd name="T38" fmla="*/ 0 w 80"/>
                <a:gd name="T39" fmla="*/ 5 h 69"/>
                <a:gd name="T40" fmla="*/ 3 w 80"/>
                <a:gd name="T41" fmla="*/ 1 h 69"/>
                <a:gd name="T42" fmla="*/ 6 w 80"/>
                <a:gd name="T43" fmla="*/ 1 h 69"/>
                <a:gd name="T44" fmla="*/ 9 w 80"/>
                <a:gd name="T45" fmla="*/ 5 h 69"/>
                <a:gd name="T46" fmla="*/ 9 w 80"/>
                <a:gd name="T47" fmla="*/ 8 h 69"/>
                <a:gd name="T48" fmla="*/ 23 w 80"/>
                <a:gd name="T49" fmla="*/ 0 h 69"/>
                <a:gd name="T50" fmla="*/ 41 w 80"/>
                <a:gd name="T51" fmla="*/ 9 h 69"/>
                <a:gd name="T52" fmla="*/ 59 w 80"/>
                <a:gd name="T53" fmla="*/ 0 h 69"/>
                <a:gd name="T54" fmla="*/ 80 w 80"/>
                <a:gd name="T55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69">
                  <a:moveTo>
                    <a:pt x="80" y="22"/>
                  </a:moveTo>
                  <a:cubicBezTo>
                    <a:pt x="80" y="66"/>
                    <a:pt x="80" y="66"/>
                    <a:pt x="80" y="66"/>
                  </a:cubicBezTo>
                  <a:cubicBezTo>
                    <a:pt x="80" y="68"/>
                    <a:pt x="79" y="69"/>
                    <a:pt x="77" y="69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69"/>
                    <a:pt x="71" y="68"/>
                    <a:pt x="71" y="6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14"/>
                    <a:pt x="66" y="9"/>
                    <a:pt x="58" y="9"/>
                  </a:cubicBezTo>
                  <a:cubicBezTo>
                    <a:pt x="50" y="9"/>
                    <a:pt x="45" y="14"/>
                    <a:pt x="45" y="2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8"/>
                    <a:pt x="44" y="69"/>
                    <a:pt x="42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7" y="69"/>
                    <a:pt x="36" y="68"/>
                    <a:pt x="36" y="66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14"/>
                    <a:pt x="31" y="9"/>
                    <a:pt x="23" y="9"/>
                  </a:cubicBezTo>
                  <a:cubicBezTo>
                    <a:pt x="14" y="9"/>
                    <a:pt x="9" y="14"/>
                    <a:pt x="9" y="2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3"/>
                    <a:pt x="16" y="0"/>
                    <a:pt x="23" y="0"/>
                  </a:cubicBezTo>
                  <a:cubicBezTo>
                    <a:pt x="31" y="0"/>
                    <a:pt x="38" y="4"/>
                    <a:pt x="41" y="9"/>
                  </a:cubicBezTo>
                  <a:cubicBezTo>
                    <a:pt x="45" y="4"/>
                    <a:pt x="51" y="0"/>
                    <a:pt x="59" y="0"/>
                  </a:cubicBezTo>
                  <a:cubicBezTo>
                    <a:pt x="72" y="0"/>
                    <a:pt x="80" y="10"/>
                    <a:pt x="8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CA85D8B-E914-4D9E-A8A9-E83B4B519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1" y="1417"/>
              <a:ext cx="111" cy="621"/>
            </a:xfrm>
            <a:custGeom>
              <a:avLst/>
              <a:gdLst>
                <a:gd name="T0" fmla="*/ 8 w 17"/>
                <a:gd name="T1" fmla="*/ 92 h 95"/>
                <a:gd name="T2" fmla="*/ 8 w 17"/>
                <a:gd name="T3" fmla="*/ 36 h 95"/>
                <a:gd name="T4" fmla="*/ 3 w 17"/>
                <a:gd name="T5" fmla="*/ 36 h 95"/>
                <a:gd name="T6" fmla="*/ 0 w 17"/>
                <a:gd name="T7" fmla="*/ 32 h 95"/>
                <a:gd name="T8" fmla="*/ 0 w 17"/>
                <a:gd name="T9" fmla="*/ 31 h 95"/>
                <a:gd name="T10" fmla="*/ 3 w 17"/>
                <a:gd name="T11" fmla="*/ 27 h 95"/>
                <a:gd name="T12" fmla="*/ 14 w 17"/>
                <a:gd name="T13" fmla="*/ 27 h 95"/>
                <a:gd name="T14" fmla="*/ 17 w 17"/>
                <a:gd name="T15" fmla="*/ 31 h 95"/>
                <a:gd name="T16" fmla="*/ 17 w 17"/>
                <a:gd name="T17" fmla="*/ 92 h 95"/>
                <a:gd name="T18" fmla="*/ 14 w 17"/>
                <a:gd name="T19" fmla="*/ 95 h 95"/>
                <a:gd name="T20" fmla="*/ 11 w 17"/>
                <a:gd name="T21" fmla="*/ 95 h 95"/>
                <a:gd name="T22" fmla="*/ 8 w 17"/>
                <a:gd name="T23" fmla="*/ 92 h 95"/>
                <a:gd name="T24" fmla="*/ 17 w 17"/>
                <a:gd name="T25" fmla="*/ 3 h 95"/>
                <a:gd name="T26" fmla="*/ 17 w 17"/>
                <a:gd name="T27" fmla="*/ 10 h 95"/>
                <a:gd name="T28" fmla="*/ 14 w 17"/>
                <a:gd name="T29" fmla="*/ 13 h 95"/>
                <a:gd name="T30" fmla="*/ 9 w 17"/>
                <a:gd name="T31" fmla="*/ 13 h 95"/>
                <a:gd name="T32" fmla="*/ 6 w 17"/>
                <a:gd name="T33" fmla="*/ 10 h 95"/>
                <a:gd name="T34" fmla="*/ 6 w 17"/>
                <a:gd name="T35" fmla="*/ 3 h 95"/>
                <a:gd name="T36" fmla="*/ 9 w 17"/>
                <a:gd name="T37" fmla="*/ 0 h 95"/>
                <a:gd name="T38" fmla="*/ 14 w 17"/>
                <a:gd name="T39" fmla="*/ 0 h 95"/>
                <a:gd name="T40" fmla="*/ 17 w 17"/>
                <a:gd name="T41" fmla="*/ 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95">
                  <a:moveTo>
                    <a:pt x="8" y="92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7"/>
                    <a:pt x="17" y="28"/>
                    <a:pt x="17" y="31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7" y="94"/>
                    <a:pt x="16" y="95"/>
                    <a:pt x="14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8" y="94"/>
                    <a:pt x="8" y="92"/>
                  </a:cubicBezTo>
                  <a:close/>
                  <a:moveTo>
                    <a:pt x="17" y="3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7" y="12"/>
                    <a:pt x="16" y="13"/>
                    <a:pt x="1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3"/>
                    <a:pt x="6" y="12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816FB79-055F-4B3C-B78A-729B5EC37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" y="1587"/>
              <a:ext cx="319" cy="451"/>
            </a:xfrm>
            <a:custGeom>
              <a:avLst/>
              <a:gdLst>
                <a:gd name="T0" fmla="*/ 49 w 49"/>
                <a:gd name="T1" fmla="*/ 23 h 69"/>
                <a:gd name="T2" fmla="*/ 49 w 49"/>
                <a:gd name="T3" fmla="*/ 66 h 69"/>
                <a:gd name="T4" fmla="*/ 46 w 49"/>
                <a:gd name="T5" fmla="*/ 69 h 69"/>
                <a:gd name="T6" fmla="*/ 43 w 49"/>
                <a:gd name="T7" fmla="*/ 69 h 69"/>
                <a:gd name="T8" fmla="*/ 40 w 49"/>
                <a:gd name="T9" fmla="*/ 66 h 69"/>
                <a:gd name="T10" fmla="*/ 40 w 49"/>
                <a:gd name="T11" fmla="*/ 25 h 69"/>
                <a:gd name="T12" fmla="*/ 25 w 49"/>
                <a:gd name="T13" fmla="*/ 9 h 69"/>
                <a:gd name="T14" fmla="*/ 9 w 49"/>
                <a:gd name="T15" fmla="*/ 25 h 69"/>
                <a:gd name="T16" fmla="*/ 9 w 49"/>
                <a:gd name="T17" fmla="*/ 66 h 69"/>
                <a:gd name="T18" fmla="*/ 6 w 49"/>
                <a:gd name="T19" fmla="*/ 69 h 69"/>
                <a:gd name="T20" fmla="*/ 3 w 49"/>
                <a:gd name="T21" fmla="*/ 69 h 69"/>
                <a:gd name="T22" fmla="*/ 0 w 49"/>
                <a:gd name="T23" fmla="*/ 66 h 69"/>
                <a:gd name="T24" fmla="*/ 0 w 49"/>
                <a:gd name="T25" fmla="*/ 5 h 69"/>
                <a:gd name="T26" fmla="*/ 3 w 49"/>
                <a:gd name="T27" fmla="*/ 1 h 69"/>
                <a:gd name="T28" fmla="*/ 5 w 49"/>
                <a:gd name="T29" fmla="*/ 1 h 69"/>
                <a:gd name="T30" fmla="*/ 8 w 49"/>
                <a:gd name="T31" fmla="*/ 5 h 69"/>
                <a:gd name="T32" fmla="*/ 8 w 49"/>
                <a:gd name="T33" fmla="*/ 8 h 69"/>
                <a:gd name="T34" fmla="*/ 26 w 49"/>
                <a:gd name="T35" fmla="*/ 0 h 69"/>
                <a:gd name="T36" fmla="*/ 49 w 49"/>
                <a:gd name="T37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9">
                  <a:moveTo>
                    <a:pt x="49" y="23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8"/>
                    <a:pt x="48" y="69"/>
                    <a:pt x="46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1" y="69"/>
                    <a:pt x="40" y="68"/>
                    <a:pt x="40" y="6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14"/>
                    <a:pt x="34" y="9"/>
                    <a:pt x="25" y="9"/>
                  </a:cubicBezTo>
                  <a:cubicBezTo>
                    <a:pt x="15" y="9"/>
                    <a:pt x="9" y="14"/>
                    <a:pt x="9" y="2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8"/>
                    <a:pt x="8" y="69"/>
                    <a:pt x="6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1"/>
                    <a:pt x="8" y="2"/>
                    <a:pt x="8" y="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40" y="0"/>
                    <a:pt x="49" y="10"/>
                    <a:pt x="4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9004E9D-B5A3-43E1-8E72-6874B7A63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9" y="1587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0 w 50"/>
                <a:gd name="T7" fmla="*/ 76 h 96"/>
                <a:gd name="T8" fmla="*/ 3 w 50"/>
                <a:gd name="T9" fmla="*/ 73 h 96"/>
                <a:gd name="T10" fmla="*/ 6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4 w 50"/>
                <a:gd name="T21" fmla="*/ 68 h 96"/>
                <a:gd name="T22" fmla="*/ 0 w 50"/>
                <a:gd name="T23" fmla="*/ 44 h 96"/>
                <a:gd name="T24" fmla="*/ 0 w 50"/>
                <a:gd name="T25" fmla="*/ 24 h 96"/>
                <a:gd name="T26" fmla="*/ 24 w 50"/>
                <a:gd name="T27" fmla="*/ 0 h 96"/>
                <a:gd name="T28" fmla="*/ 41 w 50"/>
                <a:gd name="T29" fmla="*/ 8 h 96"/>
                <a:gd name="T30" fmla="*/ 41 w 50"/>
                <a:gd name="T31" fmla="*/ 5 h 96"/>
                <a:gd name="T32" fmla="*/ 45 w 50"/>
                <a:gd name="T33" fmla="*/ 1 h 96"/>
                <a:gd name="T34" fmla="*/ 47 w 50"/>
                <a:gd name="T35" fmla="*/ 1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8"/>
                    <a:pt x="0" y="76"/>
                  </a:cubicBezTo>
                  <a:cubicBezTo>
                    <a:pt x="0" y="74"/>
                    <a:pt x="1" y="73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9" y="73"/>
                    <a:pt x="9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7" y="65"/>
                    <a:pt x="32" y="68"/>
                    <a:pt x="24" y="68"/>
                  </a:cubicBezTo>
                  <a:cubicBezTo>
                    <a:pt x="10" y="68"/>
                    <a:pt x="0" y="58"/>
                    <a:pt x="0" y="4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2" y="0"/>
                    <a:pt x="38" y="3"/>
                    <a:pt x="41" y="8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2"/>
                    <a:pt x="43" y="1"/>
                    <a:pt x="4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1"/>
                    <a:pt x="50" y="2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4"/>
                    <a:pt x="34" y="9"/>
                    <a:pt x="25" y="9"/>
                  </a:cubicBezTo>
                  <a:cubicBezTo>
                    <a:pt x="16" y="9"/>
                    <a:pt x="10" y="14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4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A1650D0-2EF6-4E08-BA24-B9ADA310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2359"/>
              <a:ext cx="313" cy="458"/>
            </a:xfrm>
            <a:custGeom>
              <a:avLst/>
              <a:gdLst>
                <a:gd name="T0" fmla="*/ 46 w 48"/>
                <a:gd name="T1" fmla="*/ 17 h 70"/>
                <a:gd name="T2" fmla="*/ 43 w 48"/>
                <a:gd name="T3" fmla="*/ 20 h 70"/>
                <a:gd name="T4" fmla="*/ 40 w 48"/>
                <a:gd name="T5" fmla="*/ 20 h 70"/>
                <a:gd name="T6" fmla="*/ 37 w 48"/>
                <a:gd name="T7" fmla="*/ 17 h 70"/>
                <a:gd name="T8" fmla="*/ 23 w 48"/>
                <a:gd name="T9" fmla="*/ 8 h 70"/>
                <a:gd name="T10" fmla="*/ 10 w 48"/>
                <a:gd name="T11" fmla="*/ 19 h 70"/>
                <a:gd name="T12" fmla="*/ 22 w 48"/>
                <a:gd name="T13" fmla="*/ 29 h 70"/>
                <a:gd name="T14" fmla="*/ 27 w 48"/>
                <a:gd name="T15" fmla="*/ 30 h 70"/>
                <a:gd name="T16" fmla="*/ 48 w 48"/>
                <a:gd name="T17" fmla="*/ 49 h 70"/>
                <a:gd name="T18" fmla="*/ 24 w 48"/>
                <a:gd name="T19" fmla="*/ 70 h 70"/>
                <a:gd name="T20" fmla="*/ 0 w 48"/>
                <a:gd name="T21" fmla="*/ 52 h 70"/>
                <a:gd name="T22" fmla="*/ 3 w 48"/>
                <a:gd name="T23" fmla="*/ 48 h 70"/>
                <a:gd name="T24" fmla="*/ 6 w 48"/>
                <a:gd name="T25" fmla="*/ 48 h 70"/>
                <a:gd name="T26" fmla="*/ 9 w 48"/>
                <a:gd name="T27" fmla="*/ 51 h 70"/>
                <a:gd name="T28" fmla="*/ 24 w 48"/>
                <a:gd name="T29" fmla="*/ 61 h 70"/>
                <a:gd name="T30" fmla="*/ 39 w 48"/>
                <a:gd name="T31" fmla="*/ 50 h 70"/>
                <a:gd name="T32" fmla="*/ 25 w 48"/>
                <a:gd name="T33" fmla="*/ 38 h 70"/>
                <a:gd name="T34" fmla="*/ 20 w 48"/>
                <a:gd name="T35" fmla="*/ 37 h 70"/>
                <a:gd name="T36" fmla="*/ 1 w 48"/>
                <a:gd name="T37" fmla="*/ 20 h 70"/>
                <a:gd name="T38" fmla="*/ 24 w 48"/>
                <a:gd name="T39" fmla="*/ 0 h 70"/>
                <a:gd name="T40" fmla="*/ 46 w 48"/>
                <a:gd name="T41" fmla="*/ 1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0">
                  <a:moveTo>
                    <a:pt x="46" y="17"/>
                  </a:moveTo>
                  <a:cubicBezTo>
                    <a:pt x="46" y="19"/>
                    <a:pt x="45" y="20"/>
                    <a:pt x="43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8" y="20"/>
                    <a:pt x="37" y="19"/>
                    <a:pt x="37" y="17"/>
                  </a:cubicBezTo>
                  <a:cubicBezTo>
                    <a:pt x="35" y="12"/>
                    <a:pt x="31" y="8"/>
                    <a:pt x="23" y="8"/>
                  </a:cubicBezTo>
                  <a:cubicBezTo>
                    <a:pt x="15" y="8"/>
                    <a:pt x="10" y="13"/>
                    <a:pt x="10" y="19"/>
                  </a:cubicBezTo>
                  <a:cubicBezTo>
                    <a:pt x="10" y="26"/>
                    <a:pt x="16" y="27"/>
                    <a:pt x="22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1" y="33"/>
                    <a:pt x="48" y="38"/>
                    <a:pt x="48" y="49"/>
                  </a:cubicBezTo>
                  <a:cubicBezTo>
                    <a:pt x="48" y="61"/>
                    <a:pt x="39" y="70"/>
                    <a:pt x="24" y="70"/>
                  </a:cubicBezTo>
                  <a:cubicBezTo>
                    <a:pt x="11" y="70"/>
                    <a:pt x="1" y="62"/>
                    <a:pt x="0" y="52"/>
                  </a:cubicBezTo>
                  <a:cubicBezTo>
                    <a:pt x="0" y="50"/>
                    <a:pt x="1" y="48"/>
                    <a:pt x="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8"/>
                    <a:pt x="8" y="49"/>
                    <a:pt x="9" y="51"/>
                  </a:cubicBezTo>
                  <a:cubicBezTo>
                    <a:pt x="11" y="56"/>
                    <a:pt x="15" y="61"/>
                    <a:pt x="24" y="61"/>
                  </a:cubicBezTo>
                  <a:cubicBezTo>
                    <a:pt x="34" y="61"/>
                    <a:pt x="39" y="57"/>
                    <a:pt x="39" y="50"/>
                  </a:cubicBezTo>
                  <a:cubicBezTo>
                    <a:pt x="39" y="43"/>
                    <a:pt x="35" y="41"/>
                    <a:pt x="25" y="3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0" y="35"/>
                    <a:pt x="1" y="31"/>
                    <a:pt x="1" y="20"/>
                  </a:cubicBezTo>
                  <a:cubicBezTo>
                    <a:pt x="1" y="9"/>
                    <a:pt x="10" y="0"/>
                    <a:pt x="24" y="0"/>
                  </a:cubicBezTo>
                  <a:cubicBezTo>
                    <a:pt x="36" y="0"/>
                    <a:pt x="45" y="7"/>
                    <a:pt x="4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121E44D-74EF-4D88-BF6A-B6AA2456B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9" y="2359"/>
              <a:ext cx="332" cy="458"/>
            </a:xfrm>
            <a:custGeom>
              <a:avLst/>
              <a:gdLst>
                <a:gd name="T0" fmla="*/ 51 w 51"/>
                <a:gd name="T1" fmla="*/ 23 h 70"/>
                <a:gd name="T2" fmla="*/ 51 w 51"/>
                <a:gd name="T3" fmla="*/ 46 h 70"/>
                <a:gd name="T4" fmla="*/ 25 w 51"/>
                <a:gd name="T5" fmla="*/ 70 h 70"/>
                <a:gd name="T6" fmla="*/ 0 w 51"/>
                <a:gd name="T7" fmla="*/ 46 h 70"/>
                <a:gd name="T8" fmla="*/ 0 w 51"/>
                <a:gd name="T9" fmla="*/ 23 h 70"/>
                <a:gd name="T10" fmla="*/ 25 w 51"/>
                <a:gd name="T11" fmla="*/ 0 h 70"/>
                <a:gd name="T12" fmla="*/ 51 w 51"/>
                <a:gd name="T13" fmla="*/ 23 h 70"/>
                <a:gd name="T14" fmla="*/ 9 w 51"/>
                <a:gd name="T15" fmla="*/ 24 h 70"/>
                <a:gd name="T16" fmla="*/ 9 w 51"/>
                <a:gd name="T17" fmla="*/ 45 h 70"/>
                <a:gd name="T18" fmla="*/ 25 w 51"/>
                <a:gd name="T19" fmla="*/ 61 h 70"/>
                <a:gd name="T20" fmla="*/ 41 w 51"/>
                <a:gd name="T21" fmla="*/ 45 h 70"/>
                <a:gd name="T22" fmla="*/ 41 w 51"/>
                <a:gd name="T23" fmla="*/ 24 h 70"/>
                <a:gd name="T24" fmla="*/ 25 w 51"/>
                <a:gd name="T25" fmla="*/ 8 h 70"/>
                <a:gd name="T26" fmla="*/ 9 w 51"/>
                <a:gd name="T27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3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60"/>
                    <a:pt x="40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9"/>
                    <a:pt x="10" y="0"/>
                    <a:pt x="25" y="0"/>
                  </a:cubicBezTo>
                  <a:cubicBezTo>
                    <a:pt x="40" y="0"/>
                    <a:pt x="51" y="9"/>
                    <a:pt x="51" y="23"/>
                  </a:cubicBezTo>
                  <a:close/>
                  <a:moveTo>
                    <a:pt x="9" y="24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56"/>
                    <a:pt x="16" y="61"/>
                    <a:pt x="25" y="61"/>
                  </a:cubicBezTo>
                  <a:cubicBezTo>
                    <a:pt x="35" y="61"/>
                    <a:pt x="41" y="56"/>
                    <a:pt x="41" y="45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DA6A9ED-B94F-42E0-9B2D-94669062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359"/>
              <a:ext cx="326" cy="458"/>
            </a:xfrm>
            <a:custGeom>
              <a:avLst/>
              <a:gdLst>
                <a:gd name="T0" fmla="*/ 40 w 50"/>
                <a:gd name="T1" fmla="*/ 48 h 70"/>
                <a:gd name="T2" fmla="*/ 44 w 50"/>
                <a:gd name="T3" fmla="*/ 45 h 70"/>
                <a:gd name="T4" fmla="*/ 47 w 50"/>
                <a:gd name="T5" fmla="*/ 45 h 70"/>
                <a:gd name="T6" fmla="*/ 50 w 50"/>
                <a:gd name="T7" fmla="*/ 48 h 70"/>
                <a:gd name="T8" fmla="*/ 25 w 50"/>
                <a:gd name="T9" fmla="*/ 70 h 70"/>
                <a:gd name="T10" fmla="*/ 0 w 50"/>
                <a:gd name="T11" fmla="*/ 46 h 70"/>
                <a:gd name="T12" fmla="*/ 0 w 50"/>
                <a:gd name="T13" fmla="*/ 23 h 70"/>
                <a:gd name="T14" fmla="*/ 25 w 50"/>
                <a:gd name="T15" fmla="*/ 0 h 70"/>
                <a:gd name="T16" fmla="*/ 50 w 50"/>
                <a:gd name="T17" fmla="*/ 21 h 70"/>
                <a:gd name="T18" fmla="*/ 47 w 50"/>
                <a:gd name="T19" fmla="*/ 24 h 70"/>
                <a:gd name="T20" fmla="*/ 44 w 50"/>
                <a:gd name="T21" fmla="*/ 24 h 70"/>
                <a:gd name="T22" fmla="*/ 40 w 50"/>
                <a:gd name="T23" fmla="*/ 21 h 70"/>
                <a:gd name="T24" fmla="*/ 25 w 50"/>
                <a:gd name="T25" fmla="*/ 8 h 70"/>
                <a:gd name="T26" fmla="*/ 9 w 50"/>
                <a:gd name="T27" fmla="*/ 24 h 70"/>
                <a:gd name="T28" fmla="*/ 9 w 50"/>
                <a:gd name="T29" fmla="*/ 45 h 70"/>
                <a:gd name="T30" fmla="*/ 25 w 50"/>
                <a:gd name="T31" fmla="*/ 61 h 70"/>
                <a:gd name="T32" fmla="*/ 40 w 50"/>
                <a:gd name="T33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70">
                  <a:moveTo>
                    <a:pt x="40" y="48"/>
                  </a:moveTo>
                  <a:cubicBezTo>
                    <a:pt x="41" y="46"/>
                    <a:pt x="42" y="45"/>
                    <a:pt x="44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9" y="45"/>
                    <a:pt x="50" y="46"/>
                    <a:pt x="50" y="48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9" y="0"/>
                    <a:pt x="48" y="8"/>
                    <a:pt x="50" y="21"/>
                  </a:cubicBezTo>
                  <a:cubicBezTo>
                    <a:pt x="50" y="23"/>
                    <a:pt x="49" y="24"/>
                    <a:pt x="47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2" y="24"/>
                    <a:pt x="41" y="23"/>
                    <a:pt x="40" y="21"/>
                  </a:cubicBezTo>
                  <a:cubicBezTo>
                    <a:pt x="39" y="13"/>
                    <a:pt x="34" y="8"/>
                    <a:pt x="25" y="8"/>
                  </a:cubicBezTo>
                  <a:cubicBezTo>
                    <a:pt x="16" y="8"/>
                    <a:pt x="9" y="14"/>
                    <a:pt x="9" y="2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5"/>
                    <a:pt x="16" y="61"/>
                    <a:pt x="25" y="61"/>
                  </a:cubicBezTo>
                  <a:cubicBezTo>
                    <a:pt x="34" y="61"/>
                    <a:pt x="39" y="56"/>
                    <a:pt x="4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0F241FE-4840-48FF-BD0E-4070DF25C9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3" y="2189"/>
              <a:ext cx="117" cy="615"/>
            </a:xfrm>
            <a:custGeom>
              <a:avLst/>
              <a:gdLst>
                <a:gd name="T0" fmla="*/ 9 w 18"/>
                <a:gd name="T1" fmla="*/ 91 h 94"/>
                <a:gd name="T2" fmla="*/ 9 w 18"/>
                <a:gd name="T3" fmla="*/ 35 h 94"/>
                <a:gd name="T4" fmla="*/ 3 w 18"/>
                <a:gd name="T5" fmla="*/ 35 h 94"/>
                <a:gd name="T6" fmla="*/ 0 w 18"/>
                <a:gd name="T7" fmla="*/ 32 h 94"/>
                <a:gd name="T8" fmla="*/ 0 w 18"/>
                <a:gd name="T9" fmla="*/ 30 h 94"/>
                <a:gd name="T10" fmla="*/ 3 w 18"/>
                <a:gd name="T11" fmla="*/ 27 h 94"/>
                <a:gd name="T12" fmla="*/ 15 w 18"/>
                <a:gd name="T13" fmla="*/ 27 h 94"/>
                <a:gd name="T14" fmla="*/ 18 w 18"/>
                <a:gd name="T15" fmla="*/ 30 h 94"/>
                <a:gd name="T16" fmla="*/ 18 w 18"/>
                <a:gd name="T17" fmla="*/ 91 h 94"/>
                <a:gd name="T18" fmla="*/ 15 w 18"/>
                <a:gd name="T19" fmla="*/ 94 h 94"/>
                <a:gd name="T20" fmla="*/ 12 w 18"/>
                <a:gd name="T21" fmla="*/ 94 h 94"/>
                <a:gd name="T22" fmla="*/ 9 w 18"/>
                <a:gd name="T23" fmla="*/ 91 h 94"/>
                <a:gd name="T24" fmla="*/ 18 w 18"/>
                <a:gd name="T25" fmla="*/ 3 h 94"/>
                <a:gd name="T26" fmla="*/ 18 w 18"/>
                <a:gd name="T27" fmla="*/ 9 h 94"/>
                <a:gd name="T28" fmla="*/ 15 w 18"/>
                <a:gd name="T29" fmla="*/ 12 h 94"/>
                <a:gd name="T30" fmla="*/ 9 w 18"/>
                <a:gd name="T31" fmla="*/ 12 h 94"/>
                <a:gd name="T32" fmla="*/ 6 w 18"/>
                <a:gd name="T33" fmla="*/ 9 h 94"/>
                <a:gd name="T34" fmla="*/ 6 w 18"/>
                <a:gd name="T35" fmla="*/ 3 h 94"/>
                <a:gd name="T36" fmla="*/ 9 w 18"/>
                <a:gd name="T37" fmla="*/ 0 h 94"/>
                <a:gd name="T38" fmla="*/ 15 w 18"/>
                <a:gd name="T39" fmla="*/ 0 h 94"/>
                <a:gd name="T40" fmla="*/ 18 w 18"/>
                <a:gd name="T41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94">
                  <a:moveTo>
                    <a:pt x="9" y="91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8" y="28"/>
                    <a:pt x="18" y="30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3"/>
                    <a:pt x="17" y="94"/>
                    <a:pt x="15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0" y="94"/>
                    <a:pt x="9" y="93"/>
                    <a:pt x="9" y="91"/>
                  </a:cubicBezTo>
                  <a:close/>
                  <a:moveTo>
                    <a:pt x="18" y="3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11"/>
                    <a:pt x="17" y="12"/>
                    <a:pt x="15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2"/>
                    <a:pt x="6" y="11"/>
                    <a:pt x="6" y="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B081114-E7F0-47C4-B16D-C417A7A64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" y="2359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5 h 70"/>
                <a:gd name="T4" fmla="*/ 25 w 50"/>
                <a:gd name="T5" fmla="*/ 61 h 70"/>
                <a:gd name="T6" fmla="*/ 41 w 50"/>
                <a:gd name="T7" fmla="*/ 49 h 70"/>
                <a:gd name="T8" fmla="*/ 44 w 50"/>
                <a:gd name="T9" fmla="*/ 46 h 70"/>
                <a:gd name="T10" fmla="*/ 47 w 50"/>
                <a:gd name="T11" fmla="*/ 46 h 70"/>
                <a:gd name="T12" fmla="*/ 50 w 50"/>
                <a:gd name="T13" fmla="*/ 49 h 70"/>
                <a:gd name="T14" fmla="*/ 25 w 50"/>
                <a:gd name="T15" fmla="*/ 70 h 70"/>
                <a:gd name="T16" fmla="*/ 0 w 50"/>
                <a:gd name="T17" fmla="*/ 46 h 70"/>
                <a:gd name="T18" fmla="*/ 0 w 50"/>
                <a:gd name="T19" fmla="*/ 23 h 70"/>
                <a:gd name="T20" fmla="*/ 25 w 50"/>
                <a:gd name="T21" fmla="*/ 0 h 70"/>
                <a:gd name="T22" fmla="*/ 50 w 50"/>
                <a:gd name="T23" fmla="*/ 23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4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4 h 70"/>
                <a:gd name="T38" fmla="*/ 25 w 50"/>
                <a:gd name="T39" fmla="*/ 8 h 70"/>
                <a:gd name="T40" fmla="*/ 10 w 5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55"/>
                    <a:pt x="16" y="61"/>
                    <a:pt x="25" y="61"/>
                  </a:cubicBezTo>
                  <a:cubicBezTo>
                    <a:pt x="35" y="61"/>
                    <a:pt x="39" y="57"/>
                    <a:pt x="41" y="49"/>
                  </a:cubicBezTo>
                  <a:cubicBezTo>
                    <a:pt x="41" y="47"/>
                    <a:pt x="42" y="46"/>
                    <a:pt x="44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7"/>
                    <a:pt x="50" y="49"/>
                  </a:cubicBezTo>
                  <a:cubicBezTo>
                    <a:pt x="48" y="62"/>
                    <a:pt x="39" y="70"/>
                    <a:pt x="25" y="70"/>
                  </a:cubicBezTo>
                  <a:cubicBezTo>
                    <a:pt x="11" y="70"/>
                    <a:pt x="0" y="60"/>
                    <a:pt x="0" y="4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14"/>
                    <a:pt x="35" y="8"/>
                    <a:pt x="25" y="8"/>
                  </a:cubicBezTo>
                  <a:cubicBezTo>
                    <a:pt x="16" y="8"/>
                    <a:pt x="10" y="14"/>
                    <a:pt x="1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89FB044D-4A51-46FE-ADBC-FB1890B4E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189"/>
              <a:ext cx="215" cy="621"/>
            </a:xfrm>
            <a:custGeom>
              <a:avLst/>
              <a:gdLst>
                <a:gd name="T0" fmla="*/ 20 w 33"/>
                <a:gd name="T1" fmla="*/ 35 h 95"/>
                <a:gd name="T2" fmla="*/ 20 w 33"/>
                <a:gd name="T3" fmla="*/ 74 h 95"/>
                <a:gd name="T4" fmla="*/ 30 w 33"/>
                <a:gd name="T5" fmla="*/ 86 h 95"/>
                <a:gd name="T6" fmla="*/ 33 w 33"/>
                <a:gd name="T7" fmla="*/ 89 h 95"/>
                <a:gd name="T8" fmla="*/ 33 w 33"/>
                <a:gd name="T9" fmla="*/ 92 h 95"/>
                <a:gd name="T10" fmla="*/ 30 w 33"/>
                <a:gd name="T11" fmla="*/ 95 h 95"/>
                <a:gd name="T12" fmla="*/ 11 w 33"/>
                <a:gd name="T13" fmla="*/ 75 h 95"/>
                <a:gd name="T14" fmla="*/ 11 w 33"/>
                <a:gd name="T15" fmla="*/ 35 h 95"/>
                <a:gd name="T16" fmla="*/ 4 w 33"/>
                <a:gd name="T17" fmla="*/ 35 h 95"/>
                <a:gd name="T18" fmla="*/ 0 w 33"/>
                <a:gd name="T19" fmla="*/ 32 h 95"/>
                <a:gd name="T20" fmla="*/ 0 w 33"/>
                <a:gd name="T21" fmla="*/ 30 h 95"/>
                <a:gd name="T22" fmla="*/ 4 w 33"/>
                <a:gd name="T23" fmla="*/ 27 h 95"/>
                <a:gd name="T24" fmla="*/ 11 w 33"/>
                <a:gd name="T25" fmla="*/ 27 h 95"/>
                <a:gd name="T26" fmla="*/ 11 w 33"/>
                <a:gd name="T27" fmla="*/ 3 h 95"/>
                <a:gd name="T28" fmla="*/ 14 w 33"/>
                <a:gd name="T29" fmla="*/ 0 h 95"/>
                <a:gd name="T30" fmla="*/ 17 w 33"/>
                <a:gd name="T31" fmla="*/ 0 h 95"/>
                <a:gd name="T32" fmla="*/ 20 w 33"/>
                <a:gd name="T33" fmla="*/ 3 h 95"/>
                <a:gd name="T34" fmla="*/ 20 w 33"/>
                <a:gd name="T35" fmla="*/ 27 h 95"/>
                <a:gd name="T36" fmla="*/ 30 w 33"/>
                <a:gd name="T37" fmla="*/ 27 h 95"/>
                <a:gd name="T38" fmla="*/ 33 w 33"/>
                <a:gd name="T39" fmla="*/ 30 h 95"/>
                <a:gd name="T40" fmla="*/ 33 w 33"/>
                <a:gd name="T41" fmla="*/ 32 h 95"/>
                <a:gd name="T42" fmla="*/ 30 w 33"/>
                <a:gd name="T43" fmla="*/ 35 h 95"/>
                <a:gd name="T44" fmla="*/ 20 w 33"/>
                <a:gd name="T4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5">
                  <a:moveTo>
                    <a:pt x="20" y="35"/>
                  </a:moveTo>
                  <a:cubicBezTo>
                    <a:pt x="20" y="74"/>
                    <a:pt x="20" y="74"/>
                    <a:pt x="20" y="74"/>
                  </a:cubicBezTo>
                  <a:cubicBezTo>
                    <a:pt x="20" y="82"/>
                    <a:pt x="24" y="85"/>
                    <a:pt x="30" y="86"/>
                  </a:cubicBezTo>
                  <a:cubicBezTo>
                    <a:pt x="32" y="86"/>
                    <a:pt x="33" y="87"/>
                    <a:pt x="33" y="89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4"/>
                    <a:pt x="32" y="95"/>
                    <a:pt x="30" y="95"/>
                  </a:cubicBezTo>
                  <a:cubicBezTo>
                    <a:pt x="18" y="95"/>
                    <a:pt x="11" y="87"/>
                    <a:pt x="11" y="7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4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3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53CE5DA-0ECD-466D-BFE1-2BDC177A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" y="2365"/>
              <a:ext cx="333" cy="615"/>
            </a:xfrm>
            <a:custGeom>
              <a:avLst/>
              <a:gdLst>
                <a:gd name="T0" fmla="*/ 5 w 51"/>
                <a:gd name="T1" fmla="*/ 91 h 94"/>
                <a:gd name="T2" fmla="*/ 5 w 51"/>
                <a:gd name="T3" fmla="*/ 88 h 94"/>
                <a:gd name="T4" fmla="*/ 8 w 51"/>
                <a:gd name="T5" fmla="*/ 85 h 94"/>
                <a:gd name="T6" fmla="*/ 19 w 51"/>
                <a:gd name="T7" fmla="*/ 73 h 94"/>
                <a:gd name="T8" fmla="*/ 21 w 51"/>
                <a:gd name="T9" fmla="*/ 67 h 94"/>
                <a:gd name="T10" fmla="*/ 0 w 51"/>
                <a:gd name="T11" fmla="*/ 4 h 94"/>
                <a:gd name="T12" fmla="*/ 3 w 51"/>
                <a:gd name="T13" fmla="*/ 0 h 94"/>
                <a:gd name="T14" fmla="*/ 6 w 51"/>
                <a:gd name="T15" fmla="*/ 0 h 94"/>
                <a:gd name="T16" fmla="*/ 10 w 51"/>
                <a:gd name="T17" fmla="*/ 3 h 94"/>
                <a:gd name="T18" fmla="*/ 25 w 51"/>
                <a:gd name="T19" fmla="*/ 53 h 94"/>
                <a:gd name="T20" fmla="*/ 42 w 51"/>
                <a:gd name="T21" fmla="*/ 3 h 94"/>
                <a:gd name="T22" fmla="*/ 45 w 51"/>
                <a:gd name="T23" fmla="*/ 0 h 94"/>
                <a:gd name="T24" fmla="*/ 48 w 51"/>
                <a:gd name="T25" fmla="*/ 0 h 94"/>
                <a:gd name="T26" fmla="*/ 51 w 51"/>
                <a:gd name="T27" fmla="*/ 4 h 94"/>
                <a:gd name="T28" fmla="*/ 27 w 51"/>
                <a:gd name="T29" fmla="*/ 74 h 94"/>
                <a:gd name="T30" fmla="*/ 8 w 51"/>
                <a:gd name="T31" fmla="*/ 94 h 94"/>
                <a:gd name="T32" fmla="*/ 5 w 51"/>
                <a:gd name="T3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94">
                  <a:moveTo>
                    <a:pt x="5" y="91"/>
                  </a:moveTo>
                  <a:cubicBezTo>
                    <a:pt x="5" y="88"/>
                    <a:pt x="5" y="88"/>
                    <a:pt x="5" y="88"/>
                  </a:cubicBezTo>
                  <a:cubicBezTo>
                    <a:pt x="5" y="86"/>
                    <a:pt x="6" y="85"/>
                    <a:pt x="8" y="85"/>
                  </a:cubicBezTo>
                  <a:cubicBezTo>
                    <a:pt x="14" y="84"/>
                    <a:pt x="17" y="80"/>
                    <a:pt x="19" y="73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10" y="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"/>
                    <a:pt x="43" y="0"/>
                    <a:pt x="4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1"/>
                    <a:pt x="51" y="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4" y="86"/>
                    <a:pt x="19" y="93"/>
                    <a:pt x="8" y="94"/>
                  </a:cubicBezTo>
                  <a:cubicBezTo>
                    <a:pt x="6" y="94"/>
                    <a:pt x="5" y="93"/>
                    <a:pt x="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C7AD2D8-1FD2-47F5-BD26-0EFFA984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649B322-759B-4320-8D43-E5ECB91CC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8" y="3124"/>
              <a:ext cx="333" cy="458"/>
            </a:xfrm>
            <a:custGeom>
              <a:avLst/>
              <a:gdLst>
                <a:gd name="T0" fmla="*/ 51 w 51"/>
                <a:gd name="T1" fmla="*/ 24 h 70"/>
                <a:gd name="T2" fmla="*/ 51 w 51"/>
                <a:gd name="T3" fmla="*/ 47 h 70"/>
                <a:gd name="T4" fmla="*/ 25 w 51"/>
                <a:gd name="T5" fmla="*/ 70 h 70"/>
                <a:gd name="T6" fmla="*/ 0 w 51"/>
                <a:gd name="T7" fmla="*/ 47 h 70"/>
                <a:gd name="T8" fmla="*/ 0 w 51"/>
                <a:gd name="T9" fmla="*/ 24 h 70"/>
                <a:gd name="T10" fmla="*/ 25 w 51"/>
                <a:gd name="T11" fmla="*/ 0 h 70"/>
                <a:gd name="T12" fmla="*/ 51 w 51"/>
                <a:gd name="T13" fmla="*/ 24 h 70"/>
                <a:gd name="T14" fmla="*/ 9 w 51"/>
                <a:gd name="T15" fmla="*/ 25 h 70"/>
                <a:gd name="T16" fmla="*/ 9 w 51"/>
                <a:gd name="T17" fmla="*/ 46 h 70"/>
                <a:gd name="T18" fmla="*/ 25 w 51"/>
                <a:gd name="T19" fmla="*/ 62 h 70"/>
                <a:gd name="T20" fmla="*/ 42 w 51"/>
                <a:gd name="T21" fmla="*/ 46 h 70"/>
                <a:gd name="T22" fmla="*/ 42 w 51"/>
                <a:gd name="T23" fmla="*/ 25 h 70"/>
                <a:gd name="T24" fmla="*/ 25 w 51"/>
                <a:gd name="T25" fmla="*/ 9 h 70"/>
                <a:gd name="T26" fmla="*/ 9 w 51"/>
                <a:gd name="T27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70">
                  <a:moveTo>
                    <a:pt x="51" y="24"/>
                  </a:moveTo>
                  <a:cubicBezTo>
                    <a:pt x="51" y="47"/>
                    <a:pt x="51" y="47"/>
                    <a:pt x="51" y="47"/>
                  </a:cubicBezTo>
                  <a:cubicBezTo>
                    <a:pt x="51" y="61"/>
                    <a:pt x="40" y="70"/>
                    <a:pt x="25" y="70"/>
                  </a:cubicBezTo>
                  <a:cubicBezTo>
                    <a:pt x="11" y="70"/>
                    <a:pt x="0" y="61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1" y="10"/>
                    <a:pt x="51" y="24"/>
                  </a:cubicBezTo>
                  <a:close/>
                  <a:moveTo>
                    <a:pt x="9" y="25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5" y="62"/>
                    <a:pt x="42" y="56"/>
                    <a:pt x="42" y="46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14"/>
                    <a:pt x="35" y="9"/>
                    <a:pt x="25" y="9"/>
                  </a:cubicBezTo>
                  <a:cubicBezTo>
                    <a:pt x="16" y="9"/>
                    <a:pt x="9" y="14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60A4F3-C38B-4CF2-9C41-5313F17F0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" y="3124"/>
              <a:ext cx="326" cy="628"/>
            </a:xfrm>
            <a:custGeom>
              <a:avLst/>
              <a:gdLst>
                <a:gd name="T0" fmla="*/ 50 w 50"/>
                <a:gd name="T1" fmla="*/ 5 h 96"/>
                <a:gd name="T2" fmla="*/ 50 w 50"/>
                <a:gd name="T3" fmla="*/ 73 h 96"/>
                <a:gd name="T4" fmla="*/ 25 w 50"/>
                <a:gd name="T5" fmla="*/ 96 h 96"/>
                <a:gd name="T6" fmla="*/ 1 w 50"/>
                <a:gd name="T7" fmla="*/ 76 h 96"/>
                <a:gd name="T8" fmla="*/ 4 w 50"/>
                <a:gd name="T9" fmla="*/ 73 h 96"/>
                <a:gd name="T10" fmla="*/ 7 w 50"/>
                <a:gd name="T11" fmla="*/ 73 h 96"/>
                <a:gd name="T12" fmla="*/ 10 w 50"/>
                <a:gd name="T13" fmla="*/ 76 h 96"/>
                <a:gd name="T14" fmla="*/ 25 w 50"/>
                <a:gd name="T15" fmla="*/ 88 h 96"/>
                <a:gd name="T16" fmla="*/ 41 w 50"/>
                <a:gd name="T17" fmla="*/ 72 h 96"/>
                <a:gd name="T18" fmla="*/ 41 w 50"/>
                <a:gd name="T19" fmla="*/ 60 h 96"/>
                <a:gd name="T20" fmla="*/ 25 w 50"/>
                <a:gd name="T21" fmla="*/ 68 h 96"/>
                <a:gd name="T22" fmla="*/ 1 w 50"/>
                <a:gd name="T23" fmla="*/ 44 h 96"/>
                <a:gd name="T24" fmla="*/ 1 w 50"/>
                <a:gd name="T25" fmla="*/ 24 h 96"/>
                <a:gd name="T26" fmla="*/ 25 w 50"/>
                <a:gd name="T27" fmla="*/ 0 h 96"/>
                <a:gd name="T28" fmla="*/ 42 w 50"/>
                <a:gd name="T29" fmla="*/ 8 h 96"/>
                <a:gd name="T30" fmla="*/ 42 w 50"/>
                <a:gd name="T31" fmla="*/ 5 h 96"/>
                <a:gd name="T32" fmla="*/ 45 w 50"/>
                <a:gd name="T33" fmla="*/ 2 h 96"/>
                <a:gd name="T34" fmla="*/ 47 w 50"/>
                <a:gd name="T35" fmla="*/ 2 h 96"/>
                <a:gd name="T36" fmla="*/ 50 w 50"/>
                <a:gd name="T37" fmla="*/ 5 h 96"/>
                <a:gd name="T38" fmla="*/ 41 w 50"/>
                <a:gd name="T39" fmla="*/ 43 h 96"/>
                <a:gd name="T40" fmla="*/ 41 w 50"/>
                <a:gd name="T41" fmla="*/ 25 h 96"/>
                <a:gd name="T42" fmla="*/ 25 w 50"/>
                <a:gd name="T43" fmla="*/ 9 h 96"/>
                <a:gd name="T44" fmla="*/ 10 w 50"/>
                <a:gd name="T45" fmla="*/ 25 h 96"/>
                <a:gd name="T46" fmla="*/ 10 w 50"/>
                <a:gd name="T47" fmla="*/ 43 h 96"/>
                <a:gd name="T48" fmla="*/ 25 w 50"/>
                <a:gd name="T49" fmla="*/ 59 h 96"/>
                <a:gd name="T50" fmla="*/ 41 w 50"/>
                <a:gd name="T51" fmla="*/ 4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96">
                  <a:moveTo>
                    <a:pt x="50" y="5"/>
                  </a:moveTo>
                  <a:cubicBezTo>
                    <a:pt x="50" y="73"/>
                    <a:pt x="50" y="73"/>
                    <a:pt x="50" y="73"/>
                  </a:cubicBezTo>
                  <a:cubicBezTo>
                    <a:pt x="50" y="87"/>
                    <a:pt x="40" y="96"/>
                    <a:pt x="25" y="96"/>
                  </a:cubicBezTo>
                  <a:cubicBezTo>
                    <a:pt x="12" y="96"/>
                    <a:pt x="2" y="89"/>
                    <a:pt x="1" y="76"/>
                  </a:cubicBezTo>
                  <a:cubicBezTo>
                    <a:pt x="0" y="74"/>
                    <a:pt x="1" y="73"/>
                    <a:pt x="4" y="73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9" y="73"/>
                    <a:pt x="10" y="74"/>
                    <a:pt x="10" y="76"/>
                  </a:cubicBezTo>
                  <a:cubicBezTo>
                    <a:pt x="12" y="83"/>
                    <a:pt x="16" y="88"/>
                    <a:pt x="25" y="88"/>
                  </a:cubicBezTo>
                  <a:cubicBezTo>
                    <a:pt x="35" y="88"/>
                    <a:pt x="41" y="82"/>
                    <a:pt x="41" y="7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38" y="65"/>
                    <a:pt x="32" y="68"/>
                    <a:pt x="25" y="68"/>
                  </a:cubicBezTo>
                  <a:cubicBezTo>
                    <a:pt x="10" y="68"/>
                    <a:pt x="1" y="58"/>
                    <a:pt x="1" y="4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0"/>
                    <a:pt x="10" y="0"/>
                    <a:pt x="25" y="0"/>
                  </a:cubicBezTo>
                  <a:cubicBezTo>
                    <a:pt x="32" y="0"/>
                    <a:pt x="38" y="3"/>
                    <a:pt x="42" y="8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"/>
                    <a:pt x="43" y="2"/>
                    <a:pt x="45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2"/>
                    <a:pt x="50" y="3"/>
                    <a:pt x="50" y="5"/>
                  </a:cubicBezTo>
                  <a:close/>
                  <a:moveTo>
                    <a:pt x="41" y="4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53"/>
                    <a:pt x="16" y="59"/>
                    <a:pt x="25" y="59"/>
                  </a:cubicBezTo>
                  <a:cubicBezTo>
                    <a:pt x="35" y="59"/>
                    <a:pt x="41" y="53"/>
                    <a:pt x="4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A2331217-7885-4A8E-BC94-D50EF29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8" y="3124"/>
              <a:ext cx="326" cy="458"/>
            </a:xfrm>
            <a:custGeom>
              <a:avLst/>
              <a:gdLst>
                <a:gd name="T0" fmla="*/ 9 w 50"/>
                <a:gd name="T1" fmla="*/ 36 h 70"/>
                <a:gd name="T2" fmla="*/ 9 w 50"/>
                <a:gd name="T3" fmla="*/ 46 h 70"/>
                <a:gd name="T4" fmla="*/ 25 w 50"/>
                <a:gd name="T5" fmla="*/ 62 h 70"/>
                <a:gd name="T6" fmla="*/ 40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9 w 50"/>
                <a:gd name="T29" fmla="*/ 36 h 70"/>
                <a:gd name="T30" fmla="*/ 9 w 50"/>
                <a:gd name="T31" fmla="*/ 25 h 70"/>
                <a:gd name="T32" fmla="*/ 9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9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9" y="3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56"/>
                    <a:pt x="16" y="62"/>
                    <a:pt x="25" y="62"/>
                  </a:cubicBezTo>
                  <a:cubicBezTo>
                    <a:pt x="34" y="62"/>
                    <a:pt x="38" y="57"/>
                    <a:pt x="40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8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0" y="0"/>
                    <a:pt x="25" y="0"/>
                  </a:cubicBezTo>
                  <a:cubicBezTo>
                    <a:pt x="39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9" y="36"/>
                  </a:lnTo>
                  <a:close/>
                  <a:moveTo>
                    <a:pt x="9" y="25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4" y="9"/>
                    <a:pt x="25" y="9"/>
                  </a:cubicBezTo>
                  <a:cubicBezTo>
                    <a:pt x="16" y="9"/>
                    <a:pt x="9" y="15"/>
                    <a:pt x="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49DCDA6-0723-4465-A9DF-D62788D50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" y="2960"/>
              <a:ext cx="215" cy="615"/>
            </a:xfrm>
            <a:custGeom>
              <a:avLst/>
              <a:gdLst>
                <a:gd name="T0" fmla="*/ 19 w 33"/>
                <a:gd name="T1" fmla="*/ 35 h 94"/>
                <a:gd name="T2" fmla="*/ 19 w 33"/>
                <a:gd name="T3" fmla="*/ 74 h 94"/>
                <a:gd name="T4" fmla="*/ 30 w 33"/>
                <a:gd name="T5" fmla="*/ 86 h 94"/>
                <a:gd name="T6" fmla="*/ 33 w 33"/>
                <a:gd name="T7" fmla="*/ 89 h 94"/>
                <a:gd name="T8" fmla="*/ 33 w 33"/>
                <a:gd name="T9" fmla="*/ 91 h 94"/>
                <a:gd name="T10" fmla="*/ 30 w 33"/>
                <a:gd name="T11" fmla="*/ 94 h 94"/>
                <a:gd name="T12" fmla="*/ 10 w 33"/>
                <a:gd name="T13" fmla="*/ 75 h 94"/>
                <a:gd name="T14" fmla="*/ 10 w 33"/>
                <a:gd name="T15" fmla="*/ 35 h 94"/>
                <a:gd name="T16" fmla="*/ 3 w 33"/>
                <a:gd name="T17" fmla="*/ 35 h 94"/>
                <a:gd name="T18" fmla="*/ 0 w 33"/>
                <a:gd name="T19" fmla="*/ 32 h 94"/>
                <a:gd name="T20" fmla="*/ 0 w 33"/>
                <a:gd name="T21" fmla="*/ 30 h 94"/>
                <a:gd name="T22" fmla="*/ 3 w 33"/>
                <a:gd name="T23" fmla="*/ 27 h 94"/>
                <a:gd name="T24" fmla="*/ 10 w 33"/>
                <a:gd name="T25" fmla="*/ 27 h 94"/>
                <a:gd name="T26" fmla="*/ 10 w 33"/>
                <a:gd name="T27" fmla="*/ 3 h 94"/>
                <a:gd name="T28" fmla="*/ 13 w 33"/>
                <a:gd name="T29" fmla="*/ 0 h 94"/>
                <a:gd name="T30" fmla="*/ 16 w 33"/>
                <a:gd name="T31" fmla="*/ 0 h 94"/>
                <a:gd name="T32" fmla="*/ 19 w 33"/>
                <a:gd name="T33" fmla="*/ 3 h 94"/>
                <a:gd name="T34" fmla="*/ 19 w 33"/>
                <a:gd name="T35" fmla="*/ 27 h 94"/>
                <a:gd name="T36" fmla="*/ 30 w 33"/>
                <a:gd name="T37" fmla="*/ 27 h 94"/>
                <a:gd name="T38" fmla="*/ 33 w 33"/>
                <a:gd name="T39" fmla="*/ 30 h 94"/>
                <a:gd name="T40" fmla="*/ 33 w 33"/>
                <a:gd name="T41" fmla="*/ 32 h 94"/>
                <a:gd name="T42" fmla="*/ 30 w 33"/>
                <a:gd name="T43" fmla="*/ 35 h 94"/>
                <a:gd name="T44" fmla="*/ 19 w 33"/>
                <a:gd name="T45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94">
                  <a:moveTo>
                    <a:pt x="19" y="35"/>
                  </a:moveTo>
                  <a:cubicBezTo>
                    <a:pt x="19" y="74"/>
                    <a:pt x="19" y="74"/>
                    <a:pt x="19" y="74"/>
                  </a:cubicBezTo>
                  <a:cubicBezTo>
                    <a:pt x="19" y="82"/>
                    <a:pt x="24" y="85"/>
                    <a:pt x="30" y="86"/>
                  </a:cubicBezTo>
                  <a:cubicBezTo>
                    <a:pt x="32" y="86"/>
                    <a:pt x="33" y="86"/>
                    <a:pt x="33" y="89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3"/>
                    <a:pt x="32" y="94"/>
                    <a:pt x="30" y="94"/>
                  </a:cubicBezTo>
                  <a:cubicBezTo>
                    <a:pt x="17" y="94"/>
                    <a:pt x="10" y="87"/>
                    <a:pt x="10" y="7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1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3" y="28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4"/>
                    <a:pt x="32" y="35"/>
                    <a:pt x="30" y="35"/>
                  </a:cubicBezTo>
                  <a:lnTo>
                    <a:pt x="19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40C2142-F6F4-4205-A3B8-ECBC3797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" y="2960"/>
              <a:ext cx="326" cy="615"/>
            </a:xfrm>
            <a:custGeom>
              <a:avLst/>
              <a:gdLst>
                <a:gd name="T0" fmla="*/ 50 w 50"/>
                <a:gd name="T1" fmla="*/ 49 h 94"/>
                <a:gd name="T2" fmla="*/ 50 w 50"/>
                <a:gd name="T3" fmla="*/ 91 h 94"/>
                <a:gd name="T4" fmla="*/ 46 w 50"/>
                <a:gd name="T5" fmla="*/ 94 h 94"/>
                <a:gd name="T6" fmla="*/ 44 w 50"/>
                <a:gd name="T7" fmla="*/ 94 h 94"/>
                <a:gd name="T8" fmla="*/ 40 w 50"/>
                <a:gd name="T9" fmla="*/ 91 h 94"/>
                <a:gd name="T10" fmla="*/ 40 w 50"/>
                <a:gd name="T11" fmla="*/ 50 h 94"/>
                <a:gd name="T12" fmla="*/ 25 w 50"/>
                <a:gd name="T13" fmla="*/ 34 h 94"/>
                <a:gd name="T14" fmla="*/ 9 w 50"/>
                <a:gd name="T15" fmla="*/ 50 h 94"/>
                <a:gd name="T16" fmla="*/ 9 w 50"/>
                <a:gd name="T17" fmla="*/ 91 h 94"/>
                <a:gd name="T18" fmla="*/ 6 w 50"/>
                <a:gd name="T19" fmla="*/ 94 h 94"/>
                <a:gd name="T20" fmla="*/ 3 w 50"/>
                <a:gd name="T21" fmla="*/ 94 h 94"/>
                <a:gd name="T22" fmla="*/ 0 w 50"/>
                <a:gd name="T23" fmla="*/ 91 h 94"/>
                <a:gd name="T24" fmla="*/ 0 w 50"/>
                <a:gd name="T25" fmla="*/ 3 h 94"/>
                <a:gd name="T26" fmla="*/ 3 w 50"/>
                <a:gd name="T27" fmla="*/ 0 h 94"/>
                <a:gd name="T28" fmla="*/ 6 w 50"/>
                <a:gd name="T29" fmla="*/ 0 h 94"/>
                <a:gd name="T30" fmla="*/ 9 w 50"/>
                <a:gd name="T31" fmla="*/ 3 h 94"/>
                <a:gd name="T32" fmla="*/ 9 w 50"/>
                <a:gd name="T33" fmla="*/ 33 h 94"/>
                <a:gd name="T34" fmla="*/ 26 w 50"/>
                <a:gd name="T35" fmla="*/ 25 h 94"/>
                <a:gd name="T36" fmla="*/ 50 w 50"/>
                <a:gd name="T37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4">
                  <a:moveTo>
                    <a:pt x="50" y="49"/>
                  </a:moveTo>
                  <a:cubicBezTo>
                    <a:pt x="50" y="91"/>
                    <a:pt x="50" y="91"/>
                    <a:pt x="50" y="91"/>
                  </a:cubicBezTo>
                  <a:cubicBezTo>
                    <a:pt x="50" y="93"/>
                    <a:pt x="49" y="94"/>
                    <a:pt x="46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1" y="94"/>
                    <a:pt x="40" y="93"/>
                    <a:pt x="40" y="91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0" y="40"/>
                    <a:pt x="34" y="34"/>
                    <a:pt x="25" y="34"/>
                  </a:cubicBezTo>
                  <a:cubicBezTo>
                    <a:pt x="16" y="34"/>
                    <a:pt x="9" y="40"/>
                    <a:pt x="9" y="5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3"/>
                    <a:pt x="8" y="94"/>
                    <a:pt x="6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3"/>
                    <a:pt x="0" y="9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3" y="28"/>
                    <a:pt x="18" y="25"/>
                    <a:pt x="26" y="25"/>
                  </a:cubicBezTo>
                  <a:cubicBezTo>
                    <a:pt x="40" y="25"/>
                    <a:pt x="50" y="35"/>
                    <a:pt x="5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3CE6894-E13A-40A4-B1C2-D867103542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6" y="3124"/>
              <a:ext cx="326" cy="458"/>
            </a:xfrm>
            <a:custGeom>
              <a:avLst/>
              <a:gdLst>
                <a:gd name="T0" fmla="*/ 10 w 50"/>
                <a:gd name="T1" fmla="*/ 36 h 70"/>
                <a:gd name="T2" fmla="*/ 10 w 50"/>
                <a:gd name="T3" fmla="*/ 46 h 70"/>
                <a:gd name="T4" fmla="*/ 25 w 50"/>
                <a:gd name="T5" fmla="*/ 62 h 70"/>
                <a:gd name="T6" fmla="*/ 41 w 50"/>
                <a:gd name="T7" fmla="*/ 50 h 70"/>
                <a:gd name="T8" fmla="*/ 44 w 50"/>
                <a:gd name="T9" fmla="*/ 47 h 70"/>
                <a:gd name="T10" fmla="*/ 47 w 50"/>
                <a:gd name="T11" fmla="*/ 47 h 70"/>
                <a:gd name="T12" fmla="*/ 50 w 50"/>
                <a:gd name="T13" fmla="*/ 50 h 70"/>
                <a:gd name="T14" fmla="*/ 25 w 50"/>
                <a:gd name="T15" fmla="*/ 70 h 70"/>
                <a:gd name="T16" fmla="*/ 0 w 50"/>
                <a:gd name="T17" fmla="*/ 47 h 70"/>
                <a:gd name="T18" fmla="*/ 0 w 50"/>
                <a:gd name="T19" fmla="*/ 24 h 70"/>
                <a:gd name="T20" fmla="*/ 25 w 50"/>
                <a:gd name="T21" fmla="*/ 0 h 70"/>
                <a:gd name="T22" fmla="*/ 50 w 50"/>
                <a:gd name="T23" fmla="*/ 24 h 70"/>
                <a:gd name="T24" fmla="*/ 50 w 50"/>
                <a:gd name="T25" fmla="*/ 33 h 70"/>
                <a:gd name="T26" fmla="*/ 47 w 50"/>
                <a:gd name="T27" fmla="*/ 36 h 70"/>
                <a:gd name="T28" fmla="*/ 10 w 50"/>
                <a:gd name="T29" fmla="*/ 36 h 70"/>
                <a:gd name="T30" fmla="*/ 10 w 50"/>
                <a:gd name="T31" fmla="*/ 25 h 70"/>
                <a:gd name="T32" fmla="*/ 10 w 50"/>
                <a:gd name="T33" fmla="*/ 28 h 70"/>
                <a:gd name="T34" fmla="*/ 41 w 50"/>
                <a:gd name="T35" fmla="*/ 28 h 70"/>
                <a:gd name="T36" fmla="*/ 41 w 50"/>
                <a:gd name="T37" fmla="*/ 25 h 70"/>
                <a:gd name="T38" fmla="*/ 25 w 50"/>
                <a:gd name="T39" fmla="*/ 9 h 70"/>
                <a:gd name="T40" fmla="*/ 10 w 50"/>
                <a:gd name="T41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0">
                  <a:moveTo>
                    <a:pt x="10" y="3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0" y="56"/>
                    <a:pt x="16" y="62"/>
                    <a:pt x="25" y="62"/>
                  </a:cubicBezTo>
                  <a:cubicBezTo>
                    <a:pt x="35" y="62"/>
                    <a:pt x="39" y="57"/>
                    <a:pt x="41" y="50"/>
                  </a:cubicBezTo>
                  <a:cubicBezTo>
                    <a:pt x="41" y="48"/>
                    <a:pt x="42" y="47"/>
                    <a:pt x="44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9" y="47"/>
                    <a:pt x="50" y="48"/>
                    <a:pt x="50" y="50"/>
                  </a:cubicBezTo>
                  <a:cubicBezTo>
                    <a:pt x="48" y="63"/>
                    <a:pt x="39" y="70"/>
                    <a:pt x="25" y="70"/>
                  </a:cubicBezTo>
                  <a:cubicBezTo>
                    <a:pt x="11" y="70"/>
                    <a:pt x="0" y="60"/>
                    <a:pt x="0" y="4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40" y="0"/>
                    <a:pt x="50" y="10"/>
                    <a:pt x="50" y="24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5"/>
                    <a:pt x="49" y="36"/>
                    <a:pt x="47" y="36"/>
                  </a:cubicBezTo>
                  <a:lnTo>
                    <a:pt x="10" y="36"/>
                  </a:lnTo>
                  <a:close/>
                  <a:moveTo>
                    <a:pt x="10" y="25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15"/>
                    <a:pt x="35" y="9"/>
                    <a:pt x="25" y="9"/>
                  </a:cubicBezTo>
                  <a:cubicBezTo>
                    <a:pt x="16" y="9"/>
                    <a:pt x="10" y="15"/>
                    <a:pt x="1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18920E8-0FDF-4489-BE6A-FC09B200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" y="3131"/>
              <a:ext cx="189" cy="444"/>
            </a:xfrm>
            <a:custGeom>
              <a:avLst/>
              <a:gdLst>
                <a:gd name="T0" fmla="*/ 29 w 29"/>
                <a:gd name="T1" fmla="*/ 3 h 68"/>
                <a:gd name="T2" fmla="*/ 29 w 29"/>
                <a:gd name="T3" fmla="*/ 7 h 68"/>
                <a:gd name="T4" fmla="*/ 26 w 29"/>
                <a:gd name="T5" fmla="*/ 10 h 68"/>
                <a:gd name="T6" fmla="*/ 9 w 29"/>
                <a:gd name="T7" fmla="*/ 28 h 68"/>
                <a:gd name="T8" fmla="*/ 9 w 29"/>
                <a:gd name="T9" fmla="*/ 65 h 68"/>
                <a:gd name="T10" fmla="*/ 6 w 29"/>
                <a:gd name="T11" fmla="*/ 68 h 68"/>
                <a:gd name="T12" fmla="*/ 3 w 29"/>
                <a:gd name="T13" fmla="*/ 68 h 68"/>
                <a:gd name="T14" fmla="*/ 0 w 29"/>
                <a:gd name="T15" fmla="*/ 65 h 68"/>
                <a:gd name="T16" fmla="*/ 0 w 29"/>
                <a:gd name="T17" fmla="*/ 4 h 68"/>
                <a:gd name="T18" fmla="*/ 3 w 29"/>
                <a:gd name="T19" fmla="*/ 1 h 68"/>
                <a:gd name="T20" fmla="*/ 6 w 29"/>
                <a:gd name="T21" fmla="*/ 1 h 68"/>
                <a:gd name="T22" fmla="*/ 9 w 29"/>
                <a:gd name="T23" fmla="*/ 4 h 68"/>
                <a:gd name="T24" fmla="*/ 9 w 29"/>
                <a:gd name="T25" fmla="*/ 10 h 68"/>
                <a:gd name="T26" fmla="*/ 26 w 29"/>
                <a:gd name="T27" fmla="*/ 0 h 68"/>
                <a:gd name="T28" fmla="*/ 29 w 29"/>
                <a:gd name="T29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68">
                  <a:moveTo>
                    <a:pt x="29" y="3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9"/>
                    <a:pt x="28" y="10"/>
                    <a:pt x="26" y="10"/>
                  </a:cubicBezTo>
                  <a:cubicBezTo>
                    <a:pt x="14" y="10"/>
                    <a:pt x="9" y="16"/>
                    <a:pt x="9" y="28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9" y="67"/>
                    <a:pt x="8" y="68"/>
                    <a:pt x="6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9" y="2"/>
                    <a:pt x="9" y="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3"/>
                    <a:pt x="18" y="0"/>
                    <a:pt x="26" y="0"/>
                  </a:cubicBezTo>
                  <a:cubicBezTo>
                    <a:pt x="28" y="0"/>
                    <a:pt x="29" y="1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9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58A62313-F682-47BE-8B35-5A6440620279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2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D58645DB-E5D6-4409-9D66-E52223F38A12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accent1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E37A8F-265A-46DA-9504-645977C5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600" y="2848658"/>
            <a:ext cx="3988800" cy="1160685"/>
          </a:xfrm>
          <a:prstGeom prst="rect">
            <a:avLst/>
          </a:prstGeom>
        </p:spPr>
      </p:pic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6023-6CD1-4891-89E9-F9C4A08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0D03-91DB-462E-AD1F-950B52E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CDD2-4841-40FF-9CEF-DC647FC1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B7F3250-FEBB-4019-9FF7-7191F316CB53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3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8988" y="2489304"/>
            <a:ext cx="2700000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PICTURES</a:t>
            </a:r>
            <a:br>
              <a:rPr lang="en-GB" sz="900" dirty="0">
                <a:latin typeface="+mn-lt"/>
                <a:cs typeface="Sweco Sans" panose="00000500000000000000" pitchFamily="2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Sweco PickIt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in the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Templafy pane on the right side of the screen</a:t>
            </a:r>
            <a:endParaRPr lang="en-GB" altLang="da-DK" sz="90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to browse for a picture 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on the frame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insert from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Sweco PickIt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change size or focus of the picture</a:t>
            </a:r>
          </a:p>
          <a:p>
            <a:pPr eaLnBrk="1" hangingPunct="1">
              <a:spcAft>
                <a:spcPts val="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If you delete the picture and insert a new one, the picture may lie in front of the text or graphic. If this happens, select the picture, 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Send to Back</a:t>
            </a:r>
          </a:p>
        </p:txBody>
      </p: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3779" y="4709997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52800" y="1090645"/>
            <a:ext cx="2700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Insert predefined slides and elements from the Templafy button.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from the dropdown menu or from the buttons in the Templafy pane on the right side of the screen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GUIDES</a:t>
            </a:r>
            <a:endParaRPr lang="en-GB" sz="16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Sweco Sans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+ option + ctrl + G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719139" y="370464"/>
            <a:ext cx="10748962" cy="66353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en-GB" sz="3200" b="0" noProof="1">
                <a:solidFill>
                  <a:schemeClr val="tx1"/>
                </a:solidFill>
                <a:latin typeface="+mj-lt"/>
                <a:cs typeface="Sweco Sans" panose="00000500000000000000" pitchFamily="2" charset="0"/>
              </a:rPr>
              <a:t>TIPS &amp; TRICKS - YOUR USER GUIDE</a:t>
            </a:r>
          </a:p>
        </p:txBody>
      </p:sp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33B0CDC-0181-4786-A414-249C073F3466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21" name="Footer Placeholder 8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7032278" y="3864098"/>
            <a:ext cx="341204" cy="321707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1" y="1379439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3712" y="1090645"/>
            <a:ext cx="25005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Layout </a:t>
            </a:r>
            <a:r>
              <a:rPr lang="en-GB" sz="900" dirty="0">
                <a:solidFill>
                  <a:srgbClr val="000000"/>
                </a:solidFill>
                <a:latin typeface="+mn-lt"/>
                <a:ea typeface="Sweco Sans" panose="00000500000000000000" pitchFamily="2" charset="0"/>
              </a:rPr>
              <a:t>to view a dropdown menu of possible slide layouts</a:t>
            </a:r>
            <a:endParaRPr lang="en-GB" sz="900" dirty="0">
              <a:latin typeface="+mn-lt"/>
              <a:ea typeface="Sweco Sans" panose="000005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8922" y="2018546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08922" y="1201551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118304" y="5271023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15606" y="1954734"/>
            <a:ext cx="457143" cy="257143"/>
          </a:xfrm>
          <a:prstGeom prst="rect">
            <a:avLst/>
          </a:prstGeom>
        </p:spPr>
      </p:pic>
      <p:sp>
        <p:nvSpPr>
          <p:cNvPr id="33" name="Text Box 2">
            <a:extLst>
              <a:ext uri="{FF2B5EF4-FFF2-40B4-BE49-F238E27FC236}">
                <a16:creationId xmlns:a16="http://schemas.microsoft.com/office/drawing/2014/main" id="{339602C1-3D95-4C7F-A52B-E86E789B72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631" y="1090645"/>
            <a:ext cx="2569926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Sweco Sans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Sweco Sans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Sweco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weco Sans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Sweco Sans" panose="00000500000000000000" pitchFamily="2" charset="0"/>
              </a:rPr>
              <a:t>TEXT STYLES / </a:t>
            </a:r>
            <a:r>
              <a:rPr lang="en-GB" sz="1600" cap="all" baseline="0" dirty="0">
                <a:latin typeface="+mn-lt"/>
                <a:cs typeface="Sweco Sans" panose="00000500000000000000" pitchFamily="2" charset="0"/>
              </a:rPr>
              <a:t>levels</a:t>
            </a:r>
            <a:endParaRPr lang="en-GB" altLang="da-DK" sz="1600" b="0" cap="all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Decrease list level 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can be used to jump through text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These are the levels / text styles in placeholders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baseline="0" noProof="1">
              <a:solidFill>
                <a:schemeClr val="tx1"/>
              </a:solidFill>
              <a:latin typeface="+mn-lt"/>
              <a:cs typeface="Sweco Sans" panose="00000500000000000000" pitchFamily="2" charset="0"/>
            </a:endParaRP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menu to reset position, size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and formatting of the slide placeholders to 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Sweco Sans" panose="00000500000000000000" pitchFamily="2" charset="0"/>
              </a:rPr>
              <a:t>their default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75911-EB36-4EC7-B3F6-4DF5EF4D202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9140" y="2513770"/>
            <a:ext cx="2078382" cy="236382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5735D0-5634-413C-85F8-B1AA64D4CE8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21" y="2719500"/>
            <a:ext cx="1749342" cy="6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8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58775" y="656823"/>
            <a:ext cx="11472863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61633" y="2234044"/>
            <a:ext cx="10152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0" b="0" i="1" noProof="0" dirty="0">
                <a:solidFill>
                  <a:schemeClr val="bg1"/>
                </a:solidFill>
              </a:rPr>
              <a:t>Do not use </a:t>
            </a:r>
            <a:endParaRPr lang="en-GB" sz="18000" b="0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466813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A0FCD250-89DC-44ED-9CE4-A7E7C1BE0177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P Agenda Section" hidden="1"/>
          <p:cNvGrpSpPr/>
          <p:nvPr userDrawn="1"/>
        </p:nvGrpSpPr>
        <p:grpSpPr>
          <a:xfrm>
            <a:off x="2294966" y="2085631"/>
            <a:ext cx="9539410" cy="369332"/>
            <a:chOff x="1797664" y="2085631"/>
            <a:chExt cx="9539409" cy="369332"/>
          </a:xfrm>
          <a:noFill/>
        </p:grpSpPr>
        <p:sp>
          <p:nvSpPr>
            <p:cNvPr id="20" name="Section Title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dirty="0"/>
                <a:t>&lt;TEXT&gt;</a:t>
              </a:r>
            </a:p>
          </p:txBody>
        </p:sp>
        <p:sp>
          <p:nvSpPr>
            <p:cNvPr id="21" name="Section Number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dirty="0"/>
                <a:t>&lt;N&gt;</a:t>
              </a:r>
            </a:p>
          </p:txBody>
        </p:sp>
        <p:sp>
          <p:nvSpPr>
            <p:cNvPr id="22" name="Slide Number"/>
            <p:cNvSpPr txBox="1">
              <a:spLocks/>
            </p:cNvSpPr>
            <p:nvPr userDrawn="1"/>
          </p:nvSpPr>
          <p:spPr>
            <a:xfrm>
              <a:off x="10700079" y="2085631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dirty="0"/>
                <a:t>&lt;P&gt;</a:t>
              </a:r>
            </a:p>
          </p:txBody>
        </p:sp>
        <p:sp>
          <p:nvSpPr>
            <p:cNvPr id="24" name="Timeslot"/>
            <p:cNvSpPr txBox="1">
              <a:spLocks/>
            </p:cNvSpPr>
            <p:nvPr userDrawn="1"/>
          </p:nvSpPr>
          <p:spPr>
            <a:xfrm>
              <a:off x="8578295" y="2085631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&lt;TIMESLOT&gt;</a:t>
              </a:r>
            </a:p>
          </p:txBody>
        </p:sp>
        <p:sp>
          <p:nvSpPr>
            <p:cNvPr id="28" name="Responsible"/>
            <p:cNvSpPr txBox="1">
              <a:spLocks/>
            </p:cNvSpPr>
            <p:nvPr userDrawn="1"/>
          </p:nvSpPr>
          <p:spPr>
            <a:xfrm>
              <a:off x="7091465" y="2085631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&lt;RESPONSIBLE&gt;</a:t>
              </a:r>
            </a:p>
          </p:txBody>
        </p:sp>
        <p:sp>
          <p:nvSpPr>
            <p:cNvPr id="29" name="Duration"/>
            <p:cNvSpPr txBox="1">
              <a:spLocks/>
            </p:cNvSpPr>
            <p:nvPr userDrawn="1"/>
          </p:nvSpPr>
          <p:spPr>
            <a:xfrm>
              <a:off x="9925356" y="2085631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2294966" y="2616963"/>
            <a:ext cx="9539406" cy="369332"/>
            <a:chOff x="1797664" y="2616963"/>
            <a:chExt cx="9539406" cy="369332"/>
          </a:xfrm>
          <a:noFill/>
        </p:grpSpPr>
        <p:sp>
          <p:nvSpPr>
            <p:cNvPr id="32" name="Section Title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b="1" dirty="0"/>
                <a:t>&lt;TEXT&gt;</a:t>
              </a:r>
            </a:p>
          </p:txBody>
        </p:sp>
        <p:sp>
          <p:nvSpPr>
            <p:cNvPr id="33" name="Section Number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b="1" dirty="0"/>
                <a:t>&lt;N&gt;</a:t>
              </a:r>
            </a:p>
          </p:txBody>
        </p:sp>
        <p:sp>
          <p:nvSpPr>
            <p:cNvPr id="34" name="Slide Number"/>
            <p:cNvSpPr txBox="1">
              <a:spLocks/>
            </p:cNvSpPr>
            <p:nvPr userDrawn="1"/>
          </p:nvSpPr>
          <p:spPr>
            <a:xfrm>
              <a:off x="10700076" y="2616963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b="1" dirty="0"/>
                <a:t>&lt;P&gt;</a:t>
              </a:r>
            </a:p>
          </p:txBody>
        </p:sp>
        <p:sp>
          <p:nvSpPr>
            <p:cNvPr id="35" name="Timeslot"/>
            <p:cNvSpPr txBox="1">
              <a:spLocks/>
            </p:cNvSpPr>
            <p:nvPr userDrawn="1"/>
          </p:nvSpPr>
          <p:spPr>
            <a:xfrm>
              <a:off x="8578292" y="2616963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&lt;TIMESLOT&gt;</a:t>
              </a:r>
            </a:p>
          </p:txBody>
        </p:sp>
        <p:sp>
          <p:nvSpPr>
            <p:cNvPr id="36" name="Responsible"/>
            <p:cNvSpPr txBox="1">
              <a:spLocks/>
            </p:cNvSpPr>
            <p:nvPr userDrawn="1"/>
          </p:nvSpPr>
          <p:spPr>
            <a:xfrm>
              <a:off x="7091462" y="2616963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&lt;RESPONSIBLE&gt;</a:t>
              </a:r>
            </a:p>
          </p:txBody>
        </p:sp>
        <p:sp>
          <p:nvSpPr>
            <p:cNvPr id="37" name="Duration"/>
            <p:cNvSpPr txBox="1">
              <a:spLocks/>
            </p:cNvSpPr>
            <p:nvPr userDrawn="1"/>
          </p:nvSpPr>
          <p:spPr>
            <a:xfrm>
              <a:off x="9925353" y="2616963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2763107" y="3148295"/>
            <a:ext cx="9071268" cy="369332"/>
            <a:chOff x="2265804" y="3155687"/>
            <a:chExt cx="9071267" cy="369332"/>
          </a:xfrm>
          <a:noFill/>
        </p:grpSpPr>
        <p:sp>
          <p:nvSpPr>
            <p:cNvPr id="39" name="Section Title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dirty="0"/>
                <a:t>&lt;TEXT&gt;</a:t>
              </a:r>
            </a:p>
          </p:txBody>
        </p:sp>
        <p:sp>
          <p:nvSpPr>
            <p:cNvPr id="40" name="Section Number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dirty="0"/>
                <a:t>&lt;N&gt;</a:t>
              </a:r>
            </a:p>
          </p:txBody>
        </p:sp>
        <p:sp>
          <p:nvSpPr>
            <p:cNvPr id="41" name="Slide Number"/>
            <p:cNvSpPr txBox="1">
              <a:spLocks/>
            </p:cNvSpPr>
            <p:nvPr userDrawn="1"/>
          </p:nvSpPr>
          <p:spPr>
            <a:xfrm>
              <a:off x="10700077" y="3155687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dirty="0"/>
                <a:t>&lt;P&gt;</a:t>
              </a:r>
            </a:p>
          </p:txBody>
        </p:sp>
        <p:sp>
          <p:nvSpPr>
            <p:cNvPr id="42" name="Timeslot"/>
            <p:cNvSpPr txBox="1">
              <a:spLocks/>
            </p:cNvSpPr>
            <p:nvPr userDrawn="1"/>
          </p:nvSpPr>
          <p:spPr>
            <a:xfrm>
              <a:off x="8578293" y="3155687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&lt;TIMESLOT&gt;</a:t>
              </a:r>
            </a:p>
          </p:txBody>
        </p:sp>
        <p:sp>
          <p:nvSpPr>
            <p:cNvPr id="43" name="Responsible"/>
            <p:cNvSpPr txBox="1">
              <a:spLocks/>
            </p:cNvSpPr>
            <p:nvPr userDrawn="1"/>
          </p:nvSpPr>
          <p:spPr>
            <a:xfrm>
              <a:off x="7091462" y="3155687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&lt;RESPONSIBLE&gt;</a:t>
              </a:r>
            </a:p>
          </p:txBody>
        </p:sp>
        <p:sp>
          <p:nvSpPr>
            <p:cNvPr id="44" name="Duration"/>
            <p:cNvSpPr txBox="1">
              <a:spLocks/>
            </p:cNvSpPr>
            <p:nvPr userDrawn="1"/>
          </p:nvSpPr>
          <p:spPr>
            <a:xfrm>
              <a:off x="9925354" y="3155687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dirty="0"/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2763106" y="3679627"/>
            <a:ext cx="9071265" cy="369332"/>
            <a:chOff x="2265804" y="3694411"/>
            <a:chExt cx="9071265" cy="369332"/>
          </a:xfrm>
          <a:noFill/>
        </p:grpSpPr>
        <p:sp>
          <p:nvSpPr>
            <p:cNvPr id="46" name="Section Title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GB" sz="1600" b="1" dirty="0"/>
                <a:t>&lt;TEXT&gt;</a:t>
              </a:r>
            </a:p>
          </p:txBody>
        </p:sp>
        <p:sp>
          <p:nvSpPr>
            <p:cNvPr id="47" name="Section Number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600" b="1" dirty="0"/>
                <a:t>&lt;N&gt;</a:t>
              </a:r>
            </a:p>
          </p:txBody>
        </p:sp>
        <p:sp>
          <p:nvSpPr>
            <p:cNvPr id="48" name="Slide Number"/>
            <p:cNvSpPr txBox="1">
              <a:spLocks/>
            </p:cNvSpPr>
            <p:nvPr userDrawn="1"/>
          </p:nvSpPr>
          <p:spPr>
            <a:xfrm>
              <a:off x="10700075" y="3694411"/>
              <a:ext cx="636994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600" b="1" dirty="0"/>
                <a:t>&lt;P&gt;</a:t>
              </a:r>
            </a:p>
          </p:txBody>
        </p:sp>
        <p:sp>
          <p:nvSpPr>
            <p:cNvPr id="49" name="Timeslot"/>
            <p:cNvSpPr txBox="1">
              <a:spLocks/>
            </p:cNvSpPr>
            <p:nvPr userDrawn="1"/>
          </p:nvSpPr>
          <p:spPr>
            <a:xfrm>
              <a:off x="8578291" y="3694411"/>
              <a:ext cx="1257061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&lt;TIMESLOT&gt;</a:t>
              </a:r>
            </a:p>
          </p:txBody>
        </p:sp>
        <p:sp>
          <p:nvSpPr>
            <p:cNvPr id="50" name="Responsible"/>
            <p:cNvSpPr txBox="1">
              <a:spLocks/>
            </p:cNvSpPr>
            <p:nvPr userDrawn="1"/>
          </p:nvSpPr>
          <p:spPr>
            <a:xfrm>
              <a:off x="7091461" y="3694411"/>
              <a:ext cx="1388067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&lt;RESPONSIBLE&gt;</a:t>
              </a:r>
            </a:p>
          </p:txBody>
        </p:sp>
        <p:sp>
          <p:nvSpPr>
            <p:cNvPr id="51" name="Duration"/>
            <p:cNvSpPr txBox="1">
              <a:spLocks/>
            </p:cNvSpPr>
            <p:nvPr userDrawn="1"/>
          </p:nvSpPr>
          <p:spPr>
            <a:xfrm>
              <a:off x="9925352" y="3694411"/>
              <a:ext cx="684723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1600" b="1" dirty="0"/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43002-6DB0-464A-A397-AE98E8505112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2329200" y="1440000"/>
            <a:ext cx="9500400" cy="720000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143B-E9ED-4A96-97FE-BBE214623D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0180F20-B20C-4048-800D-8AB7E167450C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9791-2129-4A8C-9EA9-889951FA65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2245-AA04-4C2A-82AD-95B8B22D93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94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2000" y="1440000"/>
            <a:ext cx="11401201" cy="4683600"/>
            <a:chOff x="1295081" y="-570461"/>
            <a:chExt cx="6719407" cy="4683600"/>
          </a:xfrm>
        </p:grpSpPr>
        <p:sp>
          <p:nvSpPr>
            <p:cNvPr id="72" name="Section Title" hidden="1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214" y="-570461"/>
              <a:ext cx="5601274" cy="4683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9334267">
                <a:lnSpc>
                  <a:spcPct val="83000"/>
                </a:lnSpc>
                <a:tabLst>
                  <a:tab pos="9512062" algn="l"/>
                </a:tabLst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&lt;TEXT&gt;</a:t>
              </a:r>
            </a:p>
          </p:txBody>
        </p:sp>
        <p:sp>
          <p:nvSpPr>
            <p:cNvPr id="73" name="Section Number" hidden="1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95081" y="-570461"/>
              <a:ext cx="1012048" cy="92880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lnSpc>
                  <a:spcPct val="83000"/>
                </a:lnSpc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&lt;N&gt;</a:t>
              </a:r>
            </a:p>
          </p:txBody>
        </p:sp>
        <p:sp>
          <p:nvSpPr>
            <p:cNvPr id="74" name="Slide Number" hidden="1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imeslot" hidden="1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Responsible" hidden="1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Duration" hidden="1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432000" y="1440000"/>
            <a:ext cx="11399644" cy="4683600"/>
            <a:chOff x="679534" y="2085631"/>
            <a:chExt cx="6718483" cy="4683600"/>
          </a:xfrm>
        </p:grpSpPr>
        <p:sp>
          <p:nvSpPr>
            <p:cNvPr id="79" name="Section Title" hidden="1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5600353" cy="46836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9334267">
                <a:lnSpc>
                  <a:spcPct val="83000"/>
                </a:lnSpc>
                <a:tabLst>
                  <a:tab pos="9512062" algn="l"/>
                </a:tabLst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&lt;TEXT&gt;</a:t>
              </a:r>
            </a:p>
          </p:txBody>
        </p:sp>
        <p:sp>
          <p:nvSpPr>
            <p:cNvPr id="80" name="Section Number" hidden="1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79534" y="2085631"/>
              <a:ext cx="1011534" cy="92966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noAutofit/>
            </a:bodyPr>
            <a:lstStyle/>
            <a:p>
              <a:pPr algn="r">
                <a:lnSpc>
                  <a:spcPct val="83000"/>
                </a:lnSpc>
              </a:pPr>
              <a:r>
                <a:rPr lang="en-GB" sz="8000" b="0" dirty="0">
                  <a:solidFill>
                    <a:schemeClr val="tx1"/>
                  </a:solidFill>
                  <a:latin typeface="+mj-lt"/>
                </a:rPr>
                <a:t>&lt;N&gt;</a:t>
              </a:r>
            </a:p>
          </p:txBody>
        </p:sp>
        <p:sp>
          <p:nvSpPr>
            <p:cNvPr id="81" name="Slide Number" hidden="1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imeslot" hidden="1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Responsible" hidden="1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Duration" hidden="1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000" b="1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129EA-5958-4519-BBC1-7CB132E5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80F20-B20C-4048-800D-8AB7E167450C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BBFAC-5C79-4771-8875-6E35A3B0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A444-0CD2-4E7A-9436-E5ECB352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9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5F86745-A26F-4FF5-B01C-A98DE921B3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</p:spPr>
        <p:txBody>
          <a:bodyPr lIns="144000" tIns="108000"/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Click here and insert picture via Sweco PickIt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50" y="1439999"/>
            <a:ext cx="7531200" cy="4697275"/>
          </a:xfrm>
        </p:spPr>
        <p:txBody>
          <a:bodyPr anchor="t" anchorCtr="0"/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29200" y="5058000"/>
            <a:ext cx="65412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2400" b="0"/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2400" b="0"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488CA253-86B3-4DAA-9705-E004BCFF7250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3FB4-0F92-4657-B18D-50345A56BE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FC19-6D98-4E66-BD7D-27AC127472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AF99-45C6-424A-934A-469EB1BFC1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C544180-6680-4A38-BC6B-C798692B7D1B}"/>
              </a:ext>
            </a:extLst>
          </p:cNvPr>
          <p:cNvSpPr/>
          <p:nvPr userDrawn="1"/>
        </p:nvSpPr>
        <p:spPr>
          <a:xfrm>
            <a:off x="360000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4" name="Logo on top">
            <a:extLst>
              <a:ext uri="{FF2B5EF4-FFF2-40B4-BE49-F238E27FC236}">
                <a16:creationId xmlns:a16="http://schemas.microsoft.com/office/drawing/2014/main" id="{F44F6126-0CBE-414C-8423-AD1264CA45A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0023560" y="360000"/>
            <a:ext cx="1806482" cy="525661"/>
          </a:xfrm>
          <a:custGeom>
            <a:avLst/>
            <a:gdLst>
              <a:gd name="connsiteX0" fmla="*/ 7513220 w 12146905"/>
              <a:gd name="connsiteY0" fmla="*/ 2291559 h 3532848"/>
              <a:gd name="connsiteX1" fmla="*/ 7170136 w 12146905"/>
              <a:gd name="connsiteY1" fmla="*/ 2765246 h 3532848"/>
              <a:gd name="connsiteX2" fmla="*/ 7513220 w 12146905"/>
              <a:gd name="connsiteY2" fmla="*/ 3238566 h 3532848"/>
              <a:gd name="connsiteX3" fmla="*/ 7513220 w 12146905"/>
              <a:gd name="connsiteY3" fmla="*/ 3238860 h 3532848"/>
              <a:gd name="connsiteX4" fmla="*/ 7839840 w 12146905"/>
              <a:gd name="connsiteY4" fmla="*/ 2765540 h 3532848"/>
              <a:gd name="connsiteX5" fmla="*/ 7513220 w 12146905"/>
              <a:gd name="connsiteY5" fmla="*/ 2291559 h 3532848"/>
              <a:gd name="connsiteX6" fmla="*/ 3804649 w 12146905"/>
              <a:gd name="connsiteY6" fmla="*/ 2013583 h 3532848"/>
              <a:gd name="connsiteX7" fmla="*/ 4849922 w 12146905"/>
              <a:gd name="connsiteY7" fmla="*/ 2013583 h 3532848"/>
              <a:gd name="connsiteX8" fmla="*/ 4849922 w 12146905"/>
              <a:gd name="connsiteY8" fmla="*/ 2291401 h 3532848"/>
              <a:gd name="connsiteX9" fmla="*/ 4180439 w 12146905"/>
              <a:gd name="connsiteY9" fmla="*/ 2291401 h 3532848"/>
              <a:gd name="connsiteX10" fmla="*/ 4180439 w 12146905"/>
              <a:gd name="connsiteY10" fmla="*/ 2602146 h 3532848"/>
              <a:gd name="connsiteX11" fmla="*/ 4800899 w 12146905"/>
              <a:gd name="connsiteY11" fmla="*/ 2602146 h 3532848"/>
              <a:gd name="connsiteX12" fmla="*/ 4800899 w 12146905"/>
              <a:gd name="connsiteY12" fmla="*/ 2896207 h 3532848"/>
              <a:gd name="connsiteX13" fmla="*/ 4180439 w 12146905"/>
              <a:gd name="connsiteY13" fmla="*/ 2896207 h 3532848"/>
              <a:gd name="connsiteX14" fmla="*/ 4180439 w 12146905"/>
              <a:gd name="connsiteY14" fmla="*/ 3222607 h 3532848"/>
              <a:gd name="connsiteX15" fmla="*/ 4866312 w 12146905"/>
              <a:gd name="connsiteY15" fmla="*/ 3222607 h 3532848"/>
              <a:gd name="connsiteX16" fmla="*/ 4866312 w 12146905"/>
              <a:gd name="connsiteY16" fmla="*/ 3516153 h 3532848"/>
              <a:gd name="connsiteX17" fmla="*/ 3804649 w 12146905"/>
              <a:gd name="connsiteY17" fmla="*/ 3516153 h 3532848"/>
              <a:gd name="connsiteX18" fmla="*/ 1387556 w 12146905"/>
              <a:gd name="connsiteY18" fmla="*/ 2013583 h 3532848"/>
              <a:gd name="connsiteX19" fmla="*/ 1795758 w 12146905"/>
              <a:gd name="connsiteY19" fmla="*/ 2013583 h 3532848"/>
              <a:gd name="connsiteX20" fmla="*/ 1975090 w 12146905"/>
              <a:gd name="connsiteY20" fmla="*/ 3157341 h 3532848"/>
              <a:gd name="connsiteX21" fmla="*/ 1991774 w 12146905"/>
              <a:gd name="connsiteY21" fmla="*/ 3157341 h 3532848"/>
              <a:gd name="connsiteX22" fmla="*/ 2187864 w 12146905"/>
              <a:gd name="connsiteY22" fmla="*/ 2013583 h 3532848"/>
              <a:gd name="connsiteX23" fmla="*/ 2694111 w 12146905"/>
              <a:gd name="connsiteY23" fmla="*/ 2013583 h 3532848"/>
              <a:gd name="connsiteX24" fmla="*/ 2906296 w 12146905"/>
              <a:gd name="connsiteY24" fmla="*/ 3157341 h 3532848"/>
              <a:gd name="connsiteX25" fmla="*/ 3102312 w 12146905"/>
              <a:gd name="connsiteY25" fmla="*/ 2013583 h 3532848"/>
              <a:gd name="connsiteX26" fmla="*/ 3494345 w 12146905"/>
              <a:gd name="connsiteY26" fmla="*/ 2013583 h 3532848"/>
              <a:gd name="connsiteX27" fmla="*/ 3151261 w 12146905"/>
              <a:gd name="connsiteY27" fmla="*/ 3516153 h 3532848"/>
              <a:gd name="connsiteX28" fmla="*/ 2645088 w 12146905"/>
              <a:gd name="connsiteY28" fmla="*/ 3516153 h 3532848"/>
              <a:gd name="connsiteX29" fmla="*/ 2432903 w 12146905"/>
              <a:gd name="connsiteY29" fmla="*/ 2356593 h 3532848"/>
              <a:gd name="connsiteX30" fmla="*/ 2236886 w 12146905"/>
              <a:gd name="connsiteY30" fmla="*/ 3516153 h 3532848"/>
              <a:gd name="connsiteX31" fmla="*/ 1714397 w 12146905"/>
              <a:gd name="connsiteY31" fmla="*/ 3516153 h 3532848"/>
              <a:gd name="connsiteX32" fmla="*/ 6043709 w 12146905"/>
              <a:gd name="connsiteY32" fmla="*/ 1997656 h 3532848"/>
              <a:gd name="connsiteX33" fmla="*/ 6153557 w 12146905"/>
              <a:gd name="connsiteY33" fmla="*/ 2003222 h 3532848"/>
              <a:gd name="connsiteX34" fmla="*/ 6484117 w 12146905"/>
              <a:gd name="connsiteY34" fmla="*/ 2062836 h 3532848"/>
              <a:gd name="connsiteX35" fmla="*/ 6451264 w 12146905"/>
              <a:gd name="connsiteY35" fmla="*/ 2389383 h 3532848"/>
              <a:gd name="connsiteX36" fmla="*/ 6059011 w 12146905"/>
              <a:gd name="connsiteY36" fmla="*/ 2291265 h 3532848"/>
              <a:gd name="connsiteX37" fmla="*/ 5585764 w 12146905"/>
              <a:gd name="connsiteY37" fmla="*/ 2765246 h 3532848"/>
              <a:gd name="connsiteX38" fmla="*/ 6092011 w 12146905"/>
              <a:gd name="connsiteY38" fmla="*/ 3238566 h 3532848"/>
              <a:gd name="connsiteX39" fmla="*/ 6467727 w 12146905"/>
              <a:gd name="connsiteY39" fmla="*/ 3157205 h 3532848"/>
              <a:gd name="connsiteX40" fmla="*/ 6484117 w 12146905"/>
              <a:gd name="connsiteY40" fmla="*/ 3467362 h 3532848"/>
              <a:gd name="connsiteX41" fmla="*/ 6043503 w 12146905"/>
              <a:gd name="connsiteY41" fmla="*/ 3532848 h 3532848"/>
              <a:gd name="connsiteX42" fmla="*/ 5177709 w 12146905"/>
              <a:gd name="connsiteY42" fmla="*/ 2765246 h 3532848"/>
              <a:gd name="connsiteX43" fmla="*/ 5865883 w 12146905"/>
              <a:gd name="connsiteY43" fmla="*/ 2009177 h 3532848"/>
              <a:gd name="connsiteX44" fmla="*/ 7513220 w 12146905"/>
              <a:gd name="connsiteY44" fmla="*/ 1997645 h 3532848"/>
              <a:gd name="connsiteX45" fmla="*/ 8264285 w 12146905"/>
              <a:gd name="connsiteY45" fmla="*/ 2765246 h 3532848"/>
              <a:gd name="connsiteX46" fmla="*/ 7513220 w 12146905"/>
              <a:gd name="connsiteY46" fmla="*/ 3532848 h 3532848"/>
              <a:gd name="connsiteX47" fmla="*/ 6761934 w 12146905"/>
              <a:gd name="connsiteY47" fmla="*/ 2765540 h 3532848"/>
              <a:gd name="connsiteX48" fmla="*/ 7513220 w 12146905"/>
              <a:gd name="connsiteY48" fmla="*/ 1997939 h 3532848"/>
              <a:gd name="connsiteX49" fmla="*/ 6043503 w 12146905"/>
              <a:gd name="connsiteY49" fmla="*/ 1997645 h 3532848"/>
              <a:gd name="connsiteX50" fmla="*/ 6043870 w 12146905"/>
              <a:gd name="connsiteY50" fmla="*/ 1997645 h 3532848"/>
              <a:gd name="connsiteX51" fmla="*/ 6043709 w 12146905"/>
              <a:gd name="connsiteY51" fmla="*/ 1997656 h 3532848"/>
              <a:gd name="connsiteX52" fmla="*/ 653020 w 12146905"/>
              <a:gd name="connsiteY52" fmla="*/ 1997571 h 3532848"/>
              <a:gd name="connsiteX53" fmla="*/ 653020 w 12146905"/>
              <a:gd name="connsiteY53" fmla="*/ 1997644 h 3532848"/>
              <a:gd name="connsiteX54" fmla="*/ 1045126 w 12146905"/>
              <a:gd name="connsiteY54" fmla="*/ 2046667 h 3532848"/>
              <a:gd name="connsiteX55" fmla="*/ 1012273 w 12146905"/>
              <a:gd name="connsiteY55" fmla="*/ 2356456 h 3532848"/>
              <a:gd name="connsiteX56" fmla="*/ 685873 w 12146905"/>
              <a:gd name="connsiteY56" fmla="*/ 2291264 h 3532848"/>
              <a:gd name="connsiteX57" fmla="*/ 407982 w 12146905"/>
              <a:gd name="connsiteY57" fmla="*/ 2422162 h 3532848"/>
              <a:gd name="connsiteX58" fmla="*/ 1126928 w 12146905"/>
              <a:gd name="connsiteY58" fmla="*/ 3042182 h 3532848"/>
              <a:gd name="connsiteX59" fmla="*/ 456931 w 12146905"/>
              <a:gd name="connsiteY59" fmla="*/ 3532553 h 3532848"/>
              <a:gd name="connsiteX60" fmla="*/ 16390 w 12146905"/>
              <a:gd name="connsiteY60" fmla="*/ 3467362 h 3532848"/>
              <a:gd name="connsiteX61" fmla="*/ 49170 w 12146905"/>
              <a:gd name="connsiteY61" fmla="*/ 3140594 h 3532848"/>
              <a:gd name="connsiteX62" fmla="*/ 456931 w 12146905"/>
              <a:gd name="connsiteY62" fmla="*/ 3238566 h 3532848"/>
              <a:gd name="connsiteX63" fmla="*/ 702043 w 12146905"/>
              <a:gd name="connsiteY63" fmla="*/ 3091572 h 3532848"/>
              <a:gd name="connsiteX64" fmla="*/ 0 w 12146905"/>
              <a:gd name="connsiteY64" fmla="*/ 2454501 h 3532848"/>
              <a:gd name="connsiteX65" fmla="*/ 653020 w 12146905"/>
              <a:gd name="connsiteY65" fmla="*/ 1997571 h 3532848"/>
              <a:gd name="connsiteX66" fmla="*/ 10571500 w 12146905"/>
              <a:gd name="connsiteY66" fmla="*/ 1908566 h 3532848"/>
              <a:gd name="connsiteX67" fmla="*/ 9638971 w 12146905"/>
              <a:gd name="connsiteY67" fmla="*/ 2840580 h 3532848"/>
              <a:gd name="connsiteX68" fmla="*/ 9638971 w 12146905"/>
              <a:gd name="connsiteY68" fmla="*/ 3149782 h 3532848"/>
              <a:gd name="connsiteX69" fmla="*/ 11513729 w 12146905"/>
              <a:gd name="connsiteY69" fmla="*/ 3149782 h 3532848"/>
              <a:gd name="connsiteX70" fmla="*/ 11513729 w 12146905"/>
              <a:gd name="connsiteY70" fmla="*/ 2840580 h 3532848"/>
              <a:gd name="connsiteX71" fmla="*/ 9659109 w 12146905"/>
              <a:gd name="connsiteY71" fmla="*/ 467440 h 3532848"/>
              <a:gd name="connsiteX72" fmla="*/ 10571500 w 12146905"/>
              <a:gd name="connsiteY72" fmla="*/ 1389752 h 3532848"/>
              <a:gd name="connsiteX73" fmla="*/ 11478821 w 12146905"/>
              <a:gd name="connsiteY73" fmla="*/ 482727 h 3532848"/>
              <a:gd name="connsiteX74" fmla="*/ 11742969 w 12146905"/>
              <a:gd name="connsiteY74" fmla="*/ 741509 h 3532848"/>
              <a:gd name="connsiteX75" fmla="*/ 11006822 w 12146905"/>
              <a:gd name="connsiteY75" fmla="*/ 1477728 h 3532848"/>
              <a:gd name="connsiteX76" fmla="*/ 12146905 w 12146905"/>
              <a:gd name="connsiteY76" fmla="*/ 1479565 h 3532848"/>
              <a:gd name="connsiteX77" fmla="*/ 12146905 w 12146905"/>
              <a:gd name="connsiteY77" fmla="*/ 1823384 h 3532848"/>
              <a:gd name="connsiteX78" fmla="*/ 11010276 w 12146905"/>
              <a:gd name="connsiteY78" fmla="*/ 1823384 h 3532848"/>
              <a:gd name="connsiteX79" fmla="*/ 11882685 w 12146905"/>
              <a:gd name="connsiteY79" fmla="*/ 2686090 h 3532848"/>
              <a:gd name="connsiteX80" fmla="*/ 11882685 w 12146905"/>
              <a:gd name="connsiteY80" fmla="*/ 3518810 h 3532848"/>
              <a:gd name="connsiteX81" fmla="*/ 9270090 w 12146905"/>
              <a:gd name="connsiteY81" fmla="*/ 3518810 h 3532848"/>
              <a:gd name="connsiteX82" fmla="*/ 9270090 w 12146905"/>
              <a:gd name="connsiteY82" fmla="*/ 2686090 h 3532848"/>
              <a:gd name="connsiteX83" fmla="*/ 10142572 w 12146905"/>
              <a:gd name="connsiteY83" fmla="*/ 1823384 h 3532848"/>
              <a:gd name="connsiteX84" fmla="*/ 9010719 w 12146905"/>
              <a:gd name="connsiteY84" fmla="*/ 1823384 h 3532848"/>
              <a:gd name="connsiteX85" fmla="*/ 9010719 w 12146905"/>
              <a:gd name="connsiteY85" fmla="*/ 1479565 h 3532848"/>
              <a:gd name="connsiteX86" fmla="*/ 10148010 w 12146905"/>
              <a:gd name="connsiteY86" fmla="*/ 1479565 h 3532848"/>
              <a:gd name="connsiteX87" fmla="*/ 9399739 w 12146905"/>
              <a:gd name="connsiteY87" fmla="*/ 732028 h 3532848"/>
              <a:gd name="connsiteX88" fmla="*/ 10577674 w 12146905"/>
              <a:gd name="connsiteY88" fmla="*/ 0 h 3532848"/>
              <a:gd name="connsiteX89" fmla="*/ 10577968 w 12146905"/>
              <a:gd name="connsiteY89" fmla="*/ 0 h 3532848"/>
              <a:gd name="connsiteX90" fmla="*/ 10948098 w 12146905"/>
              <a:gd name="connsiteY90" fmla="*/ 369836 h 3532848"/>
              <a:gd name="connsiteX91" fmla="*/ 10578262 w 12146905"/>
              <a:gd name="connsiteY91" fmla="*/ 740260 h 3532848"/>
              <a:gd name="connsiteX92" fmla="*/ 10207838 w 12146905"/>
              <a:gd name="connsiteY92" fmla="*/ 370424 h 3532848"/>
              <a:gd name="connsiteX93" fmla="*/ 10577674 w 12146905"/>
              <a:gd name="connsiteY93" fmla="*/ 0 h 35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2146905" h="3532848">
                <a:moveTo>
                  <a:pt x="7513220" y="2291559"/>
                </a:moveTo>
                <a:cubicBezTo>
                  <a:pt x="7268402" y="2291559"/>
                  <a:pt x="7170136" y="2503891"/>
                  <a:pt x="7170136" y="2765246"/>
                </a:cubicBezTo>
                <a:cubicBezTo>
                  <a:pt x="7170136" y="3010211"/>
                  <a:pt x="7267961" y="3238566"/>
                  <a:pt x="7513220" y="3238566"/>
                </a:cubicBezTo>
                <a:lnTo>
                  <a:pt x="7513220" y="3238860"/>
                </a:lnTo>
                <a:cubicBezTo>
                  <a:pt x="7758038" y="3238860"/>
                  <a:pt x="7839840" y="3010505"/>
                  <a:pt x="7839840" y="2765540"/>
                </a:cubicBezTo>
                <a:cubicBezTo>
                  <a:pt x="7839840" y="2503891"/>
                  <a:pt x="7758038" y="2291559"/>
                  <a:pt x="7513220" y="2291559"/>
                </a:cubicBezTo>
                <a:close/>
                <a:moveTo>
                  <a:pt x="3804649" y="2013583"/>
                </a:moveTo>
                <a:lnTo>
                  <a:pt x="4849922" y="2013583"/>
                </a:lnTo>
                <a:lnTo>
                  <a:pt x="4849922" y="2291401"/>
                </a:lnTo>
                <a:lnTo>
                  <a:pt x="4180439" y="2291401"/>
                </a:lnTo>
                <a:lnTo>
                  <a:pt x="4180439" y="2602146"/>
                </a:lnTo>
                <a:lnTo>
                  <a:pt x="4800899" y="2602146"/>
                </a:lnTo>
                <a:lnTo>
                  <a:pt x="4800899" y="2896207"/>
                </a:lnTo>
                <a:lnTo>
                  <a:pt x="4180439" y="2896207"/>
                </a:lnTo>
                <a:lnTo>
                  <a:pt x="4180439" y="3222607"/>
                </a:lnTo>
                <a:lnTo>
                  <a:pt x="4866312" y="3222607"/>
                </a:lnTo>
                <a:lnTo>
                  <a:pt x="4866312" y="3516153"/>
                </a:lnTo>
                <a:lnTo>
                  <a:pt x="3804649" y="3516153"/>
                </a:lnTo>
                <a:close/>
                <a:moveTo>
                  <a:pt x="1387556" y="2013583"/>
                </a:moveTo>
                <a:lnTo>
                  <a:pt x="1795758" y="2013583"/>
                </a:lnTo>
                <a:lnTo>
                  <a:pt x="1975090" y="3157341"/>
                </a:lnTo>
                <a:lnTo>
                  <a:pt x="1991774" y="3157341"/>
                </a:lnTo>
                <a:lnTo>
                  <a:pt x="2187864" y="2013583"/>
                </a:lnTo>
                <a:lnTo>
                  <a:pt x="2694111" y="2013583"/>
                </a:lnTo>
                <a:lnTo>
                  <a:pt x="2906296" y="3157341"/>
                </a:lnTo>
                <a:lnTo>
                  <a:pt x="3102312" y="2013583"/>
                </a:lnTo>
                <a:lnTo>
                  <a:pt x="3494345" y="2013583"/>
                </a:lnTo>
                <a:lnTo>
                  <a:pt x="3151261" y="3516153"/>
                </a:lnTo>
                <a:lnTo>
                  <a:pt x="2645088" y="3516153"/>
                </a:lnTo>
                <a:lnTo>
                  <a:pt x="2432903" y="2356593"/>
                </a:lnTo>
                <a:lnTo>
                  <a:pt x="2236886" y="3516153"/>
                </a:lnTo>
                <a:lnTo>
                  <a:pt x="1714397" y="3516153"/>
                </a:lnTo>
                <a:close/>
                <a:moveTo>
                  <a:pt x="6043709" y="1997656"/>
                </a:moveTo>
                <a:lnTo>
                  <a:pt x="6153557" y="2003222"/>
                </a:lnTo>
                <a:cubicBezTo>
                  <a:pt x="6263723" y="2013874"/>
                  <a:pt x="6374147" y="2038252"/>
                  <a:pt x="6484117" y="2062836"/>
                </a:cubicBezTo>
                <a:lnTo>
                  <a:pt x="6451264" y="2389383"/>
                </a:lnTo>
                <a:cubicBezTo>
                  <a:pt x="6320682" y="2324213"/>
                  <a:pt x="6189931" y="2291508"/>
                  <a:pt x="6059011" y="2291265"/>
                </a:cubicBezTo>
                <a:cubicBezTo>
                  <a:pt x="5781854" y="2291265"/>
                  <a:pt x="5585764" y="2487354"/>
                  <a:pt x="5585764" y="2765246"/>
                </a:cubicBezTo>
                <a:cubicBezTo>
                  <a:pt x="5585764" y="3059234"/>
                  <a:pt x="5798244" y="3238566"/>
                  <a:pt x="6092011" y="3238566"/>
                </a:cubicBezTo>
                <a:cubicBezTo>
                  <a:pt x="6222909" y="3238566"/>
                  <a:pt x="6353513" y="3205787"/>
                  <a:pt x="6467727" y="3157205"/>
                </a:cubicBezTo>
                <a:lnTo>
                  <a:pt x="6484117" y="3467362"/>
                </a:lnTo>
                <a:cubicBezTo>
                  <a:pt x="6369682" y="3499774"/>
                  <a:pt x="6239078" y="3532848"/>
                  <a:pt x="6043503" y="3532848"/>
                </a:cubicBezTo>
                <a:cubicBezTo>
                  <a:pt x="5634787" y="3532848"/>
                  <a:pt x="5177709" y="3336611"/>
                  <a:pt x="5177709" y="2765246"/>
                </a:cubicBezTo>
                <a:cubicBezTo>
                  <a:pt x="5177709" y="2307619"/>
                  <a:pt x="5465480" y="2063145"/>
                  <a:pt x="5865883" y="2009177"/>
                </a:cubicBezTo>
                <a:close/>
                <a:moveTo>
                  <a:pt x="7513220" y="1997645"/>
                </a:moveTo>
                <a:cubicBezTo>
                  <a:pt x="8003077" y="1997645"/>
                  <a:pt x="8264285" y="2275169"/>
                  <a:pt x="8264285" y="2765246"/>
                </a:cubicBezTo>
                <a:cubicBezTo>
                  <a:pt x="8264579" y="3238860"/>
                  <a:pt x="8003077" y="3532848"/>
                  <a:pt x="7513220" y="3532848"/>
                </a:cubicBezTo>
                <a:cubicBezTo>
                  <a:pt x="7023363" y="3532848"/>
                  <a:pt x="6761934" y="3238860"/>
                  <a:pt x="6761934" y="2765540"/>
                </a:cubicBezTo>
                <a:cubicBezTo>
                  <a:pt x="6761934" y="2275463"/>
                  <a:pt x="7023143" y="1997939"/>
                  <a:pt x="7513220" y="1997939"/>
                </a:cubicBezTo>
                <a:close/>
                <a:moveTo>
                  <a:pt x="6043503" y="1997645"/>
                </a:moveTo>
                <a:lnTo>
                  <a:pt x="6043870" y="1997645"/>
                </a:lnTo>
                <a:lnTo>
                  <a:pt x="6043709" y="1997656"/>
                </a:lnTo>
                <a:close/>
                <a:moveTo>
                  <a:pt x="653020" y="1997571"/>
                </a:moveTo>
                <a:lnTo>
                  <a:pt x="653020" y="1997644"/>
                </a:lnTo>
                <a:cubicBezTo>
                  <a:pt x="800014" y="1997644"/>
                  <a:pt x="930913" y="2013446"/>
                  <a:pt x="1045126" y="2046667"/>
                </a:cubicBezTo>
                <a:lnTo>
                  <a:pt x="1012273" y="2356456"/>
                </a:lnTo>
                <a:cubicBezTo>
                  <a:pt x="914449" y="2308021"/>
                  <a:pt x="800014" y="2291264"/>
                  <a:pt x="685873" y="2291264"/>
                </a:cubicBezTo>
                <a:cubicBezTo>
                  <a:pt x="587829" y="2291264"/>
                  <a:pt x="407982" y="2291264"/>
                  <a:pt x="407982" y="2422162"/>
                </a:cubicBezTo>
                <a:cubicBezTo>
                  <a:pt x="407982" y="2666760"/>
                  <a:pt x="1126928" y="2503597"/>
                  <a:pt x="1126928" y="3042182"/>
                </a:cubicBezTo>
                <a:cubicBezTo>
                  <a:pt x="1126928" y="3435096"/>
                  <a:pt x="800014" y="3532553"/>
                  <a:pt x="456931" y="3532553"/>
                </a:cubicBezTo>
                <a:cubicBezTo>
                  <a:pt x="326621" y="3532553"/>
                  <a:pt x="146774" y="3515943"/>
                  <a:pt x="16390" y="3467362"/>
                </a:cubicBezTo>
                <a:lnTo>
                  <a:pt x="49170" y="3140594"/>
                </a:lnTo>
                <a:cubicBezTo>
                  <a:pt x="163385" y="3189543"/>
                  <a:pt x="293767" y="3238566"/>
                  <a:pt x="456931" y="3238566"/>
                </a:cubicBezTo>
                <a:cubicBezTo>
                  <a:pt x="587829" y="3238566"/>
                  <a:pt x="702043" y="3205786"/>
                  <a:pt x="702043" y="3091572"/>
                </a:cubicBezTo>
                <a:cubicBezTo>
                  <a:pt x="702043" y="2813680"/>
                  <a:pt x="0" y="2993968"/>
                  <a:pt x="0" y="2454501"/>
                </a:cubicBezTo>
                <a:cubicBezTo>
                  <a:pt x="0" y="2095175"/>
                  <a:pt x="358959" y="1997571"/>
                  <a:pt x="653020" y="1997571"/>
                </a:cubicBezTo>
                <a:close/>
                <a:moveTo>
                  <a:pt x="10571500" y="1908566"/>
                </a:moveTo>
                <a:lnTo>
                  <a:pt x="9638971" y="2840580"/>
                </a:lnTo>
                <a:lnTo>
                  <a:pt x="9638971" y="3149782"/>
                </a:lnTo>
                <a:lnTo>
                  <a:pt x="11513729" y="3149782"/>
                </a:lnTo>
                <a:lnTo>
                  <a:pt x="11513729" y="2840580"/>
                </a:lnTo>
                <a:close/>
                <a:moveTo>
                  <a:pt x="9659109" y="467440"/>
                </a:moveTo>
                <a:lnTo>
                  <a:pt x="10571500" y="1389752"/>
                </a:lnTo>
                <a:lnTo>
                  <a:pt x="11478821" y="482727"/>
                </a:lnTo>
                <a:lnTo>
                  <a:pt x="11742969" y="741509"/>
                </a:lnTo>
                <a:lnTo>
                  <a:pt x="11006822" y="1477728"/>
                </a:lnTo>
                <a:lnTo>
                  <a:pt x="12146905" y="1479565"/>
                </a:lnTo>
                <a:lnTo>
                  <a:pt x="12146905" y="1823384"/>
                </a:lnTo>
                <a:lnTo>
                  <a:pt x="11010276" y="1823384"/>
                </a:lnTo>
                <a:lnTo>
                  <a:pt x="11882685" y="2686090"/>
                </a:lnTo>
                <a:lnTo>
                  <a:pt x="11882685" y="3518810"/>
                </a:lnTo>
                <a:lnTo>
                  <a:pt x="9270090" y="3518810"/>
                </a:lnTo>
                <a:lnTo>
                  <a:pt x="9270090" y="2686090"/>
                </a:lnTo>
                <a:lnTo>
                  <a:pt x="10142572" y="1823384"/>
                </a:lnTo>
                <a:lnTo>
                  <a:pt x="9010719" y="1823384"/>
                </a:lnTo>
                <a:lnTo>
                  <a:pt x="9010719" y="1479565"/>
                </a:lnTo>
                <a:lnTo>
                  <a:pt x="10148010" y="1479565"/>
                </a:lnTo>
                <a:lnTo>
                  <a:pt x="9399739" y="732028"/>
                </a:lnTo>
                <a:close/>
                <a:moveTo>
                  <a:pt x="10577674" y="0"/>
                </a:moveTo>
                <a:lnTo>
                  <a:pt x="10577968" y="0"/>
                </a:lnTo>
                <a:cubicBezTo>
                  <a:pt x="10782267" y="0"/>
                  <a:pt x="10947937" y="165537"/>
                  <a:pt x="10948098" y="369836"/>
                </a:cubicBezTo>
                <a:cubicBezTo>
                  <a:pt x="10948260" y="574253"/>
                  <a:pt x="10782679" y="740099"/>
                  <a:pt x="10578262" y="740260"/>
                </a:cubicBezTo>
                <a:cubicBezTo>
                  <a:pt x="10373845" y="740422"/>
                  <a:pt x="10207999" y="574841"/>
                  <a:pt x="10207838" y="370424"/>
                </a:cubicBezTo>
                <a:cubicBezTo>
                  <a:pt x="10207676" y="166007"/>
                  <a:pt x="10373257" y="161"/>
                  <a:pt x="1057767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rgbClr val="000000">
                    <a:alpha val="0"/>
                  </a:srgbClr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20832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12325CF0-1AB5-4455-BA18-F9E9B412151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8411" y="1440000"/>
            <a:ext cx="950118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328411" y="2159999"/>
            <a:ext cx="9503227" cy="3977275"/>
          </a:xfrm>
        </p:spPr>
        <p:txBody>
          <a:bodyPr/>
          <a:lstStyle>
            <a:lvl1pPr marL="0" indent="0">
              <a:buFont typeface="Sweco Sans" panose="00000500000000000000" pitchFamily="2" charset="0"/>
              <a:buChar char="​"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600"/>
              </a:spcAft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 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5244A48B-E439-42BB-811C-88BEF0C534C6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B4918-0A25-4C43-9A13-67DC0A658A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576485DA-79AB-4BAB-A077-5D619BBAF002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6DBDA-9CC6-463E-8F3E-3EB3DDFEED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DE30-8BDC-4207-B7E9-72EA063685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EB8D86A-C1EB-46A3-B294-98FA930DE3CB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. Non automat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>
            <a:extLst>
              <a:ext uri="{FF2B5EF4-FFF2-40B4-BE49-F238E27FC236}">
                <a16:creationId xmlns:a16="http://schemas.microsoft.com/office/drawing/2014/main" id="{B0C52D22-9AF1-4D67-AEE1-A1BAB44EC216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 vert="horz" lIns="540000" tIns="540000" rIns="540000" bIns="540000" rtlCol="0" anchor="ctr" anchorCtr="0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4000" b="1" kern="1200" cap="none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" b="0" dirty="0" err="1">
                <a:solidFill>
                  <a:schemeClr val="bg2"/>
                </a:solidFill>
              </a:rPr>
              <a:t>kjlkjlkjl</a:t>
            </a:r>
            <a:endParaRPr lang="en-GB" sz="100" b="0" dirty="0">
              <a:solidFill>
                <a:schemeClr val="bg2"/>
              </a:solidFill>
            </a:endParaRPr>
          </a:p>
        </p:txBody>
      </p:sp>
      <p:sp>
        <p:nvSpPr>
          <p:cNvPr id="14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D9F47D30-BC51-4DB6-BB3A-9C45DD7A19DA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086" y="1440000"/>
            <a:ext cx="9499514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agenda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402000" y="2160000"/>
            <a:ext cx="8431200" cy="3963600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7pPr>
            <a:lvl8pPr marL="0" indent="0"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8pPr>
            <a:lvl9pPr marL="0" indent="0">
              <a:lnSpc>
                <a:spcPts val="1950"/>
              </a:lnSpc>
              <a:spcBef>
                <a:spcPts val="0"/>
              </a:spcBef>
              <a:buFont typeface="Sweco Sans" panose="00000500000000000000" pitchFamily="2" charset="0"/>
              <a:buChar char="​"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30086" y="2159999"/>
            <a:ext cx="1071914" cy="3977275"/>
          </a:xfrm>
        </p:spPr>
        <p:txBody>
          <a:bodyPr tIns="14400"/>
          <a:lstStyle>
            <a:lvl1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1pPr>
            <a:lvl2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2pPr>
            <a:lvl3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3pPr>
            <a:lvl4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4pPr>
            <a:lvl5pPr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5pPr>
            <a:lvl6pPr marL="0" indent="0">
              <a:lnSpc>
                <a:spcPts val="1950"/>
              </a:lnSpc>
              <a:spcAft>
                <a:spcPts val="0"/>
              </a:spcAft>
              <a:buFont typeface="Sweco Sans" panose="00000500000000000000" pitchFamily="2" charset="0"/>
              <a:buChar char="​"/>
              <a:defRPr sz="1600" b="0"/>
            </a:lvl6pPr>
            <a:lvl7pPr>
              <a:lnSpc>
                <a:spcPts val="1950"/>
              </a:lnSpc>
              <a:spcAft>
                <a:spcPts val="0"/>
              </a:spcAft>
              <a:defRPr sz="1600" b="0"/>
            </a:lvl7pPr>
            <a:lvl8pPr>
              <a:lnSpc>
                <a:spcPts val="1950"/>
              </a:lnSpc>
              <a:spcAft>
                <a:spcPts val="0"/>
              </a:spcAft>
              <a:defRPr sz="1600" b="0"/>
            </a:lvl8pPr>
            <a:lvl9pPr>
              <a:lnSpc>
                <a:spcPts val="195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0000-0000</a:t>
            </a:r>
          </a:p>
          <a:p>
            <a:pPr lvl="1"/>
            <a:r>
              <a:rPr lang="en-GB" dirty="0"/>
              <a:t>0000-0000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F46AE-4033-4DDF-B903-9DFF43A0ED3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0177-6670-4110-BC0A-5D9D7E4F8BE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9FE8-DBEF-4092-B437-58288433B1D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C236CF2A-B6B8-4FF9-B333-33BDE47CF073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49" y="1440000"/>
            <a:ext cx="9499601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8EEFA0EB-9A5C-4F8B-A1C5-385FEF9A11CA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2056C585-1B85-4FCF-8CB7-EB057D3E1D45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30449" y="1440000"/>
            <a:ext cx="7524000" cy="4683600"/>
          </a:xfrm>
        </p:spPr>
        <p:txBody>
          <a:bodyPr anchor="t" anchorCtr="0"/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breaker title</a:t>
            </a:r>
            <a:endParaRPr lang="en-GB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A720CDE-06B6-4983-9A87-F49D92F4976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68FE11DF-5D8D-4045-A301-EF006678CBB9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7FFC0449-92BF-472B-90CF-9DF76E28F3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714F8B58-5B54-40CA-B779-ABC1C0CA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B92F7F3F-CAC8-413C-A0E1-376714632531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5844358F-5F4C-43F3-8C34-5A19F0560FE2}"/>
              </a:ext>
            </a:extLst>
          </p:cNvPr>
          <p:cNvSpPr txBox="1">
            <a:spLocks/>
          </p:cNvSpPr>
          <p:nvPr userDrawn="1"/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1AAB547A-018E-4F0F-A517-8D0872F04594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4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0451" y="719138"/>
            <a:ext cx="9501188" cy="1080000"/>
          </a:xfrm>
        </p:spPr>
        <p:txBody>
          <a:bodyPr/>
          <a:lstStyle/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47" y="2159000"/>
            <a:ext cx="9501189" cy="3979862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GB" noProof="0" dirty="0"/>
              <a:t>Click to add text (Enter+TAB for next text level, SHIFT+TAB to go back in levels)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F1E64-0BC0-4941-8FFB-3A71A98E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2122DDE0-C30C-4FC2-A483-1DADE324D32E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C879-555B-4B99-8F4C-5066F0F2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1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ags" Target="../tags/tag82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7.xml"/><Relationship Id="rId47" Type="http://schemas.openxmlformats.org/officeDocument/2006/relationships/tags" Target="../tags/tag12.xml"/><Relationship Id="rId63" Type="http://schemas.openxmlformats.org/officeDocument/2006/relationships/tags" Target="../tags/tag28.xml"/><Relationship Id="rId68" Type="http://schemas.openxmlformats.org/officeDocument/2006/relationships/tags" Target="../tags/tag33.xml"/><Relationship Id="rId84" Type="http://schemas.openxmlformats.org/officeDocument/2006/relationships/tags" Target="../tags/tag49.xml"/><Relationship Id="rId89" Type="http://schemas.openxmlformats.org/officeDocument/2006/relationships/tags" Target="../tags/tag54.xml"/><Relationship Id="rId112" Type="http://schemas.openxmlformats.org/officeDocument/2006/relationships/tags" Target="../tags/tag77.xml"/><Relationship Id="rId133" Type="http://schemas.openxmlformats.org/officeDocument/2006/relationships/tags" Target="../tags/tag98.xml"/><Relationship Id="rId138" Type="http://schemas.openxmlformats.org/officeDocument/2006/relationships/tags" Target="../tags/tag103.xml"/><Relationship Id="rId154" Type="http://schemas.openxmlformats.org/officeDocument/2006/relationships/tags" Target="../tags/tag119.xml"/><Relationship Id="rId159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72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53" Type="http://schemas.openxmlformats.org/officeDocument/2006/relationships/tags" Target="../tags/tag18.xml"/><Relationship Id="rId58" Type="http://schemas.openxmlformats.org/officeDocument/2006/relationships/tags" Target="../tags/tag23.xml"/><Relationship Id="rId74" Type="http://schemas.openxmlformats.org/officeDocument/2006/relationships/tags" Target="../tags/tag39.xml"/><Relationship Id="rId79" Type="http://schemas.openxmlformats.org/officeDocument/2006/relationships/tags" Target="../tags/tag44.xml"/><Relationship Id="rId102" Type="http://schemas.openxmlformats.org/officeDocument/2006/relationships/tags" Target="../tags/tag67.xml"/><Relationship Id="rId123" Type="http://schemas.openxmlformats.org/officeDocument/2006/relationships/tags" Target="../tags/tag88.xml"/><Relationship Id="rId128" Type="http://schemas.openxmlformats.org/officeDocument/2006/relationships/tags" Target="../tags/tag93.xml"/><Relationship Id="rId144" Type="http://schemas.openxmlformats.org/officeDocument/2006/relationships/tags" Target="../tags/tag109.xml"/><Relationship Id="rId149" Type="http://schemas.openxmlformats.org/officeDocument/2006/relationships/tags" Target="../tags/tag114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55.xml"/><Relationship Id="rId95" Type="http://schemas.openxmlformats.org/officeDocument/2006/relationships/tags" Target="../tags/tag6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8.xml"/><Relationship Id="rId48" Type="http://schemas.openxmlformats.org/officeDocument/2006/relationships/tags" Target="../tags/tag13.xml"/><Relationship Id="rId64" Type="http://schemas.openxmlformats.org/officeDocument/2006/relationships/tags" Target="../tags/tag29.xml"/><Relationship Id="rId69" Type="http://schemas.openxmlformats.org/officeDocument/2006/relationships/tags" Target="../tags/tag34.xml"/><Relationship Id="rId113" Type="http://schemas.openxmlformats.org/officeDocument/2006/relationships/tags" Target="../tags/tag78.xml"/><Relationship Id="rId118" Type="http://schemas.openxmlformats.org/officeDocument/2006/relationships/tags" Target="../tags/tag83.xml"/><Relationship Id="rId134" Type="http://schemas.openxmlformats.org/officeDocument/2006/relationships/tags" Target="../tags/tag99.xml"/><Relationship Id="rId139" Type="http://schemas.openxmlformats.org/officeDocument/2006/relationships/tags" Target="../tags/tag104.xml"/><Relationship Id="rId80" Type="http://schemas.openxmlformats.org/officeDocument/2006/relationships/tags" Target="../tags/tag45.xml"/><Relationship Id="rId85" Type="http://schemas.openxmlformats.org/officeDocument/2006/relationships/tags" Target="../tags/tag50.xml"/><Relationship Id="rId150" Type="http://schemas.openxmlformats.org/officeDocument/2006/relationships/tags" Target="../tags/tag115.xml"/><Relationship Id="rId155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3.xml"/><Relationship Id="rId59" Type="http://schemas.openxmlformats.org/officeDocument/2006/relationships/tags" Target="../tags/tag24.xml"/><Relationship Id="rId103" Type="http://schemas.openxmlformats.org/officeDocument/2006/relationships/tags" Target="../tags/tag68.xml"/><Relationship Id="rId108" Type="http://schemas.openxmlformats.org/officeDocument/2006/relationships/tags" Target="../tags/tag73.xml"/><Relationship Id="rId124" Type="http://schemas.openxmlformats.org/officeDocument/2006/relationships/tags" Target="../tags/tag89.xml"/><Relationship Id="rId129" Type="http://schemas.openxmlformats.org/officeDocument/2006/relationships/tags" Target="../tags/tag94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6.xml"/><Relationship Id="rId54" Type="http://schemas.openxmlformats.org/officeDocument/2006/relationships/tags" Target="../tags/tag19.xml"/><Relationship Id="rId62" Type="http://schemas.openxmlformats.org/officeDocument/2006/relationships/tags" Target="../tags/tag27.xml"/><Relationship Id="rId70" Type="http://schemas.openxmlformats.org/officeDocument/2006/relationships/tags" Target="../tags/tag35.xml"/><Relationship Id="rId75" Type="http://schemas.openxmlformats.org/officeDocument/2006/relationships/tags" Target="../tags/tag40.xml"/><Relationship Id="rId83" Type="http://schemas.openxmlformats.org/officeDocument/2006/relationships/tags" Target="../tags/tag48.xml"/><Relationship Id="rId88" Type="http://schemas.openxmlformats.org/officeDocument/2006/relationships/tags" Target="../tags/tag53.xml"/><Relationship Id="rId91" Type="http://schemas.openxmlformats.org/officeDocument/2006/relationships/tags" Target="../tags/tag56.xml"/><Relationship Id="rId96" Type="http://schemas.openxmlformats.org/officeDocument/2006/relationships/tags" Target="../tags/tag61.xml"/><Relationship Id="rId111" Type="http://schemas.openxmlformats.org/officeDocument/2006/relationships/tags" Target="../tags/tag76.xml"/><Relationship Id="rId132" Type="http://schemas.openxmlformats.org/officeDocument/2006/relationships/tags" Target="../tags/tag97.xml"/><Relationship Id="rId140" Type="http://schemas.openxmlformats.org/officeDocument/2006/relationships/tags" Target="../tags/tag105.xml"/><Relationship Id="rId145" Type="http://schemas.openxmlformats.org/officeDocument/2006/relationships/tags" Target="../tags/tag110.xml"/><Relationship Id="rId153" Type="http://schemas.openxmlformats.org/officeDocument/2006/relationships/tags" Target="../tags/tag11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49" Type="http://schemas.openxmlformats.org/officeDocument/2006/relationships/tags" Target="../tags/tag14.xml"/><Relationship Id="rId57" Type="http://schemas.openxmlformats.org/officeDocument/2006/relationships/tags" Target="../tags/tag22.xml"/><Relationship Id="rId106" Type="http://schemas.openxmlformats.org/officeDocument/2006/relationships/tags" Target="../tags/tag71.xml"/><Relationship Id="rId114" Type="http://schemas.openxmlformats.org/officeDocument/2006/relationships/tags" Target="../tags/tag79.xml"/><Relationship Id="rId119" Type="http://schemas.openxmlformats.org/officeDocument/2006/relationships/tags" Target="../tags/tag84.xml"/><Relationship Id="rId127" Type="http://schemas.openxmlformats.org/officeDocument/2006/relationships/tags" Target="../tags/tag92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9.xml"/><Relationship Id="rId52" Type="http://schemas.openxmlformats.org/officeDocument/2006/relationships/tags" Target="../tags/tag17.xml"/><Relationship Id="rId60" Type="http://schemas.openxmlformats.org/officeDocument/2006/relationships/tags" Target="../tags/tag25.xml"/><Relationship Id="rId65" Type="http://schemas.openxmlformats.org/officeDocument/2006/relationships/tags" Target="../tags/tag30.xml"/><Relationship Id="rId73" Type="http://schemas.openxmlformats.org/officeDocument/2006/relationships/tags" Target="../tags/tag38.xml"/><Relationship Id="rId78" Type="http://schemas.openxmlformats.org/officeDocument/2006/relationships/tags" Target="../tags/tag43.xml"/><Relationship Id="rId81" Type="http://schemas.openxmlformats.org/officeDocument/2006/relationships/tags" Target="../tags/tag46.xml"/><Relationship Id="rId86" Type="http://schemas.openxmlformats.org/officeDocument/2006/relationships/tags" Target="../tags/tag51.xml"/><Relationship Id="rId94" Type="http://schemas.openxmlformats.org/officeDocument/2006/relationships/tags" Target="../tags/tag59.xml"/><Relationship Id="rId99" Type="http://schemas.openxmlformats.org/officeDocument/2006/relationships/tags" Target="../tags/tag64.xml"/><Relationship Id="rId101" Type="http://schemas.openxmlformats.org/officeDocument/2006/relationships/tags" Target="../tags/tag66.xml"/><Relationship Id="rId122" Type="http://schemas.openxmlformats.org/officeDocument/2006/relationships/tags" Target="../tags/tag87.xml"/><Relationship Id="rId130" Type="http://schemas.openxmlformats.org/officeDocument/2006/relationships/tags" Target="../tags/tag95.xml"/><Relationship Id="rId135" Type="http://schemas.openxmlformats.org/officeDocument/2006/relationships/tags" Target="../tags/tag100.xml"/><Relationship Id="rId143" Type="http://schemas.openxmlformats.org/officeDocument/2006/relationships/tags" Target="../tags/tag108.xml"/><Relationship Id="rId148" Type="http://schemas.openxmlformats.org/officeDocument/2006/relationships/tags" Target="../tags/tag113.xml"/><Relationship Id="rId151" Type="http://schemas.openxmlformats.org/officeDocument/2006/relationships/tags" Target="../tags/tag116.xml"/><Relationship Id="rId156" Type="http://schemas.openxmlformats.org/officeDocument/2006/relationships/tags" Target="../tags/tag1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4.xml"/><Relationship Id="rId109" Type="http://schemas.openxmlformats.org/officeDocument/2006/relationships/tags" Target="../tags/tag74.xml"/><Relationship Id="rId34" Type="http://schemas.openxmlformats.org/officeDocument/2006/relationships/slideLayout" Target="../slideLayouts/slideLayout34.xml"/><Relationship Id="rId50" Type="http://schemas.openxmlformats.org/officeDocument/2006/relationships/tags" Target="../tags/tag15.xml"/><Relationship Id="rId55" Type="http://schemas.openxmlformats.org/officeDocument/2006/relationships/tags" Target="../tags/tag20.xml"/><Relationship Id="rId76" Type="http://schemas.openxmlformats.org/officeDocument/2006/relationships/tags" Target="../tags/tag41.xml"/><Relationship Id="rId97" Type="http://schemas.openxmlformats.org/officeDocument/2006/relationships/tags" Target="../tags/tag62.xml"/><Relationship Id="rId104" Type="http://schemas.openxmlformats.org/officeDocument/2006/relationships/tags" Target="../tags/tag69.xml"/><Relationship Id="rId120" Type="http://schemas.openxmlformats.org/officeDocument/2006/relationships/tags" Target="../tags/tag85.xml"/><Relationship Id="rId125" Type="http://schemas.openxmlformats.org/officeDocument/2006/relationships/tags" Target="../tags/tag90.xml"/><Relationship Id="rId141" Type="http://schemas.openxmlformats.org/officeDocument/2006/relationships/tags" Target="../tags/tag106.xml"/><Relationship Id="rId146" Type="http://schemas.openxmlformats.org/officeDocument/2006/relationships/tags" Target="../tags/tag111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6.xml"/><Relationship Id="rId92" Type="http://schemas.openxmlformats.org/officeDocument/2006/relationships/tags" Target="../tags/tag57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5.xml"/><Relationship Id="rId45" Type="http://schemas.openxmlformats.org/officeDocument/2006/relationships/tags" Target="../tags/tag10.xml"/><Relationship Id="rId66" Type="http://schemas.openxmlformats.org/officeDocument/2006/relationships/tags" Target="../tags/tag31.xml"/><Relationship Id="rId87" Type="http://schemas.openxmlformats.org/officeDocument/2006/relationships/tags" Target="../tags/tag52.xml"/><Relationship Id="rId110" Type="http://schemas.openxmlformats.org/officeDocument/2006/relationships/tags" Target="../tags/tag75.xml"/><Relationship Id="rId115" Type="http://schemas.openxmlformats.org/officeDocument/2006/relationships/tags" Target="../tags/tag80.xml"/><Relationship Id="rId131" Type="http://schemas.openxmlformats.org/officeDocument/2006/relationships/tags" Target="../tags/tag96.xml"/><Relationship Id="rId136" Type="http://schemas.openxmlformats.org/officeDocument/2006/relationships/tags" Target="../tags/tag101.xml"/><Relationship Id="rId157" Type="http://schemas.openxmlformats.org/officeDocument/2006/relationships/tags" Target="../tags/tag122.xml"/><Relationship Id="rId61" Type="http://schemas.openxmlformats.org/officeDocument/2006/relationships/tags" Target="../tags/tag26.xml"/><Relationship Id="rId82" Type="http://schemas.openxmlformats.org/officeDocument/2006/relationships/tags" Target="../tags/tag47.xml"/><Relationship Id="rId152" Type="http://schemas.openxmlformats.org/officeDocument/2006/relationships/tags" Target="../tags/tag117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tags" Target="../tags/tag21.xml"/><Relationship Id="rId77" Type="http://schemas.openxmlformats.org/officeDocument/2006/relationships/tags" Target="../tags/tag42.xml"/><Relationship Id="rId100" Type="http://schemas.openxmlformats.org/officeDocument/2006/relationships/tags" Target="../tags/tag65.xml"/><Relationship Id="rId105" Type="http://schemas.openxmlformats.org/officeDocument/2006/relationships/tags" Target="../tags/tag70.xml"/><Relationship Id="rId126" Type="http://schemas.openxmlformats.org/officeDocument/2006/relationships/tags" Target="../tags/tag91.xml"/><Relationship Id="rId147" Type="http://schemas.openxmlformats.org/officeDocument/2006/relationships/tags" Target="../tags/tag11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6.xml"/><Relationship Id="rId72" Type="http://schemas.openxmlformats.org/officeDocument/2006/relationships/tags" Target="../tags/tag37.xml"/><Relationship Id="rId93" Type="http://schemas.openxmlformats.org/officeDocument/2006/relationships/tags" Target="../tags/tag58.xml"/><Relationship Id="rId98" Type="http://schemas.openxmlformats.org/officeDocument/2006/relationships/tags" Target="../tags/tag63.xml"/><Relationship Id="rId121" Type="http://schemas.openxmlformats.org/officeDocument/2006/relationships/tags" Target="../tags/tag86.xml"/><Relationship Id="rId142" Type="http://schemas.openxmlformats.org/officeDocument/2006/relationships/tags" Target="../tags/tag107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1.xml"/><Relationship Id="rId67" Type="http://schemas.openxmlformats.org/officeDocument/2006/relationships/tags" Target="../tags/tag32.xml"/><Relationship Id="rId116" Type="http://schemas.openxmlformats.org/officeDocument/2006/relationships/tags" Target="../tags/tag81.xml"/><Relationship Id="rId137" Type="http://schemas.openxmlformats.org/officeDocument/2006/relationships/tags" Target="../tags/tag102.xml"/><Relationship Id="rId158" Type="http://schemas.openxmlformats.org/officeDocument/2006/relationships/tags" Target="../tags/tag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note [Placeholder]" hidden="1">
            <a:extLst>
              <a:ext uri="{FF2B5EF4-FFF2-40B4-BE49-F238E27FC236}">
                <a16:creationId xmlns:a16="http://schemas.microsoft.com/office/drawing/2014/main" id="{62F07873-52CC-4B57-B4B5-3F92F6166E62}"/>
              </a:ext>
            </a:extLst>
          </p:cNvPr>
          <p:cNvSpPr>
            <a:spLocks/>
          </p:cNvSpPr>
          <p:nvPr userDrawn="1"/>
        </p:nvSpPr>
        <p:spPr>
          <a:xfrm>
            <a:off x="358775" y="5958000"/>
            <a:ext cx="11472862" cy="18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lumMod val="100000"/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GB" sz="700" dirty="0">
                <a:solidFill>
                  <a:schemeClr val="tx1">
                    <a:lumMod val="100000"/>
                  </a:schemeClr>
                </a:solidFill>
              </a:rPr>
              <a:t>(n)  </a:t>
            </a:r>
          </a:p>
        </p:txBody>
      </p:sp>
      <p:sp>
        <p:nvSpPr>
          <p:cNvPr id="11" name="Content [Comment]" hidden="1">
            <a:extLst>
              <a:ext uri="{FF2B5EF4-FFF2-40B4-BE49-F238E27FC236}">
                <a16:creationId xmlns:a16="http://schemas.microsoft.com/office/drawing/2014/main" id="{5C30B002-3160-41FD-BBA2-063486BECB91}"/>
              </a:ext>
            </a:extLst>
          </p:cNvPr>
          <p:cNvSpPr/>
          <p:nvPr userDrawn="1"/>
        </p:nvSpPr>
        <p:spPr>
          <a:xfrm>
            <a:off x="12281979" y="116541"/>
            <a:ext cx="2259105" cy="914400"/>
          </a:xfrm>
          <a:prstGeom prst="wedgeRectCallout">
            <a:avLst/>
          </a:prstGeom>
          <a:solidFill>
            <a:srgbClr val="DEC55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&lt;initials&gt; &lt;date&gt;</a:t>
            </a:r>
            <a:r>
              <a:rPr lang="en-GB" sz="1100" dirty="0" err="1">
                <a:solidFill>
                  <a:schemeClr val="tx1"/>
                </a:solidFill>
              </a:rPr>
              <a:t>yyyy</a:t>
            </a:r>
            <a:r>
              <a:rPr lang="en-GB" sz="1100" dirty="0">
                <a:solidFill>
                  <a:schemeClr val="tx1"/>
                </a:solidFill>
              </a:rPr>
              <a:t>-MM-dd </a:t>
            </a:r>
            <a:r>
              <a:rPr lang="en-GB" sz="1100" dirty="0" err="1">
                <a:solidFill>
                  <a:schemeClr val="tx1"/>
                </a:solidFill>
              </a:rPr>
              <a:t>hh:mm</a:t>
            </a:r>
            <a:r>
              <a:rPr lang="en-GB" sz="1100" dirty="0">
                <a:solidFill>
                  <a:schemeClr val="tx1"/>
                </a:solidFill>
              </a:rPr>
              <a:t>&lt;/date&gt;:</a:t>
            </a:r>
          </a:p>
        </p:txBody>
      </p:sp>
      <p:sp>
        <p:nvSpPr>
          <p:cNvPr id="12" name="Formatting [Comment]" hidden="1">
            <a:extLst>
              <a:ext uri="{FF2B5EF4-FFF2-40B4-BE49-F238E27FC236}">
                <a16:creationId xmlns:a16="http://schemas.microsoft.com/office/drawing/2014/main" id="{B47DAC1A-E109-498B-83E1-4B9D313B7F04}"/>
              </a:ext>
            </a:extLst>
          </p:cNvPr>
          <p:cNvSpPr/>
          <p:nvPr userDrawn="1"/>
        </p:nvSpPr>
        <p:spPr>
          <a:xfrm>
            <a:off x="12281979" y="116541"/>
            <a:ext cx="2259105" cy="914400"/>
          </a:xfrm>
          <a:prstGeom prst="wedgeRectCallout">
            <a:avLst/>
          </a:prstGeom>
          <a:solidFill>
            <a:srgbClr val="A48730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bg1"/>
                </a:solidFill>
              </a:rPr>
              <a:t>&lt;initials&gt; &lt;date&gt;</a:t>
            </a:r>
            <a:r>
              <a:rPr lang="en-GB" sz="1000" dirty="0" err="1">
                <a:solidFill>
                  <a:schemeClr val="bg1"/>
                </a:solidFill>
              </a:rPr>
              <a:t>yyyy</a:t>
            </a:r>
            <a:r>
              <a:rPr lang="en-GB" sz="1000" dirty="0">
                <a:solidFill>
                  <a:schemeClr val="bg1"/>
                </a:solidFill>
              </a:rPr>
              <a:t>-MM-dd </a:t>
            </a:r>
            <a:r>
              <a:rPr lang="en-GB" sz="1000" dirty="0" err="1">
                <a:solidFill>
                  <a:schemeClr val="bg1"/>
                </a:solidFill>
              </a:rPr>
              <a:t>hh:mm</a:t>
            </a:r>
            <a:r>
              <a:rPr lang="en-GB" sz="1000" dirty="0">
                <a:solidFill>
                  <a:schemeClr val="bg1"/>
                </a:solidFill>
              </a:rPr>
              <a:t>&lt;/date&gt;:</a:t>
            </a:r>
          </a:p>
        </p:txBody>
      </p:sp>
      <p:sp>
        <p:nvSpPr>
          <p:cNvPr id="13" name="Dummy [Sticker]" hidden="1">
            <a:extLst>
              <a:ext uri="{FF2B5EF4-FFF2-40B4-BE49-F238E27FC236}">
                <a16:creationId xmlns:a16="http://schemas.microsoft.com/office/drawing/2014/main" id="{7CC062C0-16BC-4514-8591-C54E15BA4DF3}"/>
              </a:ext>
            </a:extLst>
          </p:cNvPr>
          <p:cNvSpPr/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Dummy data</a:t>
            </a:r>
          </a:p>
        </p:txBody>
      </p:sp>
      <p:sp>
        <p:nvSpPr>
          <p:cNvPr id="14" name="Update [Sticker]" hidden="1">
            <a:extLst>
              <a:ext uri="{FF2B5EF4-FFF2-40B4-BE49-F238E27FC236}">
                <a16:creationId xmlns:a16="http://schemas.microsoft.com/office/drawing/2014/main" id="{E530F465-E645-45F2-9757-DC008F23C99A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Update data</a:t>
            </a:r>
          </a:p>
        </p:txBody>
      </p:sp>
      <p:sp>
        <p:nvSpPr>
          <p:cNvPr id="15" name="Responsible [Sticker]" hidden="1">
            <a:extLst>
              <a:ext uri="{FF2B5EF4-FFF2-40B4-BE49-F238E27FC236}">
                <a16:creationId xmlns:a16="http://schemas.microsoft.com/office/drawing/2014/main" id="{59F78F85-1B25-4CEA-8F39-3A8B73244B0E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Responsible:</a:t>
            </a:r>
          </a:p>
          <a:p>
            <a:pPr algn="ctr"/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6" name="Final [Sticker]" hidden="1">
            <a:extLst>
              <a:ext uri="{FF2B5EF4-FFF2-40B4-BE49-F238E27FC236}">
                <a16:creationId xmlns:a16="http://schemas.microsoft.com/office/drawing/2014/main" id="{10AE8B98-2936-4FB4-B983-1C6B7A7E52F2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17" name="Draft [Sticker]" hidden="1">
            <a:extLst>
              <a:ext uri="{FF2B5EF4-FFF2-40B4-BE49-F238E27FC236}">
                <a16:creationId xmlns:a16="http://schemas.microsoft.com/office/drawing/2014/main" id="{691B5B2B-D5F3-4F01-8EB5-F9609D139DAF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Draft</a:t>
            </a:r>
          </a:p>
        </p:txBody>
      </p:sp>
      <p:sp>
        <p:nvSpPr>
          <p:cNvPr id="18" name="Discussion [Sticker]" hidden="1">
            <a:extLst>
              <a:ext uri="{FF2B5EF4-FFF2-40B4-BE49-F238E27FC236}">
                <a16:creationId xmlns:a16="http://schemas.microsoft.com/office/drawing/2014/main" id="{6AD357DF-9084-420D-BD7C-48E846E6C8B1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For discussion</a:t>
            </a:r>
          </a:p>
        </p:txBody>
      </p:sp>
      <p:sp>
        <p:nvSpPr>
          <p:cNvPr id="19" name="Internal [Sticker]" hidden="1">
            <a:extLst>
              <a:ext uri="{FF2B5EF4-FFF2-40B4-BE49-F238E27FC236}">
                <a16:creationId xmlns:a16="http://schemas.microsoft.com/office/drawing/2014/main" id="{F7E3B5BF-16A7-4055-BBC9-5AFA3D8042A9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Internal use only</a:t>
            </a:r>
          </a:p>
        </p:txBody>
      </p:sp>
      <p:sp>
        <p:nvSpPr>
          <p:cNvPr id="20" name="Backup [Sticker]" hidden="1">
            <a:extLst>
              <a:ext uri="{FF2B5EF4-FFF2-40B4-BE49-F238E27FC236}">
                <a16:creationId xmlns:a16="http://schemas.microsoft.com/office/drawing/2014/main" id="{C88C52D1-A70D-43F2-AE36-7354BBC6612E}"/>
              </a:ext>
            </a:extLst>
          </p:cNvPr>
          <p:cNvSpPr>
            <a:spLocks/>
          </p:cNvSpPr>
          <p:nvPr userDrawn="1"/>
        </p:nvSpPr>
        <p:spPr>
          <a:xfrm>
            <a:off x="5289551" y="6318000"/>
            <a:ext cx="1612900" cy="18048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Backup</a:t>
            </a:r>
          </a:p>
        </p:txBody>
      </p:sp>
      <p:grpSp>
        <p:nvGrpSpPr>
          <p:cNvPr id="270" name="Harvey 3" hidden="1">
            <a:extLst>
              <a:ext uri="{FF2B5EF4-FFF2-40B4-BE49-F238E27FC236}">
                <a16:creationId xmlns:a16="http://schemas.microsoft.com/office/drawing/2014/main" id="{B3AE826A-9697-450B-A8B3-040196C38FB9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4916698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71" name="Harvey 0/3 [0]" hidden="1">
              <a:extLst>
                <a:ext uri="{FF2B5EF4-FFF2-40B4-BE49-F238E27FC236}">
                  <a16:creationId xmlns:a16="http://schemas.microsoft.com/office/drawing/2014/main" id="{109D25FB-44C0-463A-88E9-7E8FAC87F4BA}"/>
                </a:ext>
              </a:extLst>
            </p:cNvPr>
            <p:cNvSpPr>
              <a:spLocks noChangeAspect="1"/>
            </p:cNvSpPr>
            <p:nvPr>
              <p:custDataLst>
                <p:tags r:id="rId1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2" name="Harvey 1/3 [1]">
              <a:extLst>
                <a:ext uri="{FF2B5EF4-FFF2-40B4-BE49-F238E27FC236}">
                  <a16:creationId xmlns:a16="http://schemas.microsoft.com/office/drawing/2014/main" id="{46BB2B3E-8845-495B-BF82-C241590A1963}"/>
                </a:ext>
              </a:extLst>
            </p:cNvPr>
            <p:cNvSpPr>
              <a:spLocks noChangeAspect="1"/>
            </p:cNvSpPr>
            <p:nvPr>
              <p:custDataLst>
                <p:tags r:id="rId15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3" name="Harvey 2/3 [2]" hidden="1">
              <a:extLst>
                <a:ext uri="{FF2B5EF4-FFF2-40B4-BE49-F238E27FC236}">
                  <a16:creationId xmlns:a16="http://schemas.microsoft.com/office/drawing/2014/main" id="{4D8859F0-94E7-4A0E-9D1F-62955B83BD41}"/>
                </a:ext>
              </a:extLst>
            </p:cNvPr>
            <p:cNvSpPr>
              <a:spLocks noChangeAspect="1"/>
            </p:cNvSpPr>
            <p:nvPr>
              <p:custDataLst>
                <p:tags r:id="rId15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4" name="Harvey 3/3 [3]" hidden="1">
              <a:extLst>
                <a:ext uri="{FF2B5EF4-FFF2-40B4-BE49-F238E27FC236}">
                  <a16:creationId xmlns:a16="http://schemas.microsoft.com/office/drawing/2014/main" id="{A5C2CF57-4315-4E45-BD15-44DDF926238E}"/>
                </a:ext>
              </a:extLst>
            </p:cNvPr>
            <p:cNvSpPr>
              <a:spLocks noChangeAspect="1"/>
            </p:cNvSpPr>
            <p:nvPr>
              <p:custDataLst>
                <p:tags r:id="rId15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5" name="Harvey 4" hidden="1">
            <a:extLst>
              <a:ext uri="{FF2B5EF4-FFF2-40B4-BE49-F238E27FC236}">
                <a16:creationId xmlns:a16="http://schemas.microsoft.com/office/drawing/2014/main" id="{B780F265-C100-4958-B75E-5B7BAA574BC4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5569306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76" name="Harvey 0/4 [0]" hidden="1">
              <a:extLst>
                <a:ext uri="{FF2B5EF4-FFF2-40B4-BE49-F238E27FC236}">
                  <a16:creationId xmlns:a16="http://schemas.microsoft.com/office/drawing/2014/main" id="{AD2594FE-C039-4813-978E-6B32559CDB3B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7" name="Harvey 1/4 [1]">
              <a:extLst>
                <a:ext uri="{FF2B5EF4-FFF2-40B4-BE49-F238E27FC236}">
                  <a16:creationId xmlns:a16="http://schemas.microsoft.com/office/drawing/2014/main" id="{9EC81581-8C32-403E-B6F9-E5589B2DA3F0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8" name="Harvey 2/4 [2]" hidden="1">
              <a:extLst>
                <a:ext uri="{FF2B5EF4-FFF2-40B4-BE49-F238E27FC236}">
                  <a16:creationId xmlns:a16="http://schemas.microsoft.com/office/drawing/2014/main" id="{8A201747-8E52-4C96-BF2A-3ED53787B22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9" name="Harvey 3/4 [3]" hidden="1">
              <a:extLst>
                <a:ext uri="{FF2B5EF4-FFF2-40B4-BE49-F238E27FC236}">
                  <a16:creationId xmlns:a16="http://schemas.microsoft.com/office/drawing/2014/main" id="{958B42D3-C0EE-4429-AFCB-4AEF309FBDA6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0" name="Harvey 4/4 [4]" hidden="1">
              <a:extLst>
                <a:ext uri="{FF2B5EF4-FFF2-40B4-BE49-F238E27FC236}">
                  <a16:creationId xmlns:a16="http://schemas.microsoft.com/office/drawing/2014/main" id="{A3742514-7044-49A6-81B2-EB6EE5108100}"/>
                </a:ext>
              </a:extLst>
            </p:cNvPr>
            <p:cNvSpPr>
              <a:spLocks noChangeAspect="1"/>
            </p:cNvSpPr>
            <p:nvPr>
              <p:custDataLst>
                <p:tags r:id="rId1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1" name="Harvey 8" hidden="1">
            <a:extLst>
              <a:ext uri="{FF2B5EF4-FFF2-40B4-BE49-F238E27FC236}">
                <a16:creationId xmlns:a16="http://schemas.microsoft.com/office/drawing/2014/main" id="{3E0ABEEA-F0E5-48BE-9956-E8FAD6237A90}"/>
              </a:ext>
            </a:extLst>
          </p:cNvPr>
          <p:cNvGrpSpPr>
            <a:grpSpLocks/>
          </p:cNvGrpSpPr>
          <p:nvPr userDrawn="1">
            <p:custDataLst>
              <p:tags r:id="rId39"/>
            </p:custDataLst>
          </p:nvPr>
        </p:nvGrpSpPr>
        <p:grpSpPr>
          <a:xfrm>
            <a:off x="6221914" y="3282696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282" name="Harvey 0/8 [0]" hidden="1">
              <a:extLst>
                <a:ext uri="{FF2B5EF4-FFF2-40B4-BE49-F238E27FC236}">
                  <a16:creationId xmlns:a16="http://schemas.microsoft.com/office/drawing/2014/main" id="{248A8E4B-F4A7-43B3-8561-3367758DD14F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3" name="Harvey 1/8 [1]">
              <a:extLst>
                <a:ext uri="{FF2B5EF4-FFF2-40B4-BE49-F238E27FC236}">
                  <a16:creationId xmlns:a16="http://schemas.microsoft.com/office/drawing/2014/main" id="{21E174CD-E790-4F8E-B465-F4CAE9D73915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4" name="Harvey 2/8 [2]" hidden="1">
              <a:extLst>
                <a:ext uri="{FF2B5EF4-FFF2-40B4-BE49-F238E27FC236}">
                  <a16:creationId xmlns:a16="http://schemas.microsoft.com/office/drawing/2014/main" id="{C209F662-0850-47DB-9607-86173ABEA44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5" name="Harvey 3/8 [3]" hidden="1">
              <a:extLst>
                <a:ext uri="{FF2B5EF4-FFF2-40B4-BE49-F238E27FC236}">
                  <a16:creationId xmlns:a16="http://schemas.microsoft.com/office/drawing/2014/main" id="{2E3DB032-024B-485E-9712-0A1BB994D8F8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6" name="Harvey 4/8 [4]" hidden="1">
              <a:extLst>
                <a:ext uri="{FF2B5EF4-FFF2-40B4-BE49-F238E27FC236}">
                  <a16:creationId xmlns:a16="http://schemas.microsoft.com/office/drawing/2014/main" id="{A2921D3F-FE1B-44A0-8506-C5DFDE6C4670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7" name="Harvey 5/8 [5]" hidden="1">
              <a:extLst>
                <a:ext uri="{FF2B5EF4-FFF2-40B4-BE49-F238E27FC236}">
                  <a16:creationId xmlns:a16="http://schemas.microsoft.com/office/drawing/2014/main" id="{BD9D5E7B-CF87-40CE-97B7-BABCB57B3CFB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8" name="Harvey 6/8 [6]" hidden="1">
              <a:extLst>
                <a:ext uri="{FF2B5EF4-FFF2-40B4-BE49-F238E27FC236}">
                  <a16:creationId xmlns:a16="http://schemas.microsoft.com/office/drawing/2014/main" id="{E19471E6-D66D-4178-AFD3-9D4C38E2EEE7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9" name="Harvey 7/8 [7]" hidden="1">
              <a:extLst>
                <a:ext uri="{FF2B5EF4-FFF2-40B4-BE49-F238E27FC236}">
                  <a16:creationId xmlns:a16="http://schemas.microsoft.com/office/drawing/2014/main" id="{B95C4A5D-2087-4701-BD43-1F4EDE27F8BF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0" name="Harvey 8/8 [8]" hidden="1">
              <a:extLst>
                <a:ext uri="{FF2B5EF4-FFF2-40B4-BE49-F238E27FC236}">
                  <a16:creationId xmlns:a16="http://schemas.microsoft.com/office/drawing/2014/main" id="{803CE55B-B90E-468E-A52E-9DA97207E5EB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1" name="Harvey 100" hidden="1">
            <a:extLst>
              <a:ext uri="{FF2B5EF4-FFF2-40B4-BE49-F238E27FC236}">
                <a16:creationId xmlns:a16="http://schemas.microsoft.com/office/drawing/2014/main" id="{D430720D-79C8-4B98-9118-964BFE7C3616}"/>
              </a:ext>
            </a:extLst>
          </p:cNvPr>
          <p:cNvGrpSpPr/>
          <p:nvPr userDrawn="1">
            <p:custDataLst>
              <p:tags r:id="rId40"/>
            </p:custDataLst>
          </p:nvPr>
        </p:nvGrpSpPr>
        <p:grpSpPr>
          <a:xfrm>
            <a:off x="6874522" y="3282696"/>
            <a:ext cx="292608" cy="292608"/>
            <a:chOff x="4334905" y="3282696"/>
            <a:chExt cx="292608" cy="292608"/>
          </a:xfrm>
        </p:grpSpPr>
        <p:sp>
          <p:nvSpPr>
            <p:cNvPr id="292" name="Harvey 0/100 [0]" hidden="1">
              <a:extLst>
                <a:ext uri="{FF2B5EF4-FFF2-40B4-BE49-F238E27FC236}">
                  <a16:creationId xmlns:a16="http://schemas.microsoft.com/office/drawing/2014/main" id="{F52A2CB1-ED2B-43AC-8EF5-5241022E8365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3" name="Harvey 1/100 [1]">
              <a:extLst>
                <a:ext uri="{FF2B5EF4-FFF2-40B4-BE49-F238E27FC236}">
                  <a16:creationId xmlns:a16="http://schemas.microsoft.com/office/drawing/2014/main" id="{71310D83-586A-4DB3-930A-4A7EC5B215EB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4" name="Harvey 2/100 [2]" hidden="1">
              <a:extLst>
                <a:ext uri="{FF2B5EF4-FFF2-40B4-BE49-F238E27FC236}">
                  <a16:creationId xmlns:a16="http://schemas.microsoft.com/office/drawing/2014/main" id="{3A139F5D-C9FA-47EC-B7FD-A50469BF408E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5" name="Harvey 3/100 [3]" hidden="1">
              <a:extLst>
                <a:ext uri="{FF2B5EF4-FFF2-40B4-BE49-F238E27FC236}">
                  <a16:creationId xmlns:a16="http://schemas.microsoft.com/office/drawing/2014/main" id="{53504485-C183-40EA-AC1F-1645A563F33D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6" name="Harvey 4/100 [4]" hidden="1">
              <a:extLst>
                <a:ext uri="{FF2B5EF4-FFF2-40B4-BE49-F238E27FC236}">
                  <a16:creationId xmlns:a16="http://schemas.microsoft.com/office/drawing/2014/main" id="{96818FD6-37BF-4AC4-A800-E56264461BBC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7" name="Harvey 5/100 [5]" hidden="1">
              <a:extLst>
                <a:ext uri="{FF2B5EF4-FFF2-40B4-BE49-F238E27FC236}">
                  <a16:creationId xmlns:a16="http://schemas.microsoft.com/office/drawing/2014/main" id="{9A5F8584-1A59-48AD-B7A0-C404F0B8FF7F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8" name="Harvey 6/100 [6]" hidden="1">
              <a:extLst>
                <a:ext uri="{FF2B5EF4-FFF2-40B4-BE49-F238E27FC236}">
                  <a16:creationId xmlns:a16="http://schemas.microsoft.com/office/drawing/2014/main" id="{0AFF541A-9EF1-40D8-8B54-9ADC5F3FF2EE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9" name="Harvey 7/100 [7]" hidden="1">
              <a:extLst>
                <a:ext uri="{FF2B5EF4-FFF2-40B4-BE49-F238E27FC236}">
                  <a16:creationId xmlns:a16="http://schemas.microsoft.com/office/drawing/2014/main" id="{CC8409B4-9FD8-4DFD-B4CB-E7E9DFD540ED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0" name="Harvey 8/100 [8]" hidden="1">
              <a:extLst>
                <a:ext uri="{FF2B5EF4-FFF2-40B4-BE49-F238E27FC236}">
                  <a16:creationId xmlns:a16="http://schemas.microsoft.com/office/drawing/2014/main" id="{68FB8840-0B74-4F88-88D1-E880E4771627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1" name="Harvey 9/100 [9]" hidden="1">
              <a:extLst>
                <a:ext uri="{FF2B5EF4-FFF2-40B4-BE49-F238E27FC236}">
                  <a16:creationId xmlns:a16="http://schemas.microsoft.com/office/drawing/2014/main" id="{A144D70A-C83C-4299-9CCF-00215DBB7999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2" name="Harvey 10/100 [10]" hidden="1">
              <a:extLst>
                <a:ext uri="{FF2B5EF4-FFF2-40B4-BE49-F238E27FC236}">
                  <a16:creationId xmlns:a16="http://schemas.microsoft.com/office/drawing/2014/main" id="{E4C613DD-70AB-43BF-935B-D771D23A9AD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3" name="Harvey 11/100 [11]" hidden="1">
              <a:extLst>
                <a:ext uri="{FF2B5EF4-FFF2-40B4-BE49-F238E27FC236}">
                  <a16:creationId xmlns:a16="http://schemas.microsoft.com/office/drawing/2014/main" id="{DB1C596B-FA04-4DC2-BE38-7AD1690A13CD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4" name="Harvey 12/100 [12]" hidden="1">
              <a:extLst>
                <a:ext uri="{FF2B5EF4-FFF2-40B4-BE49-F238E27FC236}">
                  <a16:creationId xmlns:a16="http://schemas.microsoft.com/office/drawing/2014/main" id="{0CFD3453-DAE0-4DCE-B527-581970707912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5" name="Harvey 13/100 [13]" hidden="1">
              <a:extLst>
                <a:ext uri="{FF2B5EF4-FFF2-40B4-BE49-F238E27FC236}">
                  <a16:creationId xmlns:a16="http://schemas.microsoft.com/office/drawing/2014/main" id="{F43C9B58-2494-45A5-ADF7-028C418A2783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6" name="Harvey 14/100 [14]" hidden="1">
              <a:extLst>
                <a:ext uri="{FF2B5EF4-FFF2-40B4-BE49-F238E27FC236}">
                  <a16:creationId xmlns:a16="http://schemas.microsoft.com/office/drawing/2014/main" id="{E20C5BCE-BFEA-4359-92EB-10212B9EC1B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7" name="Harvey 15/100 [15]" hidden="1">
              <a:extLst>
                <a:ext uri="{FF2B5EF4-FFF2-40B4-BE49-F238E27FC236}">
                  <a16:creationId xmlns:a16="http://schemas.microsoft.com/office/drawing/2014/main" id="{86AD5B1D-D352-4D9D-8774-532512EBC680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8" name="Harvey 16/100 [16]" hidden="1">
              <a:extLst>
                <a:ext uri="{FF2B5EF4-FFF2-40B4-BE49-F238E27FC236}">
                  <a16:creationId xmlns:a16="http://schemas.microsoft.com/office/drawing/2014/main" id="{9E23339A-5E11-4B9F-BEEE-BD95117DA86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9" name="Harvey 17/100 [17]" hidden="1">
              <a:extLst>
                <a:ext uri="{FF2B5EF4-FFF2-40B4-BE49-F238E27FC236}">
                  <a16:creationId xmlns:a16="http://schemas.microsoft.com/office/drawing/2014/main" id="{0E6AF68F-CFA4-4554-BFD5-3DA25928B6B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0" name="Harvey 18/100 [18]" hidden="1">
              <a:extLst>
                <a:ext uri="{FF2B5EF4-FFF2-40B4-BE49-F238E27FC236}">
                  <a16:creationId xmlns:a16="http://schemas.microsoft.com/office/drawing/2014/main" id="{88F78F98-65BE-416C-AE9B-EF3DD701EA4D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1" name="Harvey 19/100 [19]" hidden="1">
              <a:extLst>
                <a:ext uri="{FF2B5EF4-FFF2-40B4-BE49-F238E27FC236}">
                  <a16:creationId xmlns:a16="http://schemas.microsoft.com/office/drawing/2014/main" id="{E0C4F381-148F-47DC-B24C-8E932D6C4EB3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2" name="Harvey 20/100 [20]" hidden="1">
              <a:extLst>
                <a:ext uri="{FF2B5EF4-FFF2-40B4-BE49-F238E27FC236}">
                  <a16:creationId xmlns:a16="http://schemas.microsoft.com/office/drawing/2014/main" id="{F2941FD4-0479-49FA-BEDF-E39D66498263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3" name="Harvey 21/100 [21]" hidden="1">
              <a:extLst>
                <a:ext uri="{FF2B5EF4-FFF2-40B4-BE49-F238E27FC236}">
                  <a16:creationId xmlns:a16="http://schemas.microsoft.com/office/drawing/2014/main" id="{9F344EB8-321D-4630-ABF1-0D5C3EC9724C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4" name="Harvey 22/100 [22]" hidden="1">
              <a:extLst>
                <a:ext uri="{FF2B5EF4-FFF2-40B4-BE49-F238E27FC236}">
                  <a16:creationId xmlns:a16="http://schemas.microsoft.com/office/drawing/2014/main" id="{59E55378-561D-49E9-8670-BE0DBA4E6CA4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5" name="Harvey 23/100 [23]" hidden="1">
              <a:extLst>
                <a:ext uri="{FF2B5EF4-FFF2-40B4-BE49-F238E27FC236}">
                  <a16:creationId xmlns:a16="http://schemas.microsoft.com/office/drawing/2014/main" id="{4258A706-BA5D-409B-ADC6-03A95754D314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6" name="Harvey 24/100 [24]" hidden="1">
              <a:extLst>
                <a:ext uri="{FF2B5EF4-FFF2-40B4-BE49-F238E27FC236}">
                  <a16:creationId xmlns:a16="http://schemas.microsoft.com/office/drawing/2014/main" id="{F019C254-E3E6-4CEA-BA8F-66BE360F9C8B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7" name="Harvey 25/100 [25]" hidden="1">
              <a:extLst>
                <a:ext uri="{FF2B5EF4-FFF2-40B4-BE49-F238E27FC236}">
                  <a16:creationId xmlns:a16="http://schemas.microsoft.com/office/drawing/2014/main" id="{B587472B-D179-4632-BDD7-D3958C3EADC9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8" name="Harvey 26/100 [26]" hidden="1">
              <a:extLst>
                <a:ext uri="{FF2B5EF4-FFF2-40B4-BE49-F238E27FC236}">
                  <a16:creationId xmlns:a16="http://schemas.microsoft.com/office/drawing/2014/main" id="{5A24C38C-4B36-4DFC-BB36-5DBD743BAECA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9" name="Harvey 27/100 [27]" hidden="1">
              <a:extLst>
                <a:ext uri="{FF2B5EF4-FFF2-40B4-BE49-F238E27FC236}">
                  <a16:creationId xmlns:a16="http://schemas.microsoft.com/office/drawing/2014/main" id="{C23534F6-B79D-422F-B37C-143C0A2E1D00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0" name="Harvey 28/100 [28]" hidden="1">
              <a:extLst>
                <a:ext uri="{FF2B5EF4-FFF2-40B4-BE49-F238E27FC236}">
                  <a16:creationId xmlns:a16="http://schemas.microsoft.com/office/drawing/2014/main" id="{A9FBB2D6-27DC-4E12-86B0-F44AD506FA0C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1" name="Harvey 29/100 [29]" hidden="1">
              <a:extLst>
                <a:ext uri="{FF2B5EF4-FFF2-40B4-BE49-F238E27FC236}">
                  <a16:creationId xmlns:a16="http://schemas.microsoft.com/office/drawing/2014/main" id="{584E4892-4E80-4392-B942-ED5DACB17390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2" name="Harvey 30/100 [30]" hidden="1">
              <a:extLst>
                <a:ext uri="{FF2B5EF4-FFF2-40B4-BE49-F238E27FC236}">
                  <a16:creationId xmlns:a16="http://schemas.microsoft.com/office/drawing/2014/main" id="{C5EEF394-0885-4424-A3AC-EE604A44C5E1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3" name="Harvey 31/100 [31]" hidden="1">
              <a:extLst>
                <a:ext uri="{FF2B5EF4-FFF2-40B4-BE49-F238E27FC236}">
                  <a16:creationId xmlns:a16="http://schemas.microsoft.com/office/drawing/2014/main" id="{337048B8-31E8-4023-8B3C-37CDE0228C4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4" name="Harvey 32/100 [32]" hidden="1">
              <a:extLst>
                <a:ext uri="{FF2B5EF4-FFF2-40B4-BE49-F238E27FC236}">
                  <a16:creationId xmlns:a16="http://schemas.microsoft.com/office/drawing/2014/main" id="{6C56736C-9B68-4AED-B237-E93937D8CB9D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5" name="Harvey 33/100 [33]" hidden="1">
              <a:extLst>
                <a:ext uri="{FF2B5EF4-FFF2-40B4-BE49-F238E27FC236}">
                  <a16:creationId xmlns:a16="http://schemas.microsoft.com/office/drawing/2014/main" id="{EA73672D-AD5F-4BE8-B8FA-8912297E2F15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6" name="Harvey 34/100 [34]" hidden="1">
              <a:extLst>
                <a:ext uri="{FF2B5EF4-FFF2-40B4-BE49-F238E27FC236}">
                  <a16:creationId xmlns:a16="http://schemas.microsoft.com/office/drawing/2014/main" id="{A5C753B1-6CF8-46FA-B9D7-FBF2EBB7913C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7" name="Harvey 35/100 [35]" hidden="1">
              <a:extLst>
                <a:ext uri="{FF2B5EF4-FFF2-40B4-BE49-F238E27FC236}">
                  <a16:creationId xmlns:a16="http://schemas.microsoft.com/office/drawing/2014/main" id="{035A85C1-8930-419C-A10B-F097E4489609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8" name="Harvey 36/100 [36]" hidden="1">
              <a:extLst>
                <a:ext uri="{FF2B5EF4-FFF2-40B4-BE49-F238E27FC236}">
                  <a16:creationId xmlns:a16="http://schemas.microsoft.com/office/drawing/2014/main" id="{CC391E91-5413-4AC1-89D1-EE7B10CF863D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9" name="Harvey 37/100 [37]" hidden="1">
              <a:extLst>
                <a:ext uri="{FF2B5EF4-FFF2-40B4-BE49-F238E27FC236}">
                  <a16:creationId xmlns:a16="http://schemas.microsoft.com/office/drawing/2014/main" id="{710866A3-C99F-4A63-AD29-5B2A44366C29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0" name="Harvey 38/100 [38]" hidden="1">
              <a:extLst>
                <a:ext uri="{FF2B5EF4-FFF2-40B4-BE49-F238E27FC236}">
                  <a16:creationId xmlns:a16="http://schemas.microsoft.com/office/drawing/2014/main" id="{20425AAB-F872-4957-9F94-CFF01BD2BA4F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1" name="Harvey 39/100 [39]" hidden="1">
              <a:extLst>
                <a:ext uri="{FF2B5EF4-FFF2-40B4-BE49-F238E27FC236}">
                  <a16:creationId xmlns:a16="http://schemas.microsoft.com/office/drawing/2014/main" id="{7A22DAF0-2522-43BC-AD09-F13ACB98ADC0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2" name="Harvey 40/100 [40]" hidden="1">
              <a:extLst>
                <a:ext uri="{FF2B5EF4-FFF2-40B4-BE49-F238E27FC236}">
                  <a16:creationId xmlns:a16="http://schemas.microsoft.com/office/drawing/2014/main" id="{64EFE8A8-A536-47B4-958E-1913D4AF86DD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3" name="Harvey 41/100 [41]" hidden="1">
              <a:extLst>
                <a:ext uri="{FF2B5EF4-FFF2-40B4-BE49-F238E27FC236}">
                  <a16:creationId xmlns:a16="http://schemas.microsoft.com/office/drawing/2014/main" id="{130325F0-0DDF-4400-9E42-C63E80BC2C7E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4" name="Harvey 42/100 [42]" hidden="1">
              <a:extLst>
                <a:ext uri="{FF2B5EF4-FFF2-40B4-BE49-F238E27FC236}">
                  <a16:creationId xmlns:a16="http://schemas.microsoft.com/office/drawing/2014/main" id="{299F7FDA-C670-4539-A346-F50FACF65E73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5" name="Harvey 43/100 [43]" hidden="1">
              <a:extLst>
                <a:ext uri="{FF2B5EF4-FFF2-40B4-BE49-F238E27FC236}">
                  <a16:creationId xmlns:a16="http://schemas.microsoft.com/office/drawing/2014/main" id="{824E93D9-304F-4841-9276-1FE3285B0496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6" name="Harvey 44/100 [44]" hidden="1">
              <a:extLst>
                <a:ext uri="{FF2B5EF4-FFF2-40B4-BE49-F238E27FC236}">
                  <a16:creationId xmlns:a16="http://schemas.microsoft.com/office/drawing/2014/main" id="{0D908F39-65FB-40D1-A3CC-66CB1143063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7" name="Harvey 45/100 [45]" hidden="1">
              <a:extLst>
                <a:ext uri="{FF2B5EF4-FFF2-40B4-BE49-F238E27FC236}">
                  <a16:creationId xmlns:a16="http://schemas.microsoft.com/office/drawing/2014/main" id="{D43C0B51-EC73-444F-8CB6-4C2D0CEEB1AA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8" name="Harvey 46/100 [46]" hidden="1">
              <a:extLst>
                <a:ext uri="{FF2B5EF4-FFF2-40B4-BE49-F238E27FC236}">
                  <a16:creationId xmlns:a16="http://schemas.microsoft.com/office/drawing/2014/main" id="{3370FC44-206C-47E5-A05F-24332CEF79A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9" name="Harvey 47/100 [47]" hidden="1">
              <a:extLst>
                <a:ext uri="{FF2B5EF4-FFF2-40B4-BE49-F238E27FC236}">
                  <a16:creationId xmlns:a16="http://schemas.microsoft.com/office/drawing/2014/main" id="{FE4DBDB7-87A0-4806-BE06-9362E0AA9C4D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0" name="Harvey 48/100 [48]" hidden="1">
              <a:extLst>
                <a:ext uri="{FF2B5EF4-FFF2-40B4-BE49-F238E27FC236}">
                  <a16:creationId xmlns:a16="http://schemas.microsoft.com/office/drawing/2014/main" id="{152B0271-B30F-40B2-A448-28EF82B64428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1" name="Harvey 49/100 [49]" hidden="1">
              <a:extLst>
                <a:ext uri="{FF2B5EF4-FFF2-40B4-BE49-F238E27FC236}">
                  <a16:creationId xmlns:a16="http://schemas.microsoft.com/office/drawing/2014/main" id="{F2237832-E2AF-4A93-8E3C-50FF140FB22F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2" name="Harvey 50/100 [50]" hidden="1">
              <a:extLst>
                <a:ext uri="{FF2B5EF4-FFF2-40B4-BE49-F238E27FC236}">
                  <a16:creationId xmlns:a16="http://schemas.microsoft.com/office/drawing/2014/main" id="{986D2127-FE7C-48D9-8355-8FB348C6B4EE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3" name="Harvey 51/100 [51]" hidden="1">
              <a:extLst>
                <a:ext uri="{FF2B5EF4-FFF2-40B4-BE49-F238E27FC236}">
                  <a16:creationId xmlns:a16="http://schemas.microsoft.com/office/drawing/2014/main" id="{DD9F3C33-741F-4C09-BB0E-ED489D34926A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4" name="Harvey 52/100 [52]" hidden="1">
              <a:extLst>
                <a:ext uri="{FF2B5EF4-FFF2-40B4-BE49-F238E27FC236}">
                  <a16:creationId xmlns:a16="http://schemas.microsoft.com/office/drawing/2014/main" id="{278CF5F8-40DA-406F-B4F1-40CF0ADA4F3D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5" name="Harvey 53/100 [53]" hidden="1">
              <a:extLst>
                <a:ext uri="{FF2B5EF4-FFF2-40B4-BE49-F238E27FC236}">
                  <a16:creationId xmlns:a16="http://schemas.microsoft.com/office/drawing/2014/main" id="{2D607038-62DC-4C82-93D7-1DB119987C4D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6" name="Harvey 54/100 [54]" hidden="1">
              <a:extLst>
                <a:ext uri="{FF2B5EF4-FFF2-40B4-BE49-F238E27FC236}">
                  <a16:creationId xmlns:a16="http://schemas.microsoft.com/office/drawing/2014/main" id="{7AC247C0-2181-4D5F-94C8-4AD28F44AA71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7" name="Harvey 55/100 [55]" hidden="1">
              <a:extLst>
                <a:ext uri="{FF2B5EF4-FFF2-40B4-BE49-F238E27FC236}">
                  <a16:creationId xmlns:a16="http://schemas.microsoft.com/office/drawing/2014/main" id="{CCE1F252-5B96-4AE0-B4A8-743AF9401229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8" name="Harvey 56/100 [56]" hidden="1">
              <a:extLst>
                <a:ext uri="{FF2B5EF4-FFF2-40B4-BE49-F238E27FC236}">
                  <a16:creationId xmlns:a16="http://schemas.microsoft.com/office/drawing/2014/main" id="{47F9272C-BB4F-4E5C-BAFB-C49DE2920E61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9" name="Harvey 57/100 [57]" hidden="1">
              <a:extLst>
                <a:ext uri="{FF2B5EF4-FFF2-40B4-BE49-F238E27FC236}">
                  <a16:creationId xmlns:a16="http://schemas.microsoft.com/office/drawing/2014/main" id="{2CB49FC8-AE5D-4AFC-A16C-DDB1A02AA11F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0" name="Harvey 58/100 [58]" hidden="1">
              <a:extLst>
                <a:ext uri="{FF2B5EF4-FFF2-40B4-BE49-F238E27FC236}">
                  <a16:creationId xmlns:a16="http://schemas.microsoft.com/office/drawing/2014/main" id="{DC67C3DB-505E-420E-9AE9-EE016BD647D2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1" name="Harvey 59/100 [59]" hidden="1">
              <a:extLst>
                <a:ext uri="{FF2B5EF4-FFF2-40B4-BE49-F238E27FC236}">
                  <a16:creationId xmlns:a16="http://schemas.microsoft.com/office/drawing/2014/main" id="{42EAEA11-A20F-446C-81F2-55E97AB8578A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2" name="Harvey 60/100 [60]" hidden="1">
              <a:extLst>
                <a:ext uri="{FF2B5EF4-FFF2-40B4-BE49-F238E27FC236}">
                  <a16:creationId xmlns:a16="http://schemas.microsoft.com/office/drawing/2014/main" id="{963F22A2-67F5-479F-A267-00B7E589211E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3" name="Harvey 61/100 [61]" hidden="1">
              <a:extLst>
                <a:ext uri="{FF2B5EF4-FFF2-40B4-BE49-F238E27FC236}">
                  <a16:creationId xmlns:a16="http://schemas.microsoft.com/office/drawing/2014/main" id="{AE1F8010-20B1-46DF-A10B-7E9A934F43AD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4" name="Harvey 62/100 [62]" hidden="1">
              <a:extLst>
                <a:ext uri="{FF2B5EF4-FFF2-40B4-BE49-F238E27FC236}">
                  <a16:creationId xmlns:a16="http://schemas.microsoft.com/office/drawing/2014/main" id="{FA6FFA92-1294-45EA-86D9-69F7ABCD1A94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5" name="Harvey 63/100 [63]" hidden="1">
              <a:extLst>
                <a:ext uri="{FF2B5EF4-FFF2-40B4-BE49-F238E27FC236}">
                  <a16:creationId xmlns:a16="http://schemas.microsoft.com/office/drawing/2014/main" id="{11C29F4C-09F2-4212-B3B6-0966423BDA08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6" name="Harvey 64/100 [64]" hidden="1">
              <a:extLst>
                <a:ext uri="{FF2B5EF4-FFF2-40B4-BE49-F238E27FC236}">
                  <a16:creationId xmlns:a16="http://schemas.microsoft.com/office/drawing/2014/main" id="{1C35CE35-9C66-41EC-80D0-E70A65D1170A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7" name="Harvey 65/100 [65]" hidden="1">
              <a:extLst>
                <a:ext uri="{FF2B5EF4-FFF2-40B4-BE49-F238E27FC236}">
                  <a16:creationId xmlns:a16="http://schemas.microsoft.com/office/drawing/2014/main" id="{F91F3EC2-3C40-4355-93F9-84BD41E57D20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8" name="Harvey 66/100 [66]" hidden="1">
              <a:extLst>
                <a:ext uri="{FF2B5EF4-FFF2-40B4-BE49-F238E27FC236}">
                  <a16:creationId xmlns:a16="http://schemas.microsoft.com/office/drawing/2014/main" id="{FB456F64-CF4E-4FDD-B126-AA9F4DEE1EE4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59" name="Harvey 67/100 [67]" hidden="1">
              <a:extLst>
                <a:ext uri="{FF2B5EF4-FFF2-40B4-BE49-F238E27FC236}">
                  <a16:creationId xmlns:a16="http://schemas.microsoft.com/office/drawing/2014/main" id="{65DEA3F0-55FD-4C95-B1E5-5D79419AE547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0" name="Harvey 68/100 [68]" hidden="1">
              <a:extLst>
                <a:ext uri="{FF2B5EF4-FFF2-40B4-BE49-F238E27FC236}">
                  <a16:creationId xmlns:a16="http://schemas.microsoft.com/office/drawing/2014/main" id="{D25FC1F1-E279-4BAA-9F30-C1BA6C14B223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1" name="Harvey 69/100 [69]" hidden="1">
              <a:extLst>
                <a:ext uri="{FF2B5EF4-FFF2-40B4-BE49-F238E27FC236}">
                  <a16:creationId xmlns:a16="http://schemas.microsoft.com/office/drawing/2014/main" id="{08058A90-D0AA-4590-86C3-751856D71E1F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2" name="Harvey 70/100 [70]" hidden="1">
              <a:extLst>
                <a:ext uri="{FF2B5EF4-FFF2-40B4-BE49-F238E27FC236}">
                  <a16:creationId xmlns:a16="http://schemas.microsoft.com/office/drawing/2014/main" id="{30399012-5413-4F7B-8A20-D221615B4CF8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3" name="Harvey 71/100 [71]" hidden="1">
              <a:extLst>
                <a:ext uri="{FF2B5EF4-FFF2-40B4-BE49-F238E27FC236}">
                  <a16:creationId xmlns:a16="http://schemas.microsoft.com/office/drawing/2014/main" id="{554882C0-D6DD-4362-8355-6F32F9A43E1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4" name="Harvey 72/100 [72]" hidden="1">
              <a:extLst>
                <a:ext uri="{FF2B5EF4-FFF2-40B4-BE49-F238E27FC236}">
                  <a16:creationId xmlns:a16="http://schemas.microsoft.com/office/drawing/2014/main" id="{FF4C9086-1402-4979-81B8-2B547901682B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5" name="Harvey 73/100 [73]" hidden="1">
              <a:extLst>
                <a:ext uri="{FF2B5EF4-FFF2-40B4-BE49-F238E27FC236}">
                  <a16:creationId xmlns:a16="http://schemas.microsoft.com/office/drawing/2014/main" id="{83FD359B-20B6-490C-952D-6F555643A6A7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6" name="Harvey 74/100 [74]" hidden="1">
              <a:extLst>
                <a:ext uri="{FF2B5EF4-FFF2-40B4-BE49-F238E27FC236}">
                  <a16:creationId xmlns:a16="http://schemas.microsoft.com/office/drawing/2014/main" id="{31A1368E-2623-49B6-9EE3-83DF4587024F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7" name="Harvey 75/100 [75]" hidden="1">
              <a:extLst>
                <a:ext uri="{FF2B5EF4-FFF2-40B4-BE49-F238E27FC236}">
                  <a16:creationId xmlns:a16="http://schemas.microsoft.com/office/drawing/2014/main" id="{17C6802A-F099-40DF-B31C-7D84742AD4CD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8" name="Harvey 76/100 [76]" hidden="1">
              <a:extLst>
                <a:ext uri="{FF2B5EF4-FFF2-40B4-BE49-F238E27FC236}">
                  <a16:creationId xmlns:a16="http://schemas.microsoft.com/office/drawing/2014/main" id="{F21FCA2E-5E13-4823-B61B-6B7A900F1329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69" name="Harvey 77/100 [77]" hidden="1">
              <a:extLst>
                <a:ext uri="{FF2B5EF4-FFF2-40B4-BE49-F238E27FC236}">
                  <a16:creationId xmlns:a16="http://schemas.microsoft.com/office/drawing/2014/main" id="{0A162912-B8F6-4DCA-ACAF-C7B456760B53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0" name="Harvey 78/100 [78]" hidden="1">
              <a:extLst>
                <a:ext uri="{FF2B5EF4-FFF2-40B4-BE49-F238E27FC236}">
                  <a16:creationId xmlns:a16="http://schemas.microsoft.com/office/drawing/2014/main" id="{9827F1F2-A53C-4935-80AE-255E49E90E8E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1" name="Harvey 79/100 [79]" hidden="1">
              <a:extLst>
                <a:ext uri="{FF2B5EF4-FFF2-40B4-BE49-F238E27FC236}">
                  <a16:creationId xmlns:a16="http://schemas.microsoft.com/office/drawing/2014/main" id="{66284E55-A52C-4129-A180-D1F8EE0F8A99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2" name="Harvey 80/100 [80]" hidden="1">
              <a:extLst>
                <a:ext uri="{FF2B5EF4-FFF2-40B4-BE49-F238E27FC236}">
                  <a16:creationId xmlns:a16="http://schemas.microsoft.com/office/drawing/2014/main" id="{86B529DC-56F3-4068-B11F-682AFBC179AD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3" name="Harvey 81/100 [81]" hidden="1">
              <a:extLst>
                <a:ext uri="{FF2B5EF4-FFF2-40B4-BE49-F238E27FC236}">
                  <a16:creationId xmlns:a16="http://schemas.microsoft.com/office/drawing/2014/main" id="{5AAB942B-4AB8-43C2-AA56-80DD9BE2E9E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4" name="Harvey 82/100 [82]" hidden="1">
              <a:extLst>
                <a:ext uri="{FF2B5EF4-FFF2-40B4-BE49-F238E27FC236}">
                  <a16:creationId xmlns:a16="http://schemas.microsoft.com/office/drawing/2014/main" id="{1A7109A1-C539-4308-9C3A-D2E480DA7F2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5" name="Harvey 83/100 [83]" hidden="1">
              <a:extLst>
                <a:ext uri="{FF2B5EF4-FFF2-40B4-BE49-F238E27FC236}">
                  <a16:creationId xmlns:a16="http://schemas.microsoft.com/office/drawing/2014/main" id="{12AECDD3-C6B9-4E51-80FA-C21A0FD779F1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6" name="Harvey 84/100 [84]" hidden="1">
              <a:extLst>
                <a:ext uri="{FF2B5EF4-FFF2-40B4-BE49-F238E27FC236}">
                  <a16:creationId xmlns:a16="http://schemas.microsoft.com/office/drawing/2014/main" id="{2725EAC9-1241-4DDE-88A5-F95946DC3DE3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7" name="Harvey 85/100 [85]" hidden="1">
              <a:extLst>
                <a:ext uri="{FF2B5EF4-FFF2-40B4-BE49-F238E27FC236}">
                  <a16:creationId xmlns:a16="http://schemas.microsoft.com/office/drawing/2014/main" id="{9C0D7EB4-191B-44B2-AEAA-DD5D6C589F9F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8" name="Harvey 86/100 [86]" hidden="1">
              <a:extLst>
                <a:ext uri="{FF2B5EF4-FFF2-40B4-BE49-F238E27FC236}">
                  <a16:creationId xmlns:a16="http://schemas.microsoft.com/office/drawing/2014/main" id="{CC7C3134-EAB4-4182-BDCA-EF70D2DA2CC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79" name="Harvey 87/100 [87]" hidden="1">
              <a:extLst>
                <a:ext uri="{FF2B5EF4-FFF2-40B4-BE49-F238E27FC236}">
                  <a16:creationId xmlns:a16="http://schemas.microsoft.com/office/drawing/2014/main" id="{57238F3E-834A-44C9-B925-8800FCF2847B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0" name="Harvey 88/100 [88]" hidden="1">
              <a:extLst>
                <a:ext uri="{FF2B5EF4-FFF2-40B4-BE49-F238E27FC236}">
                  <a16:creationId xmlns:a16="http://schemas.microsoft.com/office/drawing/2014/main" id="{EC4902FC-F893-43F1-A9E7-C57577D8E40E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1" name="Harvey 89/100 [89]" hidden="1">
              <a:extLst>
                <a:ext uri="{FF2B5EF4-FFF2-40B4-BE49-F238E27FC236}">
                  <a16:creationId xmlns:a16="http://schemas.microsoft.com/office/drawing/2014/main" id="{A7168560-ABDC-4446-AF41-949536C7C848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2" name="Harvey 90/100 [90]" hidden="1">
              <a:extLst>
                <a:ext uri="{FF2B5EF4-FFF2-40B4-BE49-F238E27FC236}">
                  <a16:creationId xmlns:a16="http://schemas.microsoft.com/office/drawing/2014/main" id="{D2D277E3-2FDE-49CD-A5D5-91B66B84AF15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3" name="Harvey 91/100 [91]" hidden="1">
              <a:extLst>
                <a:ext uri="{FF2B5EF4-FFF2-40B4-BE49-F238E27FC236}">
                  <a16:creationId xmlns:a16="http://schemas.microsoft.com/office/drawing/2014/main" id="{30D3FE3A-7E25-4146-BC92-324EC2398712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4" name="Harvey 92/100 [92]" hidden="1">
              <a:extLst>
                <a:ext uri="{FF2B5EF4-FFF2-40B4-BE49-F238E27FC236}">
                  <a16:creationId xmlns:a16="http://schemas.microsoft.com/office/drawing/2014/main" id="{940511FD-EE20-41DD-B391-071FC09C64B3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5" name="Harvey 93/100 [93]" hidden="1">
              <a:extLst>
                <a:ext uri="{FF2B5EF4-FFF2-40B4-BE49-F238E27FC236}">
                  <a16:creationId xmlns:a16="http://schemas.microsoft.com/office/drawing/2014/main" id="{A17B04CE-D05F-423C-9068-FB10A6FDB1C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6" name="Harvey 94/100 [94]" hidden="1">
              <a:extLst>
                <a:ext uri="{FF2B5EF4-FFF2-40B4-BE49-F238E27FC236}">
                  <a16:creationId xmlns:a16="http://schemas.microsoft.com/office/drawing/2014/main" id="{5FA53D22-4AFD-44F2-B7EF-79CE99343D2A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7" name="Harvey 95/100 [95]" hidden="1">
              <a:extLst>
                <a:ext uri="{FF2B5EF4-FFF2-40B4-BE49-F238E27FC236}">
                  <a16:creationId xmlns:a16="http://schemas.microsoft.com/office/drawing/2014/main" id="{234DA89B-AB1D-45EB-BACA-C53446A2C1BD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8" name="Harvey 96/100 [96]" hidden="1">
              <a:extLst>
                <a:ext uri="{FF2B5EF4-FFF2-40B4-BE49-F238E27FC236}">
                  <a16:creationId xmlns:a16="http://schemas.microsoft.com/office/drawing/2014/main" id="{A7A20D3D-14B6-43AB-AA5A-95562C43380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9" name="Harvey 97/100 [97]" hidden="1">
              <a:extLst>
                <a:ext uri="{FF2B5EF4-FFF2-40B4-BE49-F238E27FC236}">
                  <a16:creationId xmlns:a16="http://schemas.microsoft.com/office/drawing/2014/main" id="{6D9B9380-7579-4D00-81B4-D559A1C9BC4C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0" name="Harvey 98/100 [98]" hidden="1">
              <a:extLst>
                <a:ext uri="{FF2B5EF4-FFF2-40B4-BE49-F238E27FC236}">
                  <a16:creationId xmlns:a16="http://schemas.microsoft.com/office/drawing/2014/main" id="{13EE01F4-95CF-4781-B1F6-21D2ABE373A6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1" name="Harvey 99/100 [99]" hidden="1">
              <a:extLst>
                <a:ext uri="{FF2B5EF4-FFF2-40B4-BE49-F238E27FC236}">
                  <a16:creationId xmlns:a16="http://schemas.microsoft.com/office/drawing/2014/main" id="{DC4C44B3-3798-4208-AA91-303436973839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92" name="Harvey 100/100 [100]" hidden="1">
              <a:extLst>
                <a:ext uri="{FF2B5EF4-FFF2-40B4-BE49-F238E27FC236}">
                  <a16:creationId xmlns:a16="http://schemas.microsoft.com/office/drawing/2014/main" id="{3FA54DB9-6E6A-430B-8B9D-023D5A5129CB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2159000"/>
            <a:ext cx="11472862" cy="3979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 Level 1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1"/>
            <a:r>
              <a:rPr lang="en-GB" noProof="0" dirty="0"/>
              <a:t>Bullet Level 2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2"/>
            <a:r>
              <a:rPr lang="en-GB" dirty="0"/>
              <a:t>Bullet Level 3 </a:t>
            </a:r>
            <a:r>
              <a:rPr lang="en-GB" dirty="0" err="1"/>
              <a:t>Sweco</a:t>
            </a:r>
            <a:r>
              <a:rPr lang="en-GB" dirty="0"/>
              <a:t> Sans 16</a:t>
            </a:r>
            <a:endParaRPr lang="en-GB" noProof="0" dirty="0"/>
          </a:p>
          <a:p>
            <a:pPr lvl="3"/>
            <a:r>
              <a:rPr lang="en-GB" noProof="0" dirty="0"/>
              <a:t>Header Level 4 </a:t>
            </a:r>
            <a:r>
              <a:rPr lang="en-GB" noProof="0" dirty="0" err="1"/>
              <a:t>Sweco</a:t>
            </a:r>
            <a:r>
              <a:rPr lang="en-GB" noProof="0" dirty="0"/>
              <a:t> Sans Bold 16</a:t>
            </a:r>
          </a:p>
          <a:p>
            <a:pPr lvl="4"/>
            <a:r>
              <a:rPr lang="en-GB" noProof="0" dirty="0"/>
              <a:t>Body Level 5 </a:t>
            </a:r>
            <a:r>
              <a:rPr lang="en-GB" noProof="0" dirty="0" err="1"/>
              <a:t>Sweco</a:t>
            </a:r>
            <a:r>
              <a:rPr lang="en-GB" noProof="0" dirty="0"/>
              <a:t> Sans 16</a:t>
            </a:r>
          </a:p>
          <a:p>
            <a:pPr lvl="5"/>
            <a:r>
              <a:rPr lang="en-GB" noProof="0" dirty="0"/>
              <a:t>Bullet Small Level 6 </a:t>
            </a:r>
            <a:r>
              <a:rPr lang="en-GB" noProof="0" dirty="0" err="1"/>
              <a:t>Sweco</a:t>
            </a:r>
            <a:r>
              <a:rPr lang="en-GB" noProof="0" dirty="0"/>
              <a:t> Sans 10</a:t>
            </a:r>
          </a:p>
          <a:p>
            <a:pPr lvl="6"/>
            <a:r>
              <a:rPr lang="en-GB" noProof="0" dirty="0"/>
              <a:t>Header Small level 7 </a:t>
            </a:r>
            <a:r>
              <a:rPr lang="en-GB" noProof="0" dirty="0" err="1"/>
              <a:t>Sweco</a:t>
            </a:r>
            <a:r>
              <a:rPr lang="en-GB" noProof="0" dirty="0"/>
              <a:t> Sans Bold 10</a:t>
            </a:r>
          </a:p>
          <a:p>
            <a:pPr lvl="7"/>
            <a:r>
              <a:rPr lang="en-GB" noProof="0" dirty="0"/>
              <a:t>Body Small level 8 </a:t>
            </a:r>
            <a:r>
              <a:rPr lang="en-GB" noProof="0" dirty="0" err="1"/>
              <a:t>Sweco</a:t>
            </a:r>
            <a:r>
              <a:rPr lang="en-GB" noProof="0" dirty="0"/>
              <a:t> Sans10</a:t>
            </a:r>
          </a:p>
          <a:p>
            <a:pPr lvl="8"/>
            <a:r>
              <a:rPr lang="en-GB" noProof="0" dirty="0"/>
              <a:t>L9 highlight 60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719138"/>
            <a:ext cx="1147286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fld id="{C0180F20-B20C-4048-800D-8AB7E167450C}" type="datetime4">
              <a:rPr lang="en-GB" smtClean="0"/>
              <a:pPr/>
              <a:t>03 July 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774" y="6317153"/>
            <a:ext cx="3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2" name="date" descr="{&quot;templafy&quot;:{&quot;type&quot;:&quot;date&quot;,&quot;visibility&quot;:{&quot;compareValue&quot;:&quot;&quot;}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EB590ED0-675F-4140-A0B9-7FFE5D164CE6}"/>
              </a:ext>
            </a:extLst>
          </p:cNvPr>
          <p:cNvSpPr/>
          <p:nvPr userDrawn="1"/>
        </p:nvSpPr>
        <p:spPr>
          <a:xfrm>
            <a:off x="718774" y="6317153"/>
            <a:ext cx="1611312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33" name="text" descr="{&quot;templafy&quot;:{&quot;binding&quot;:&quot;Form.TitlePresentation&quot;,&quot;type&quot;:&quot;text&quot;}}" title="Form.TitlePresentation">
            <a:extLst>
              <a:ext uri="{FF2B5EF4-FFF2-40B4-BE49-F238E27FC236}">
                <a16:creationId xmlns:a16="http://schemas.microsoft.com/office/drawing/2014/main" id="{FB1B83E1-AE59-4B92-A0E2-72588F74793A}"/>
              </a:ext>
            </a:extLst>
          </p:cNvPr>
          <p:cNvSpPr/>
          <p:nvPr userDrawn="1"/>
        </p:nvSpPr>
        <p:spPr>
          <a:xfrm>
            <a:off x="2330450" y="6317153"/>
            <a:ext cx="2959100" cy="180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endParaRPr lang="en-GB" sz="700" noProof="0" dirty="0">
              <a:solidFill>
                <a:schemeClr val="tx1"/>
              </a:solidFill>
            </a:endParaRPr>
          </a:p>
        </p:txBody>
      </p:sp>
      <p:sp>
        <p:nvSpPr>
          <p:cNvPr id="5" name="Arial" hidden="1">
            <a:extLst>
              <a:ext uri="{FF2B5EF4-FFF2-40B4-BE49-F238E27FC236}">
                <a16:creationId xmlns:a16="http://schemas.microsoft.com/office/drawing/2014/main" id="{A753704D-5378-4F07-9C10-B11F62A33E8E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" noProof="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Arial font</a:t>
            </a: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2" r:id="rId2"/>
    <p:sldLayoutId id="2147483772" r:id="rId3"/>
    <p:sldLayoutId id="2147483773" r:id="rId4"/>
    <p:sldLayoutId id="2147483737" r:id="rId5"/>
    <p:sldLayoutId id="2147483766" r:id="rId6"/>
    <p:sldLayoutId id="2147483731" r:id="rId7"/>
    <p:sldLayoutId id="2147483774" r:id="rId8"/>
    <p:sldLayoutId id="2147483776" r:id="rId9"/>
    <p:sldLayoutId id="2147483755" r:id="rId10"/>
    <p:sldLayoutId id="2147483777" r:id="rId11"/>
    <p:sldLayoutId id="2147483778" r:id="rId12"/>
    <p:sldLayoutId id="2147483757" r:id="rId13"/>
    <p:sldLayoutId id="2147483779" r:id="rId14"/>
    <p:sldLayoutId id="2147483764" r:id="rId15"/>
    <p:sldLayoutId id="2147483782" r:id="rId16"/>
    <p:sldLayoutId id="2147483781" r:id="rId17"/>
    <p:sldLayoutId id="2147483780" r:id="rId18"/>
    <p:sldLayoutId id="2147483767" r:id="rId19"/>
    <p:sldLayoutId id="2147483768" r:id="rId20"/>
    <p:sldLayoutId id="2147483783" r:id="rId21"/>
    <p:sldLayoutId id="2147483784" r:id="rId22"/>
    <p:sldLayoutId id="2147483785" r:id="rId23"/>
    <p:sldLayoutId id="2147483786" r:id="rId24"/>
    <p:sldLayoutId id="2147483763" r:id="rId25"/>
    <p:sldLayoutId id="2147483765" r:id="rId26"/>
    <p:sldLayoutId id="2147483743" r:id="rId27"/>
    <p:sldLayoutId id="2147483744" r:id="rId28"/>
    <p:sldLayoutId id="2147483788" r:id="rId29"/>
    <p:sldLayoutId id="2147483787" r:id="rId30"/>
    <p:sldLayoutId id="2147483792" r:id="rId31"/>
    <p:sldLayoutId id="2147483791" r:id="rId32"/>
    <p:sldLayoutId id="2147483751" r:id="rId33"/>
    <p:sldLayoutId id="2147483789" r:id="rId34"/>
    <p:sldLayoutId id="2147483790" r:id="rId35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weco Sans" panose="00000500000000000000" pitchFamily="2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defRPr sz="10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Sweco Sans" panose="00000500000000000000" pitchFamily="2" charset="0"/>
        <a:buChar char="​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1200"/>
        </a:spcBef>
        <a:spcAft>
          <a:spcPts val="0"/>
        </a:spcAft>
        <a:buFont typeface="Sweco Sans" panose="00000500000000000000" pitchFamily="2" charset="0"/>
        <a:buChar char="​"/>
        <a:defRPr sz="60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pos="621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093" userDrawn="1">
          <p15:clr>
            <a:srgbClr val="F26B43"/>
          </p15:clr>
        </p15:guide>
        <p15:guide id="5" pos="847" userDrawn="1">
          <p15:clr>
            <a:srgbClr val="F26B43"/>
          </p15:clr>
        </p15:guide>
        <p15:guide id="6" pos="1242" userDrawn="1">
          <p15:clr>
            <a:srgbClr val="F26B43"/>
          </p15:clr>
        </p15:guide>
        <p15:guide id="7" pos="1468" userDrawn="1">
          <p15:clr>
            <a:srgbClr val="F26B43"/>
          </p15:clr>
        </p15:guide>
        <p15:guide id="8" pos="1863" userDrawn="1">
          <p15:clr>
            <a:srgbClr val="F26B43"/>
          </p15:clr>
        </p15:guide>
        <p15:guide id="9" pos="2090" userDrawn="1">
          <p15:clr>
            <a:srgbClr val="F26B43"/>
          </p15:clr>
        </p15:guide>
        <p15:guide id="10" pos="2484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05" userDrawn="1">
          <p15:clr>
            <a:srgbClr val="F26B43"/>
          </p15:clr>
        </p15:guide>
        <p15:guide id="13" pos="3332" userDrawn="1">
          <p15:clr>
            <a:srgbClr val="F26B43"/>
          </p15:clr>
        </p15:guide>
        <p15:guide id="14" pos="3726" userDrawn="1">
          <p15:clr>
            <a:srgbClr val="F26B43"/>
          </p15:clr>
        </p15:guide>
        <p15:guide id="15" pos="3953" userDrawn="1">
          <p15:clr>
            <a:srgbClr val="F26B43"/>
          </p15:clr>
        </p15:guide>
        <p15:guide id="16" pos="4347" userDrawn="1">
          <p15:clr>
            <a:srgbClr val="F26B43"/>
          </p15:clr>
        </p15:guide>
        <p15:guide id="17" pos="4574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195" userDrawn="1">
          <p15:clr>
            <a:srgbClr val="F26B43"/>
          </p15:clr>
        </p15:guide>
        <p15:guide id="20" pos="5589" userDrawn="1">
          <p15:clr>
            <a:srgbClr val="F26B43"/>
          </p15:clr>
        </p15:guide>
        <p15:guide id="21" pos="5816" userDrawn="1">
          <p15:clr>
            <a:srgbClr val="F26B43"/>
          </p15:clr>
        </p15:guide>
        <p15:guide id="22" pos="6211" userDrawn="1">
          <p15:clr>
            <a:srgbClr val="F26B43"/>
          </p15:clr>
        </p15:guide>
        <p15:guide id="23" pos="6437" userDrawn="1">
          <p15:clr>
            <a:srgbClr val="F26B43"/>
          </p15:clr>
        </p15:guide>
        <p15:guide id="24" pos="6832" userDrawn="1">
          <p15:clr>
            <a:srgbClr val="F26B43"/>
          </p15:clr>
        </p15:guide>
        <p15:guide id="25" pos="7058" userDrawn="1">
          <p15:clr>
            <a:srgbClr val="F26B43"/>
          </p15:clr>
        </p15:guide>
        <p15:guide id="26" pos="7453" userDrawn="1">
          <p15:clr>
            <a:srgbClr val="F26B43"/>
          </p15:clr>
        </p15:guide>
        <p15:guide id="27" orient="horz" pos="453" userDrawn="1">
          <p15:clr>
            <a:srgbClr val="F26B43"/>
          </p15:clr>
        </p15:guide>
        <p15:guide id="28" orient="horz" pos="680" userDrawn="1">
          <p15:clr>
            <a:srgbClr val="F26B43"/>
          </p15:clr>
        </p15:guide>
        <p15:guide id="29" orient="horz" pos="907" userDrawn="1">
          <p15:clr>
            <a:srgbClr val="F26B43"/>
          </p15:clr>
        </p15:guide>
        <p15:guide id="30" orient="horz" pos="1133" userDrawn="1">
          <p15:clr>
            <a:srgbClr val="F26B43"/>
          </p15:clr>
        </p15:guide>
        <p15:guide id="31" orient="horz" pos="1360" userDrawn="1">
          <p15:clr>
            <a:srgbClr val="F26B43"/>
          </p15:clr>
        </p15:guide>
        <p15:guide id="32" orient="horz" pos="3866" userDrawn="1">
          <p15:clr>
            <a:srgbClr val="F26B43"/>
          </p15:clr>
        </p15:guide>
        <p15:guide id="33" pos="461" userDrawn="1">
          <p15:clr>
            <a:srgbClr val="9FCC3B"/>
          </p15:clr>
        </p15:guide>
        <p15:guide id="34" pos="722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5032127" y="4683581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5032129" y="2594976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774" y="6317153"/>
            <a:ext cx="360000" cy="180000"/>
          </a:xfrm>
        </p:spPr>
        <p:txBody>
          <a:bodyPr wrap="square" anchor="b">
            <a:noAutofit/>
          </a:bodyPr>
          <a:lstStyle/>
          <a:p>
            <a:fld id="{23AA811B-2EBD-4900-905E-5BE20644961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5847"/>
            <a:ext cx="4239602" cy="543292"/>
          </a:xfrm>
        </p:spPr>
        <p:txBody>
          <a:bodyPr/>
          <a:lstStyle/>
          <a:p>
            <a:r>
              <a:rPr lang="en-GB"/>
              <a:t>Context</a:t>
            </a:r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5032129" y="297804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5164013" y="57861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User</a:t>
            </a:r>
            <a:endParaRPr lang="en-GB" sz="800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5202112" y="3059668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/>
              <a:t>A software system that provides the burger fanatic the provides both a website and a mobile internet application</a:t>
            </a:r>
            <a:endParaRPr lang="en-GB" sz="1200" dirty="0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5164014" y="263216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/>
              <a:t>The Burger viewer</a:t>
            </a:r>
            <a:endParaRPr lang="en-GB" sz="1600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5184529" y="758640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/>
              <a:t>A user that can see and reviews of a local burger restaurant</a:t>
            </a:r>
            <a:endParaRPr lang="en-GB" sz="1200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5164014" y="324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/>
              <a:t>The Burger fanatic</a:t>
            </a:r>
            <a:endParaRPr lang="en-GB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5184529" y="5354090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/>
              <a:t>Holds all data that the burger fanatic adds to a review. </a:t>
            </a:r>
          </a:p>
          <a:p>
            <a:pPr algn="ctr"/>
            <a:r>
              <a:rPr lang="en-GB" sz="1200"/>
              <a:t>Pictures, links and comments.</a:t>
            </a:r>
            <a:endParaRPr lang="en-GB" sz="1200" dirty="0"/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5202112" y="4827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/>
              <a:t>The burger storage</a:t>
            </a:r>
            <a:endParaRPr lang="en-GB" sz="1600" dirty="0"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5164013" y="286677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Software</a:t>
            </a:r>
            <a:endParaRPr lang="en-GB" sz="800" dirty="0"/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5164013" y="507360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"/>
              <a:t>Software</a:t>
            </a:r>
            <a:endParaRPr lang="en-GB" sz="800" dirty="0"/>
          </a:p>
        </p:txBody>
      </p: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5388772E-173D-4C0B-B83A-AF384CAA84C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6192714" y="1893608"/>
            <a:ext cx="0" cy="7013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>
            <a:extLst>
              <a:ext uri="{FF2B5EF4-FFF2-40B4-BE49-F238E27FC236}">
                <a16:creationId xmlns:a16="http://schemas.microsoft.com/office/drawing/2014/main" id="{351FEBA5-63D1-4E61-A980-C65F9DC949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192712" y="4190780"/>
            <a:ext cx="2" cy="4928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milende ansigt 1">
            <a:extLst>
              <a:ext uri="{FF2B5EF4-FFF2-40B4-BE49-F238E27FC236}">
                <a16:creationId xmlns:a16="http://schemas.microsoft.com/office/drawing/2014/main" id="{FCF35CD6-B003-4AD1-B69C-B33D611EEB8E}"/>
              </a:ext>
            </a:extLst>
          </p:cNvPr>
          <p:cNvSpPr/>
          <p:nvPr/>
        </p:nvSpPr>
        <p:spPr>
          <a:xfrm>
            <a:off x="5735512" y="1211197"/>
            <a:ext cx="914400" cy="512330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US" sz="1600" noProof="0" dirty="0" err="1"/>
          </a:p>
        </p:txBody>
      </p:sp>
    </p:spTree>
    <p:extLst>
      <p:ext uri="{BB962C8B-B14F-4D97-AF65-F5344CB8AC3E}">
        <p14:creationId xmlns:p14="http://schemas.microsoft.com/office/powerpoint/2010/main" val="16503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9067797" y="4811349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1670539" y="2099844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774" y="6317153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75847"/>
            <a:ext cx="4239602" cy="543292"/>
          </a:xfrm>
        </p:spPr>
        <p:txBody>
          <a:bodyPr/>
          <a:lstStyle/>
          <a:p>
            <a:r>
              <a:rPr lang="en-GB" dirty="0"/>
              <a:t>Container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5032129" y="297804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5164013" y="57861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User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1802424" y="2845579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1732941" y="220511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browser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5184529" y="758640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A user that can see and reviews of a local burger restaurant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5164014" y="32438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fanatic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9167445" y="5450805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all data that any user have added to the application. The data is both reviews and user data.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9185028" y="492409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1802423" y="2512315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9146929" y="517031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8619389" y="2099844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8727823" y="2845579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8751274" y="216513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mobile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8751274" y="245355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 Native, 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921B9D36-F496-4F0E-803F-637BCACF0525}"/>
              </a:ext>
            </a:extLst>
          </p:cNvPr>
          <p:cNvSpPr/>
          <p:nvPr/>
        </p:nvSpPr>
        <p:spPr>
          <a:xfrm>
            <a:off x="5032129" y="4811349"/>
            <a:ext cx="2321170" cy="1595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68EB3A56-A720-40B8-A8D9-99C442381E14}"/>
              </a:ext>
            </a:extLst>
          </p:cNvPr>
          <p:cNvSpPr txBox="1"/>
          <p:nvPr/>
        </p:nvSpPr>
        <p:spPr>
          <a:xfrm flipH="1">
            <a:off x="5164014" y="555708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Has functionalities that are required to create, read, update and delete reviews.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5094531" y="491662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392A25E7-47A8-42FA-8A37-037DF0402663}"/>
              </a:ext>
            </a:extLst>
          </p:cNvPr>
          <p:cNvSpPr txBox="1"/>
          <p:nvPr/>
        </p:nvSpPr>
        <p:spPr>
          <a:xfrm flipH="1">
            <a:off x="5164013" y="522382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dotNet,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8" name="Forbindelse: vinklet 7">
            <a:extLst>
              <a:ext uri="{FF2B5EF4-FFF2-40B4-BE49-F238E27FC236}">
                <a16:creationId xmlns:a16="http://schemas.microsoft.com/office/drawing/2014/main" id="{FFCBCFB7-E990-4F7A-94F8-0FD49CB1D1DC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831125" y="1095706"/>
            <a:ext cx="2201005" cy="100413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Forbindelse: vinklet 35">
            <a:extLst>
              <a:ext uri="{FF2B5EF4-FFF2-40B4-BE49-F238E27FC236}">
                <a16:creationId xmlns:a16="http://schemas.microsoft.com/office/drawing/2014/main" id="{BD3B6621-153D-4556-82BB-4D3F6E3C188C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>
          <a:xfrm>
            <a:off x="7353299" y="1095706"/>
            <a:ext cx="2426675" cy="100413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bindelse: vinklet 38">
            <a:extLst>
              <a:ext uri="{FF2B5EF4-FFF2-40B4-BE49-F238E27FC236}">
                <a16:creationId xmlns:a16="http://schemas.microsoft.com/office/drawing/2014/main" id="{2D79BB00-C2C6-433F-9F38-2EE00E2F428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91709" y="2897746"/>
            <a:ext cx="1336429" cy="193045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Forbindelse: vinklet 42">
            <a:extLst>
              <a:ext uri="{FF2B5EF4-FFF2-40B4-BE49-F238E27FC236}">
                <a16:creationId xmlns:a16="http://schemas.microsoft.com/office/drawing/2014/main" id="{A7B78688-E6BA-4531-838C-AA1D51E3D05E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07469" y="2897745"/>
            <a:ext cx="1611920" cy="191360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>
            <a:extLst>
              <a:ext uri="{FF2B5EF4-FFF2-40B4-BE49-F238E27FC236}">
                <a16:creationId xmlns:a16="http://schemas.microsoft.com/office/drawing/2014/main" id="{8AD59153-B0F4-4722-8820-98ACC02B615C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7353299" y="5609251"/>
            <a:ext cx="17144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4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: afrundede hjørner 130">
            <a:extLst>
              <a:ext uri="{FF2B5EF4-FFF2-40B4-BE49-F238E27FC236}">
                <a16:creationId xmlns:a16="http://schemas.microsoft.com/office/drawing/2014/main" id="{45C2BEA7-3B98-41BF-B8E8-3E21C9AF3880}"/>
              </a:ext>
            </a:extLst>
          </p:cNvPr>
          <p:cNvSpPr/>
          <p:nvPr/>
        </p:nvSpPr>
        <p:spPr>
          <a:xfrm>
            <a:off x="358776" y="1832529"/>
            <a:ext cx="11405332" cy="307801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5382850" y="5228762"/>
            <a:ext cx="2321170" cy="1450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3226778" y="382073"/>
            <a:ext cx="2321170" cy="1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5846"/>
            <a:ext cx="2485361" cy="928131"/>
          </a:xfrm>
        </p:spPr>
        <p:txBody>
          <a:bodyPr/>
          <a:lstStyle/>
          <a:p>
            <a:pPr algn="ctr"/>
            <a:r>
              <a:rPr lang="en-GB" dirty="0"/>
              <a:t>Component</a:t>
            </a:r>
            <a:br>
              <a:rPr lang="en-GB" dirty="0"/>
            </a:br>
            <a:r>
              <a:rPr lang="en-GB" sz="2000" dirty="0"/>
              <a:t>API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7145947" y="2026872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48E5E1D3-0CD0-4DF6-B77A-9356E3878DC0}"/>
              </a:ext>
            </a:extLst>
          </p:cNvPr>
          <p:cNvSpPr txBox="1"/>
          <p:nvPr/>
        </p:nvSpPr>
        <p:spPr>
          <a:xfrm flipH="1">
            <a:off x="7277831" y="230768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3358662" y="100384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3289180" y="48734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browser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E8C6579F-7E7E-451B-9399-3371FE046A0F}"/>
              </a:ext>
            </a:extLst>
          </p:cNvPr>
          <p:cNvSpPr txBox="1"/>
          <p:nvPr/>
        </p:nvSpPr>
        <p:spPr>
          <a:xfrm flipH="1">
            <a:off x="7298347" y="2487708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possibility </a:t>
            </a:r>
            <a:r>
              <a:rPr lang="en-GB" sz="1200">
                <a:solidFill>
                  <a:prstClr val="black"/>
                </a:solidFill>
                <a:latin typeface="Sweco Sans"/>
              </a:rPr>
              <a:t>to login, register as new user or reset password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7277832" y="205345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L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ogin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controller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5514736" y="5730226"/>
            <a:ext cx="20573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all data that any user have added to the application. The data is both reviews and user data.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5497757" y="526807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3358662" y="794544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5459658" y="551429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6060827" y="382073"/>
            <a:ext cx="2321170" cy="1305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6169261" y="1003844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Includes functionality that enables the user to see and add reviews of burger restaurants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6192712" y="44736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view mobile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6192712" y="73578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React Native, JavaScript, Typescript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921B9D36-F496-4F0E-803F-637BCACF0525}"/>
              </a:ext>
            </a:extLst>
          </p:cNvPr>
          <p:cNvSpPr/>
          <p:nvPr/>
        </p:nvSpPr>
        <p:spPr>
          <a:xfrm>
            <a:off x="8979875" y="3475970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68EB3A56-A720-40B8-A8D9-99C442381E14}"/>
              </a:ext>
            </a:extLst>
          </p:cNvPr>
          <p:cNvSpPr txBox="1"/>
          <p:nvPr/>
        </p:nvSpPr>
        <p:spPr>
          <a:xfrm flipH="1">
            <a:off x="9111758" y="4093101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Creating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e-mail to the burger fanatic to confirm e-mail address 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9042277" y="358124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E-mail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392A25E7-47A8-42FA-8A37-037DF0402663}"/>
              </a:ext>
            </a:extLst>
          </p:cNvPr>
          <p:cNvSpPr txBox="1"/>
          <p:nvPr/>
        </p:nvSpPr>
        <p:spPr>
          <a:xfrm flipH="1">
            <a:off x="9111759" y="388844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3557163" y="2026872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ABB492ED-00D3-4882-A38B-E407F64EA617}"/>
              </a:ext>
            </a:extLst>
          </p:cNvPr>
          <p:cNvSpPr txBox="1"/>
          <p:nvPr/>
        </p:nvSpPr>
        <p:spPr>
          <a:xfrm flipH="1">
            <a:off x="3649912" y="2575826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reviews of a single burger or multiple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3616700" y="213214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Read controller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45C98B35-7E23-491F-842F-9C4FAB38D7C7}"/>
              </a:ext>
            </a:extLst>
          </p:cNvPr>
          <p:cNvSpPr txBox="1"/>
          <p:nvPr/>
        </p:nvSpPr>
        <p:spPr>
          <a:xfrm flipH="1">
            <a:off x="3689048" y="238807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7B1865DB-D3B3-4798-9A55-17A621F86B8C}"/>
              </a:ext>
            </a:extLst>
          </p:cNvPr>
          <p:cNvSpPr/>
          <p:nvPr/>
        </p:nvSpPr>
        <p:spPr>
          <a:xfrm>
            <a:off x="655399" y="2034667"/>
            <a:ext cx="2321170" cy="11599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988FAF93-BB4B-4E6D-B296-0F796A7292B5}"/>
              </a:ext>
            </a:extLst>
          </p:cNvPr>
          <p:cNvSpPr txBox="1"/>
          <p:nvPr/>
        </p:nvSpPr>
        <p:spPr>
          <a:xfrm flipH="1">
            <a:off x="786738" y="2579096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Create, update and delete a burger review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3CDD018E-F737-485C-AA59-04527FA1A917}"/>
              </a:ext>
            </a:extLst>
          </p:cNvPr>
          <p:cNvSpPr txBox="1"/>
          <p:nvPr/>
        </p:nvSpPr>
        <p:spPr>
          <a:xfrm flipH="1">
            <a:off x="717801" y="213994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Create controller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AB3F8B60-B841-4A0A-9A9F-5BD2352F8AFF}"/>
              </a:ext>
            </a:extLst>
          </p:cNvPr>
          <p:cNvSpPr txBox="1"/>
          <p:nvPr/>
        </p:nvSpPr>
        <p:spPr>
          <a:xfrm flipH="1">
            <a:off x="787282" y="241284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c# API end points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8677780-5338-4A8D-AB1C-744F939C9F8F}"/>
              </a:ext>
            </a:extLst>
          </p:cNvPr>
          <p:cNvSpPr/>
          <p:nvPr/>
        </p:nvSpPr>
        <p:spPr>
          <a:xfrm>
            <a:off x="2277208" y="3475970"/>
            <a:ext cx="2321170" cy="11599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98A73BCE-D12D-4352-9DC3-EC46C6D900E8}"/>
              </a:ext>
            </a:extLst>
          </p:cNvPr>
          <p:cNvSpPr txBox="1"/>
          <p:nvPr/>
        </p:nvSpPr>
        <p:spPr>
          <a:xfrm flipH="1">
            <a:off x="2355984" y="4142829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Creates the Burger review data model for storing in and viewing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2346111" y="3587019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27EA0144-FFCE-4CBB-82DF-23D8A30848B8}"/>
              </a:ext>
            </a:extLst>
          </p:cNvPr>
          <p:cNvSpPr txBox="1"/>
          <p:nvPr/>
        </p:nvSpPr>
        <p:spPr>
          <a:xfrm flipH="1">
            <a:off x="2401403" y="392921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8979875" y="5223131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0542772A-CD38-4A29-99D9-0A6FD69171B4}"/>
              </a:ext>
            </a:extLst>
          </p:cNvPr>
          <p:cNvSpPr txBox="1"/>
          <p:nvPr/>
        </p:nvSpPr>
        <p:spPr>
          <a:xfrm flipH="1">
            <a:off x="9111758" y="5840262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Sends out confirmation emails with a link.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9042277" y="532840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E-mail Service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A6B3908D-677F-4D69-B594-52FF96C7C562}"/>
              </a:ext>
            </a:extLst>
          </p:cNvPr>
          <p:cNvSpPr txBox="1"/>
          <p:nvPr/>
        </p:nvSpPr>
        <p:spPr>
          <a:xfrm flipH="1">
            <a:off x="9111759" y="5635601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AB9DDF8F-72AF-44EC-AE34-B2DBA88984EF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7221412" y="1687578"/>
            <a:ext cx="1085120" cy="3392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D23C8D06-2EA7-4FF7-AB28-38DF2CF893FC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>
            <a:off x="8306532" y="3159654"/>
            <a:ext cx="1833928" cy="3163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Lige pilforbindelse 59">
            <a:extLst>
              <a:ext uri="{FF2B5EF4-FFF2-40B4-BE49-F238E27FC236}">
                <a16:creationId xmlns:a16="http://schemas.microsoft.com/office/drawing/2014/main" id="{9F0AD89B-AA1B-41E6-955F-11A5B12CF570}"/>
              </a:ext>
            </a:extLst>
          </p:cNvPr>
          <p:cNvCxnSpPr>
            <a:cxnSpLocks/>
            <a:stCxn id="31" idx="2"/>
            <a:endCxn id="54" idx="0"/>
          </p:cNvCxnSpPr>
          <p:nvPr/>
        </p:nvCxnSpPr>
        <p:spPr>
          <a:xfrm>
            <a:off x="10140460" y="4628684"/>
            <a:ext cx="0" cy="5944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orbindelse: vinklet 64">
            <a:extLst>
              <a:ext uri="{FF2B5EF4-FFF2-40B4-BE49-F238E27FC236}">
                <a16:creationId xmlns:a16="http://schemas.microsoft.com/office/drawing/2014/main" id="{3133F5C9-3CA2-4A47-B9F8-4A3D54945563}"/>
              </a:ext>
            </a:extLst>
          </p:cNvPr>
          <p:cNvCxnSpPr>
            <a:cxnSpLocks/>
            <a:stCxn id="69" idx="2"/>
            <a:endCxn id="24" idx="0"/>
          </p:cNvCxnSpPr>
          <p:nvPr/>
        </p:nvCxnSpPr>
        <p:spPr>
          <a:xfrm rot="5400000">
            <a:off x="6597159" y="4557981"/>
            <a:ext cx="639393" cy="78079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6146669" y="3475970"/>
            <a:ext cx="2321170" cy="11527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0" name="Tekstfelt 69">
            <a:extLst>
              <a:ext uri="{FF2B5EF4-FFF2-40B4-BE49-F238E27FC236}">
                <a16:creationId xmlns:a16="http://schemas.microsoft.com/office/drawing/2014/main" id="{4585D567-9233-47BB-BE21-51F5F7BE8B76}"/>
              </a:ext>
            </a:extLst>
          </p:cNvPr>
          <p:cNvSpPr txBox="1"/>
          <p:nvPr/>
        </p:nvSpPr>
        <p:spPr>
          <a:xfrm flipH="1">
            <a:off x="6278552" y="4093101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solidFill>
                  <a:prstClr val="black"/>
                </a:solidFill>
                <a:latin typeface="Sweco Sans"/>
              </a:rPr>
              <a:t>Creates the user data model for storing in and viewing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6209071" y="358124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User component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2" name="Tekstfelt 71">
            <a:extLst>
              <a:ext uri="{FF2B5EF4-FFF2-40B4-BE49-F238E27FC236}">
                <a16:creationId xmlns:a16="http://schemas.microsoft.com/office/drawing/2014/main" id="{E69B3D4F-BAC5-47B1-9828-CB5EFBB85900}"/>
              </a:ext>
            </a:extLst>
          </p:cNvPr>
          <p:cNvSpPr txBox="1"/>
          <p:nvPr/>
        </p:nvSpPr>
        <p:spPr>
          <a:xfrm flipH="1">
            <a:off x="6278553" y="3888440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 c#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85" name="Forbindelse: buet 84">
            <a:extLst>
              <a:ext uri="{FF2B5EF4-FFF2-40B4-BE49-F238E27FC236}">
                <a16:creationId xmlns:a16="http://schemas.microsoft.com/office/drawing/2014/main" id="{582C3C1C-FBBF-40C9-ADD4-1C5BA766453F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5547948" y="1034826"/>
            <a:ext cx="1597999" cy="1558437"/>
          </a:xfrm>
          <a:prstGeom prst="curvedConnector3">
            <a:avLst>
              <a:gd name="adj1" fmla="val 2909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Lige pilforbindelse 89">
            <a:extLst>
              <a:ext uri="{FF2B5EF4-FFF2-40B4-BE49-F238E27FC236}">
                <a16:creationId xmlns:a16="http://schemas.microsoft.com/office/drawing/2014/main" id="{6B4CA43B-958C-4D13-9372-1F3447337A47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 flipH="1">
            <a:off x="7307254" y="3159654"/>
            <a:ext cx="999278" cy="3163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Forbindelse: vinklet 94">
            <a:extLst>
              <a:ext uri="{FF2B5EF4-FFF2-40B4-BE49-F238E27FC236}">
                <a16:creationId xmlns:a16="http://schemas.microsoft.com/office/drawing/2014/main" id="{D39D46D7-A05F-4B97-A1CC-F4555D072806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3751379" y="4322342"/>
            <a:ext cx="1317885" cy="194505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Forbindelse: buet 103">
            <a:extLst>
              <a:ext uri="{FF2B5EF4-FFF2-40B4-BE49-F238E27FC236}">
                <a16:creationId xmlns:a16="http://schemas.microsoft.com/office/drawing/2014/main" id="{6E21C06D-571C-4BD0-A52B-EF3E49DA77C1}"/>
              </a:ext>
            </a:extLst>
          </p:cNvPr>
          <p:cNvCxnSpPr>
            <a:cxnSpLocks/>
            <a:stCxn id="20" idx="1"/>
            <a:endCxn id="40" idx="3"/>
          </p:cNvCxnSpPr>
          <p:nvPr/>
        </p:nvCxnSpPr>
        <p:spPr>
          <a:xfrm rot="10800000" flipV="1">
            <a:off x="2976570" y="1034826"/>
            <a:ext cx="250209" cy="157982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Forbindelse: buet 106">
            <a:extLst>
              <a:ext uri="{FF2B5EF4-FFF2-40B4-BE49-F238E27FC236}">
                <a16:creationId xmlns:a16="http://schemas.microsoft.com/office/drawing/2014/main" id="{8BCAC702-4875-4C10-9E3C-241DACB007D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5400000">
            <a:off x="4345154" y="-841592"/>
            <a:ext cx="347089" cy="5405428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Forbindelse: buet 113">
            <a:extLst>
              <a:ext uri="{FF2B5EF4-FFF2-40B4-BE49-F238E27FC236}">
                <a16:creationId xmlns:a16="http://schemas.microsoft.com/office/drawing/2014/main" id="{90C63B5E-AB92-4CC9-BCB2-01E0BF14BED5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rot="16200000" flipH="1">
            <a:off x="4382908" y="1692032"/>
            <a:ext cx="339294" cy="330385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Forbindelse: buet 122">
            <a:extLst>
              <a:ext uri="{FF2B5EF4-FFF2-40B4-BE49-F238E27FC236}">
                <a16:creationId xmlns:a16="http://schemas.microsoft.com/office/drawing/2014/main" id="{1ED0A599-2C77-4AED-87CE-1AB6B905976F}"/>
              </a:ext>
            </a:extLst>
          </p:cNvPr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1615934" y="3394675"/>
            <a:ext cx="861325" cy="46122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bindelse: buet 125">
            <a:extLst>
              <a:ext uri="{FF2B5EF4-FFF2-40B4-BE49-F238E27FC236}">
                <a16:creationId xmlns:a16="http://schemas.microsoft.com/office/drawing/2014/main" id="{AE8B93A5-7BD1-435F-8847-FABA755EF7BB}"/>
              </a:ext>
            </a:extLst>
          </p:cNvPr>
          <p:cNvCxnSpPr>
            <a:cxnSpLocks/>
            <a:stCxn id="30" idx="2"/>
            <a:endCxn id="45" idx="3"/>
          </p:cNvCxnSpPr>
          <p:nvPr/>
        </p:nvCxnSpPr>
        <p:spPr>
          <a:xfrm rot="5400000">
            <a:off x="4209915" y="3548117"/>
            <a:ext cx="896296" cy="119370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ktangel: afrundede hjørner 130">
            <a:extLst>
              <a:ext uri="{FF2B5EF4-FFF2-40B4-BE49-F238E27FC236}">
                <a16:creationId xmlns:a16="http://schemas.microsoft.com/office/drawing/2014/main" id="{45C2BEA7-3B98-41BF-B8E8-3E21C9AF3880}"/>
              </a:ext>
            </a:extLst>
          </p:cNvPr>
          <p:cNvSpPr/>
          <p:nvPr/>
        </p:nvSpPr>
        <p:spPr>
          <a:xfrm>
            <a:off x="719092" y="1422309"/>
            <a:ext cx="9889724" cy="405699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6063448" y="5901343"/>
            <a:ext cx="2321170" cy="844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3498783" y="89034"/>
            <a:ext cx="2321170" cy="850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5846"/>
            <a:ext cx="2485361" cy="928131"/>
          </a:xfrm>
        </p:spPr>
        <p:txBody>
          <a:bodyPr/>
          <a:lstStyle/>
          <a:p>
            <a:pPr algn="ctr"/>
            <a:r>
              <a:rPr lang="en-GB" dirty="0"/>
              <a:t>Component</a:t>
            </a:r>
            <a:br>
              <a:rPr lang="en-GB" dirty="0"/>
            </a:br>
            <a:r>
              <a:rPr lang="en-GB" sz="2000" dirty="0"/>
              <a:t>Web App/Mobile App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37418858-DB85-4CB7-BB68-3E769C20328B}"/>
              </a:ext>
            </a:extLst>
          </p:cNvPr>
          <p:cNvSpPr txBox="1"/>
          <p:nvPr/>
        </p:nvSpPr>
        <p:spPr>
          <a:xfrm flipH="1">
            <a:off x="3630668" y="639423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Entry into the web application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3561185" y="19430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web App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0DFDC0E6-489B-4397-AAA4-6F0BCB018E69}"/>
              </a:ext>
            </a:extLst>
          </p:cNvPr>
          <p:cNvSpPr txBox="1"/>
          <p:nvPr/>
        </p:nvSpPr>
        <p:spPr>
          <a:xfrm flipH="1">
            <a:off x="6254511" y="6379539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Holds Burger review data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6237532" y="591739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database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B549BB3E-D6F4-4D8A-8C16-CF0486924F1F}"/>
              </a:ext>
            </a:extLst>
          </p:cNvPr>
          <p:cNvSpPr txBox="1"/>
          <p:nvPr/>
        </p:nvSpPr>
        <p:spPr>
          <a:xfrm flipH="1">
            <a:off x="3641601" y="44825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Chrome, Firefox, Safari and more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C987358E-BFDC-4E44-9AB8-A8A7431B253E}"/>
              </a:ext>
            </a:extLst>
          </p:cNvPr>
          <p:cNvSpPr txBox="1"/>
          <p:nvPr/>
        </p:nvSpPr>
        <p:spPr>
          <a:xfrm flipH="1">
            <a:off x="6199433" y="6163611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prstClr val="black"/>
                </a:solidFill>
                <a:latin typeface="Sweco Sans"/>
              </a:rPr>
              <a:t>Database, mssql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D998B735-3C72-4012-92B3-A83236E146AE}"/>
              </a:ext>
            </a:extLst>
          </p:cNvPr>
          <p:cNvSpPr/>
          <p:nvPr/>
        </p:nvSpPr>
        <p:spPr>
          <a:xfrm>
            <a:off x="6655630" y="112569"/>
            <a:ext cx="2321170" cy="850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958ECEB-5126-4F69-B950-ED6B5702AA71}"/>
              </a:ext>
            </a:extLst>
          </p:cNvPr>
          <p:cNvSpPr txBox="1"/>
          <p:nvPr/>
        </p:nvSpPr>
        <p:spPr>
          <a:xfrm flipH="1">
            <a:off x="6794237" y="652675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Entry into the mobile application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DF42424-E265-4FA3-A11F-E01806887BE4}"/>
              </a:ext>
            </a:extLst>
          </p:cNvPr>
          <p:cNvSpPr txBox="1"/>
          <p:nvPr/>
        </p:nvSpPr>
        <p:spPr>
          <a:xfrm flipH="1">
            <a:off x="6785392" y="18660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mobile app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A3CDFAE-D326-4FD0-BB55-8EB1955401EA}"/>
              </a:ext>
            </a:extLst>
          </p:cNvPr>
          <p:cNvSpPr txBox="1"/>
          <p:nvPr/>
        </p:nvSpPr>
        <p:spPr>
          <a:xfrm flipH="1">
            <a:off x="6811560" y="44835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Android, 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iPhone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1254482" y="2597973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ABB492ED-00D3-4882-A38B-E407F64EA617}"/>
              </a:ext>
            </a:extLst>
          </p:cNvPr>
          <p:cNvSpPr txBox="1"/>
          <p:nvPr/>
        </p:nvSpPr>
        <p:spPr>
          <a:xfrm flipH="1">
            <a:off x="1386366" y="3172287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Gives the user the reviews of a single or multiple burger review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1254482" y="273693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logic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45C98B35-7E23-491F-842F-9C4FAB38D7C7}"/>
              </a:ext>
            </a:extLst>
          </p:cNvPr>
          <p:cNvSpPr txBox="1"/>
          <p:nvPr/>
        </p:nvSpPr>
        <p:spPr>
          <a:xfrm flipH="1">
            <a:off x="1326830" y="299285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7B1865DB-D3B3-4798-9A55-17A621F86B8C}"/>
              </a:ext>
            </a:extLst>
          </p:cNvPr>
          <p:cNvSpPr/>
          <p:nvPr/>
        </p:nvSpPr>
        <p:spPr>
          <a:xfrm>
            <a:off x="4293713" y="1494392"/>
            <a:ext cx="2321170" cy="11599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988FAF93-BB4B-4E6D-B296-0F796A7292B5}"/>
              </a:ext>
            </a:extLst>
          </p:cNvPr>
          <p:cNvSpPr txBox="1"/>
          <p:nvPr/>
        </p:nvSpPr>
        <p:spPr>
          <a:xfrm flipH="1">
            <a:off x="4425052" y="2038821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Creates routes for web application and initializes first required component and logic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3CDD018E-F737-485C-AA59-04527FA1A917}"/>
              </a:ext>
            </a:extLst>
          </p:cNvPr>
          <p:cNvSpPr txBox="1"/>
          <p:nvPr/>
        </p:nvSpPr>
        <p:spPr>
          <a:xfrm flipH="1">
            <a:off x="4356115" y="159966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Router 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AB3F8B60-B841-4A0A-9A9F-5BD2352F8AFF}"/>
              </a:ext>
            </a:extLst>
          </p:cNvPr>
          <p:cNvSpPr txBox="1"/>
          <p:nvPr/>
        </p:nvSpPr>
        <p:spPr>
          <a:xfrm flipH="1">
            <a:off x="4425596" y="187257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8677780-5338-4A8D-AB1C-744F939C9F8F}"/>
              </a:ext>
            </a:extLst>
          </p:cNvPr>
          <p:cNvSpPr/>
          <p:nvPr/>
        </p:nvSpPr>
        <p:spPr>
          <a:xfrm>
            <a:off x="1254482" y="1674513"/>
            <a:ext cx="2321170" cy="693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98A73BCE-D12D-4352-9DC3-EC46C6D900E8}"/>
              </a:ext>
            </a:extLst>
          </p:cNvPr>
          <p:cNvSpPr txBox="1"/>
          <p:nvPr/>
        </p:nvSpPr>
        <p:spPr>
          <a:xfrm flipH="1">
            <a:off x="1360200" y="2092450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Sweco Sans"/>
              </a:rPr>
              <a:t>Showing main view to user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1394937" y="1713500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component  </a:t>
            </a: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27EA0144-FFCE-4CBB-82DF-23D8A30848B8}"/>
              </a:ext>
            </a:extLst>
          </p:cNvPr>
          <p:cNvSpPr txBox="1"/>
          <p:nvPr/>
        </p:nvSpPr>
        <p:spPr>
          <a:xfrm flipH="1">
            <a:off x="1450230" y="2055697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04" name="Forbindelse: buet 103">
            <a:extLst>
              <a:ext uri="{FF2B5EF4-FFF2-40B4-BE49-F238E27FC236}">
                <a16:creationId xmlns:a16="http://schemas.microsoft.com/office/drawing/2014/main" id="{6E21C06D-571C-4BD0-A52B-EF3E49DA77C1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rot="16200000" flipH="1">
            <a:off x="4779624" y="819718"/>
            <a:ext cx="554418" cy="79493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ktangel 57">
            <a:extLst>
              <a:ext uri="{FF2B5EF4-FFF2-40B4-BE49-F238E27FC236}">
                <a16:creationId xmlns:a16="http://schemas.microsoft.com/office/drawing/2014/main" id="{C98E1141-A6B8-441A-B008-9AF3167E7FDE}"/>
              </a:ext>
            </a:extLst>
          </p:cNvPr>
          <p:cNvSpPr/>
          <p:nvPr/>
        </p:nvSpPr>
        <p:spPr>
          <a:xfrm>
            <a:off x="3176526" y="5876096"/>
            <a:ext cx="2321170" cy="844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032FAD94-E890-481A-A74C-57CBC46521DA}"/>
              </a:ext>
            </a:extLst>
          </p:cNvPr>
          <p:cNvSpPr txBox="1"/>
          <p:nvPr/>
        </p:nvSpPr>
        <p:spPr>
          <a:xfrm flipH="1">
            <a:off x="3230224" y="6367499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Handles requests coming from </a:t>
            </a:r>
          </a:p>
        </p:txBody>
      </p:sp>
      <p:sp>
        <p:nvSpPr>
          <p:cNvPr id="61" name="Tekstfelt 60">
            <a:extLst>
              <a:ext uri="{FF2B5EF4-FFF2-40B4-BE49-F238E27FC236}">
                <a16:creationId xmlns:a16="http://schemas.microsoft.com/office/drawing/2014/main" id="{34EB5EF8-6CFA-45CC-98A5-24D8C8FB981B}"/>
              </a:ext>
            </a:extLst>
          </p:cNvPr>
          <p:cNvSpPr txBox="1"/>
          <p:nvPr/>
        </p:nvSpPr>
        <p:spPr>
          <a:xfrm flipH="1">
            <a:off x="3289241" y="594259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The burger API</a:t>
            </a:r>
          </a:p>
        </p:txBody>
      </p:sp>
      <p:sp>
        <p:nvSpPr>
          <p:cNvPr id="62" name="Tekstfelt 61">
            <a:extLst>
              <a:ext uri="{FF2B5EF4-FFF2-40B4-BE49-F238E27FC236}">
                <a16:creationId xmlns:a16="http://schemas.microsoft.com/office/drawing/2014/main" id="{3AA40F52-1D7E-4BFD-84AC-6395B9C01234}"/>
              </a:ext>
            </a:extLst>
          </p:cNvPr>
          <p:cNvSpPr txBox="1"/>
          <p:nvPr/>
        </p:nvSpPr>
        <p:spPr>
          <a:xfrm flipH="1">
            <a:off x="3308290" y="618582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C#, API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82C64F20-E1AC-46D2-AEDA-B0C4CF1D3D91}"/>
              </a:ext>
            </a:extLst>
          </p:cNvPr>
          <p:cNvSpPr txBox="1"/>
          <p:nvPr/>
        </p:nvSpPr>
        <p:spPr>
          <a:xfrm flipH="1">
            <a:off x="1386367" y="193529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66" name="Forbindelse: buet 65">
            <a:extLst>
              <a:ext uri="{FF2B5EF4-FFF2-40B4-BE49-F238E27FC236}">
                <a16:creationId xmlns:a16="http://schemas.microsoft.com/office/drawing/2014/main" id="{07DB47E5-6A42-4CE6-8CCB-CC55AA769834}"/>
              </a:ext>
            </a:extLst>
          </p:cNvPr>
          <p:cNvCxnSpPr>
            <a:cxnSpLocks/>
            <a:stCxn id="30" idx="0"/>
            <a:endCxn id="45" idx="2"/>
          </p:cNvCxnSpPr>
          <p:nvPr/>
        </p:nvCxnSpPr>
        <p:spPr>
          <a:xfrm rot="5400000" flipH="1" flipV="1">
            <a:off x="2299942" y="2482848"/>
            <a:ext cx="230250" cy="1270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ktangel 105">
            <a:extLst>
              <a:ext uri="{FF2B5EF4-FFF2-40B4-BE49-F238E27FC236}">
                <a16:creationId xmlns:a16="http://schemas.microsoft.com/office/drawing/2014/main" id="{9C7E5044-EC85-48C9-B76D-D6F89310E445}"/>
              </a:ext>
            </a:extLst>
          </p:cNvPr>
          <p:cNvSpPr/>
          <p:nvPr/>
        </p:nvSpPr>
        <p:spPr>
          <a:xfrm>
            <a:off x="4273154" y="2779934"/>
            <a:ext cx="2321170" cy="1310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8" name="Tekstfelt 107">
            <a:extLst>
              <a:ext uri="{FF2B5EF4-FFF2-40B4-BE49-F238E27FC236}">
                <a16:creationId xmlns:a16="http://schemas.microsoft.com/office/drawing/2014/main" id="{E33A6E52-738E-4DEA-BB3A-7D921B880C14}"/>
              </a:ext>
            </a:extLst>
          </p:cNvPr>
          <p:cNvSpPr txBox="1"/>
          <p:nvPr/>
        </p:nvSpPr>
        <p:spPr>
          <a:xfrm flipH="1">
            <a:off x="4404382" y="3389590"/>
            <a:ext cx="20573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Shared action that facilitates communication from and to all logic classes</a:t>
            </a:r>
          </a:p>
        </p:txBody>
      </p:sp>
      <p:sp>
        <p:nvSpPr>
          <p:cNvPr id="109" name="Tekstfelt 108">
            <a:extLst>
              <a:ext uri="{FF2B5EF4-FFF2-40B4-BE49-F238E27FC236}">
                <a16:creationId xmlns:a16="http://schemas.microsoft.com/office/drawing/2014/main" id="{EC7E2F57-07E4-4DDA-A48B-A99A82016DD9}"/>
              </a:ext>
            </a:extLst>
          </p:cNvPr>
          <p:cNvSpPr txBox="1"/>
          <p:nvPr/>
        </p:nvSpPr>
        <p:spPr>
          <a:xfrm flipH="1">
            <a:off x="4340226" y="285426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action</a:t>
            </a:r>
          </a:p>
        </p:txBody>
      </p:sp>
      <p:sp>
        <p:nvSpPr>
          <p:cNvPr id="110" name="Tekstfelt 109">
            <a:extLst>
              <a:ext uri="{FF2B5EF4-FFF2-40B4-BE49-F238E27FC236}">
                <a16:creationId xmlns:a16="http://schemas.microsoft.com/office/drawing/2014/main" id="{B4AC08A5-4586-43C5-B01B-119EE295D1F8}"/>
              </a:ext>
            </a:extLst>
          </p:cNvPr>
          <p:cNvSpPr txBox="1"/>
          <p:nvPr/>
        </p:nvSpPr>
        <p:spPr>
          <a:xfrm flipH="1">
            <a:off x="4340226" y="3174819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01" name="Forbindelse: buet 100">
            <a:extLst>
              <a:ext uri="{FF2B5EF4-FFF2-40B4-BE49-F238E27FC236}">
                <a16:creationId xmlns:a16="http://schemas.microsoft.com/office/drawing/2014/main" id="{F5E27B2A-F2E1-4A75-A455-DB719ED3891E}"/>
              </a:ext>
            </a:extLst>
          </p:cNvPr>
          <p:cNvCxnSpPr>
            <a:cxnSpLocks/>
            <a:stCxn id="30" idx="3"/>
            <a:endCxn id="106" idx="1"/>
          </p:cNvCxnSpPr>
          <p:nvPr/>
        </p:nvCxnSpPr>
        <p:spPr>
          <a:xfrm>
            <a:off x="3575652" y="3164364"/>
            <a:ext cx="697502" cy="270695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ktangel 112">
            <a:extLst>
              <a:ext uri="{FF2B5EF4-FFF2-40B4-BE49-F238E27FC236}">
                <a16:creationId xmlns:a16="http://schemas.microsoft.com/office/drawing/2014/main" id="{87C69E73-686E-45EC-A9AD-ACB721457F2A}"/>
              </a:ext>
            </a:extLst>
          </p:cNvPr>
          <p:cNvSpPr/>
          <p:nvPr/>
        </p:nvSpPr>
        <p:spPr>
          <a:xfrm>
            <a:off x="1249960" y="3920331"/>
            <a:ext cx="2321170" cy="13255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5" name="Tekstfelt 114">
            <a:extLst>
              <a:ext uri="{FF2B5EF4-FFF2-40B4-BE49-F238E27FC236}">
                <a16:creationId xmlns:a16="http://schemas.microsoft.com/office/drawing/2014/main" id="{DFDEA51B-63DC-4655-90F6-CD3C03F674AF}"/>
              </a:ext>
            </a:extLst>
          </p:cNvPr>
          <p:cNvSpPr txBox="1"/>
          <p:nvPr/>
        </p:nvSpPr>
        <p:spPr>
          <a:xfrm flipH="1">
            <a:off x="1381844" y="4550443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Sweco Sans"/>
              </a:rPr>
              <a:t>Request and update data by communicating with API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6" name="Tekstfelt 115">
            <a:extLst>
              <a:ext uri="{FF2B5EF4-FFF2-40B4-BE49-F238E27FC236}">
                <a16:creationId xmlns:a16="http://schemas.microsoft.com/office/drawing/2014/main" id="{6DC08742-55ED-4BF6-8DC8-B9797323C9B2}"/>
              </a:ext>
            </a:extLst>
          </p:cNvPr>
          <p:cNvSpPr txBox="1"/>
          <p:nvPr/>
        </p:nvSpPr>
        <p:spPr>
          <a:xfrm flipH="1">
            <a:off x="1390415" y="4020678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Review Service  </a:t>
            </a:r>
          </a:p>
        </p:txBody>
      </p:sp>
      <p:sp>
        <p:nvSpPr>
          <p:cNvPr id="117" name="Tekstfelt 116">
            <a:extLst>
              <a:ext uri="{FF2B5EF4-FFF2-40B4-BE49-F238E27FC236}">
                <a16:creationId xmlns:a16="http://schemas.microsoft.com/office/drawing/2014/main" id="{077939A8-29D9-4DD9-9B96-9E3C3C30FC57}"/>
              </a:ext>
            </a:extLst>
          </p:cNvPr>
          <p:cNvSpPr txBox="1"/>
          <p:nvPr/>
        </p:nvSpPr>
        <p:spPr>
          <a:xfrm flipH="1">
            <a:off x="1445708" y="430151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18" name="Tekstfelt 117">
            <a:extLst>
              <a:ext uri="{FF2B5EF4-FFF2-40B4-BE49-F238E27FC236}">
                <a16:creationId xmlns:a16="http://schemas.microsoft.com/office/drawing/2014/main" id="{3720FCBB-DC3F-41E8-B1A9-8053C9D5B925}"/>
              </a:ext>
            </a:extLst>
          </p:cNvPr>
          <p:cNvSpPr txBox="1"/>
          <p:nvPr/>
        </p:nvSpPr>
        <p:spPr>
          <a:xfrm flipH="1">
            <a:off x="1381844" y="432289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105" name="Forbindelse: buet 104">
            <a:extLst>
              <a:ext uri="{FF2B5EF4-FFF2-40B4-BE49-F238E27FC236}">
                <a16:creationId xmlns:a16="http://schemas.microsoft.com/office/drawing/2014/main" id="{C51FAA04-50D5-4DE9-968A-14F8B472CE7E}"/>
              </a:ext>
            </a:extLst>
          </p:cNvPr>
          <p:cNvCxnSpPr>
            <a:cxnSpLocks/>
            <a:stCxn id="106" idx="2"/>
            <a:endCxn id="113" idx="3"/>
          </p:cNvCxnSpPr>
          <p:nvPr/>
        </p:nvCxnSpPr>
        <p:spPr>
          <a:xfrm rot="5400000">
            <a:off x="4255980" y="3405334"/>
            <a:ext cx="492911" cy="1862609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Forbindelse: buet 121">
            <a:extLst>
              <a:ext uri="{FF2B5EF4-FFF2-40B4-BE49-F238E27FC236}">
                <a16:creationId xmlns:a16="http://schemas.microsoft.com/office/drawing/2014/main" id="{A0140C7D-A8FD-4896-880E-5A40DF4BDB6E}"/>
              </a:ext>
            </a:extLst>
          </p:cNvPr>
          <p:cNvCxnSpPr>
            <a:cxnSpLocks/>
            <a:stCxn id="113" idx="3"/>
            <a:endCxn id="58" idx="0"/>
          </p:cNvCxnSpPr>
          <p:nvPr/>
        </p:nvCxnSpPr>
        <p:spPr>
          <a:xfrm>
            <a:off x="3571130" y="4583094"/>
            <a:ext cx="765981" cy="1293002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Forbindelse: buet 132">
            <a:extLst>
              <a:ext uri="{FF2B5EF4-FFF2-40B4-BE49-F238E27FC236}">
                <a16:creationId xmlns:a16="http://schemas.microsoft.com/office/drawing/2014/main" id="{35A5461C-1643-4D17-A374-6B90DF465573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rot="5400000">
            <a:off x="6369816" y="47992"/>
            <a:ext cx="530883" cy="2361917"/>
          </a:xfrm>
          <a:prstGeom prst="curved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ktangel 231">
            <a:extLst>
              <a:ext uri="{FF2B5EF4-FFF2-40B4-BE49-F238E27FC236}">
                <a16:creationId xmlns:a16="http://schemas.microsoft.com/office/drawing/2014/main" id="{A7A06E1A-EC29-49C3-8AAD-8E06739ED9F6}"/>
              </a:ext>
            </a:extLst>
          </p:cNvPr>
          <p:cNvSpPr/>
          <p:nvPr/>
        </p:nvSpPr>
        <p:spPr>
          <a:xfrm>
            <a:off x="7183973" y="1649294"/>
            <a:ext cx="2321170" cy="693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3" name="Tekstfelt 232">
            <a:extLst>
              <a:ext uri="{FF2B5EF4-FFF2-40B4-BE49-F238E27FC236}">
                <a16:creationId xmlns:a16="http://schemas.microsoft.com/office/drawing/2014/main" id="{D39837DD-97EA-4A4D-A686-0569FD337598}"/>
              </a:ext>
            </a:extLst>
          </p:cNvPr>
          <p:cNvSpPr txBox="1"/>
          <p:nvPr/>
        </p:nvSpPr>
        <p:spPr>
          <a:xfrm flipH="1">
            <a:off x="7289691" y="2067231"/>
            <a:ext cx="205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Showing login page to user</a:t>
            </a:r>
          </a:p>
        </p:txBody>
      </p:sp>
      <p:sp>
        <p:nvSpPr>
          <p:cNvPr id="234" name="Tekstfelt 233">
            <a:extLst>
              <a:ext uri="{FF2B5EF4-FFF2-40B4-BE49-F238E27FC236}">
                <a16:creationId xmlns:a16="http://schemas.microsoft.com/office/drawing/2014/main" id="{08B5E5FA-20B7-4565-A5A7-CDB6B24846B3}"/>
              </a:ext>
            </a:extLst>
          </p:cNvPr>
          <p:cNvSpPr txBox="1"/>
          <p:nvPr/>
        </p:nvSpPr>
        <p:spPr>
          <a:xfrm flipH="1">
            <a:off x="7324428" y="1688281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component  </a:t>
            </a:r>
          </a:p>
        </p:txBody>
      </p:sp>
      <p:sp>
        <p:nvSpPr>
          <p:cNvPr id="235" name="Tekstfelt 234">
            <a:extLst>
              <a:ext uri="{FF2B5EF4-FFF2-40B4-BE49-F238E27FC236}">
                <a16:creationId xmlns:a16="http://schemas.microsoft.com/office/drawing/2014/main" id="{6E9C4E36-C0A7-41F3-84C2-BAC9E10D81C1}"/>
              </a:ext>
            </a:extLst>
          </p:cNvPr>
          <p:cNvSpPr txBox="1"/>
          <p:nvPr/>
        </p:nvSpPr>
        <p:spPr>
          <a:xfrm flipH="1">
            <a:off x="7379721" y="2030478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36" name="Tekstfelt 235">
            <a:extLst>
              <a:ext uri="{FF2B5EF4-FFF2-40B4-BE49-F238E27FC236}">
                <a16:creationId xmlns:a16="http://schemas.microsoft.com/office/drawing/2014/main" id="{4B536570-7C2D-4E7D-A133-EEE13E5A8F7E}"/>
              </a:ext>
            </a:extLst>
          </p:cNvPr>
          <p:cNvSpPr txBox="1"/>
          <p:nvPr/>
        </p:nvSpPr>
        <p:spPr>
          <a:xfrm flipH="1">
            <a:off x="7315858" y="1910073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250" name="Forbindelse: buet 249">
            <a:extLst>
              <a:ext uri="{FF2B5EF4-FFF2-40B4-BE49-F238E27FC236}">
                <a16:creationId xmlns:a16="http://schemas.microsoft.com/office/drawing/2014/main" id="{E893E0F0-337B-4623-9111-F38BEEB9BC19}"/>
              </a:ext>
            </a:extLst>
          </p:cNvPr>
          <p:cNvCxnSpPr>
            <a:cxnSpLocks/>
            <a:stCxn id="40" idx="3"/>
            <a:endCxn id="232" idx="1"/>
          </p:cNvCxnSpPr>
          <p:nvPr/>
        </p:nvCxnSpPr>
        <p:spPr>
          <a:xfrm flipV="1">
            <a:off x="6614883" y="1995899"/>
            <a:ext cx="569090" cy="78472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Forbindelse: buet 252">
            <a:extLst>
              <a:ext uri="{FF2B5EF4-FFF2-40B4-BE49-F238E27FC236}">
                <a16:creationId xmlns:a16="http://schemas.microsoft.com/office/drawing/2014/main" id="{B5CD59D5-9A88-40D3-AB35-D483E7FA1D55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3575652" y="2021118"/>
            <a:ext cx="718061" cy="53253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ktangel 254">
            <a:extLst>
              <a:ext uri="{FF2B5EF4-FFF2-40B4-BE49-F238E27FC236}">
                <a16:creationId xmlns:a16="http://schemas.microsoft.com/office/drawing/2014/main" id="{FE2383B4-FA31-4C8A-ABF9-E9D446FD48FE}"/>
              </a:ext>
            </a:extLst>
          </p:cNvPr>
          <p:cNvSpPr/>
          <p:nvPr/>
        </p:nvSpPr>
        <p:spPr>
          <a:xfrm>
            <a:off x="7183973" y="2603244"/>
            <a:ext cx="2321170" cy="1132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56" name="Tekstfelt 255">
            <a:extLst>
              <a:ext uri="{FF2B5EF4-FFF2-40B4-BE49-F238E27FC236}">
                <a16:creationId xmlns:a16="http://schemas.microsoft.com/office/drawing/2014/main" id="{A0E41162-26DE-46DF-8D8C-89880AA6C25A}"/>
              </a:ext>
            </a:extLst>
          </p:cNvPr>
          <p:cNvSpPr txBox="1"/>
          <p:nvPr/>
        </p:nvSpPr>
        <p:spPr>
          <a:xfrm flipH="1">
            <a:off x="7315857" y="3177558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Sends login information to action</a:t>
            </a:r>
          </a:p>
        </p:txBody>
      </p:sp>
      <p:sp>
        <p:nvSpPr>
          <p:cNvPr id="257" name="Tekstfelt 256">
            <a:extLst>
              <a:ext uri="{FF2B5EF4-FFF2-40B4-BE49-F238E27FC236}">
                <a16:creationId xmlns:a16="http://schemas.microsoft.com/office/drawing/2014/main" id="{990B6767-66E5-472A-A9C5-CF51A93C7F86}"/>
              </a:ext>
            </a:extLst>
          </p:cNvPr>
          <p:cNvSpPr txBox="1"/>
          <p:nvPr/>
        </p:nvSpPr>
        <p:spPr>
          <a:xfrm flipH="1">
            <a:off x="7237871" y="274220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logic</a:t>
            </a:r>
          </a:p>
        </p:txBody>
      </p:sp>
      <p:sp>
        <p:nvSpPr>
          <p:cNvPr id="258" name="Tekstfelt 257">
            <a:extLst>
              <a:ext uri="{FF2B5EF4-FFF2-40B4-BE49-F238E27FC236}">
                <a16:creationId xmlns:a16="http://schemas.microsoft.com/office/drawing/2014/main" id="{6F456250-B6B6-4847-8E04-83955BC0A8F8}"/>
              </a:ext>
            </a:extLst>
          </p:cNvPr>
          <p:cNvSpPr txBox="1"/>
          <p:nvPr/>
        </p:nvSpPr>
        <p:spPr>
          <a:xfrm flipH="1">
            <a:off x="7256321" y="2998129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</a:t>
            </a:r>
            <a:r>
              <a:rPr lang="en-GB" sz="800" dirty="0">
                <a:solidFill>
                  <a:prstClr val="black"/>
                </a:solidFill>
                <a:latin typeface="Sweco Sans"/>
              </a:rPr>
              <a:t>Script, JavaScript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260" name="Forbindelse: buet 259">
            <a:extLst>
              <a:ext uri="{FF2B5EF4-FFF2-40B4-BE49-F238E27FC236}">
                <a16:creationId xmlns:a16="http://schemas.microsoft.com/office/drawing/2014/main" id="{F9018436-5E3C-4618-9622-A756824348C4}"/>
              </a:ext>
            </a:extLst>
          </p:cNvPr>
          <p:cNvCxnSpPr>
            <a:cxnSpLocks/>
            <a:stCxn id="255" idx="1"/>
            <a:endCxn id="106" idx="3"/>
          </p:cNvCxnSpPr>
          <p:nvPr/>
        </p:nvCxnSpPr>
        <p:spPr>
          <a:xfrm rot="10800000" flipV="1">
            <a:off x="6594325" y="3169635"/>
            <a:ext cx="589649" cy="265424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Forbindelse: buet 262">
            <a:extLst>
              <a:ext uri="{FF2B5EF4-FFF2-40B4-BE49-F238E27FC236}">
                <a16:creationId xmlns:a16="http://schemas.microsoft.com/office/drawing/2014/main" id="{69164BBD-1F97-4275-94A0-1986DF542767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 rot="5400000">
            <a:off x="8214188" y="2472874"/>
            <a:ext cx="260740" cy="12700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ktangel 264">
            <a:extLst>
              <a:ext uri="{FF2B5EF4-FFF2-40B4-BE49-F238E27FC236}">
                <a16:creationId xmlns:a16="http://schemas.microsoft.com/office/drawing/2014/main" id="{880CA71C-6923-465E-9291-D1679417E5D6}"/>
              </a:ext>
            </a:extLst>
          </p:cNvPr>
          <p:cNvSpPr/>
          <p:nvPr/>
        </p:nvSpPr>
        <p:spPr>
          <a:xfrm>
            <a:off x="7183973" y="3954651"/>
            <a:ext cx="2321170" cy="13255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6" name="Tekstfelt 265">
            <a:extLst>
              <a:ext uri="{FF2B5EF4-FFF2-40B4-BE49-F238E27FC236}">
                <a16:creationId xmlns:a16="http://schemas.microsoft.com/office/drawing/2014/main" id="{97325DE0-BB4C-46EA-BC67-60201A746DFE}"/>
              </a:ext>
            </a:extLst>
          </p:cNvPr>
          <p:cNvSpPr txBox="1"/>
          <p:nvPr/>
        </p:nvSpPr>
        <p:spPr>
          <a:xfrm flipH="1">
            <a:off x="7315857" y="4584763"/>
            <a:ext cx="20573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Validate user credentials by communicating with API</a:t>
            </a:r>
          </a:p>
        </p:txBody>
      </p:sp>
      <p:sp>
        <p:nvSpPr>
          <p:cNvPr id="267" name="Tekstfelt 266">
            <a:extLst>
              <a:ext uri="{FF2B5EF4-FFF2-40B4-BE49-F238E27FC236}">
                <a16:creationId xmlns:a16="http://schemas.microsoft.com/office/drawing/2014/main" id="{B690FDEA-A748-43F5-8F83-0E61449A6A2D}"/>
              </a:ext>
            </a:extLst>
          </p:cNvPr>
          <p:cNvSpPr txBox="1"/>
          <p:nvPr/>
        </p:nvSpPr>
        <p:spPr>
          <a:xfrm flipH="1">
            <a:off x="7324428" y="4054998"/>
            <a:ext cx="21203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 Login Service  </a:t>
            </a:r>
          </a:p>
        </p:txBody>
      </p:sp>
      <p:sp>
        <p:nvSpPr>
          <p:cNvPr id="268" name="Tekstfelt 267">
            <a:extLst>
              <a:ext uri="{FF2B5EF4-FFF2-40B4-BE49-F238E27FC236}">
                <a16:creationId xmlns:a16="http://schemas.microsoft.com/office/drawing/2014/main" id="{0E19A6D5-B6BA-439B-A09D-C17FB64BDFC2}"/>
              </a:ext>
            </a:extLst>
          </p:cNvPr>
          <p:cNvSpPr txBox="1"/>
          <p:nvPr/>
        </p:nvSpPr>
        <p:spPr>
          <a:xfrm flipH="1">
            <a:off x="7379721" y="4335836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prstClr val="black"/>
                </a:solidFill>
                <a:latin typeface="Sweco Sans"/>
              </a:rPr>
              <a:t> 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69" name="Tekstfelt 268">
            <a:extLst>
              <a:ext uri="{FF2B5EF4-FFF2-40B4-BE49-F238E27FC236}">
                <a16:creationId xmlns:a16="http://schemas.microsoft.com/office/drawing/2014/main" id="{170936BC-DAF6-4220-B853-49E99E544E3B}"/>
              </a:ext>
            </a:extLst>
          </p:cNvPr>
          <p:cNvSpPr txBox="1"/>
          <p:nvPr/>
        </p:nvSpPr>
        <p:spPr>
          <a:xfrm flipH="1">
            <a:off x="7315857" y="4357212"/>
            <a:ext cx="205739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React, Typescript, JavaScript</a:t>
            </a:r>
          </a:p>
        </p:txBody>
      </p:sp>
      <p:cxnSp>
        <p:nvCxnSpPr>
          <p:cNvPr id="278" name="Forbindelse: buet 277">
            <a:extLst>
              <a:ext uri="{FF2B5EF4-FFF2-40B4-BE49-F238E27FC236}">
                <a16:creationId xmlns:a16="http://schemas.microsoft.com/office/drawing/2014/main" id="{82ECE2E0-D7AD-492C-B94C-A368DB922C90}"/>
              </a:ext>
            </a:extLst>
          </p:cNvPr>
          <p:cNvCxnSpPr>
            <a:cxnSpLocks/>
            <a:stCxn id="106" idx="2"/>
            <a:endCxn id="265" idx="1"/>
          </p:cNvCxnSpPr>
          <p:nvPr/>
        </p:nvCxnSpPr>
        <p:spPr>
          <a:xfrm rot="16200000" flipH="1">
            <a:off x="6045241" y="3478681"/>
            <a:ext cx="527231" cy="1750234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Forbindelse: buet 281">
            <a:extLst>
              <a:ext uri="{FF2B5EF4-FFF2-40B4-BE49-F238E27FC236}">
                <a16:creationId xmlns:a16="http://schemas.microsoft.com/office/drawing/2014/main" id="{3E9B1989-407B-4A19-9254-8F71A89D58C8}"/>
              </a:ext>
            </a:extLst>
          </p:cNvPr>
          <p:cNvCxnSpPr>
            <a:cxnSpLocks/>
            <a:stCxn id="265" idx="1"/>
            <a:endCxn id="58" idx="0"/>
          </p:cNvCxnSpPr>
          <p:nvPr/>
        </p:nvCxnSpPr>
        <p:spPr>
          <a:xfrm rot="10800000" flipV="1">
            <a:off x="4337111" y="4617414"/>
            <a:ext cx="2846862" cy="1258682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Forbindelse: buet 286">
            <a:extLst>
              <a:ext uri="{FF2B5EF4-FFF2-40B4-BE49-F238E27FC236}">
                <a16:creationId xmlns:a16="http://schemas.microsoft.com/office/drawing/2014/main" id="{A2206451-284A-466B-B461-223B610257F0}"/>
              </a:ext>
            </a:extLst>
          </p:cNvPr>
          <p:cNvCxnSpPr>
            <a:cxnSpLocks/>
            <a:stCxn id="21" idx="1"/>
            <a:endCxn id="58" idx="3"/>
          </p:cNvCxnSpPr>
          <p:nvPr/>
        </p:nvCxnSpPr>
        <p:spPr>
          <a:xfrm rot="10800000">
            <a:off x="5497696" y="6298141"/>
            <a:ext cx="565752" cy="25247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66F19D81-444B-4DC8-B5AE-BCAC287353B3}"/>
              </a:ext>
            </a:extLst>
          </p:cNvPr>
          <p:cNvSpPr/>
          <p:nvPr/>
        </p:nvSpPr>
        <p:spPr>
          <a:xfrm>
            <a:off x="2342614" y="0"/>
            <a:ext cx="8460619" cy="1999117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18" name="Rektangel: afrundede hjørner 117">
            <a:extLst>
              <a:ext uri="{FF2B5EF4-FFF2-40B4-BE49-F238E27FC236}">
                <a16:creationId xmlns:a16="http://schemas.microsoft.com/office/drawing/2014/main" id="{24CF3899-4595-4155-B012-07E132CF1B63}"/>
              </a:ext>
            </a:extLst>
          </p:cNvPr>
          <p:cNvSpPr/>
          <p:nvPr/>
        </p:nvSpPr>
        <p:spPr>
          <a:xfrm flipV="1">
            <a:off x="3149920" y="2620989"/>
            <a:ext cx="6363355" cy="3161952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3272225" y="4185287"/>
            <a:ext cx="2321170" cy="8422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FA6D516-7F45-4C8D-8CF3-8538902AFD34}"/>
              </a:ext>
            </a:extLst>
          </p:cNvPr>
          <p:cNvSpPr/>
          <p:nvPr/>
        </p:nvSpPr>
        <p:spPr>
          <a:xfrm>
            <a:off x="5074206" y="95999"/>
            <a:ext cx="2321170" cy="3514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1" y="95999"/>
            <a:ext cx="2240090" cy="1296541"/>
          </a:xfrm>
        </p:spPr>
        <p:txBody>
          <a:bodyPr/>
          <a:lstStyle/>
          <a:p>
            <a:pPr algn="ctr"/>
            <a:r>
              <a:rPr lang="en-GB" dirty="0"/>
              <a:t>Code</a:t>
            </a:r>
            <a:br>
              <a:rPr lang="en-GB" sz="2000" dirty="0"/>
            </a:br>
            <a:r>
              <a:rPr lang="en-GB" sz="2000" dirty="0"/>
              <a:t>Web browser focus</a:t>
            </a:r>
            <a:br>
              <a:rPr lang="en-GB" sz="2000" dirty="0"/>
            </a:br>
            <a:r>
              <a:rPr lang="en-GB" sz="2000" dirty="0"/>
              <a:t>Login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6097608" y="4185287"/>
            <a:ext cx="2825477" cy="958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FB7D876-39A4-4EB6-9E56-0A267D8F0629}"/>
              </a:ext>
            </a:extLst>
          </p:cNvPr>
          <p:cNvSpPr txBox="1"/>
          <p:nvPr/>
        </p:nvSpPr>
        <p:spPr>
          <a:xfrm flipH="1">
            <a:off x="5192686" y="15198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b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urgerApp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6432096" y="426632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burgerLogin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Service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3404110" y="430164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burgerAction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6162875" y="4628902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4250381" y="2985499"/>
            <a:ext cx="2321170" cy="772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4382266" y="3038136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burgerLoginLogic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6097608" y="4871003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9642648" y="6292794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9723000" y="6406722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5101829" y="145139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5167772" y="156775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burgerLoginComponent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9" name="Forbindelse: buet 8">
            <a:extLst>
              <a:ext uri="{FF2B5EF4-FFF2-40B4-BE49-F238E27FC236}">
                <a16:creationId xmlns:a16="http://schemas.microsoft.com/office/drawing/2014/main" id="{2719439E-5BF0-4F35-ABF2-ACAD08DB336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5593395" y="4641711"/>
            <a:ext cx="569480" cy="795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bindelse: buet 60">
            <a:extLst>
              <a:ext uri="{FF2B5EF4-FFF2-40B4-BE49-F238E27FC236}">
                <a16:creationId xmlns:a16="http://schemas.microsoft.com/office/drawing/2014/main" id="{E3C4AEA7-108B-43C1-83FB-773DCF7CA6F9}"/>
              </a:ext>
            </a:extLst>
          </p:cNvPr>
          <p:cNvCxnSpPr>
            <a:cxnSpLocks/>
            <a:stCxn id="20" idx="2"/>
            <a:endCxn id="44" idx="0"/>
          </p:cNvCxnSpPr>
          <p:nvPr/>
        </p:nvCxnSpPr>
        <p:spPr>
          <a:xfrm rot="5400000">
            <a:off x="6139592" y="536856"/>
            <a:ext cx="184563" cy="583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bindelse: buet 75">
            <a:extLst>
              <a:ext uri="{FF2B5EF4-FFF2-40B4-BE49-F238E27FC236}">
                <a16:creationId xmlns:a16="http://schemas.microsoft.com/office/drawing/2014/main" id="{4916C520-E880-4B18-A47D-D6C301335DA7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rot="16200000" flipH="1">
            <a:off x="8582485" y="4072045"/>
            <a:ext cx="1148611" cy="329288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Forbindelse: buet 81">
            <a:extLst>
              <a:ext uri="{FF2B5EF4-FFF2-40B4-BE49-F238E27FC236}">
                <a16:creationId xmlns:a16="http://schemas.microsoft.com/office/drawing/2014/main" id="{9E53F00A-2331-41A7-BA3A-CB6373D44316}"/>
              </a:ext>
            </a:extLst>
          </p:cNvPr>
          <p:cNvCxnSpPr>
            <a:cxnSpLocks/>
            <a:stCxn id="69" idx="2"/>
            <a:endCxn id="37" idx="0"/>
          </p:cNvCxnSpPr>
          <p:nvPr/>
        </p:nvCxnSpPr>
        <p:spPr>
          <a:xfrm rot="5400000">
            <a:off x="5282788" y="2058510"/>
            <a:ext cx="1107804" cy="85144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>
            <a:extLst>
              <a:ext uri="{FF2B5EF4-FFF2-40B4-BE49-F238E27FC236}">
                <a16:creationId xmlns:a16="http://schemas.microsoft.com/office/drawing/2014/main" id="{C5B9320D-BB48-4209-AB71-D1AF795DBEB3}"/>
              </a:ext>
            </a:extLst>
          </p:cNvPr>
          <p:cNvSpPr/>
          <p:nvPr/>
        </p:nvSpPr>
        <p:spPr>
          <a:xfrm>
            <a:off x="5068370" y="632056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FBD2208C-997F-4D92-AA5E-FF4BF8FFC0EF}"/>
              </a:ext>
            </a:extLst>
          </p:cNvPr>
          <p:cNvSpPr txBox="1"/>
          <p:nvPr/>
        </p:nvSpPr>
        <p:spPr>
          <a:xfrm flipH="1">
            <a:off x="5225030" y="711900"/>
            <a:ext cx="20078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burgerRouter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29" name="Forbindelse: buet 28">
            <a:extLst>
              <a:ext uri="{FF2B5EF4-FFF2-40B4-BE49-F238E27FC236}">
                <a16:creationId xmlns:a16="http://schemas.microsoft.com/office/drawing/2014/main" id="{02DD3A69-466D-4B39-8460-8155C8CF7BC8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 rot="5400000">
            <a:off x="7371676" y="-27035"/>
            <a:ext cx="369170" cy="258769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7A319CAD-1F70-469B-A1FB-BEBA072747B5}"/>
              </a:ext>
            </a:extLst>
          </p:cNvPr>
          <p:cNvSpPr txBox="1"/>
          <p:nvPr/>
        </p:nvSpPr>
        <p:spPr>
          <a:xfrm flipH="1">
            <a:off x="4148925" y="3327395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BC8829C8-FD86-4782-8CA0-1A54A948E86A}"/>
              </a:ext>
            </a:extLst>
          </p:cNvPr>
          <p:cNvSpPr txBox="1"/>
          <p:nvPr/>
        </p:nvSpPr>
        <p:spPr>
          <a:xfrm flipH="1">
            <a:off x="3093686" y="4641712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validateuser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9C96BF2A-2E02-4931-8FA5-BC81344D74A2}"/>
              </a:ext>
            </a:extLst>
          </p:cNvPr>
          <p:cNvSpPr txBox="1"/>
          <p:nvPr/>
        </p:nvSpPr>
        <p:spPr>
          <a:xfrm flipH="1">
            <a:off x="3044537" y="4800987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320220D8-A9E6-4736-A517-04DE6555DA25}"/>
              </a:ext>
            </a:extLst>
          </p:cNvPr>
          <p:cNvSpPr/>
          <p:nvPr/>
        </p:nvSpPr>
        <p:spPr>
          <a:xfrm>
            <a:off x="7954050" y="1464928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9" name="Tekstfelt 158">
            <a:extLst>
              <a:ext uri="{FF2B5EF4-FFF2-40B4-BE49-F238E27FC236}">
                <a16:creationId xmlns:a16="http://schemas.microsoft.com/office/drawing/2014/main" id="{9A679D45-7ACE-4A1D-A6D7-B13B38BEE18C}"/>
              </a:ext>
            </a:extLst>
          </p:cNvPr>
          <p:cNvSpPr txBox="1"/>
          <p:nvPr/>
        </p:nvSpPr>
        <p:spPr>
          <a:xfrm flipH="1">
            <a:off x="8149152" y="1526991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newUser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0" name="Rektangel 159">
            <a:extLst>
              <a:ext uri="{FF2B5EF4-FFF2-40B4-BE49-F238E27FC236}">
                <a16:creationId xmlns:a16="http://schemas.microsoft.com/office/drawing/2014/main" id="{1CE16DA9-2628-46D8-9507-4E9003E47348}"/>
              </a:ext>
            </a:extLst>
          </p:cNvPr>
          <p:cNvSpPr/>
          <p:nvPr/>
        </p:nvSpPr>
        <p:spPr>
          <a:xfrm>
            <a:off x="2484028" y="1449855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D600AE13-5F98-427A-9EA1-812F15BC4EDE}"/>
              </a:ext>
            </a:extLst>
          </p:cNvPr>
          <p:cNvSpPr txBox="1"/>
          <p:nvPr/>
        </p:nvSpPr>
        <p:spPr>
          <a:xfrm flipH="1">
            <a:off x="2588269" y="1527123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Sweco Sans"/>
              </a:rPr>
              <a:t>l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ogin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75" name="Forbindelse: buet 174">
            <a:extLst>
              <a:ext uri="{FF2B5EF4-FFF2-40B4-BE49-F238E27FC236}">
                <a16:creationId xmlns:a16="http://schemas.microsoft.com/office/drawing/2014/main" id="{D788A09D-3A8A-49D5-B1A2-871B03F0393A}"/>
              </a:ext>
            </a:extLst>
          </p:cNvPr>
          <p:cNvCxnSpPr>
            <a:cxnSpLocks/>
            <a:stCxn id="69" idx="3"/>
            <a:endCxn id="158" idx="1"/>
          </p:cNvCxnSpPr>
          <p:nvPr/>
        </p:nvCxnSpPr>
        <p:spPr>
          <a:xfrm flipV="1">
            <a:off x="7422999" y="1679554"/>
            <a:ext cx="531051" cy="11310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Forbindelse: buet 245">
            <a:extLst>
              <a:ext uri="{FF2B5EF4-FFF2-40B4-BE49-F238E27FC236}">
                <a16:creationId xmlns:a16="http://schemas.microsoft.com/office/drawing/2014/main" id="{28FE4AD4-AD9B-40F7-BCAE-A4FF02ED1EFF}"/>
              </a:ext>
            </a:extLst>
          </p:cNvPr>
          <p:cNvCxnSpPr>
            <a:cxnSpLocks/>
            <a:stCxn id="160" idx="2"/>
            <a:endCxn id="30" idx="1"/>
          </p:cNvCxnSpPr>
          <p:nvPr/>
        </p:nvCxnSpPr>
        <p:spPr>
          <a:xfrm rot="16200000" flipH="1">
            <a:off x="3220125" y="2341666"/>
            <a:ext cx="1454745" cy="605768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bindelse: buet 251">
            <a:extLst>
              <a:ext uri="{FF2B5EF4-FFF2-40B4-BE49-F238E27FC236}">
                <a16:creationId xmlns:a16="http://schemas.microsoft.com/office/drawing/2014/main" id="{AD3501CE-E3BC-4AF3-9AA0-86F6FDE97107}"/>
              </a:ext>
            </a:extLst>
          </p:cNvPr>
          <p:cNvCxnSpPr>
            <a:cxnSpLocks/>
            <a:stCxn id="158" idx="2"/>
            <a:endCxn id="30" idx="3"/>
          </p:cNvCxnSpPr>
          <p:nvPr/>
        </p:nvCxnSpPr>
        <p:spPr>
          <a:xfrm rot="5400000">
            <a:off x="7104222" y="1361509"/>
            <a:ext cx="1477743" cy="2543084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Forbindelse: buet 263">
            <a:extLst>
              <a:ext uri="{FF2B5EF4-FFF2-40B4-BE49-F238E27FC236}">
                <a16:creationId xmlns:a16="http://schemas.microsoft.com/office/drawing/2014/main" id="{EB8264DC-21BB-4542-B051-5E71D87131DA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>
          <a:xfrm rot="5400000">
            <a:off x="4708418" y="3482738"/>
            <a:ext cx="426941" cy="978156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felt 281">
            <a:extLst>
              <a:ext uri="{FF2B5EF4-FFF2-40B4-BE49-F238E27FC236}">
                <a16:creationId xmlns:a16="http://schemas.microsoft.com/office/drawing/2014/main" id="{F0BBFAEC-ED29-4BB6-9222-5F3A7660AE95}"/>
              </a:ext>
            </a:extLst>
          </p:cNvPr>
          <p:cNvSpPr txBox="1"/>
          <p:nvPr/>
        </p:nvSpPr>
        <p:spPr>
          <a:xfrm flipH="1">
            <a:off x="4148925" y="3498791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registerUser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24F33B15-9378-4B58-9FDC-EE0B1D02ADDF}"/>
              </a:ext>
            </a:extLst>
          </p:cNvPr>
          <p:cNvSpPr txBox="1"/>
          <p:nvPr/>
        </p:nvSpPr>
        <p:spPr>
          <a:xfrm flipH="1">
            <a:off x="8148148" y="1282830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0" name="Tekstfelt 49">
            <a:extLst>
              <a:ext uri="{FF2B5EF4-FFF2-40B4-BE49-F238E27FC236}">
                <a16:creationId xmlns:a16="http://schemas.microsoft.com/office/drawing/2014/main" id="{5FE857AC-AA8F-4608-8C23-A0127BCAFA91}"/>
              </a:ext>
            </a:extLst>
          </p:cNvPr>
          <p:cNvSpPr txBox="1"/>
          <p:nvPr/>
        </p:nvSpPr>
        <p:spPr>
          <a:xfrm flipH="1">
            <a:off x="2580469" y="1229014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CCD3F58-5844-4F40-8601-7DEA7B810419}"/>
              </a:ext>
            </a:extLst>
          </p:cNvPr>
          <p:cNvSpPr/>
          <p:nvPr/>
        </p:nvSpPr>
        <p:spPr>
          <a:xfrm>
            <a:off x="7689522" y="614903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B4EBD486-0E6E-450B-BA49-31C625C95A28}"/>
              </a:ext>
            </a:extLst>
          </p:cNvPr>
          <p:cNvSpPr txBox="1"/>
          <p:nvPr/>
        </p:nvSpPr>
        <p:spPr>
          <a:xfrm flipH="1">
            <a:off x="7801281" y="715170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navBar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9" name="Tekstfelt 58">
            <a:extLst>
              <a:ext uri="{FF2B5EF4-FFF2-40B4-BE49-F238E27FC236}">
                <a16:creationId xmlns:a16="http://schemas.microsoft.com/office/drawing/2014/main" id="{22B43FF7-5471-45F7-9E83-011463716DB9}"/>
              </a:ext>
            </a:extLst>
          </p:cNvPr>
          <p:cNvSpPr txBox="1"/>
          <p:nvPr/>
        </p:nvSpPr>
        <p:spPr>
          <a:xfrm flipH="1">
            <a:off x="7801280" y="416158"/>
            <a:ext cx="20573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prstClr val="black"/>
                </a:solidFill>
                <a:latin typeface="Sweco Sans"/>
              </a:rPr>
              <a:t>shared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E3A020D2-9753-4DE6-8536-22E5F17DE0DB}"/>
              </a:ext>
            </a:extLst>
          </p:cNvPr>
          <p:cNvCxnSpPr>
            <a:cxnSpLocks/>
            <a:stCxn id="44" idx="3"/>
            <a:endCxn id="57" idx="1"/>
          </p:cNvCxnSpPr>
          <p:nvPr/>
        </p:nvCxnSpPr>
        <p:spPr>
          <a:xfrm>
            <a:off x="7389540" y="846682"/>
            <a:ext cx="299982" cy="18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Forbindelse: buet 231">
            <a:extLst>
              <a:ext uri="{FF2B5EF4-FFF2-40B4-BE49-F238E27FC236}">
                <a16:creationId xmlns:a16="http://schemas.microsoft.com/office/drawing/2014/main" id="{39B6E789-146A-47C5-BD58-B8AB9B6FE4D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805198" y="1690863"/>
            <a:ext cx="296631" cy="1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Lige pilforbindelse 244">
            <a:extLst>
              <a:ext uri="{FF2B5EF4-FFF2-40B4-BE49-F238E27FC236}">
                <a16:creationId xmlns:a16="http://schemas.microsoft.com/office/drawing/2014/main" id="{CE8BD875-C530-4258-9E23-B2ED556B84A4}"/>
              </a:ext>
            </a:extLst>
          </p:cNvPr>
          <p:cNvCxnSpPr>
            <a:cxnSpLocks/>
            <a:stCxn id="69" idx="0"/>
            <a:endCxn id="44" idx="2"/>
          </p:cNvCxnSpPr>
          <p:nvPr/>
        </p:nvCxnSpPr>
        <p:spPr>
          <a:xfrm flipH="1" flipV="1">
            <a:off x="6228955" y="1061308"/>
            <a:ext cx="33459" cy="3900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ktangel 92">
            <a:extLst>
              <a:ext uri="{FF2B5EF4-FFF2-40B4-BE49-F238E27FC236}">
                <a16:creationId xmlns:a16="http://schemas.microsoft.com/office/drawing/2014/main" id="{82F58B5B-974B-4571-97A2-442FB98F4742}"/>
              </a:ext>
            </a:extLst>
          </p:cNvPr>
          <p:cNvSpPr/>
          <p:nvPr/>
        </p:nvSpPr>
        <p:spPr>
          <a:xfrm>
            <a:off x="101611" y="215366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94" name="Tekstfelt 93">
            <a:extLst>
              <a:ext uri="{FF2B5EF4-FFF2-40B4-BE49-F238E27FC236}">
                <a16:creationId xmlns:a16="http://schemas.microsoft.com/office/drawing/2014/main" id="{F1EC2479-D531-49D2-9D8E-05996A0913D2}"/>
              </a:ext>
            </a:extLst>
          </p:cNvPr>
          <p:cNvSpPr txBox="1"/>
          <p:nvPr/>
        </p:nvSpPr>
        <p:spPr>
          <a:xfrm flipH="1">
            <a:off x="167554" y="227002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32" name="Forbindelse: buet 31">
            <a:extLst>
              <a:ext uri="{FF2B5EF4-FFF2-40B4-BE49-F238E27FC236}">
                <a16:creationId xmlns:a16="http://schemas.microsoft.com/office/drawing/2014/main" id="{EDAA79D2-0AFC-42F6-9615-87276FC48E01}"/>
              </a:ext>
            </a:extLst>
          </p:cNvPr>
          <p:cNvCxnSpPr>
            <a:cxnSpLocks/>
            <a:stCxn id="44" idx="1"/>
            <a:endCxn id="93" idx="0"/>
          </p:cNvCxnSpPr>
          <p:nvPr/>
        </p:nvCxnSpPr>
        <p:spPr>
          <a:xfrm rot="10800000" flipV="1">
            <a:off x="1262196" y="846682"/>
            <a:ext cx="3806174" cy="1306984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ktangel: afrundede hjørner 139">
            <a:extLst>
              <a:ext uri="{FF2B5EF4-FFF2-40B4-BE49-F238E27FC236}">
                <a16:creationId xmlns:a16="http://schemas.microsoft.com/office/drawing/2014/main" id="{66F19D81-444B-4DC8-B5AE-BCAC287353B3}"/>
              </a:ext>
            </a:extLst>
          </p:cNvPr>
          <p:cNvSpPr/>
          <p:nvPr/>
        </p:nvSpPr>
        <p:spPr>
          <a:xfrm>
            <a:off x="2240090" y="2274156"/>
            <a:ext cx="8231548" cy="2608904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118" name="Rektangel: afrundede hjørner 117">
            <a:extLst>
              <a:ext uri="{FF2B5EF4-FFF2-40B4-BE49-F238E27FC236}">
                <a16:creationId xmlns:a16="http://schemas.microsoft.com/office/drawing/2014/main" id="{24CF3899-4595-4155-B012-07E132CF1B63}"/>
              </a:ext>
            </a:extLst>
          </p:cNvPr>
          <p:cNvSpPr/>
          <p:nvPr/>
        </p:nvSpPr>
        <p:spPr>
          <a:xfrm>
            <a:off x="2240089" y="305343"/>
            <a:ext cx="8530487" cy="1828675"/>
          </a:xfrm>
          <a:prstGeom prst="roundRect">
            <a:avLst/>
          </a:prstGeom>
          <a:ln w="12700" cap="flat" cmpd="sng" algn="ctr">
            <a:solidFill>
              <a:schemeClr val="dk1">
                <a:lumMod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endParaRPr lang="en-GB" sz="1600" noProof="0" dirty="0" err="1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3704F117-EDE7-4D93-979E-678C3466EB4E}"/>
              </a:ext>
            </a:extLst>
          </p:cNvPr>
          <p:cNvSpPr/>
          <p:nvPr/>
        </p:nvSpPr>
        <p:spPr>
          <a:xfrm>
            <a:off x="4090214" y="3574459"/>
            <a:ext cx="2321170" cy="8422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4822-F1C3-4BBC-B594-58D5CFA8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0227" y="6402909"/>
            <a:ext cx="360000" cy="180000"/>
          </a:xfrm>
        </p:spPr>
        <p:txBody>
          <a:bodyPr wrap="square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A811B-2EBD-4900-905E-5BE206449611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84B09-B360-4F6F-AAEB-94867C1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420"/>
            <a:ext cx="2240090" cy="1296541"/>
          </a:xfrm>
        </p:spPr>
        <p:txBody>
          <a:bodyPr/>
          <a:lstStyle/>
          <a:p>
            <a:pPr algn="ctr"/>
            <a:r>
              <a:rPr lang="en-GB" dirty="0"/>
              <a:t>Code</a:t>
            </a:r>
            <a:br>
              <a:rPr lang="en-GB" sz="2000" dirty="0"/>
            </a:br>
            <a:r>
              <a:rPr lang="en-GB" sz="2000" dirty="0"/>
              <a:t>Web browser focus</a:t>
            </a:r>
            <a:br>
              <a:rPr lang="en-GB" sz="2000" dirty="0"/>
            </a:br>
            <a:r>
              <a:rPr lang="en-GB" sz="2000" dirty="0"/>
              <a:t>Review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45B5B73-CB87-47D3-97B0-9E48CD447A86}"/>
              </a:ext>
            </a:extLst>
          </p:cNvPr>
          <p:cNvSpPr/>
          <p:nvPr/>
        </p:nvSpPr>
        <p:spPr>
          <a:xfrm>
            <a:off x="6915597" y="3574459"/>
            <a:ext cx="2825477" cy="9588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BB66F17-41AC-4B3D-A9CD-2B1619F6FEA8}"/>
              </a:ext>
            </a:extLst>
          </p:cNvPr>
          <p:cNvSpPr txBox="1"/>
          <p:nvPr/>
        </p:nvSpPr>
        <p:spPr>
          <a:xfrm flipH="1">
            <a:off x="7250085" y="365549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burgerReviewService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EC2B557D-401A-4D9D-87A1-5C6EACEB7177}"/>
              </a:ext>
            </a:extLst>
          </p:cNvPr>
          <p:cNvSpPr txBox="1"/>
          <p:nvPr/>
        </p:nvSpPr>
        <p:spPr>
          <a:xfrm flipH="1">
            <a:off x="4222099" y="369081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burgerAction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1955ADCD-825C-4730-BF97-A613B8DFF9D5}"/>
              </a:ext>
            </a:extLst>
          </p:cNvPr>
          <p:cNvSpPr txBox="1"/>
          <p:nvPr/>
        </p:nvSpPr>
        <p:spPr>
          <a:xfrm flipH="1">
            <a:off x="6980864" y="4018074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getAllBurgerReviewRequest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D3F256F-C831-4602-A879-7CA6DC4894CA}"/>
              </a:ext>
            </a:extLst>
          </p:cNvPr>
          <p:cNvSpPr/>
          <p:nvPr/>
        </p:nvSpPr>
        <p:spPr>
          <a:xfrm>
            <a:off x="5068370" y="2374671"/>
            <a:ext cx="2321170" cy="7728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5FBCFAAF-D028-4962-9C59-0987E4AE50B8}"/>
              </a:ext>
            </a:extLst>
          </p:cNvPr>
          <p:cNvSpPr txBox="1"/>
          <p:nvPr/>
        </p:nvSpPr>
        <p:spPr>
          <a:xfrm flipH="1">
            <a:off x="5200255" y="242730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err="1">
                <a:solidFill>
                  <a:prstClr val="black"/>
                </a:solidFill>
                <a:latin typeface="Sweco Sans"/>
              </a:rPr>
              <a:t>burgerReviewLogic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1AA05A51-D2F2-4CC2-B525-415E39C0A1D1}"/>
              </a:ext>
            </a:extLst>
          </p:cNvPr>
          <p:cNvSpPr txBox="1"/>
          <p:nvPr/>
        </p:nvSpPr>
        <p:spPr>
          <a:xfrm flipH="1">
            <a:off x="6915597" y="4260175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getNewestBurgerReviewRequest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E76E6931-55E0-4721-B9D5-88632BCAF1EA}"/>
              </a:ext>
            </a:extLst>
          </p:cNvPr>
          <p:cNvSpPr/>
          <p:nvPr/>
        </p:nvSpPr>
        <p:spPr>
          <a:xfrm>
            <a:off x="7232877" y="5384890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FEF106CC-F332-47D5-8A76-36630BCD36C9}"/>
              </a:ext>
            </a:extLst>
          </p:cNvPr>
          <p:cNvSpPr txBox="1"/>
          <p:nvPr/>
        </p:nvSpPr>
        <p:spPr>
          <a:xfrm flipH="1">
            <a:off x="7313229" y="5498818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 Burger API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916DAAB-02BD-4BE4-B93A-3B78C2D3EC59}"/>
              </a:ext>
            </a:extLst>
          </p:cNvPr>
          <p:cNvSpPr/>
          <p:nvPr/>
        </p:nvSpPr>
        <p:spPr>
          <a:xfrm>
            <a:off x="5002587" y="496606"/>
            <a:ext cx="2321170" cy="4789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FAC6E78F-CB64-44BB-ADCB-66E32C04E6A1}"/>
              </a:ext>
            </a:extLst>
          </p:cNvPr>
          <p:cNvSpPr txBox="1"/>
          <p:nvPr/>
        </p:nvSpPr>
        <p:spPr>
          <a:xfrm flipH="1">
            <a:off x="5068530" y="612963"/>
            <a:ext cx="2189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9" name="Forbindelse: buet 8">
            <a:extLst>
              <a:ext uri="{FF2B5EF4-FFF2-40B4-BE49-F238E27FC236}">
                <a16:creationId xmlns:a16="http://schemas.microsoft.com/office/drawing/2014/main" id="{2719439E-5BF0-4F35-ABF2-ACAD08DB336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6411384" y="4030883"/>
            <a:ext cx="569480" cy="795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bindelse: buet 75">
            <a:extLst>
              <a:ext uri="{FF2B5EF4-FFF2-40B4-BE49-F238E27FC236}">
                <a16:creationId xmlns:a16="http://schemas.microsoft.com/office/drawing/2014/main" id="{4916C520-E880-4B18-A47D-D6C301335DA7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rot="16200000" flipH="1">
            <a:off x="7935132" y="4926559"/>
            <a:ext cx="851535" cy="65126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Forbindelse: buet 81">
            <a:extLst>
              <a:ext uri="{FF2B5EF4-FFF2-40B4-BE49-F238E27FC236}">
                <a16:creationId xmlns:a16="http://schemas.microsoft.com/office/drawing/2014/main" id="{9E53F00A-2331-41A7-BA3A-CB6373D44316}"/>
              </a:ext>
            </a:extLst>
          </p:cNvPr>
          <p:cNvCxnSpPr>
            <a:cxnSpLocks/>
            <a:stCxn id="69" idx="2"/>
            <a:endCxn id="37" idx="0"/>
          </p:cNvCxnSpPr>
          <p:nvPr/>
        </p:nvCxnSpPr>
        <p:spPr>
          <a:xfrm rot="16200000" flipH="1">
            <a:off x="5470180" y="1668534"/>
            <a:ext cx="1451766" cy="65782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7A319CAD-1F70-469B-A1FB-BEBA072747B5}"/>
              </a:ext>
            </a:extLst>
          </p:cNvPr>
          <p:cNvSpPr txBox="1"/>
          <p:nvPr/>
        </p:nvSpPr>
        <p:spPr>
          <a:xfrm flipH="1">
            <a:off x="4966914" y="2716567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setNewestBurgerReview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BC8829C8-FD86-4782-8CA0-1A54A948E86A}"/>
              </a:ext>
            </a:extLst>
          </p:cNvPr>
          <p:cNvSpPr txBox="1"/>
          <p:nvPr/>
        </p:nvSpPr>
        <p:spPr>
          <a:xfrm flipH="1">
            <a:off x="3911675" y="4030884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getAllBurgerReview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04" name="Tekstfelt 103">
            <a:extLst>
              <a:ext uri="{FF2B5EF4-FFF2-40B4-BE49-F238E27FC236}">
                <a16:creationId xmlns:a16="http://schemas.microsoft.com/office/drawing/2014/main" id="{9C96BF2A-2E02-4931-8FA5-BC81344D74A2}"/>
              </a:ext>
            </a:extLst>
          </p:cNvPr>
          <p:cNvSpPr txBox="1"/>
          <p:nvPr/>
        </p:nvSpPr>
        <p:spPr>
          <a:xfrm flipH="1">
            <a:off x="3862526" y="4190159"/>
            <a:ext cx="27270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getNewestBurgerReview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8" name="Rektangel 157">
            <a:extLst>
              <a:ext uri="{FF2B5EF4-FFF2-40B4-BE49-F238E27FC236}">
                <a16:creationId xmlns:a16="http://schemas.microsoft.com/office/drawing/2014/main" id="{320220D8-A9E6-4736-A517-04DE6555DA25}"/>
              </a:ext>
            </a:extLst>
          </p:cNvPr>
          <p:cNvSpPr/>
          <p:nvPr/>
        </p:nvSpPr>
        <p:spPr>
          <a:xfrm>
            <a:off x="7922736" y="1233372"/>
            <a:ext cx="2321170" cy="4292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59" name="Tekstfelt 158">
            <a:extLst>
              <a:ext uri="{FF2B5EF4-FFF2-40B4-BE49-F238E27FC236}">
                <a16:creationId xmlns:a16="http://schemas.microsoft.com/office/drawing/2014/main" id="{9A679D45-7ACE-4A1D-A6D7-B13B38BEE18C}"/>
              </a:ext>
            </a:extLst>
          </p:cNvPr>
          <p:cNvSpPr txBox="1"/>
          <p:nvPr/>
        </p:nvSpPr>
        <p:spPr>
          <a:xfrm flipH="1">
            <a:off x="8117838" y="1295435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newBurgerReview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0" name="Rektangel 159">
            <a:extLst>
              <a:ext uri="{FF2B5EF4-FFF2-40B4-BE49-F238E27FC236}">
                <a16:creationId xmlns:a16="http://schemas.microsoft.com/office/drawing/2014/main" id="{1CE16DA9-2628-46D8-9507-4E9003E47348}"/>
              </a:ext>
            </a:extLst>
          </p:cNvPr>
          <p:cNvSpPr/>
          <p:nvPr/>
        </p:nvSpPr>
        <p:spPr>
          <a:xfrm>
            <a:off x="2445196" y="1195300"/>
            <a:ext cx="2321170" cy="467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sp>
        <p:nvSpPr>
          <p:cNvPr id="161" name="Tekstfelt 160">
            <a:extLst>
              <a:ext uri="{FF2B5EF4-FFF2-40B4-BE49-F238E27FC236}">
                <a16:creationId xmlns:a16="http://schemas.microsoft.com/office/drawing/2014/main" id="{D600AE13-5F98-427A-9EA1-812F15BC4EDE}"/>
              </a:ext>
            </a:extLst>
          </p:cNvPr>
          <p:cNvSpPr txBox="1"/>
          <p:nvPr/>
        </p:nvSpPr>
        <p:spPr>
          <a:xfrm flipH="1">
            <a:off x="2556955" y="1295567"/>
            <a:ext cx="2057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weco Sans"/>
                <a:ea typeface="+mn-ea"/>
                <a:cs typeface="+mn-cs"/>
              </a:rPr>
              <a:t>burgerReviewTable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175" name="Forbindelse: buet 174">
            <a:extLst>
              <a:ext uri="{FF2B5EF4-FFF2-40B4-BE49-F238E27FC236}">
                <a16:creationId xmlns:a16="http://schemas.microsoft.com/office/drawing/2014/main" id="{D788A09D-3A8A-49D5-B1A2-871B03F0393A}"/>
              </a:ext>
            </a:extLst>
          </p:cNvPr>
          <p:cNvCxnSpPr>
            <a:cxnSpLocks/>
            <a:stCxn id="69" idx="3"/>
            <a:endCxn id="158" idx="1"/>
          </p:cNvCxnSpPr>
          <p:nvPr/>
        </p:nvCxnSpPr>
        <p:spPr>
          <a:xfrm>
            <a:off x="7323757" y="736074"/>
            <a:ext cx="598979" cy="71192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Forbindelse: buet 245">
            <a:extLst>
              <a:ext uri="{FF2B5EF4-FFF2-40B4-BE49-F238E27FC236}">
                <a16:creationId xmlns:a16="http://schemas.microsoft.com/office/drawing/2014/main" id="{28FE4AD4-AD9B-40F7-BCAE-A4FF02ED1EFF}"/>
              </a:ext>
            </a:extLst>
          </p:cNvPr>
          <p:cNvCxnSpPr>
            <a:cxnSpLocks/>
            <a:stCxn id="160" idx="2"/>
            <a:endCxn id="30" idx="1"/>
          </p:cNvCxnSpPr>
          <p:nvPr/>
        </p:nvCxnSpPr>
        <p:spPr>
          <a:xfrm rot="16200000" flipH="1">
            <a:off x="3787839" y="1480564"/>
            <a:ext cx="1098472" cy="1462589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bindelse: buet 251">
            <a:extLst>
              <a:ext uri="{FF2B5EF4-FFF2-40B4-BE49-F238E27FC236}">
                <a16:creationId xmlns:a16="http://schemas.microsoft.com/office/drawing/2014/main" id="{AD3501CE-E3BC-4AF3-9AA0-86F6FDE97107}"/>
              </a:ext>
            </a:extLst>
          </p:cNvPr>
          <p:cNvCxnSpPr>
            <a:cxnSpLocks/>
            <a:stCxn id="158" idx="2"/>
            <a:endCxn id="30" idx="3"/>
          </p:cNvCxnSpPr>
          <p:nvPr/>
        </p:nvCxnSpPr>
        <p:spPr>
          <a:xfrm rot="5400000">
            <a:off x="7687196" y="1364969"/>
            <a:ext cx="1098471" cy="1693781"/>
          </a:xfrm>
          <a:prstGeom prst="curvedConnector2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Forbindelse: buet 263">
            <a:extLst>
              <a:ext uri="{FF2B5EF4-FFF2-40B4-BE49-F238E27FC236}">
                <a16:creationId xmlns:a16="http://schemas.microsoft.com/office/drawing/2014/main" id="{EB8264DC-21BB-4542-B051-5E71D87131DA}"/>
              </a:ext>
            </a:extLst>
          </p:cNvPr>
          <p:cNvCxnSpPr>
            <a:cxnSpLocks/>
            <a:stCxn id="30" idx="2"/>
            <a:endCxn id="21" idx="0"/>
          </p:cNvCxnSpPr>
          <p:nvPr/>
        </p:nvCxnSpPr>
        <p:spPr>
          <a:xfrm rot="5400000">
            <a:off x="5526407" y="2871910"/>
            <a:ext cx="426941" cy="978156"/>
          </a:xfrm>
          <a:prstGeom prst="curvedConnector3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felt 281">
            <a:extLst>
              <a:ext uri="{FF2B5EF4-FFF2-40B4-BE49-F238E27FC236}">
                <a16:creationId xmlns:a16="http://schemas.microsoft.com/office/drawing/2014/main" id="{F0BBFAEC-ED29-4BB6-9222-5F3A7660AE95}"/>
              </a:ext>
            </a:extLst>
          </p:cNvPr>
          <p:cNvSpPr txBox="1"/>
          <p:nvPr/>
        </p:nvSpPr>
        <p:spPr>
          <a:xfrm flipH="1">
            <a:off x="4966914" y="2887963"/>
            <a:ext cx="25958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sng" dirty="0" err="1">
                <a:solidFill>
                  <a:prstClr val="black"/>
                </a:solidFill>
                <a:latin typeface="Sweco Sans"/>
              </a:rPr>
              <a:t>setAllBurgerReview</a:t>
            </a:r>
            <a:r>
              <a:rPr lang="en-GB" sz="1200" u="sng" dirty="0">
                <a:solidFill>
                  <a:prstClr val="black"/>
                </a:solidFill>
                <a:latin typeface="Sweco Sans"/>
              </a:rPr>
              <a:t>()</a:t>
            </a:r>
            <a:endParaRPr kumimoji="0" lang="en-GB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weco Sans"/>
              <a:ea typeface="+mn-ea"/>
              <a:cs typeface="+mn-cs"/>
            </a:endParaRP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FF524946-3854-40EC-A5A2-E85A66A10BE2}"/>
              </a:ext>
            </a:extLst>
          </p:cNvPr>
          <p:cNvCxnSpPr>
            <a:cxnSpLocks/>
            <a:stCxn id="69" idx="1"/>
            <a:endCxn id="160" idx="3"/>
          </p:cNvCxnSpPr>
          <p:nvPr/>
        </p:nvCxnSpPr>
        <p:spPr>
          <a:xfrm flipH="1">
            <a:off x="4766366" y="736074"/>
            <a:ext cx="236221" cy="6928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31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Blank">
  <a:themeElements>
    <a:clrScheme name="Sweco">
      <a:dk1>
        <a:sysClr val="windowText" lastClr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8593AF"/>
      </a:hlink>
      <a:folHlink>
        <a:srgbClr val="7A9B62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72000" tIns="36000" rIns="72000" bIns="36000" rtlCol="0" anchor="ctr"/>
      <a:lstStyle>
        <a:defPPr algn="ctr">
          <a:defRPr sz="16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/>
        </a:defPPr>
      </a:lstStyle>
    </a:txDef>
  </a:objectDefaults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Blank.potx" id="{B700B12C-6563-42D6-96AD-F9D020927E48}" vid="{2A6D7E31-5D55-40CE-8570-DDC677233F19}"/>
    </a:ext>
  </a:extLst>
</a:theme>
</file>

<file path=ppt/theme/theme2.xml><?xml version="1.0" encoding="utf-8"?>
<a:theme xmlns:a="http://schemas.openxmlformats.org/drawingml/2006/main" name="Office-tema">
  <a:themeElements>
    <a:clrScheme name="Sweco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weco">
      <a:dk1>
        <a:srgbClr val="000000"/>
      </a:dk1>
      <a:lt1>
        <a:srgbClr val="FFFFFF"/>
      </a:lt1>
      <a:dk2>
        <a:srgbClr val="3F3F42"/>
      </a:dk2>
      <a:lt2>
        <a:srgbClr val="E2E0DA"/>
      </a:lt2>
      <a:accent1>
        <a:srgbClr val="A4A4A6"/>
      </a:accent1>
      <a:accent2>
        <a:srgbClr val="DEC55B"/>
      </a:accent2>
      <a:accent3>
        <a:srgbClr val="9DD354"/>
      </a:accent3>
      <a:accent4>
        <a:srgbClr val="C0D4FD"/>
      </a:accent4>
      <a:accent5>
        <a:srgbClr val="F2B1DC"/>
      </a:accent5>
      <a:accent6>
        <a:srgbClr val="3F3F42"/>
      </a:accent6>
      <a:hlink>
        <a:srgbClr val="C0D4FD"/>
      </a:hlink>
      <a:folHlink>
        <a:srgbClr val="9DD354"/>
      </a:folHlink>
    </a:clrScheme>
    <a:fontScheme name="Sweco">
      <a:majorFont>
        <a:latin typeface="Sweco Sans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ool gray 1">
      <a:srgbClr val="E2E0DA"/>
    </a:custClr>
    <a:custClr name="Cool gray 6">
      <a:srgbClr val="A4A4A6"/>
    </a:custClr>
    <a:custClr name="433 U / Cool gray 11 C">
      <a:srgbClr val="3F3F42"/>
    </a:custClr>
    <a:custClr name="Whit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9 U /458 C">
      <a:srgbClr val="DEC55B"/>
    </a:custClr>
    <a:custClr name="2299 U/C">
      <a:srgbClr val="9DD354"/>
    </a:custClr>
    <a:custClr name="277 U/C">
      <a:srgbClr val="C0D4FD"/>
    </a:custClr>
    <a:custClr name="671 U/C">
      <a:srgbClr val="F2B1D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457 U / 456 C">
      <a:srgbClr val="A48730"/>
    </a:custClr>
    <a:custClr name="576 U / 575 C">
      <a:srgbClr val="7A9B62"/>
    </a:custClr>
    <a:custClr name="2156 U/C">
      <a:srgbClr val="8593AF"/>
    </a:custClr>
    <a:custClr name="7654 U/C">
      <a:srgbClr val="B484A2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2194</TotalTime>
  <Words>622</Words>
  <Application>Microsoft Office PowerPoint</Application>
  <PresentationFormat>Widescreen</PresentationFormat>
  <Paragraphs>145</Paragraphs>
  <Slides>6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Sweco Sans</vt:lpstr>
      <vt:lpstr>Blank</vt:lpstr>
      <vt:lpstr>Context</vt:lpstr>
      <vt:lpstr>Container</vt:lpstr>
      <vt:lpstr>Component API</vt:lpstr>
      <vt:lpstr>Component Web App/Mobile App</vt:lpstr>
      <vt:lpstr>Code Web browser focus Login</vt:lpstr>
      <vt:lpstr>Code Web browser focus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Lillegaard, Jimmy Henrik</dc:creator>
  <cp:lastModifiedBy>Lillegaard, Jimmy Henrik</cp:lastModifiedBy>
  <cp:revision>53</cp:revision>
  <dcterms:created xsi:type="dcterms:W3CDTF">2022-06-30T04:59:29Z</dcterms:created>
  <dcterms:modified xsi:type="dcterms:W3CDTF">2022-07-03T06:40:02Z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omnidocs.com</vt:lpwstr>
  </property>
  <property fmtid="{D5CDD505-2E9C-101B-9397-08002B2CF9AE}" pid="3" name="TemplafyTimeStamp">
    <vt:lpwstr>2021-08-25T06:11:51.3403513Z</vt:lpwstr>
  </property>
  <property fmtid="{D5CDD505-2E9C-101B-9397-08002B2CF9AE}" pid="4" name="MSIP_Label_43f08ec5-d6d9-4227-8387-ccbfcb3632c4_Enabled">
    <vt:lpwstr>true</vt:lpwstr>
  </property>
  <property fmtid="{D5CDD505-2E9C-101B-9397-08002B2CF9AE}" pid="5" name="MSIP_Label_43f08ec5-d6d9-4227-8387-ccbfcb3632c4_SetDate">
    <vt:lpwstr>2022-06-30T04:59:34Z</vt:lpwstr>
  </property>
  <property fmtid="{D5CDD505-2E9C-101B-9397-08002B2CF9AE}" pid="6" name="MSIP_Label_43f08ec5-d6d9-4227-8387-ccbfcb3632c4_Method">
    <vt:lpwstr>Standard</vt:lpwstr>
  </property>
  <property fmtid="{D5CDD505-2E9C-101B-9397-08002B2CF9AE}" pid="7" name="MSIP_Label_43f08ec5-d6d9-4227-8387-ccbfcb3632c4_Name">
    <vt:lpwstr>Sweco Restricted</vt:lpwstr>
  </property>
  <property fmtid="{D5CDD505-2E9C-101B-9397-08002B2CF9AE}" pid="8" name="MSIP_Label_43f08ec5-d6d9-4227-8387-ccbfcb3632c4_SiteId">
    <vt:lpwstr>b7872ef0-9a00-4c18-8a4a-c7d25c778a9e</vt:lpwstr>
  </property>
  <property fmtid="{D5CDD505-2E9C-101B-9397-08002B2CF9AE}" pid="9" name="MSIP_Label_43f08ec5-d6d9-4227-8387-ccbfcb3632c4_ActionId">
    <vt:lpwstr>6215d8df-6e92-44e9-8453-1e3f2ddd5061</vt:lpwstr>
  </property>
  <property fmtid="{D5CDD505-2E9C-101B-9397-08002B2CF9AE}" pid="10" name="MSIP_Label_43f08ec5-d6d9-4227-8387-ccbfcb3632c4_ContentBits">
    <vt:lpwstr>0</vt:lpwstr>
  </property>
</Properties>
</file>