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00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7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4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0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A20B-DC2F-4703-B762-84C4F84C5369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623-F8A7-4FD3-BEA8-86BA10FD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Project-</a:t>
            </a:r>
            <a:r>
              <a:rPr lang="en-US" altLang="zh-TW" dirty="0"/>
              <a:t> </a:t>
            </a:r>
            <a:r>
              <a:rPr lang="en-US" altLang="zh-TW" dirty="0" smtClean="0"/>
              <a:t>Refactoring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7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343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Add a new class – </a:t>
            </a:r>
            <a:r>
              <a:rPr lang="en-US" altLang="zh-TW" dirty="0" err="1" smtClean="0"/>
              <a:t>My_UE_List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7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9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Final Project- Refactoring</vt:lpstr>
      <vt:lpstr>Add a new class – My_UE_List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7</cp:revision>
  <dcterms:created xsi:type="dcterms:W3CDTF">2021-12-28T07:34:24Z</dcterms:created>
  <dcterms:modified xsi:type="dcterms:W3CDTF">2021-12-29T16:36:51Z</dcterms:modified>
</cp:coreProperties>
</file>