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0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61e98f1841a350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3T22:49:20.90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4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77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5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0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3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8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17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8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6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72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3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7AA20B-DC2F-4703-B762-84C4F84C536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8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Project- Refactoring</a:t>
            </a:r>
            <a:endParaRPr lang="zh-TW" alt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24751"/>
            <a:ext cx="9144000" cy="1655762"/>
          </a:xfrm>
        </p:spPr>
        <p:txBody>
          <a:bodyPr/>
          <a:lstStyle/>
          <a:p>
            <a:r>
              <a:rPr lang="en-US" altLang="zh-TW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zh-TW" altLang="en-US" dirty="0" smtClean="0">
                <a:solidFill>
                  <a:schemeClr val="tx1"/>
                </a:solidFill>
              </a:rPr>
              <a:t>劉晉瑋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399" y="1767017"/>
            <a:ext cx="10363826" cy="3424107"/>
          </a:xfrm>
        </p:spPr>
        <p:txBody>
          <a:bodyPr/>
          <a:lstStyle/>
          <a:p>
            <a:r>
              <a:rPr lang="en-US" altLang="zh-TW" cap="none" dirty="0" smtClean="0"/>
              <a:t>After </a:t>
            </a:r>
            <a:r>
              <a:rPr lang="en-US" altLang="zh-TW" cap="none" dirty="0"/>
              <a:t>(code snippet)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/>
              <a:t>Add the base </a:t>
            </a:r>
            <a:r>
              <a:rPr lang="en-US" altLang="zh-TW" dirty="0" smtClean="0"/>
              <a:t>class- </a:t>
            </a:r>
            <a:r>
              <a:rPr lang="en-US" altLang="zh-TW" b="1" cap="none" dirty="0" smtClean="0"/>
              <a:t>Matrix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28" y="2226721"/>
            <a:ext cx="7709429" cy="44783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42" y="2809875"/>
            <a:ext cx="6639443" cy="301179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772025" y="4314825"/>
            <a:ext cx="53340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220874"/>
            <a:ext cx="5514975" cy="5361709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/>
              <a:t>Add the base </a:t>
            </a:r>
            <a:r>
              <a:rPr lang="en-US" altLang="zh-TW" dirty="0" smtClean="0"/>
              <a:t>class- </a:t>
            </a:r>
            <a:r>
              <a:rPr lang="en-US" altLang="zh-TW" b="1" cap="none" dirty="0" smtClean="0"/>
              <a:t>Matrix</a:t>
            </a:r>
            <a:endParaRPr lang="zh-TW" altLang="en-US" b="1" dirty="0"/>
          </a:p>
        </p:txBody>
      </p:sp>
      <p:sp>
        <p:nvSpPr>
          <p:cNvPr id="7" name="向右箭號 6"/>
          <p:cNvSpPr/>
          <p:nvPr/>
        </p:nvSpPr>
        <p:spPr>
          <a:xfrm>
            <a:off x="4828600" y="3901729"/>
            <a:ext cx="53340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86" y="3847395"/>
            <a:ext cx="6520729" cy="5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>
          <a:xfrm>
            <a:off x="5119626" y="1873623"/>
            <a:ext cx="6200163" cy="1518458"/>
          </a:xfrm>
        </p:spPr>
        <p:txBody>
          <a:bodyPr/>
          <a:lstStyle/>
          <a:p>
            <a:r>
              <a:rPr lang="en-US" altLang="zh-TW" cap="none" dirty="0" smtClean="0"/>
              <a:t>Add the base class- </a:t>
            </a:r>
            <a:r>
              <a:rPr lang="en-US" altLang="zh-TW" b="1" cap="none" dirty="0" err="1" smtClean="0"/>
              <a:t>LoadBalanceMethod</a:t>
            </a:r>
            <a:endParaRPr lang="en-US" altLang="zh-TW" b="1" cap="none" dirty="0"/>
          </a:p>
          <a:p>
            <a:r>
              <a:rPr lang="en-US" altLang="zh-TW" cap="none" dirty="0" smtClean="0"/>
              <a:t>Add the base class- </a:t>
            </a:r>
            <a:r>
              <a:rPr lang="en-US" altLang="zh-TW" b="1" cap="none" dirty="0" smtClean="0"/>
              <a:t>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2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Add a new class- </a:t>
            </a:r>
            <a:r>
              <a:rPr lang="en-US" altLang="zh-TW" b="1" dirty="0" err="1" smtClean="0"/>
              <a:t>My_UE_List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787053"/>
            <a:ext cx="10515600" cy="25165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9215" y="4879571"/>
            <a:ext cx="103645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We can provide some methods which contain multiple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Though it can also make it with functional programming, programmers cannot easily find where it is if </a:t>
            </a:r>
          </a:p>
          <a:p>
            <a:pPr lvl="1"/>
            <a:r>
              <a:rPr lang="en-US" altLang="zh-TW" sz="1600" dirty="0"/>
              <a:t> </a:t>
            </a:r>
            <a:r>
              <a:rPr lang="en-US" altLang="zh-TW" sz="1600" dirty="0" smtClean="0"/>
              <a:t>     the files are large.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27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202" y="4006"/>
            <a:ext cx="10364451" cy="1596177"/>
          </a:xfrm>
        </p:spPr>
        <p:txBody>
          <a:bodyPr/>
          <a:lstStyle/>
          <a:p>
            <a:r>
              <a:rPr lang="en-US" altLang="zh-TW" dirty="0" smtClean="0"/>
              <a:t>Add the base class- </a:t>
            </a:r>
            <a:r>
              <a:rPr lang="en-US" altLang="zh-TW" b="1" cap="none" dirty="0" err="1" smtClean="0"/>
              <a:t>LoadBalanceMethod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71949" y="1849400"/>
            <a:ext cx="10363826" cy="3424107"/>
          </a:xfrm>
        </p:spPr>
        <p:txBody>
          <a:bodyPr/>
          <a:lstStyle/>
          <a:p>
            <a:r>
              <a:rPr lang="en-US" altLang="zh-TW" cap="none" dirty="0" smtClean="0"/>
              <a:t>Before</a:t>
            </a:r>
          </a:p>
          <a:p>
            <a:pPr lvl="1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981097" y="1867190"/>
            <a:ext cx="2181225" cy="39382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88241" y="1922463"/>
            <a:ext cx="214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ProposedDynamicLB</a:t>
            </a:r>
            <a:r>
              <a:rPr lang="en-US" altLang="zh-TW" sz="1600" dirty="0" smtClean="0"/>
              <a:t>(…)</a:t>
            </a:r>
            <a:endParaRPr lang="zh-TW" altLang="en-US" sz="1600" dirty="0"/>
          </a:p>
        </p:txBody>
      </p:sp>
      <p:sp>
        <p:nvSpPr>
          <p:cNvPr id="6" name="流程圖: 程序 5"/>
          <p:cNvSpPr/>
          <p:nvPr/>
        </p:nvSpPr>
        <p:spPr>
          <a:xfrm>
            <a:off x="4988241" y="2743490"/>
            <a:ext cx="2181225" cy="39382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76384" y="2765025"/>
            <a:ext cx="165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Precalculate</a:t>
            </a:r>
            <a:r>
              <a:rPr lang="en-US" altLang="zh-TW" sz="1600" dirty="0" smtClean="0"/>
              <a:t>(…)</a:t>
            </a:r>
            <a:endParaRPr lang="zh-TW" altLang="en-US" sz="1600" dirty="0"/>
          </a:p>
        </p:txBody>
      </p:sp>
      <p:cxnSp>
        <p:nvCxnSpPr>
          <p:cNvPr id="9" name="直線單箭頭接點 8"/>
          <p:cNvCxnSpPr>
            <a:stCxn id="4" idx="2"/>
            <a:endCxn id="6" idx="0"/>
          </p:cNvCxnSpPr>
          <p:nvPr/>
        </p:nvCxnSpPr>
        <p:spPr>
          <a:xfrm>
            <a:off x="6071710" y="2261018"/>
            <a:ext cx="7144" cy="48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071709" y="3125114"/>
            <a:ext cx="7144" cy="48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81158" y="3873581"/>
            <a:ext cx="124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Is first state?</a:t>
            </a:r>
            <a:endParaRPr lang="zh-TW" altLang="en-US" sz="1600" dirty="0"/>
          </a:p>
        </p:txBody>
      </p:sp>
      <p:sp>
        <p:nvSpPr>
          <p:cNvPr id="16" name="流程圖: 決策 15"/>
          <p:cNvSpPr/>
          <p:nvPr/>
        </p:nvSpPr>
        <p:spPr>
          <a:xfrm>
            <a:off x="5095396" y="3619790"/>
            <a:ext cx="1966913" cy="8477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071709" y="4479719"/>
            <a:ext cx="7144" cy="48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821680" y="4551678"/>
            <a:ext cx="23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</a:t>
            </a:r>
            <a:endParaRPr lang="zh-TW" altLang="en-US" sz="16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071829" y="4029455"/>
            <a:ext cx="692951" cy="1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11134" y="3780153"/>
            <a:ext cx="23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endParaRPr lang="zh-TW" altLang="en-US" sz="1600" dirty="0"/>
          </a:p>
        </p:txBody>
      </p:sp>
      <p:sp>
        <p:nvSpPr>
          <p:cNvPr id="22" name="流程圖: 程序 21"/>
          <p:cNvSpPr/>
          <p:nvPr/>
        </p:nvSpPr>
        <p:spPr>
          <a:xfrm>
            <a:off x="4859655" y="4978095"/>
            <a:ext cx="2588415" cy="39382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831080" y="4999340"/>
            <a:ext cx="268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ProposedDynamicLBState0(…)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7774300" y="3864643"/>
            <a:ext cx="2588415" cy="39382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45725" y="3885888"/>
            <a:ext cx="268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ProposedDynamicLBStateN</a:t>
            </a:r>
            <a:r>
              <a:rPr lang="en-US" altLang="zh-TW" sz="1600" dirty="0" smtClean="0"/>
              <a:t>(…)</a:t>
            </a:r>
            <a:endParaRPr lang="zh-TW" altLang="en-US" sz="1600" dirty="0"/>
          </a:p>
        </p:txBody>
      </p:sp>
      <p:sp>
        <p:nvSpPr>
          <p:cNvPr id="26" name="流程圖: 程序 25"/>
          <p:cNvSpPr/>
          <p:nvPr/>
        </p:nvSpPr>
        <p:spPr>
          <a:xfrm>
            <a:off x="4888230" y="5887699"/>
            <a:ext cx="2588415" cy="39382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733356" y="5922055"/>
            <a:ext cx="84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sorting</a:t>
            </a:r>
            <a:endParaRPr lang="zh-TW" altLang="en-US" sz="1600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100284" y="5387827"/>
            <a:ext cx="7144" cy="48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088750" y="4262738"/>
            <a:ext cx="0" cy="1815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7462358" y="6082488"/>
            <a:ext cx="1626392" cy="1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6107428" y="6281527"/>
            <a:ext cx="2604" cy="318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674225" y="6600306"/>
            <a:ext cx="2433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74225" y="2502254"/>
            <a:ext cx="0" cy="4098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674225" y="2502253"/>
            <a:ext cx="23843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917734" y="1945259"/>
            <a:ext cx="240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(functional programming)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97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69" y="1028810"/>
            <a:ext cx="9832311" cy="5766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0400" y="0"/>
            <a:ext cx="10364451" cy="1596177"/>
          </a:xfrm>
        </p:spPr>
        <p:txBody>
          <a:bodyPr/>
          <a:lstStyle/>
          <a:p>
            <a:r>
              <a:rPr lang="en-US" altLang="zh-TW" dirty="0" smtClean="0"/>
              <a:t>Add the base class- </a:t>
            </a:r>
            <a:r>
              <a:rPr lang="en-US" altLang="zh-TW" b="1" cap="none" dirty="0" err="1" smtClean="0"/>
              <a:t>LoadBalanceMethod</a:t>
            </a:r>
            <a:endParaRPr lang="zh-TW" altLang="en-US" cap="none" dirty="0"/>
          </a:p>
        </p:txBody>
      </p:sp>
      <p:sp>
        <p:nvSpPr>
          <p:cNvPr id="11" name="矩形 10"/>
          <p:cNvSpPr/>
          <p:nvPr/>
        </p:nvSpPr>
        <p:spPr>
          <a:xfrm>
            <a:off x="3981796" y="1259443"/>
            <a:ext cx="872837" cy="228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02924" y="5702531"/>
            <a:ext cx="845128" cy="216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305896" y="1596177"/>
            <a:ext cx="1666529" cy="1766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229568" y="5029158"/>
            <a:ext cx="1851268" cy="1766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9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7" y="2500343"/>
            <a:ext cx="11618162" cy="41361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4242"/>
            <a:ext cx="10364451" cy="1596177"/>
          </a:xfrm>
        </p:spPr>
        <p:txBody>
          <a:bodyPr/>
          <a:lstStyle/>
          <a:p>
            <a:r>
              <a:rPr lang="en-US" altLang="zh-TW" dirty="0" smtClean="0"/>
              <a:t>Add the base class- </a:t>
            </a:r>
            <a:r>
              <a:rPr lang="en-US" altLang="zh-TW" b="1" cap="none" dirty="0" err="1" smtClean="0"/>
              <a:t>LoadBalanceMethod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876641"/>
            <a:ext cx="10363826" cy="3424107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83782" y="1955678"/>
            <a:ext cx="240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(OO programming)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580310" y="2593571"/>
            <a:ext cx="1945179" cy="1155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79685" y="3256420"/>
            <a:ext cx="998155" cy="2163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76315" y="3457040"/>
            <a:ext cx="163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Abstract methods</a:t>
            </a:r>
          </a:p>
        </p:txBody>
      </p:sp>
      <p:sp>
        <p:nvSpPr>
          <p:cNvPr id="13" name="矩形 12"/>
          <p:cNvSpPr/>
          <p:nvPr/>
        </p:nvSpPr>
        <p:spPr>
          <a:xfrm>
            <a:off x="6009786" y="5393975"/>
            <a:ext cx="1280476" cy="26699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584604" y="5687318"/>
            <a:ext cx="97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more clear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4585" y="4691242"/>
            <a:ext cx="1754147" cy="32949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737" y="5398594"/>
            <a:ext cx="231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Next </a:t>
            </a:r>
            <a:r>
              <a:rPr lang="en-US" altLang="zh-TW" sz="1400" dirty="0" smtClean="0">
                <a:solidFill>
                  <a:srgbClr val="0070C0"/>
                </a:solidFill>
              </a:rPr>
              <a:t>section </a:t>
            </a:r>
            <a:r>
              <a:rPr lang="en-US" altLang="zh-TW" sz="1400" dirty="0" smtClean="0">
                <a:solidFill>
                  <a:srgbClr val="0070C0"/>
                </a:solidFill>
              </a:rPr>
              <a:t>to be refactored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/>
              <a:t>Add the base </a:t>
            </a:r>
            <a:r>
              <a:rPr lang="en-US" altLang="zh-TW" dirty="0" smtClean="0"/>
              <a:t>class- </a:t>
            </a:r>
            <a:r>
              <a:rPr lang="en-US" altLang="zh-TW" b="1" cap="none" dirty="0" smtClean="0"/>
              <a:t>Matrix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399" y="1818452"/>
            <a:ext cx="10363826" cy="3424107"/>
          </a:xfrm>
        </p:spPr>
        <p:txBody>
          <a:bodyPr/>
          <a:lstStyle/>
          <a:p>
            <a:r>
              <a:rPr lang="en-US" altLang="zh-TW" cap="none" dirty="0" smtClean="0"/>
              <a:t>Before (code snippet)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3" y="2274346"/>
            <a:ext cx="7709429" cy="44783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64" y="1072340"/>
            <a:ext cx="5514975" cy="53617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02053" y="3753194"/>
            <a:ext cx="3813299" cy="257694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07103" y="2521528"/>
            <a:ext cx="3666241" cy="7287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95577" y="3481647"/>
            <a:ext cx="3044784" cy="78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95576" y="4416135"/>
            <a:ext cx="4130903" cy="1652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70932" y="1072339"/>
            <a:ext cx="4682868" cy="257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13606" y="3858314"/>
            <a:ext cx="5287893" cy="257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/>
              <a:t>Add the base </a:t>
            </a:r>
            <a:r>
              <a:rPr lang="en-US" altLang="zh-TW" dirty="0" smtClean="0"/>
              <a:t>class- </a:t>
            </a:r>
            <a:r>
              <a:rPr lang="en-US" altLang="zh-TW" b="1" cap="none" dirty="0" smtClean="0"/>
              <a:t>Matrix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399" y="1818452"/>
                <a:ext cx="10363826" cy="3424107"/>
              </a:xfrm>
            </p:spPr>
            <p:txBody>
              <a:bodyPr/>
              <a:lstStyle/>
              <a:p>
                <a:r>
                  <a:rPr lang="en-US" altLang="zh-TW" cap="none" dirty="0" smtClean="0"/>
                  <a:t>Drawbacks</a:t>
                </a:r>
              </a:p>
              <a:p>
                <a:pPr lvl="1"/>
                <a:r>
                  <a:rPr lang="en-US" altLang="zh-TW" cap="none" dirty="0" smtClean="0"/>
                  <a:t>Too </a:t>
                </a:r>
                <a:r>
                  <a:rPr lang="en-US" altLang="zh-TW" cap="none" dirty="0" smtClean="0"/>
                  <a:t>many functionalities </a:t>
                </a:r>
                <a:r>
                  <a:rPr lang="en-US" altLang="zh-TW" cap="none" dirty="0" smtClean="0"/>
                  <a:t>in </a:t>
                </a:r>
                <a:r>
                  <a:rPr lang="en-US" altLang="zh-TW" cap="none" dirty="0" smtClean="0"/>
                  <a:t>a </a:t>
                </a:r>
                <a:r>
                  <a:rPr lang="en-US" altLang="zh-TW" cap="none" dirty="0" smtClean="0"/>
                  <a:t>single function </a:t>
                </a:r>
                <a14:m>
                  <m:oMath xmlns:m="http://schemas.openxmlformats.org/officeDocument/2006/math">
                    <m:r>
                      <a:rPr lang="en-US" altLang="zh-TW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cap="none" dirty="0" smtClean="0"/>
                  <a:t> </a:t>
                </a:r>
                <a:r>
                  <a:rPr lang="en-US" altLang="zh-TW" cap="none" dirty="0" smtClean="0"/>
                  <a:t>hard to understand and maintain</a:t>
                </a:r>
                <a:endParaRPr lang="en-US" altLang="zh-TW" cap="none" dirty="0" smtClean="0"/>
              </a:p>
              <a:p>
                <a:r>
                  <a:rPr lang="en-US" altLang="zh-TW" cap="none" dirty="0" smtClean="0"/>
                  <a:t>Therefore, separate them </a:t>
                </a:r>
                <a:r>
                  <a:rPr lang="en-US" altLang="zh-TW" cap="none" dirty="0"/>
                  <a:t>into different </a:t>
                </a:r>
                <a:r>
                  <a:rPr lang="en-US" altLang="zh-TW" cap="none" dirty="0" smtClean="0"/>
                  <a:t>matrices</a:t>
                </a:r>
                <a:endParaRPr lang="zh-TW" altLang="en-US" cap="none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399" y="1818452"/>
                <a:ext cx="10363826" cy="3424107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3" y="0"/>
            <a:ext cx="1069666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71244" y="706437"/>
            <a:ext cx="654050" cy="8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784725" y="652204"/>
            <a:ext cx="14049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Vector&lt;vector&lt;double&gt;&gt; matrix</a:t>
            </a:r>
            <a:endParaRPr lang="zh-TW" alt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自訂 1">
      <a:majorFont>
        <a:latin typeface="Calibri"/>
        <a:ea typeface="新細明體"/>
        <a:cs typeface=""/>
      </a:majorFont>
      <a:minorFont>
        <a:latin typeface="Calibri Light"/>
        <a:ea typeface="新細明體"/>
        <a:cs typeface="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3458</TotalTime>
  <Words>161</Words>
  <Application>Microsoft Office PowerPoint</Application>
  <PresentationFormat>寬螢幕</PresentationFormat>
  <Paragraphs>37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小水滴</vt:lpstr>
      <vt:lpstr>Final Project- Refactoring</vt:lpstr>
      <vt:lpstr>Outline</vt:lpstr>
      <vt:lpstr>Add a new class- My_UE_List</vt:lpstr>
      <vt:lpstr>Add the base class- LoadBalanceMethod</vt:lpstr>
      <vt:lpstr>Add the base class- LoadBalanceMethod</vt:lpstr>
      <vt:lpstr>Add the base class- LoadBalanceMethod</vt:lpstr>
      <vt:lpstr>Add the base class- Matrix</vt:lpstr>
      <vt:lpstr>Add the base class- Matrix</vt:lpstr>
      <vt:lpstr>PowerPoint 簡報</vt:lpstr>
      <vt:lpstr>Add the base class- Matrix</vt:lpstr>
      <vt:lpstr>Add the base class-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95</cp:revision>
  <dcterms:created xsi:type="dcterms:W3CDTF">2021-12-28T07:34:24Z</dcterms:created>
  <dcterms:modified xsi:type="dcterms:W3CDTF">2022-01-03T15:45:14Z</dcterms:modified>
</cp:coreProperties>
</file>