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</p:sldMasterIdLst>
  <p:notesMasterIdLst>
    <p:notesMasterId r:id="rId11"/>
  </p:notesMasterIdLst>
  <p:sldIdLst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7010400" cy="9296400"/>
  <p:defaultTextStyle>
    <a:defPPr>
      <a:defRPr lang="en-US"/>
    </a:defPPr>
    <a:lvl1pPr marL="0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1pPr>
    <a:lvl2pPr marL="544073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2pPr>
    <a:lvl3pPr marL="1088145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3pPr>
    <a:lvl4pPr marL="1632217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4pPr>
    <a:lvl5pPr marL="2176287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5pPr>
    <a:lvl6pPr marL="2720357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6pPr>
    <a:lvl7pPr marL="3264432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7pPr>
    <a:lvl8pPr marL="3808501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8pPr>
    <a:lvl9pPr marL="4352574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93EE89-86CE-4232-ADB0-D2AEA3B97E2B}">
          <p14:sldIdLst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1560" userDrawn="1">
          <p15:clr>
            <a:srgbClr val="A4A3A4"/>
          </p15:clr>
        </p15:guide>
        <p15:guide id="3" orient="horz" pos="2467" userDrawn="1">
          <p15:clr>
            <a:srgbClr val="A4A3A4"/>
          </p15:clr>
        </p15:guide>
        <p15:guide id="4" orient="horz" pos="2184" userDrawn="1">
          <p15:clr>
            <a:srgbClr val="A4A3A4"/>
          </p15:clr>
        </p15:guide>
        <p15:guide id="5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6600"/>
    <a:srgbClr val="00FF00"/>
    <a:srgbClr val="82BC00"/>
    <a:srgbClr val="DDE5F5"/>
    <a:srgbClr val="FFFF00"/>
    <a:srgbClr val="F58021"/>
    <a:srgbClr val="0073DE"/>
    <a:srgbClr val="003F64"/>
    <a:srgbClr val="038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2883" autoAdjust="0"/>
  </p:normalViewPr>
  <p:slideViewPr>
    <p:cSldViewPr snapToGrid="0" snapToObjects="1">
      <p:cViewPr varScale="1">
        <p:scale>
          <a:sx n="68" d="100"/>
          <a:sy n="68" d="100"/>
        </p:scale>
        <p:origin x="594" y="66"/>
      </p:cViewPr>
      <p:guideLst>
        <p:guide orient="horz" pos="3072"/>
        <p:guide pos="1560"/>
        <p:guide orient="horz" pos="2467"/>
        <p:guide orient="horz" pos="2184"/>
        <p:guide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27816-452F-4F70-A9E5-E6B5B8ECB701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C76C6-428F-4526-B03C-6CBF972C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5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2" y="6394241"/>
            <a:ext cx="2096508" cy="31929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3" y="5116969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5" y="5933815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5" y="6398852"/>
            <a:ext cx="2671940" cy="31212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5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2" y="6394241"/>
            <a:ext cx="2096508" cy="31929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3" y="467643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5" y="5493283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5" y="5958321"/>
            <a:ext cx="2671940" cy="31212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153837"/>
            <a:ext cx="10972800" cy="611817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4275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37392" y="1222023"/>
            <a:ext cx="11717541" cy="621828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37392" y="1843854"/>
            <a:ext cx="11717541" cy="1066175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75" b="1">
                <a:solidFill>
                  <a:srgbClr val="787878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9" y="3104447"/>
            <a:ext cx="8173156" cy="3116440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4"/>
              </a:buBlip>
              <a:defRPr sz="18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70" y="1961447"/>
            <a:ext cx="5463823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396" y="1222023"/>
            <a:ext cx="5463497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87313" y="1222024"/>
            <a:ext cx="5856112" cy="479821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70" y="1961447"/>
            <a:ext cx="5463823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4"/>
              </a:buBlip>
              <a:defRPr sz="1875">
                <a:solidFill>
                  <a:srgbClr val="FFFFFF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FFFFFF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396" y="1222023"/>
            <a:ext cx="5463497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87313" y="1222024"/>
            <a:ext cx="5856112" cy="479821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8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395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226004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6329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29593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229918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9218528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218853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9" y="1961447"/>
            <a:ext cx="3762831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00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427" y="1222023"/>
            <a:ext cx="376260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222317" y="1961447"/>
            <a:ext cx="3762831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00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222672" y="1222023"/>
            <a:ext cx="376260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2913" y="1961447"/>
            <a:ext cx="3762831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00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93270" y="1222023"/>
            <a:ext cx="376260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391" y="2935113"/>
            <a:ext cx="11748684" cy="865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451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391" y="2935113"/>
            <a:ext cx="11748684" cy="865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451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24061" y="6356353"/>
            <a:ext cx="2844800" cy="366183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275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193895" y="2935113"/>
            <a:ext cx="9804213" cy="865483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8704433" y="6346242"/>
            <a:ext cx="2844800" cy="366183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1575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30-May-18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25" r:id="rId4"/>
    <p:sldLayoutId id="2147483735" r:id="rId5"/>
    <p:sldLayoutId id="2147483732" r:id="rId6"/>
    <p:sldLayoutId id="2147483733" r:id="rId7"/>
    <p:sldLayoutId id="2147483728" r:id="rId8"/>
    <p:sldLayoutId id="2147483729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09473" rtl="0" eaLnBrk="1" latinLnBrk="0" hangingPunct="1">
        <a:spcBef>
          <a:spcPct val="0"/>
        </a:spcBef>
        <a:buNone/>
        <a:defRPr sz="3451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05" indent="-457105" algn="l" defTabSz="609473" rtl="0" eaLnBrk="1" latinLnBrk="0" hangingPunct="1">
        <a:spcBef>
          <a:spcPct val="20000"/>
        </a:spcBef>
        <a:buFont typeface="Arial"/>
        <a:buChar char="•"/>
        <a:defRPr sz="4275" kern="1200">
          <a:solidFill>
            <a:schemeClr val="tx1"/>
          </a:solidFill>
          <a:latin typeface="+mn-lt"/>
          <a:ea typeface="+mn-ea"/>
          <a:cs typeface="+mn-cs"/>
        </a:defRPr>
      </a:lvl1pPr>
      <a:lvl2pPr marL="990394" indent="-380920" algn="l" defTabSz="609473" rtl="0" eaLnBrk="1" latinLnBrk="0" hangingPunct="1">
        <a:spcBef>
          <a:spcPct val="20000"/>
        </a:spcBef>
        <a:buFont typeface="Arial"/>
        <a:buChar char="–"/>
        <a:defRPr sz="3675" kern="1200">
          <a:solidFill>
            <a:schemeClr val="tx1"/>
          </a:solidFill>
          <a:latin typeface="+mn-lt"/>
          <a:ea typeface="+mn-ea"/>
          <a:cs typeface="+mn-cs"/>
        </a:defRPr>
      </a:lvl2pPr>
      <a:lvl3pPr marL="1523682" indent="-304736" algn="l" defTabSz="609473" rtl="0" eaLnBrk="1" latinLnBrk="0" hangingPunct="1">
        <a:spcBef>
          <a:spcPct val="20000"/>
        </a:spcBef>
        <a:buFont typeface="Arial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3pPr>
      <a:lvl4pPr marL="2133153" indent="-304736" algn="l" defTabSz="609473" rtl="0" eaLnBrk="1" latinLnBrk="0" hangingPunct="1">
        <a:spcBef>
          <a:spcPct val="20000"/>
        </a:spcBef>
        <a:buFont typeface="Arial"/>
        <a:buChar char="–"/>
        <a:defRPr sz="2775" kern="1200">
          <a:solidFill>
            <a:schemeClr val="tx1"/>
          </a:solidFill>
          <a:latin typeface="+mn-lt"/>
          <a:ea typeface="+mn-ea"/>
          <a:cs typeface="+mn-cs"/>
        </a:defRPr>
      </a:lvl4pPr>
      <a:lvl5pPr marL="2742626" indent="-304736" algn="l" defTabSz="609473" rtl="0" eaLnBrk="1" latinLnBrk="0" hangingPunct="1">
        <a:spcBef>
          <a:spcPct val="20000"/>
        </a:spcBef>
        <a:buFont typeface="Arial"/>
        <a:buChar char="»"/>
        <a:defRPr sz="2775" kern="1200">
          <a:solidFill>
            <a:schemeClr val="tx1"/>
          </a:solidFill>
          <a:latin typeface="+mn-lt"/>
          <a:ea typeface="+mn-ea"/>
          <a:cs typeface="+mn-cs"/>
        </a:defRPr>
      </a:lvl5pPr>
      <a:lvl6pPr marL="3352099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6pPr>
      <a:lvl7pPr marL="3961570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7pPr>
      <a:lvl8pPr marL="4571043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8pPr>
      <a:lvl9pPr marL="5180514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73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44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17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91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2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35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308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79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10484" y="5200554"/>
            <a:ext cx="5572073" cy="506437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TypeScript Fundamentals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21373" y="5851859"/>
            <a:ext cx="2486863" cy="504491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347982" y="5664789"/>
            <a:ext cx="2360254" cy="963637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sz="2000" dirty="0">
                <a:latin typeface="Calibri" panose="020F0502020204030204" pitchFamily="34" charset="0"/>
              </a:rPr>
              <a:t>Jimmy Mathew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44800" cy="366713"/>
          </a:xfrm>
        </p:spPr>
        <p:txBody>
          <a:bodyPr/>
          <a:lstStyle/>
          <a:p>
            <a:fld id="{C48D9196-7146-4672-A4BA-DB29036C6B4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3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88294" y="1505244"/>
            <a:ext cx="11717541" cy="2166424"/>
          </a:xfrm>
        </p:spPr>
        <p:txBody>
          <a:bodyPr/>
          <a:lstStyle/>
          <a:p>
            <a:endParaRPr lang="en-US" sz="2400" b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67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420837"/>
            <a:ext cx="10482513" cy="323556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users such as Branch Manager or Local Office Bearer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accounts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existing user accounts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 information pertaining to the flights that have departed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frequent fliers list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0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Manager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364567"/>
            <a:ext cx="10004211" cy="2644726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flights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customer Affinity Report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Total Revenue Report for the given period of time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discounts for the frequent fliers based on number of times flown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discounts for the frequent fliers based on the amount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Office Bearer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9" y="1350498"/>
            <a:ext cx="8173156" cy="487038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flight availability status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reservation for the customer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reservation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reservation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ticket status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tickets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or Save the ticket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457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44800" cy="366713"/>
          </a:xfrm>
        </p:spPr>
        <p:txBody>
          <a:bodyPr/>
          <a:lstStyle/>
          <a:p>
            <a:fld id="{C48D9196-7146-4672-A4BA-DB29036C6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6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otx" id="{DDFD8BA3-372C-4240-A5C7-AB15EEF93ADA}" vid="{11397A23-8C8C-4751-BD1C-6F8AF9C25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2" ma:contentTypeDescription="Create a new document." ma:contentTypeScope="" ma:versionID="caa03905e92052efb243dd7aa93a8a10">
  <xsd:schema xmlns:xsd="http://www.w3.org/2001/XMLSchema" xmlns:xs="http://www.w3.org/2001/XMLSchema" xmlns:p="http://schemas.microsoft.com/office/2006/metadata/properties" xmlns:ns2="fed17a2b-7f31-4d4f-b0f0-d90820f2fa42" targetNamespace="http://schemas.microsoft.com/office/2006/metadata/properties" ma:root="true" ma:fieldsID="17d36e89a8c22b444e5e6fa93c163608" ns2:_="">
    <xsd:import namespace="fed17a2b-7f31-4d4f-b0f0-d90820f2fa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d17a2b-7f31-4d4f-b0f0-d90820f2fa42">
      <UserInfo>
        <DisplayName>Ewe Soon Yeoh</DisplayName>
        <AccountId>5542</AccountId>
        <AccountType/>
      </UserInfo>
      <UserInfo>
        <DisplayName>Suruchi Sharma</DisplayName>
        <AccountId>3700</AccountId>
        <AccountType/>
      </UserInfo>
      <UserInfo>
        <DisplayName>Enriqueta Lujan</DisplayName>
        <AccountId>7425</AccountId>
        <AccountType/>
      </UserInfo>
      <UserInfo>
        <DisplayName>Henry Cooke</DisplayName>
        <AccountId>9293</AccountId>
        <AccountType/>
      </UserInfo>
      <UserInfo>
        <DisplayName>Karunan Kengkayah</DisplayName>
        <AccountId>5636</AccountId>
        <AccountType/>
      </UserInfo>
      <UserInfo>
        <DisplayName>Stephanie Dass</DisplayName>
        <AccountId>7167</AccountId>
        <AccountType/>
      </UserInfo>
      <UserInfo>
        <DisplayName>Kesvani Natchana</DisplayName>
        <AccountId>9341</AccountId>
        <AccountType/>
      </UserInfo>
      <UserInfo>
        <DisplayName>Lingeshwaran Mohanavadivellu</DisplayName>
        <AccountId>9366</AccountId>
        <AccountType/>
      </UserInfo>
      <UserInfo>
        <DisplayName>Carolina Sanchez</DisplayName>
        <AccountId>9386</AccountId>
        <AccountType/>
      </UserInfo>
      <UserInfo>
        <DisplayName>Elena Altamirano</DisplayName>
        <AccountId>4284</AccountId>
        <AccountType/>
      </UserInfo>
      <UserInfo>
        <DisplayName>Ganasan Chelliah</DisplayName>
        <AccountId>7502</AccountId>
        <AccountType/>
      </UserInfo>
      <UserInfo>
        <DisplayName>Gomathi Subramaniam</DisplayName>
        <AccountId>10460</AccountId>
        <AccountType/>
      </UserInfo>
      <UserInfo>
        <DisplayName>Steven Qin</DisplayName>
        <AccountId>5982</AccountId>
        <AccountType/>
      </UserInfo>
      <UserInfo>
        <DisplayName>Edward Fu</DisplayName>
        <AccountId>10553</AccountId>
        <AccountType/>
      </UserInfo>
      <UserInfo>
        <DisplayName>Darren Sheng</DisplayName>
        <AccountId>10554</AccountId>
        <AccountType/>
      </UserInfo>
      <UserInfo>
        <DisplayName>Grace Liu</DisplayName>
        <AccountId>10555</AccountId>
        <AccountType/>
      </UserInfo>
      <UserInfo>
        <DisplayName>Vivian Wei</DisplayName>
        <AccountId>10556</AccountId>
        <AccountType/>
      </UserInfo>
      <UserInfo>
        <DisplayName>Ardelle Li</DisplayName>
        <AccountId>10557</AccountId>
        <AccountType/>
      </UserInfo>
      <UserInfo>
        <DisplayName>Gengsheng Meng</DisplayName>
        <AccountId>10558</AccountId>
        <AccountType/>
      </UserInfo>
      <UserInfo>
        <DisplayName>Fisher Deng</DisplayName>
        <AccountId>10559</AccountId>
        <AccountType/>
      </UserInfo>
      <UserInfo>
        <DisplayName>Eric Ma (SCD)</DisplayName>
        <AccountId>10560</AccountId>
        <AccountType/>
      </UserInfo>
      <UserInfo>
        <DisplayName>Fisher Xu</DisplayName>
        <AccountId>10561</AccountId>
        <AccountType/>
      </UserInfo>
      <UserInfo>
        <DisplayName>Jim Nie</DisplayName>
        <AccountId>10562</AccountId>
        <AccountType/>
      </UserInfo>
      <UserInfo>
        <DisplayName>Robin Ren</DisplayName>
        <AccountId>10563</AccountId>
        <AccountType/>
      </UserInfo>
      <UserInfo>
        <DisplayName>Wenfeng Qiao</DisplayName>
        <AccountId>10564</AccountId>
        <AccountType/>
      </UserInfo>
      <UserInfo>
        <DisplayName>Angela Zhao</DisplayName>
        <AccountId>10565</AccountId>
        <AccountType/>
      </UserInfo>
      <UserInfo>
        <DisplayName>Zhiwei Shao</DisplayName>
        <AccountId>10566</AccountId>
        <AccountType/>
      </UserInfo>
      <UserInfo>
        <DisplayName>Callen Wang</DisplayName>
        <AccountId>10567</AccountId>
        <AccountType/>
      </UserInfo>
      <UserInfo>
        <DisplayName>Jian Sun</DisplayName>
        <AccountId>10568</AccountId>
        <AccountType/>
      </UserInfo>
      <UserInfo>
        <DisplayName>Lawrence Green</DisplayName>
        <AccountId>10569</AccountId>
        <AccountType/>
      </UserInfo>
      <UserInfo>
        <DisplayName>Ccina Ma</DisplayName>
        <AccountId>10570</AccountId>
        <AccountType/>
      </UserInfo>
      <UserInfo>
        <DisplayName>Jun Xue</DisplayName>
        <AccountId>10571</AccountId>
        <AccountType/>
      </UserInfo>
      <UserInfo>
        <DisplayName>Xueqi Yan</DisplayName>
        <AccountId>10572</AccountId>
        <AccountType/>
      </UserInfo>
      <UserInfo>
        <DisplayName>Tiankai Jiang</DisplayName>
        <AccountId>10573</AccountId>
        <AccountType/>
      </UserInfo>
      <UserInfo>
        <DisplayName>Jerry Du</DisplayName>
        <AccountId>10574</AccountId>
        <AccountType/>
      </UserInfo>
      <UserInfo>
        <DisplayName>Floren Qu</DisplayName>
        <AccountId>10575</AccountId>
        <AccountType/>
      </UserInfo>
      <UserInfo>
        <DisplayName>Junping Tan</DisplayName>
        <AccountId>10576</AccountId>
        <AccountType/>
      </UserInfo>
      <UserInfo>
        <DisplayName>Ni Liu</DisplayName>
        <AccountId>10577</AccountId>
        <AccountType/>
      </UserInfo>
      <UserInfo>
        <DisplayName>Zero Wang</DisplayName>
        <AccountId>10578</AccountId>
        <AccountType/>
      </UserInfo>
      <UserInfo>
        <DisplayName>Min Zhu (SCD)</DisplayName>
        <AccountId>10579</AccountId>
        <AccountType/>
      </UserInfo>
      <UserInfo>
        <DisplayName>Kazue Noki</DisplayName>
        <AccountId>10700</AccountId>
        <AccountType/>
      </UserInfo>
      <UserInfo>
        <DisplayName>JR Liang</DisplayName>
        <AccountId>10844</AccountId>
        <AccountType/>
      </UserInfo>
      <UserInfo>
        <DisplayName>Jing Lu(DG)</DisplayName>
        <AccountId>10845</AccountId>
        <AccountType/>
      </UserInfo>
      <UserInfo>
        <DisplayName>Juan Wang (DON)</DisplayName>
        <AccountId>10846</AccountId>
        <AccountType/>
      </UserInfo>
      <UserInfo>
        <DisplayName>Zhaofang Gan</DisplayName>
        <AccountId>10847</AccountId>
        <AccountType/>
      </UserInfo>
      <UserInfo>
        <DisplayName>Anna Alkunshalie</DisplayName>
        <AccountId>3427</AccountId>
        <AccountType/>
      </UserInfo>
      <UserInfo>
        <DisplayName>Maxine Quintanar</DisplayName>
        <AccountId>6945</AccountId>
        <AccountType/>
      </UserInfo>
      <UserInfo>
        <DisplayName>Marlies van Nunen</DisplayName>
        <AccountId>1793</AccountId>
        <AccountType/>
      </UserInfo>
      <UserInfo>
        <DisplayName>Ioan Litman</DisplayName>
        <AccountId>12040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3C8BB7-17AD-401A-ADBE-17ECFE862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C509FA-993C-4490-BF5C-29B417E92CFC}">
  <ds:schemaRefs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ed17a2b-7f31-4d4f-b0f0-d90820f2fa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24361</TotalTime>
  <Words>119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Flex_template_3.0</vt:lpstr>
      <vt:lpstr>PowerPoint Presentation</vt:lpstr>
      <vt:lpstr>Objective</vt:lpstr>
      <vt:lpstr>Administrator</vt:lpstr>
      <vt:lpstr>Branch Manager</vt:lpstr>
      <vt:lpstr>Local Office Bearer</vt:lpstr>
      <vt:lpstr>Thank you</vt:lpstr>
    </vt:vector>
  </TitlesOfParts>
  <Company>1185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FIRST, THEN DELETE!</dc:title>
  <dc:creator>Kristin Russell</dc:creator>
  <cp:lastModifiedBy>Jimmy Mathew</cp:lastModifiedBy>
  <cp:revision>948</cp:revision>
  <dcterms:created xsi:type="dcterms:W3CDTF">2015-08-04T20:57:29Z</dcterms:created>
  <dcterms:modified xsi:type="dcterms:W3CDTF">2018-05-30T10:57:44Z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</Properties>
</file>