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50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2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1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799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7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15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3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798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6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20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9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0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80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54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78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9E5DCA-C790-4BA0-A417-6B8A02EAB385}" type="datetimeFigureOut">
              <a:rPr lang="ru-RU" smtClean="0"/>
              <a:t>25.01.2021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F91A-0853-4C85-B6F7-DF0676D617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282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382" y="203200"/>
            <a:ext cx="7121236" cy="28909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Проект </a:t>
            </a:r>
            <a:r>
              <a:rPr lang="en-US" dirty="0" smtClean="0"/>
              <a:t>“Fruit Ninja 2.0”</a:t>
            </a:r>
            <a:br>
              <a:rPr lang="en-US" dirty="0" smtClean="0"/>
            </a:br>
            <a:endParaRPr lang="ru-RU" sz="49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93890" y="5329238"/>
            <a:ext cx="5458691" cy="1655762"/>
          </a:xfrm>
        </p:spPr>
        <p:txBody>
          <a:bodyPr/>
          <a:lstStyle/>
          <a:p>
            <a:r>
              <a:rPr lang="ru-RU" dirty="0"/>
              <a:t>Подготовили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Люгге Томас</a:t>
            </a:r>
            <a:br>
              <a:rPr lang="ru-RU" dirty="0"/>
            </a:br>
            <a:r>
              <a:rPr lang="ru-RU" dirty="0"/>
              <a:t>Данил Ковалев</a:t>
            </a:r>
          </a:p>
        </p:txBody>
      </p:sp>
    </p:spTree>
    <p:extLst>
      <p:ext uri="{BB962C8B-B14F-4D97-AF65-F5344CB8AC3E}">
        <p14:creationId xmlns:p14="http://schemas.microsoft.com/office/powerpoint/2010/main" val="25466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1286300"/>
            <a:ext cx="8946541" cy="4195481"/>
          </a:xfrm>
        </p:spPr>
        <p:txBody>
          <a:bodyPr/>
          <a:lstStyle/>
          <a:p>
            <a:r>
              <a:rPr lang="ru-RU" dirty="0" smtClean="0"/>
              <a:t>Проект несет исключительно развлекательный характер.</a:t>
            </a:r>
          </a:p>
          <a:p>
            <a:r>
              <a:rPr lang="ru-RU" dirty="0" smtClean="0"/>
              <a:t>В нашей игре участвует один игрок управляющий персонажем </a:t>
            </a:r>
            <a:r>
              <a:rPr lang="ru-RU" dirty="0" smtClean="0"/>
              <a:t>предначертанным ему определенным </a:t>
            </a:r>
            <a:r>
              <a:rPr lang="ru-RU" dirty="0" smtClean="0"/>
              <a:t>набором клавиш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47" y="2686830"/>
            <a:ext cx="720190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6700"/>
          </a:xfrm>
        </p:spPr>
        <p:txBody>
          <a:bodyPr/>
          <a:lstStyle/>
          <a:p>
            <a:pPr algn="ctr"/>
            <a:r>
              <a:rPr lang="ru-RU" dirty="0" smtClean="0"/>
              <a:t>Используемые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4257" y="1385456"/>
            <a:ext cx="7260961" cy="3879272"/>
          </a:xfrm>
        </p:spPr>
        <p:txBody>
          <a:bodyPr/>
          <a:lstStyle/>
          <a:p>
            <a:r>
              <a:rPr lang="ru-RU" dirty="0" smtClean="0"/>
              <a:t>Каждый класс был назван говорящим именем а так же обособлен комментариями, чтобы не затруднять работу создателям</a:t>
            </a:r>
          </a:p>
          <a:p>
            <a:r>
              <a:rPr lang="ru-RU" dirty="0" smtClean="0"/>
              <a:t>Помимо всех этих классов, нашей командой было изобретено 15 вспомогательных функций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92" y="1385456"/>
            <a:ext cx="4489429" cy="53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Скриншоты из игры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5036" y="1253766"/>
            <a:ext cx="11199042" cy="517531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Игровое меню					Игровой процесс 				Финиш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0" y="2708380"/>
            <a:ext cx="3834185" cy="28708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124" y="2705753"/>
            <a:ext cx="3860182" cy="28670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315" y="2705753"/>
            <a:ext cx="3836401" cy="287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7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403928"/>
            <a:ext cx="10899343" cy="4844472"/>
          </a:xfrm>
        </p:spPr>
        <p:txBody>
          <a:bodyPr/>
          <a:lstStyle/>
          <a:p>
            <a:r>
              <a:rPr lang="ru-RU" dirty="0" smtClean="0"/>
              <a:t>В нашем проекте была заявлена хорошая графика, а так же приятное сочетание цветов</a:t>
            </a:r>
          </a:p>
          <a:p>
            <a:r>
              <a:rPr lang="ru-RU" dirty="0" smtClean="0"/>
              <a:t>Собственный левел дизайнер</a:t>
            </a:r>
          </a:p>
          <a:p>
            <a:r>
              <a:rPr lang="ru-RU" dirty="0" smtClean="0"/>
              <a:t>Прекрасная музыка из лучших мультфильмов</a:t>
            </a:r>
          </a:p>
          <a:p>
            <a:r>
              <a:rPr lang="ru-RU" dirty="0" smtClean="0"/>
              <a:t>Не менее прекрасное и интуитивно понятное игровое меню</a:t>
            </a:r>
          </a:p>
          <a:p>
            <a:r>
              <a:rPr lang="ru-RU" dirty="0" err="1" smtClean="0"/>
              <a:t>Туториал</a:t>
            </a:r>
            <a:r>
              <a:rPr lang="ru-RU" dirty="0" smtClean="0"/>
              <a:t> уровень для очень неумелых игроков</a:t>
            </a:r>
          </a:p>
          <a:p>
            <a:r>
              <a:rPr lang="ru-RU" dirty="0" smtClean="0"/>
              <a:t>Титры после прохождения игры</a:t>
            </a:r>
          </a:p>
          <a:p>
            <a:r>
              <a:rPr lang="ru-RU" dirty="0" smtClean="0"/>
              <a:t>Очень сложные уровни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5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1514764"/>
            <a:ext cx="11222182" cy="4733635"/>
          </a:xfrm>
        </p:spPr>
        <p:txBody>
          <a:bodyPr/>
          <a:lstStyle/>
          <a:p>
            <a:r>
              <a:rPr lang="ru-RU" dirty="0" smtClean="0"/>
              <a:t>Работа была выполнена полностью, по заявленным критериям и срокам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 ходе проекта мы научились создавать проект в </a:t>
            </a:r>
            <a:r>
              <a:rPr lang="ru-RU" dirty="0" smtClean="0">
                <a:solidFill>
                  <a:srgbClr val="FF0000"/>
                </a:solidFill>
              </a:rPr>
              <a:t>команде</a:t>
            </a:r>
            <a:r>
              <a:rPr lang="ru-RU" dirty="0" smtClean="0"/>
              <a:t> из двух человек</a:t>
            </a:r>
          </a:p>
          <a:p>
            <a:endParaRPr lang="ru-RU" dirty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ru-RU" dirty="0"/>
              <a:t> </a:t>
            </a:r>
            <a:r>
              <a:rPr lang="ru-RU" sz="6000" dirty="0" smtClean="0"/>
              <a:t>СПАСИБО ЗА ВНИМАНИЕ!!!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089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270</TotalTime>
  <Words>136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Проект “Fruit Ninja 2.0” </vt:lpstr>
      <vt:lpstr>Идея проекта</vt:lpstr>
      <vt:lpstr>Используемые классы</vt:lpstr>
      <vt:lpstr>Скриншоты из игры</vt:lpstr>
      <vt:lpstr>Особенности проекта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“Fruit Ninja 2.0” </dc:title>
  <dc:creator>Томас Люгге</dc:creator>
  <cp:lastModifiedBy>Томас Люгге</cp:lastModifiedBy>
  <cp:revision>8</cp:revision>
  <dcterms:created xsi:type="dcterms:W3CDTF">2021-01-25T05:47:59Z</dcterms:created>
  <dcterms:modified xsi:type="dcterms:W3CDTF">2021-01-25T11:41:26Z</dcterms:modified>
</cp:coreProperties>
</file>