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79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7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1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9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0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9E5DCA-C790-4BA0-A417-6B8A02EAB38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8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2685" y="789609"/>
            <a:ext cx="7970279" cy="28909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“</a:t>
            </a:r>
            <a:r>
              <a:rPr lang="ru-RU" dirty="0" err="1" smtClean="0"/>
              <a:t>ГусьМобиль.РФ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sz="49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93890" y="5329238"/>
            <a:ext cx="5458691" cy="1655762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Люгге Томас</a:t>
            </a:r>
            <a:br>
              <a:rPr lang="ru-RU" dirty="0"/>
            </a:br>
            <a:r>
              <a:rPr lang="ru-RU" dirty="0"/>
              <a:t>Данил Ковалев</a:t>
            </a:r>
          </a:p>
        </p:txBody>
      </p:sp>
    </p:spTree>
    <p:extLst>
      <p:ext uri="{BB962C8B-B14F-4D97-AF65-F5344CB8AC3E}">
        <p14:creationId xmlns:p14="http://schemas.microsoft.com/office/powerpoint/2010/main" val="2546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286300"/>
            <a:ext cx="8946541" cy="4195481"/>
          </a:xfrm>
        </p:spPr>
        <p:txBody>
          <a:bodyPr/>
          <a:lstStyle/>
          <a:p>
            <a:r>
              <a:rPr lang="ru-RU" dirty="0" smtClean="0"/>
              <a:t>Научиться работать с микро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endParaRPr lang="en-US" dirty="0" smtClean="0"/>
          </a:p>
          <a:p>
            <a:r>
              <a:rPr lang="ru-RU" dirty="0" smtClean="0"/>
              <a:t>Сделать </a:t>
            </a:r>
            <a:r>
              <a:rPr lang="ru-RU" dirty="0" smtClean="0"/>
              <a:t>удобный и красивый сайт для продажи автомобилей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89" y="2126977"/>
            <a:ext cx="8951843" cy="44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6700"/>
          </a:xfrm>
        </p:spPr>
        <p:txBody>
          <a:bodyPr/>
          <a:lstStyle/>
          <a:p>
            <a:pPr algn="ctr"/>
            <a:r>
              <a:rPr lang="ru-RU" dirty="0" smtClean="0"/>
              <a:t>Используемые </a:t>
            </a:r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257" y="1385456"/>
            <a:ext cx="7260961" cy="3879272"/>
          </a:xfrm>
        </p:spPr>
        <p:txBody>
          <a:bodyPr/>
          <a:lstStyle/>
          <a:p>
            <a:r>
              <a:rPr lang="en-US" dirty="0" smtClean="0"/>
              <a:t>Flask – </a:t>
            </a:r>
            <a:r>
              <a:rPr lang="ru-RU" dirty="0" err="1"/>
              <a:t>фреймворк</a:t>
            </a:r>
            <a:r>
              <a:rPr lang="ru-RU" dirty="0"/>
              <a:t> для создания веб-приложений</a:t>
            </a:r>
            <a:endParaRPr lang="en-US" dirty="0" smtClean="0"/>
          </a:p>
          <a:p>
            <a:r>
              <a:rPr lang="en-US" dirty="0" smtClean="0"/>
              <a:t>Flask WTF – </a:t>
            </a:r>
            <a:r>
              <a:rPr lang="ru-RU" dirty="0" smtClean="0"/>
              <a:t>для создания форм</a:t>
            </a: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shutil</a:t>
            </a:r>
            <a:r>
              <a:rPr lang="en-US" dirty="0" smtClean="0"/>
              <a:t> – </a:t>
            </a:r>
            <a:r>
              <a:rPr lang="ru-RU" dirty="0" smtClean="0"/>
              <a:t>для работы с файлами</a:t>
            </a:r>
            <a:endParaRPr lang="en-US" dirty="0" smtClean="0"/>
          </a:p>
          <a:p>
            <a:r>
              <a:rPr lang="en-US" dirty="0" err="1" smtClean="0"/>
              <a:t>Flask_login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 smtClean="0"/>
              <a:t>для роботы с пользователями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</a:t>
            </a:r>
            <a:r>
              <a:rPr lang="ru-RU" dirty="0" smtClean="0"/>
              <a:t>для работы с</a:t>
            </a:r>
            <a:r>
              <a:rPr lang="en-US" dirty="0"/>
              <a:t> </a:t>
            </a:r>
            <a:r>
              <a:rPr lang="en-US" dirty="0" err="1" smtClean="0"/>
              <a:t>db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71" y="3083073"/>
            <a:ext cx="6221073" cy="36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 </a:t>
            </a:r>
            <a:r>
              <a:rPr lang="ru-RU" dirty="0" smtClean="0"/>
              <a:t>с сайта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006247" y="3757765"/>
            <a:ext cx="1735193" cy="58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Избранные</a:t>
            </a:r>
          </a:p>
        </p:txBody>
      </p:sp>
      <p:sp>
        <p:nvSpPr>
          <p:cNvPr id="8" name="Объект 6"/>
          <p:cNvSpPr txBox="1">
            <a:spLocks/>
          </p:cNvSpPr>
          <p:nvPr/>
        </p:nvSpPr>
        <p:spPr>
          <a:xfrm>
            <a:off x="975382" y="1498273"/>
            <a:ext cx="2307399" cy="580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Объявление</a:t>
            </a:r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8394214" y="1498272"/>
            <a:ext cx="2307399" cy="580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Личный кабинет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85" y="2092724"/>
            <a:ext cx="4181855" cy="206331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0" y="2092724"/>
            <a:ext cx="4184003" cy="206331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518" y="4395514"/>
            <a:ext cx="4214649" cy="20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19542"/>
            <a:ext cx="10899343" cy="4844472"/>
          </a:xfrm>
        </p:spPr>
        <p:txBody>
          <a:bodyPr/>
          <a:lstStyle/>
          <a:p>
            <a:r>
              <a:rPr lang="ru-RU" dirty="0" smtClean="0"/>
              <a:t>Красивый и эстетичный дизайн</a:t>
            </a:r>
          </a:p>
          <a:p>
            <a:r>
              <a:rPr lang="ru-RU" dirty="0" smtClean="0"/>
              <a:t>Удобная работа с объявлениями</a:t>
            </a:r>
          </a:p>
          <a:p>
            <a:r>
              <a:rPr lang="ru-RU" dirty="0" smtClean="0"/>
              <a:t>Специально для этого проекта мы изучали </a:t>
            </a:r>
            <a:r>
              <a:rPr lang="en-US" dirty="0" smtClean="0"/>
              <a:t>JS</a:t>
            </a:r>
          </a:p>
          <a:p>
            <a:r>
              <a:rPr lang="ru-RU" dirty="0" smtClean="0"/>
              <a:t>Интуитивно понятный интерфейс</a:t>
            </a:r>
          </a:p>
          <a:p>
            <a:r>
              <a:rPr lang="ru-RU" dirty="0" smtClean="0"/>
              <a:t>Проект раскрыт на бесплатном хостинге </a:t>
            </a:r>
            <a:r>
              <a:rPr lang="en-US" dirty="0" err="1" smtClean="0"/>
              <a:t>Hiroku</a:t>
            </a:r>
            <a:r>
              <a:rPr lang="ru-RU" dirty="0" smtClean="0"/>
              <a:t> =</a:t>
            </a:r>
            <a:r>
              <a:rPr lang="en-US" dirty="0" smtClean="0"/>
              <a:t>&gt;</a:t>
            </a:r>
            <a:r>
              <a:rPr lang="ru-RU" dirty="0" smtClean="0"/>
              <a:t> доступен для всех желающих</a:t>
            </a:r>
          </a:p>
        </p:txBody>
      </p:sp>
    </p:spTree>
    <p:extLst>
      <p:ext uri="{BB962C8B-B14F-4D97-AF65-F5344CB8AC3E}">
        <p14:creationId xmlns:p14="http://schemas.microsoft.com/office/powerpoint/2010/main" val="18315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514764"/>
            <a:ext cx="11222182" cy="4733635"/>
          </a:xfrm>
        </p:spPr>
        <p:txBody>
          <a:bodyPr/>
          <a:lstStyle/>
          <a:p>
            <a:r>
              <a:rPr lang="ru-RU" dirty="0" smtClean="0"/>
              <a:t>Работа была выполнена полностью, по заявленным критериям и срокам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 ходе проекта мы научились создавать проект в </a:t>
            </a:r>
            <a:r>
              <a:rPr lang="ru-RU" dirty="0" smtClean="0">
                <a:solidFill>
                  <a:srgbClr val="FF0000"/>
                </a:solidFill>
              </a:rPr>
              <a:t>команде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dirty="0"/>
              <a:t> </a:t>
            </a:r>
            <a:r>
              <a:rPr lang="ru-RU" sz="6000" dirty="0" smtClean="0"/>
              <a:t>СПАСИБО ЗА ВНИМАНИЕ!!!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0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120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Проект “ГусьМобиль.РФ” </vt:lpstr>
      <vt:lpstr>Идея проекта</vt:lpstr>
      <vt:lpstr>Используемые технологии</vt:lpstr>
      <vt:lpstr>Скриншоты с сайта</vt:lpstr>
      <vt:lpstr>Особенности проекта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“Fruit Ninja 2.0”</dc:title>
  <dc:creator>Томас Люгге</dc:creator>
  <cp:lastModifiedBy>Яндекс Лицей 2019</cp:lastModifiedBy>
  <cp:revision>20</cp:revision>
  <dcterms:created xsi:type="dcterms:W3CDTF">2021-01-25T05:47:59Z</dcterms:created>
  <dcterms:modified xsi:type="dcterms:W3CDTF">2021-04-22T10:39:29Z</dcterms:modified>
</cp:coreProperties>
</file>