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61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B86A4-466F-4CF2-8E0E-165564FD4E86}" type="datetimeFigureOut">
              <a:rPr lang="en-AU" smtClean="0"/>
              <a:t>25/09/2022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DF3A-BA22-47E7-89D6-FCE0D98098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1987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B86A4-466F-4CF2-8E0E-165564FD4E86}" type="datetimeFigureOut">
              <a:rPr lang="en-AU" smtClean="0"/>
              <a:t>25/09/2022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DF3A-BA22-47E7-89D6-FCE0D98098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0435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B86A4-466F-4CF2-8E0E-165564FD4E86}" type="datetimeFigureOut">
              <a:rPr lang="en-AU" smtClean="0"/>
              <a:t>25/09/2022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DF3A-BA22-47E7-89D6-FCE0D98098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8353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B86A4-466F-4CF2-8E0E-165564FD4E86}" type="datetimeFigureOut">
              <a:rPr lang="en-AU" smtClean="0"/>
              <a:t>25/09/2022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DF3A-BA22-47E7-89D6-FCE0D98098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6587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B86A4-466F-4CF2-8E0E-165564FD4E86}" type="datetimeFigureOut">
              <a:rPr lang="en-AU" smtClean="0"/>
              <a:t>25/09/2022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DF3A-BA22-47E7-89D6-FCE0D98098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0379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B86A4-466F-4CF2-8E0E-165564FD4E86}" type="datetimeFigureOut">
              <a:rPr lang="en-AU" smtClean="0"/>
              <a:t>25/09/2022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DF3A-BA22-47E7-89D6-FCE0D98098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0348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B86A4-466F-4CF2-8E0E-165564FD4E86}" type="datetimeFigureOut">
              <a:rPr lang="en-AU" smtClean="0"/>
              <a:t>25/09/2022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DF3A-BA22-47E7-89D6-FCE0D98098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2768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B86A4-466F-4CF2-8E0E-165564FD4E86}" type="datetimeFigureOut">
              <a:rPr lang="en-AU" smtClean="0"/>
              <a:t>25/09/2022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DF3A-BA22-47E7-89D6-FCE0D98098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4340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B86A4-466F-4CF2-8E0E-165564FD4E86}" type="datetimeFigureOut">
              <a:rPr lang="en-AU" smtClean="0"/>
              <a:t>25/09/2022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DF3A-BA22-47E7-89D6-FCE0D98098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9812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B86A4-466F-4CF2-8E0E-165564FD4E86}" type="datetimeFigureOut">
              <a:rPr lang="en-AU" smtClean="0"/>
              <a:t>25/09/2022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DF3A-BA22-47E7-89D6-FCE0D98098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0038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B86A4-466F-4CF2-8E0E-165564FD4E86}" type="datetimeFigureOut">
              <a:rPr lang="en-AU" smtClean="0"/>
              <a:t>25/09/2022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DF3A-BA22-47E7-89D6-FCE0D98098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1509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B86A4-466F-4CF2-8E0E-165564FD4E86}" type="datetimeFigureOut">
              <a:rPr lang="en-AU" smtClean="0"/>
              <a:t>25/09/2022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DDF3A-BA22-47E7-89D6-FCE0D98098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07431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DDB29-7266-9688-2883-5132E91AE8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6624"/>
            <a:ext cx="9144000" cy="2387600"/>
          </a:xfrm>
        </p:spPr>
        <p:txBody>
          <a:bodyPr/>
          <a:lstStyle/>
          <a:p>
            <a:r>
              <a:rPr lang="en-AU" dirty="0"/>
              <a:t>T1 A3 Slide Deck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CBBC22-59DF-737F-6F22-03E3FC2798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242602"/>
            <a:ext cx="9144000" cy="1655762"/>
          </a:xfrm>
        </p:spPr>
        <p:txBody>
          <a:bodyPr/>
          <a:lstStyle/>
          <a:p>
            <a:r>
              <a:rPr lang="en-AU" dirty="0"/>
              <a:t>Oliver Wong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07F84C-22D3-1F08-5D79-64D80ECB55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245" y="2550413"/>
            <a:ext cx="5972473" cy="326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815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BAAF1-3EF9-5888-1A00-FC1BFB1FC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en-AU" dirty="0"/>
              <a:t>Flowchart!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D9C0077-7385-8358-4BB3-C09185E585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776" y="1030717"/>
            <a:ext cx="3582889" cy="5472818"/>
          </a:xfrm>
        </p:spPr>
      </p:pic>
    </p:spTree>
    <p:extLst>
      <p:ext uri="{BB962C8B-B14F-4D97-AF65-F5344CB8AC3E}">
        <p14:creationId xmlns:p14="http://schemas.microsoft.com/office/powerpoint/2010/main" val="714277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38922-7B23-A8ED-D571-F5BEB50E3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Snippet Walkthrough (How the user chooses letters!)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3687AC-9E79-EF99-F809-BBE35E6F5A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01" y="1550728"/>
            <a:ext cx="8397551" cy="4641684"/>
          </a:xfrm>
        </p:spPr>
      </p:pic>
    </p:spTree>
    <p:extLst>
      <p:ext uri="{BB962C8B-B14F-4D97-AF65-F5344CB8AC3E}">
        <p14:creationId xmlns:p14="http://schemas.microsoft.com/office/powerpoint/2010/main" val="1272321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A1451-F5B0-D434-9027-98863F211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Errors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3EAA38-5271-EB1E-2CEA-EC09240AD7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35" y="2146041"/>
            <a:ext cx="11508895" cy="3741575"/>
          </a:xfrm>
        </p:spPr>
      </p:pic>
    </p:spTree>
    <p:extLst>
      <p:ext uri="{BB962C8B-B14F-4D97-AF65-F5344CB8AC3E}">
        <p14:creationId xmlns:p14="http://schemas.microsoft.com/office/powerpoint/2010/main" val="2203260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811A5-89CB-AC53-61F4-1245B0336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File 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E1BD70-7854-C2E5-BAC2-464193FA64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814" y="1556907"/>
            <a:ext cx="1774683" cy="434536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81716E-A6D6-275B-F49F-9584D0A8D226}"/>
              </a:ext>
            </a:extLst>
          </p:cNvPr>
          <p:cNvSpPr txBox="1"/>
          <p:nvPr/>
        </p:nvSpPr>
        <p:spPr>
          <a:xfrm>
            <a:off x="3928188" y="1690688"/>
            <a:ext cx="672737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AU" dirty="0"/>
              <a:t>The File Structure is that of the assignment’s deliverables criteria.</a:t>
            </a:r>
          </a:p>
          <a:p>
            <a:endParaRPr lang="en-AU" dirty="0"/>
          </a:p>
          <a:p>
            <a:pPr marL="285750" indent="-285750">
              <a:buFontTx/>
              <a:buChar char="-"/>
            </a:pPr>
            <a:r>
              <a:rPr lang="en-AU" dirty="0"/>
              <a:t>The paths to the markdown file are relative.</a:t>
            </a:r>
          </a:p>
          <a:p>
            <a:pPr marL="285750" indent="-285750">
              <a:buFontTx/>
              <a:buChar char="-"/>
            </a:pPr>
            <a:endParaRPr lang="en-AU" dirty="0"/>
          </a:p>
          <a:p>
            <a:pPr marL="285750" indent="-285750">
              <a:buFontTx/>
              <a:buChar char="-"/>
            </a:pPr>
            <a:r>
              <a:rPr lang="en-AU" dirty="0"/>
              <a:t>The python files “main”, “anagram”, “helper”, “</a:t>
            </a:r>
            <a:r>
              <a:rPr lang="en-AU" dirty="0" err="1"/>
              <a:t>letter_frequency</a:t>
            </a:r>
            <a:r>
              <a:rPr lang="en-AU" dirty="0"/>
              <a:t>” and “</a:t>
            </a:r>
            <a:r>
              <a:rPr lang="en-AU" dirty="0" err="1"/>
              <a:t>test_anagram</a:t>
            </a:r>
            <a:r>
              <a:rPr lang="en-AU" dirty="0"/>
              <a:t>” are all in the </a:t>
            </a:r>
            <a:r>
              <a:rPr lang="en-AU" dirty="0" err="1"/>
              <a:t>src</a:t>
            </a:r>
            <a:r>
              <a:rPr lang="en-AU" dirty="0"/>
              <a:t> doc.</a:t>
            </a:r>
          </a:p>
          <a:p>
            <a:pPr marL="285750" indent="-285750">
              <a:buFontTx/>
              <a:buChar char="-"/>
            </a:pPr>
            <a:endParaRPr lang="en-AU" dirty="0"/>
          </a:p>
          <a:p>
            <a:pPr marL="285750" indent="-285750">
              <a:buFontTx/>
              <a:buChar char="-"/>
            </a:pPr>
            <a:r>
              <a:rPr lang="en-AU" dirty="0"/>
              <a:t>The ‘log.txt’ file is the git log until the final commit</a:t>
            </a:r>
          </a:p>
          <a:p>
            <a:pPr marL="285750" indent="-285750">
              <a:buFontTx/>
              <a:buChar char="-"/>
            </a:pPr>
            <a:endParaRPr lang="en-AU" dirty="0"/>
          </a:p>
          <a:p>
            <a:pPr marL="285750" indent="-285750">
              <a:buFontTx/>
              <a:buChar char="-"/>
            </a:pPr>
            <a:r>
              <a:rPr lang="en-AU" dirty="0"/>
              <a:t>The ‘help.md’ file is the installation instructions from the repo.</a:t>
            </a:r>
          </a:p>
          <a:p>
            <a:pPr marL="285750" indent="-285750">
              <a:buFontTx/>
              <a:buChar char="-"/>
            </a:pPr>
            <a:endParaRPr lang="en-AU" dirty="0"/>
          </a:p>
          <a:p>
            <a:pPr marL="285750" indent="-285750">
              <a:buFontTx/>
              <a:buChar char="-"/>
            </a:pPr>
            <a:r>
              <a:rPr lang="en-AU" dirty="0"/>
              <a:t>The ‘script.sh’ file is the bash script to install the dependencies required. These are formally listed in the ‘requirements.txt’ file.</a:t>
            </a:r>
          </a:p>
        </p:txBody>
      </p:sp>
    </p:spTree>
    <p:extLst>
      <p:ext uri="{BB962C8B-B14F-4D97-AF65-F5344CB8AC3E}">
        <p14:creationId xmlns:p14="http://schemas.microsoft.com/office/powerpoint/2010/main" val="2672728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2C851-9CBA-7F60-6762-EF0FBB475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Review: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9C6743-4B9E-8DDC-FC4D-29C3DB1519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0797297"/>
              </p:ext>
            </p:extLst>
          </p:nvPr>
        </p:nvGraphicFramePr>
        <p:xfrm>
          <a:off x="838200" y="1825624"/>
          <a:ext cx="10515597" cy="475255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67646159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11224286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74650687"/>
                    </a:ext>
                  </a:extLst>
                </a:gridCol>
              </a:tblGrid>
              <a:tr h="546319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Challenges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Ethical Issues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Favourite Parts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108043"/>
                  </a:ext>
                </a:extLst>
              </a:tr>
              <a:tr h="4120932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AU" dirty="0"/>
                        <a:t>Errors could be handled better, but happy it is functional.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AU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AU" dirty="0"/>
                        <a:t>Finding an appropriate data set for English words was a compromise.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AU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AU" dirty="0"/>
                        <a:t>Testing (as a result of bad error handling) was more difficult and more ineffective.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AU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AU" dirty="0"/>
                        <a:t>Believing that I could actually do it was as much of a battle as the algorithms.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AU" dirty="0"/>
                        <a:t>Uncertainty about importing packages and the copyrights to them. I had to make sure but my understanding is that they are largely open-source and free for use.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AU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AU" dirty="0"/>
                        <a:t>The fundamental idea of the game could be interpreted as a copy/derivative for other word games. It would be interesting to unpack the validity of this assertion to see what is okay.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AU" dirty="0"/>
                        <a:t>I really enjoyed making the difficulty algorithm. I would like to see how more complicated games write elevated difficulties.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AU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AU" dirty="0"/>
                        <a:t>The constraints of the terminal/no GUI made the problem solving more math based. I got a thrill out of solving the issues on my own.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647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2746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FCA6F-FABF-7A45-84AF-783026B10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Questions?</a:t>
            </a:r>
          </a:p>
        </p:txBody>
      </p:sp>
      <p:pic>
        <p:nvPicPr>
          <p:cNvPr id="5" name="Content Placeholder 4" descr="Question mark against red wall">
            <a:extLst>
              <a:ext uri="{FF2B5EF4-FFF2-40B4-BE49-F238E27FC236}">
                <a16:creationId xmlns:a16="http://schemas.microsoft.com/office/drawing/2014/main" id="{6C798062-54AC-2803-7A86-8FEB7DDEE8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461" y="1690688"/>
            <a:ext cx="7198336" cy="4351338"/>
          </a:xfrm>
        </p:spPr>
      </p:pic>
    </p:spTree>
    <p:extLst>
      <p:ext uri="{BB962C8B-B14F-4D97-AF65-F5344CB8AC3E}">
        <p14:creationId xmlns:p14="http://schemas.microsoft.com/office/powerpoint/2010/main" val="1655609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</TotalTime>
  <Words>312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T1 A3 Slide Deck</vt:lpstr>
      <vt:lpstr>Flowchart!</vt:lpstr>
      <vt:lpstr>Snippet Walkthrough (How the user chooses letters!)</vt:lpstr>
      <vt:lpstr>Errors</vt:lpstr>
      <vt:lpstr>File Structure</vt:lpstr>
      <vt:lpstr>Review: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T1 A3 Slide Deck</dc:title>
  <dc:creator>Oliver Wong</dc:creator>
  <cp:lastModifiedBy>Oliver Wong</cp:lastModifiedBy>
  <cp:revision>1</cp:revision>
  <dcterms:created xsi:type="dcterms:W3CDTF">2022-09-25T10:06:33Z</dcterms:created>
  <dcterms:modified xsi:type="dcterms:W3CDTF">2022-09-25T12:34:45Z</dcterms:modified>
</cp:coreProperties>
</file>