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64" r:id="rId4"/>
    <p:sldId id="271" r:id="rId5"/>
    <p:sldId id="274" r:id="rId6"/>
    <p:sldId id="282" r:id="rId7"/>
    <p:sldId id="283" r:id="rId8"/>
    <p:sldId id="284" r:id="rId9"/>
    <p:sldId id="285" r:id="rId10"/>
    <p:sldId id="278" r:id="rId11"/>
    <p:sldId id="279" r:id="rId12"/>
    <p:sldId id="281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52142-BE05-4C01-8C95-88543FCF4F4B}" v="113" dt="2019-05-22T23:55: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“</a:t>
            </a:r>
            <a:r>
              <a:rPr lang="es-419" dirty="0" err="1"/>
              <a:t>GoMan</a:t>
            </a:r>
            <a:r>
              <a:rPr lang="es-419" dirty="0"/>
              <a:t>”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6"/>
            <a:ext cx="82221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EQUIPO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Amaury Morales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Jimmy Ojeda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Alejandro Torre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Repositorio: www.github.com/JimmyOjeda/PruebaCompleta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CCCB9-A20A-4E28-ABA9-01C8264C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y Métrica.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D40434-D254-42D5-8261-ED4CDEEEF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5259050" cy="2710200"/>
          </a:xfrm>
        </p:spPr>
        <p:txBody>
          <a:bodyPr/>
          <a:lstStyle/>
          <a:p>
            <a:r>
              <a:rPr lang="es-MX" dirty="0"/>
              <a:t>Con base al total aproximado de las actividades que debemos realizar, decidimos ponderar cada una y asignarle un valor del 1 al 3 (nosotros asignamos los valores tomando en cuenta la complejidad de cada tarea).</a:t>
            </a:r>
          </a:p>
          <a:p>
            <a:r>
              <a:rPr lang="es-MX" dirty="0"/>
              <a:t>Se dividieron las actividades en 2 etapas.</a:t>
            </a:r>
          </a:p>
          <a:p>
            <a:r>
              <a:rPr lang="es-MX" dirty="0"/>
              <a:t>El puntaje total de cada área se obtiene sumando el valor de las actividades concentradas en esa etapa.</a:t>
            </a:r>
          </a:p>
          <a:p>
            <a:pPr marL="139700" indent="0">
              <a:buNone/>
            </a:pP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4C6342-FEBE-43B8-8D92-F84F2CAFC4E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79804" y="1919075"/>
            <a:ext cx="2814345" cy="2710200"/>
          </a:xfrm>
        </p:spPr>
        <p:txBody>
          <a:bodyPr/>
          <a:lstStyle/>
          <a:p>
            <a:pPr marL="139700" indent="0">
              <a:buNone/>
            </a:pPr>
            <a:endParaRPr lang="es-MX" dirty="0"/>
          </a:p>
        </p:txBody>
      </p:sp>
      <p:pic>
        <p:nvPicPr>
          <p:cNvPr id="3078" name="Picture 6" descr="Resultado de imagen para list icon">
            <a:extLst>
              <a:ext uri="{FF2B5EF4-FFF2-40B4-BE49-F238E27FC236}">
                <a16:creationId xmlns:a16="http://schemas.microsoft.com/office/drawing/2014/main" id="{7E51CD3E-DB58-4461-9966-254D3B6C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13" y="208497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58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4B2AA-5689-4238-8C21-466E2ED0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BAABF9-AFA9-41BB-A372-2D5B66FF2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las dos etapas se obtuvo el siguiente puntaje:</a:t>
            </a:r>
          </a:p>
          <a:p>
            <a:r>
              <a:rPr lang="es-MX" dirty="0"/>
              <a:t>Etapa 1(16), Etapa 2(11)</a:t>
            </a:r>
          </a:p>
          <a:p>
            <a:r>
              <a:rPr lang="es-MX" dirty="0"/>
              <a:t>Con esos valores se obtiene un valor global de 27.</a:t>
            </a:r>
          </a:p>
          <a:p>
            <a:r>
              <a:rPr lang="es-MX" dirty="0"/>
              <a:t>Cada integrante debió tener un puntaje de 9 para obtener un 100% de contribución.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46517A-2A3A-474D-BD8B-01A07CB6317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724743" y="2742252"/>
            <a:ext cx="2096458" cy="1506149"/>
          </a:xfrm>
        </p:spPr>
        <p:txBody>
          <a:bodyPr/>
          <a:lstStyle/>
          <a:p>
            <a:pPr marL="139700" indent="0">
              <a:buNone/>
            </a:pPr>
            <a:endParaRPr lang="es-MX" dirty="0"/>
          </a:p>
        </p:txBody>
      </p:sp>
      <p:pic>
        <p:nvPicPr>
          <p:cNvPr id="4098" name="Picture 2" descr="Resultado de imagen para team work icon">
            <a:extLst>
              <a:ext uri="{FF2B5EF4-FFF2-40B4-BE49-F238E27FC236}">
                <a16:creationId xmlns:a16="http://schemas.microsoft.com/office/drawing/2014/main" id="{892596EE-B0B7-4475-8CDF-6C41D5CC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95" y="1919075"/>
            <a:ext cx="2307906" cy="27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44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27956-9609-4A2C-B8CE-52B52CE1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Contribución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7C033-082B-46B7-81AD-60D7F08D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791" y="2874095"/>
            <a:ext cx="3987209" cy="1829945"/>
          </a:xfrm>
        </p:spPr>
        <p:txBody>
          <a:bodyPr/>
          <a:lstStyle/>
          <a:p>
            <a:pPr marL="139700" indent="0">
              <a:buNone/>
            </a:pPr>
            <a:r>
              <a:rPr lang="es-MX" sz="1800" b="1" dirty="0"/>
              <a:t>INDIVIDUAL</a:t>
            </a:r>
          </a:p>
          <a:p>
            <a:endParaRPr lang="es-MX" sz="1800" dirty="0"/>
          </a:p>
          <a:p>
            <a:r>
              <a:rPr lang="es-MX" sz="1800" dirty="0"/>
              <a:t>Alex:  9</a:t>
            </a:r>
          </a:p>
          <a:p>
            <a:r>
              <a:rPr lang="es-MX" sz="1800" dirty="0"/>
              <a:t>Amaury: 9</a:t>
            </a:r>
          </a:p>
          <a:p>
            <a:r>
              <a:rPr lang="es-MX" sz="1800" dirty="0"/>
              <a:t>Jimmy: 9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195D45-D125-4DFE-959D-C90F681412C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42238" y="2874095"/>
            <a:ext cx="2881423" cy="1701297"/>
          </a:xfrm>
        </p:spPr>
        <p:txBody>
          <a:bodyPr/>
          <a:lstStyle/>
          <a:p>
            <a:pPr marL="139700" indent="0">
              <a:buNone/>
            </a:pPr>
            <a:r>
              <a:rPr lang="es-MX" sz="1800" b="1" dirty="0"/>
              <a:t>ETAPAS</a:t>
            </a:r>
          </a:p>
          <a:p>
            <a:pPr marL="139700" indent="0">
              <a:buNone/>
            </a:pPr>
            <a:endParaRPr lang="es-MX" sz="1800" b="1" dirty="0"/>
          </a:p>
          <a:p>
            <a:r>
              <a:rPr lang="es-MX" sz="1800" dirty="0"/>
              <a:t>Etapa 1: 16</a:t>
            </a:r>
          </a:p>
          <a:p>
            <a:r>
              <a:rPr lang="es-MX" sz="1800" dirty="0"/>
              <a:t>Etapa 2: 11</a:t>
            </a:r>
            <a:endParaRPr lang="es-MX" dirty="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A893CFDB-6677-4E00-8A34-934BACC721BE}"/>
              </a:ext>
            </a:extLst>
          </p:cNvPr>
          <p:cNvSpPr txBox="1">
            <a:spLocks/>
          </p:cNvSpPr>
          <p:nvPr/>
        </p:nvSpPr>
        <p:spPr>
          <a:xfrm>
            <a:off x="471900" y="1960761"/>
            <a:ext cx="8222100" cy="76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None/>
            </a:pPr>
            <a:r>
              <a:rPr lang="es-MX" dirty="0"/>
              <a:t>La contribución final es la siguiente: 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39DFC9F4-A90D-4283-A768-2C5288BBE709}"/>
              </a:ext>
            </a:extLst>
          </p:cNvPr>
          <p:cNvSpPr txBox="1">
            <a:spLocks/>
          </p:cNvSpPr>
          <p:nvPr/>
        </p:nvSpPr>
        <p:spPr>
          <a:xfrm>
            <a:off x="5435262" y="3178078"/>
            <a:ext cx="2881423" cy="170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Font typeface="Roboto"/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7338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Mapeo de Requerimientos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204700" y="1932449"/>
            <a:ext cx="3929971" cy="2735229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Después de tener varios inconvenientes con el desarrollo en C# con </a:t>
            </a:r>
            <a:r>
              <a:rPr lang="es-MX" sz="1600" dirty="0" err="1"/>
              <a:t>Winforms</a:t>
            </a:r>
            <a:r>
              <a:rPr lang="es-MX" sz="1600" dirty="0"/>
              <a:t>, decidimos cambiar de plataforma a Android y hacer una aplicación móvil. Debido a los distintos cambios, complicaciones, entre otros; no se pudieron cubrir todos los requerimientos y por ende hubieron modificaciones de los mismos.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81" name="Google Shape;81;p15"/>
          <p:cNvCxnSpPr/>
          <p:nvPr/>
        </p:nvCxnSpPr>
        <p:spPr>
          <a:xfrm rot="10800000">
            <a:off x="204700" y="4872675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069D95C-CF37-4C54-A94C-2B53EB5A2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144" y="1956461"/>
            <a:ext cx="4720856" cy="28137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250E2-C2EC-42C9-A326-2E5A25C3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Avance de Requerimientos	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3C1B54-C00C-4211-89DA-4882098AB0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ES" dirty="0"/>
              <a:t>1.- Agendar actividades  (100%)</a:t>
            </a:r>
          </a:p>
          <a:p>
            <a:pPr marL="139700" indent="0">
              <a:buNone/>
            </a:pPr>
            <a:r>
              <a:rPr lang="es-ES" dirty="0"/>
              <a:t>2.- Editar información de la actividad. (E)</a:t>
            </a:r>
          </a:p>
          <a:p>
            <a:pPr marL="139700" indent="0">
              <a:buNone/>
            </a:pPr>
            <a:r>
              <a:rPr lang="es-ES" dirty="0"/>
              <a:t>3.- Generar un reporte semanal. (E)</a:t>
            </a:r>
          </a:p>
          <a:p>
            <a:pPr marL="139700" indent="0">
              <a:buNone/>
            </a:pPr>
            <a:r>
              <a:rPr lang="es-ES" dirty="0"/>
              <a:t>4.- Generar consejos para el usuario basados en su productividad final de cada semana. (E)</a:t>
            </a:r>
          </a:p>
          <a:p>
            <a:pPr marL="139700" indent="0">
              <a:buNone/>
            </a:pPr>
            <a:r>
              <a:rPr lang="es-ES" dirty="0"/>
              <a:t> 5.- Informar interactivamente (E)</a:t>
            </a:r>
          </a:p>
          <a:p>
            <a:pPr marL="139700" indent="0">
              <a:buNone/>
            </a:pPr>
            <a:r>
              <a:rPr lang="es-ES" dirty="0"/>
              <a:t> 6.- Ordenar las actividades conforme a la fecha (100%)</a:t>
            </a:r>
          </a:p>
          <a:p>
            <a:pPr marL="139700" indent="0">
              <a:buNone/>
            </a:pPr>
            <a:r>
              <a:rPr lang="es-ES" dirty="0"/>
              <a:t> 7.- Retrasar y adelantar actividades. (E)</a:t>
            </a:r>
          </a:p>
          <a:p>
            <a:pPr marL="139700" indent="0">
              <a:buNone/>
            </a:pP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34984E-0B3C-40AE-A3EF-A0E35465194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/>
              <a:t>1.- El usuario controla la gestión de sus actividades. (100%)</a:t>
            </a:r>
          </a:p>
          <a:p>
            <a:r>
              <a:rPr lang="es-ES" dirty="0"/>
              <a:t>• 2.- Las actividades de la semana actual representan el único conjunto con el que se puede interactuar (E)</a:t>
            </a:r>
          </a:p>
          <a:p>
            <a:r>
              <a:rPr lang="es-ES" dirty="0"/>
              <a:t>• 3.- La calendarización de actividades en forma de tabla sólo está disponible para la semana actual. (E)</a:t>
            </a:r>
          </a:p>
          <a:p>
            <a:r>
              <a:rPr lang="es-ES" dirty="0"/>
              <a:t>• 4.- NO se pueden retrasar actividades importantes. (E)</a:t>
            </a:r>
          </a:p>
          <a:p>
            <a:pPr marL="1397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24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250E2-C2EC-42C9-A326-2E5A25C3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Comentarios y Documentación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3C1B54-C00C-4211-89DA-4882098AB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850" y="1919075"/>
            <a:ext cx="4728206" cy="2710200"/>
          </a:xfrm>
        </p:spPr>
        <p:txBody>
          <a:bodyPr/>
          <a:lstStyle/>
          <a:p>
            <a:r>
              <a:rPr lang="es-ES" sz="1800" dirty="0"/>
              <a:t>Se documentó al principio de cada método o clase.</a:t>
            </a:r>
          </a:p>
          <a:p>
            <a:r>
              <a:rPr lang="es-ES" sz="1800" dirty="0"/>
              <a:t>Se utilizó </a:t>
            </a:r>
            <a:r>
              <a:rPr lang="es-ES" sz="1800" dirty="0" err="1"/>
              <a:t>Javadoc</a:t>
            </a:r>
            <a:r>
              <a:rPr lang="es-ES" sz="1800" dirty="0"/>
              <a:t> proporcionado por Android Studio para generar la documentación automáticamente.</a:t>
            </a:r>
          </a:p>
        </p:txBody>
      </p:sp>
      <p:pic>
        <p:nvPicPr>
          <p:cNvPr id="1026" name="Picture 2" descr="https://www.konakart.com/wp-content/uploads/2014/11/javadoc.png">
            <a:extLst>
              <a:ext uri="{FF2B5EF4-FFF2-40B4-BE49-F238E27FC236}">
                <a16:creationId xmlns:a16="http://schemas.microsoft.com/office/drawing/2014/main" id="{C678E7CD-943F-41F9-B0E5-A499B33BD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056" y="2229591"/>
            <a:ext cx="3812948" cy="190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91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250E2-C2EC-42C9-A326-2E5A25C3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del código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3C1B54-C00C-4211-89DA-4882098AB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83691"/>
            <a:ext cx="4749471" cy="2710200"/>
          </a:xfrm>
        </p:spPr>
        <p:txBody>
          <a:bodyPr/>
          <a:lstStyle/>
          <a:p>
            <a:r>
              <a:rPr lang="es-ES" dirty="0"/>
              <a:t>El código está organizado por clases, cada clase está enlazado a un </a:t>
            </a:r>
            <a:r>
              <a:rPr lang="es-ES" dirty="0" err="1"/>
              <a:t>layout</a:t>
            </a:r>
            <a:r>
              <a:rPr lang="es-ES" dirty="0"/>
              <a:t> donde realizará sus funciones.</a:t>
            </a:r>
          </a:p>
          <a:p>
            <a:r>
              <a:rPr lang="es-ES" dirty="0"/>
              <a:t>No necesariamente todos los </a:t>
            </a:r>
            <a:r>
              <a:rPr lang="es-ES" dirty="0" err="1"/>
              <a:t>layouts</a:t>
            </a:r>
            <a:r>
              <a:rPr lang="es-ES" dirty="0"/>
              <a:t> deben tener clase.</a:t>
            </a:r>
          </a:p>
          <a:p>
            <a:r>
              <a:rPr lang="es-ES" dirty="0"/>
              <a:t>Se utilizó mucho los métodos </a:t>
            </a:r>
            <a:r>
              <a:rPr lang="es-ES" dirty="0" err="1"/>
              <a:t>OnCreate</a:t>
            </a:r>
            <a:r>
              <a:rPr lang="es-ES" dirty="0"/>
              <a:t> y </a:t>
            </a:r>
            <a:r>
              <a:rPr lang="es-ES" dirty="0" err="1"/>
              <a:t>OnClick</a:t>
            </a:r>
            <a:r>
              <a:rPr lang="es-ES" dirty="0"/>
              <a:t> para implementar varias funcionalidades a los </a:t>
            </a:r>
            <a:r>
              <a:rPr lang="es-ES" dirty="0" err="1"/>
              <a:t>views</a:t>
            </a:r>
            <a:r>
              <a:rPr lang="es-ES" dirty="0"/>
              <a:t>.</a:t>
            </a:r>
          </a:p>
          <a:p>
            <a:r>
              <a:rPr lang="es-MX" dirty="0"/>
              <a:t>Todo el código esta organizado en funciones que se van reutilizando a lo largo de toda la clase.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5AF164-D46B-4CB8-B50B-03081C4AE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15" t="19831" r="11745" b="14345"/>
          <a:stretch/>
        </p:blipFill>
        <p:spPr>
          <a:xfrm>
            <a:off x="5050465" y="1983691"/>
            <a:ext cx="4093535" cy="239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0A686-8BB6-49BA-8604-E40C0936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para agendar actividades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B9912C-49C3-4D57-9415-421521CF2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323E6F-2D3F-4008-9D2B-E197AA1D599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545E7E-7492-46C6-8536-9D76557D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55" t="21334" r="35698" b="52042"/>
          <a:stretch/>
        </p:blipFill>
        <p:spPr>
          <a:xfrm>
            <a:off x="1359279" y="2062717"/>
            <a:ext cx="6180944" cy="22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9962B-1064-4B84-B222-87A6B232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para leer y escribir actividades (.</a:t>
            </a:r>
            <a:r>
              <a:rPr lang="es-MX" dirty="0" err="1"/>
              <a:t>txt</a:t>
            </a:r>
            <a:r>
              <a:rPr lang="es-MX" dirty="0"/>
              <a:t>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33B34F-CD7B-4D78-A13C-350B8F01E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9BA5D9-15A3-4129-95D3-3671C621B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9" t="50000" r="30908" b="14345"/>
          <a:stretch/>
        </p:blipFill>
        <p:spPr>
          <a:xfrm>
            <a:off x="4694100" y="3050214"/>
            <a:ext cx="4401610" cy="2017117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FA429D-6297-41F8-B667-DCCFAB8B8F9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EDDAE8-CC6B-428E-AA3F-C68461B96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42" t="14345" r="30814" b="56179"/>
          <a:stretch/>
        </p:blipFill>
        <p:spPr>
          <a:xfrm>
            <a:off x="48290" y="1791484"/>
            <a:ext cx="4534735" cy="171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5D08B-7FDA-4E38-BA7A-79B4DC51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para redirigir a </a:t>
            </a:r>
            <a:r>
              <a:rPr lang="es-MX" dirty="0" err="1"/>
              <a:t>MainActivity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764FC6-235E-42D8-8A5E-59D1BA2EA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DF0386-2565-4C89-8DD8-A1B22E61562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C4D043-FF61-4356-85DE-79476DE2B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2" t="35549" r="33023" b="27224"/>
          <a:stretch/>
        </p:blipFill>
        <p:spPr>
          <a:xfrm>
            <a:off x="1720595" y="1919075"/>
            <a:ext cx="5903213" cy="31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0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C8D54-E0E7-4D37-9412-640A4B2D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para seleccionar fecha y hora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84A67D-EAFD-42A5-9B4D-6AA77E27D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98" t="21691" r="12093" b="14345"/>
          <a:stretch/>
        </p:blipFill>
        <p:spPr>
          <a:xfrm>
            <a:off x="1827992" y="1855144"/>
            <a:ext cx="5688419" cy="3288356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D54341-52A0-4D37-9C4C-E730A671C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B7AB40-3FDC-4FEF-8A78-8EBADBD5EC2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441332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488</Words>
  <Application>Microsoft Office PowerPoint</Application>
  <PresentationFormat>Presentación en pantalla (16:9)</PresentationFormat>
  <Paragraphs>54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Roboto</vt:lpstr>
      <vt:lpstr>Arial</vt:lpstr>
      <vt:lpstr>Material</vt:lpstr>
      <vt:lpstr>“GoMan”</vt:lpstr>
      <vt:lpstr>Mapeo de Requerimientos</vt:lpstr>
      <vt:lpstr>Avance de Requerimientos </vt:lpstr>
      <vt:lpstr>Comentarios y Documentación</vt:lpstr>
      <vt:lpstr>Organización del código</vt:lpstr>
      <vt:lpstr>Función para agendar actividades</vt:lpstr>
      <vt:lpstr>Funciones para leer y escribir actividades (.txt)</vt:lpstr>
      <vt:lpstr>Función para redirigir a MainActivity</vt:lpstr>
      <vt:lpstr>Funciones para seleccionar fecha y hora</vt:lpstr>
      <vt:lpstr>Organización y Métrica.</vt:lpstr>
      <vt:lpstr>Métrica</vt:lpstr>
      <vt:lpstr>Contribución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#1</dc:title>
  <cp:lastModifiedBy>ALEJANDRO TORRE REYES</cp:lastModifiedBy>
  <cp:revision>1</cp:revision>
  <dcterms:modified xsi:type="dcterms:W3CDTF">2019-05-23T00:00:16Z</dcterms:modified>
</cp:coreProperties>
</file>