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8" r:id="rId6"/>
    <p:sldId id="263" r:id="rId7"/>
    <p:sldId id="262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1" d="100"/>
          <a:sy n="61" d="100"/>
        </p:scale>
        <p:origin x="31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A744-1FCD-4EE1-A769-0D85201E4456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D43D-30E6-4D76-881E-C291ACBB7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3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3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0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6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比如我现在给你</a:t>
            </a:r>
            <a:r>
              <a:rPr lang="en-US" altLang="zh-CN" dirty="0"/>
              <a:t>100</a:t>
            </a:r>
            <a:r>
              <a:rPr lang="zh-CN" altLang="en-US" dirty="0"/>
              <a:t>个组数据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4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5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4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D43D-30E6-4D76-881E-C291ACBB7F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8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BC63E-B71F-740E-663E-59563D9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DEF4D-F3D6-9DDF-8F65-133AFF9A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32AC6-750C-DB9B-FC42-051BFAE6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D4FBA-BBD5-CB8D-80AD-85F7BAE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C05A-DCB8-D935-4066-CF40D32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A3C1-56FB-7341-BAE4-165F932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14765-B52F-283F-BFEF-03E9835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99831-BF6A-8BD9-F05F-2463971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A3854-813C-C0B5-0070-B828104F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B7A48-7602-7A2B-D68C-F89B3763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FAA56A-4781-B4CB-390D-DF1A5BB9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E2382-DBBD-712C-DE73-D6562183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84927-E7B3-FE71-6362-C38FAAD6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C037F-4AC7-D44E-06CF-95E7F8A2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760C5-B9D2-61DA-439F-7DA59945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6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89D6-897E-0352-62C4-06FB484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1463-49C6-8ABF-E68C-12DE8118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4B6B2-963D-436D-8ED2-E4FEE76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C9DDE-F5F7-8C95-51AC-363267F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BCF8-2AC8-B0AB-70FB-83AE222B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5C5E-AA2D-9B76-CE3C-12E06E92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D2188-8FA3-8D68-FDC0-7B9DDCD5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C0441-3447-B381-7D41-46583B77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9290-AD60-C34C-E5CB-419B4D35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19E1A-F026-5E50-E353-33A47E8C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EC6D-5A9D-91BF-DCDA-BA20407D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6492A-FAEF-3002-2C14-B03889892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30BE6-FAE0-192C-9D53-83F68471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91A10-4AD5-2A61-DB29-D4226B5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10993-C01D-53FF-E8BD-75601057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BDB44-5C6D-C103-9DF2-330CD38A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AD4F-62D5-72B9-7241-4BF970A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DB06F-3B4F-4EF2-005E-CCD3AAF7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171EF-0C91-32A5-4683-20938C4C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9BA18-4D32-23D7-20B1-2AC3EA097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A946F-EB33-37C0-C9C2-10812F38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AF515-29E6-6FFB-EC51-E5CA348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8D864-06F6-4272-272F-0EB655AA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C2C1D-769E-F7C6-9AFD-EC491DCC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B7EB-D97A-2802-740A-3E39C25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C9E57-3DDD-4137-13AD-C60E013E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FE33FD-4EFF-5910-658F-FB5D50C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D02D85-DFD2-7821-D57E-C7471C6B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24B88-C14F-7AB7-ECC9-229E26E8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2B607-B512-91A5-A463-63A43340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D075A-AF0B-45F2-1F33-83A3E21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5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F73B-DA96-9D1F-D6CE-EB97F3F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C402-A66C-26AF-0B78-FDA17FB9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94CBF-918F-5653-0E48-0BFC5DC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9433-27C0-8DAA-A41A-BF051D1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5C776-EE80-9A6F-F2FD-CFEB310D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454AC-E9D8-853D-546E-6DB1990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7BEE-6CDE-8641-9A9C-5D840357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49C9-3189-A569-5AD0-D3187C4F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5F213-FD4F-96D7-BDAE-609ECE60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60B82-E0CD-7E8B-935E-4190BCA6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9C77D-B3CC-F9D0-16BB-5B8131CB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5C5E-C00A-8C53-9035-0B4B9DD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3F40-EFED-E2FD-26E0-9442661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43C78-EE99-9F71-B6A9-EB286BBC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41572-C2E0-04BC-34D1-109DA554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C8EE-FFEE-49E4-A7E8-0098CAE646CA}" type="datetimeFigureOut">
              <a:rPr lang="zh-CN" altLang="en-US" smtClean="0"/>
              <a:t>2024-09-22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E8BF-81AC-5B88-A6AA-A70834710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D859A-16EF-8C2F-F6B8-F280537E8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6229-F5BB-4ACB-AEE4-16FF1F2C4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fancyerii.github.io/2019/03/09/transformer-cod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r3vji60ea.feishu.cn/docx/EdkRd0sOxoto6gxPrkBcQh2Unxb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7B6AF6-05BB-73A6-A757-8AFCCBF3B47B}"/>
              </a:ext>
            </a:extLst>
          </p:cNvPr>
          <p:cNvSpPr txBox="1"/>
          <p:nvPr/>
        </p:nvSpPr>
        <p:spPr>
          <a:xfrm>
            <a:off x="2401303" y="1843950"/>
            <a:ext cx="73893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时代软件设计与开发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1 —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编程基础与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2024.08.03</a:t>
            </a: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彭山羊</a:t>
            </a:r>
          </a:p>
        </p:txBody>
      </p:sp>
    </p:spTree>
    <p:extLst>
      <p:ext uri="{BB962C8B-B14F-4D97-AF65-F5344CB8AC3E}">
        <p14:creationId xmlns:p14="http://schemas.microsoft.com/office/powerpoint/2010/main" val="266060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3915848" y="1775058"/>
            <a:ext cx="622276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学会使用第三方库以后，在前人的肩膀上，你就会发现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可以做很多好玩的应用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库就可以开发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库就可以数据分析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库就可以做小游戏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库就可以进行后端开发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库就可以搭建交互式界面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1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3292329" y="546874"/>
            <a:ext cx="6326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模型的代码都是用类与对象的方式定义模型的，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ChatGPT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背后的核心模型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源码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44818D-CA6E-72A7-1AE1-49A31B6FE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841" y="1424037"/>
            <a:ext cx="4977612" cy="4985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7FA8B8-18D0-35CC-168B-2B08659D2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453" y="1102894"/>
            <a:ext cx="3792003" cy="53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1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F249FD-5BC8-E128-ACDA-66EFD078766A}"/>
              </a:ext>
            </a:extLst>
          </p:cNvPr>
          <p:cNvSpPr txBox="1"/>
          <p:nvPr/>
        </p:nvSpPr>
        <p:spPr>
          <a:xfrm>
            <a:off x="495545" y="128957"/>
            <a:ext cx="8963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B40F4-023B-1BA7-05B0-60A39D34D90A}"/>
              </a:ext>
            </a:extLst>
          </p:cNvPr>
          <p:cNvSpPr txBox="1"/>
          <p:nvPr/>
        </p:nvSpPr>
        <p:spPr>
          <a:xfrm>
            <a:off x="1462710" y="1102894"/>
            <a:ext cx="6096000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贪吃蛇项目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为例，演示如何使用一些工具：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scode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opolit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1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13705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AAE1D-11D6-D76A-A178-6931DF7B9AFC}"/>
              </a:ext>
            </a:extLst>
          </p:cNvPr>
          <p:cNvSpPr txBox="1"/>
          <p:nvPr/>
        </p:nvSpPr>
        <p:spPr>
          <a:xfrm>
            <a:off x="372915" y="128957"/>
            <a:ext cx="11416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F92AF9-523F-4658-1CFA-7A0B948D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" y="690811"/>
            <a:ext cx="5177619" cy="56742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00E514-CFA6-6EE6-41FE-4D3E7D3C4B92}"/>
              </a:ext>
            </a:extLst>
          </p:cNvPr>
          <p:cNvSpPr txBox="1"/>
          <p:nvPr/>
        </p:nvSpPr>
        <p:spPr>
          <a:xfrm>
            <a:off x="5698797" y="180886"/>
            <a:ext cx="6493203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3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主题：编程基础与 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安装到基础语法，进而到文件操作、异常处理和基础的面向对象编程等概念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工具辅助软件设计与开发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贪吃蛇、太空大战；通过在命令行界面和在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中实现游戏逻辑，学习基本的编程概念，比如循环、条件判断以及如何处理用户输入。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b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主题：网络编程与 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 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网络编程的基础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库来构建交互式界面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好奇号火星车，使用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库和外部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创建一个交互式的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应用。学习如何调用好奇号火星车的公开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获取宇宙图片，并通过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创建一个简单的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界面供用户探索这些迷人的宇宙景象。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3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主题：大语言模型应用实战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学习了解大语言模型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学习了解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 Engineering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Few Shot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详细学习如何将大语言模型结合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构建自己的应用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学习了解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详细学习如何开发构建一个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，并实现结构化输出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 Store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，学会调用大语言模型的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接口并结合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Gradio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 Store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，开发自己的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工具箱，并基于此创建几个有趣的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3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3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主题：多模态和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AIGC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学习了解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LLaVA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、文生视频等多模态生成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详细学习如何使用这些模型，以及构建自己的应用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开放式小组项目，用大语言模型、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、多模态模型等技术构建一个有趣的应用；学习使用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进行协作</a:t>
            </a:r>
            <a:endParaRPr lang="zh-CN" altLang="en-US" sz="1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01505B-6373-97A5-445E-ACE9E68D39FA}"/>
              </a:ext>
            </a:extLst>
          </p:cNvPr>
          <p:cNvSpPr txBox="1"/>
          <p:nvPr/>
        </p:nvSpPr>
        <p:spPr>
          <a:xfrm>
            <a:off x="2058017" y="64564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en-US" altLang="zh-CN" sz="1800" u="sng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4034372" y="1474861"/>
            <a:ext cx="632665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是一种高级、解释型、通用的编程语言。其设计哲学强调代码的可读性，并使用缩进来划分代码块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可以干嘛？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635F48-C545-D5B5-F092-5E8550D3C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58" y="3329394"/>
            <a:ext cx="3438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3237A-9A07-ACC1-FE40-36C53E37EC44}"/>
              </a:ext>
            </a:extLst>
          </p:cNvPr>
          <p:cNvSpPr txBox="1"/>
          <p:nvPr/>
        </p:nvSpPr>
        <p:spPr>
          <a:xfrm>
            <a:off x="3811951" y="805763"/>
            <a:ext cx="632665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支持多种数据类型，并允许你将值赋给变量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支持各种数据类型的运算。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BFFC1D-A003-58E0-8ACA-9B8758AC7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017"/>
          <a:stretch/>
        </p:blipFill>
        <p:spPr>
          <a:xfrm>
            <a:off x="5633443" y="2119373"/>
            <a:ext cx="2057400" cy="10382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D0E0B2-E1BC-7D8E-146D-E7DBFAF60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093" y="3334863"/>
            <a:ext cx="1562100" cy="523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C56E1D-4509-9692-04E2-70107B4AC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951" y="4953816"/>
            <a:ext cx="5734050" cy="10382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5EEEA1-9826-FDC2-3DDF-9D79715E8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718" y="4287214"/>
            <a:ext cx="2143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4034372" y="1474861"/>
            <a:ext cx="674856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提供了控制结构，如条件语句和循环，以控制程序的流程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非常重要，无时不刻都在使用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思考：贪吃蛇游戏是如何使用条件、循环语句进行程序控制的？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99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73731B-96FD-F878-D4ED-6F0263EB53A4}"/>
              </a:ext>
            </a:extLst>
          </p:cNvPr>
          <p:cNvSpPr txBox="1"/>
          <p:nvPr/>
        </p:nvSpPr>
        <p:spPr>
          <a:xfrm>
            <a:off x="4034372" y="1474861"/>
            <a:ext cx="6326659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函数是执行特定任务的代码块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提高了代码的重用性和可读性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“工具”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B29E4-E6DF-49DE-C722-D22B1CB3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71" y="3337935"/>
            <a:ext cx="4140619" cy="2076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CBD01B-56B3-C8E7-BDEF-48C46FB3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433" y="3429000"/>
            <a:ext cx="4140619" cy="17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4034372" y="1474861"/>
            <a:ext cx="632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提供了各种数据结构来有效地存储和操作数据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6D12F-DE97-EFA6-86BE-69A1AE2EF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2391966"/>
            <a:ext cx="4249103" cy="9416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4F7A95-6FC3-5FFA-92BC-DD63E1BBB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51" y="4097474"/>
            <a:ext cx="9553505" cy="11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9AABBC-0EAC-9950-69E6-E6ECBFFF1245}"/>
              </a:ext>
            </a:extLst>
          </p:cNvPr>
          <p:cNvSpPr txBox="1"/>
          <p:nvPr/>
        </p:nvSpPr>
        <p:spPr>
          <a:xfrm>
            <a:off x="4034372" y="1474861"/>
            <a:ext cx="6326659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允许你读取和写入文件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微信聊天记录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网站日志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提问：为啥有变量可以存储数据了，还要有文件呢？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05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8A3BB4-6AFA-18D9-EEE9-EE6F5EFC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9" y="-256673"/>
            <a:ext cx="21874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DFE8CDE-D364-6A3F-10F1-329F0AA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936" y="252662"/>
            <a:ext cx="850232" cy="8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1DEF10-DE2B-B548-DDB6-D7FB8DF9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610" y="320841"/>
            <a:ext cx="1494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C7DBC-57EE-0971-73B6-0A4814F6FEFB}"/>
              </a:ext>
            </a:extLst>
          </p:cNvPr>
          <p:cNvSpPr txBox="1"/>
          <p:nvPr/>
        </p:nvSpPr>
        <p:spPr>
          <a:xfrm>
            <a:off x="204375" y="128957"/>
            <a:ext cx="1478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FDA9B2-9C48-C60A-8BF4-927FFA18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10" y="854963"/>
            <a:ext cx="2608406" cy="420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基本数据类型和变量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模块和包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类和对象简介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6DFF-ACFE-8FD7-1861-B38E71F7A87F}"/>
              </a:ext>
            </a:extLst>
          </p:cNvPr>
          <p:cNvSpPr txBox="1"/>
          <p:nvPr/>
        </p:nvSpPr>
        <p:spPr>
          <a:xfrm>
            <a:off x="4034372" y="1474861"/>
            <a:ext cx="632665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代码中可能会发生错误，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提供了机制来优雅地处理这些错误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提高软件的稳定性，如处理网络请求中的错误，避免程序崩溃</a:t>
            </a:r>
          </a:p>
        </p:txBody>
      </p:sp>
    </p:spTree>
    <p:extLst>
      <p:ext uri="{BB962C8B-B14F-4D97-AF65-F5344CB8AC3E}">
        <p14:creationId xmlns:p14="http://schemas.microsoft.com/office/powerpoint/2010/main" val="38157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880</Words>
  <Application>Microsoft Office PowerPoint</Application>
  <PresentationFormat>宽屏</PresentationFormat>
  <Paragraphs>192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孜勉 彭</dc:creator>
  <cp:lastModifiedBy>孜勉 彭</cp:lastModifiedBy>
  <cp:revision>221</cp:revision>
  <dcterms:created xsi:type="dcterms:W3CDTF">2024-07-27T02:27:28Z</dcterms:created>
  <dcterms:modified xsi:type="dcterms:W3CDTF">2024-09-22T10:18:47Z</dcterms:modified>
</cp:coreProperties>
</file>