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孜勉 彭" initials="孜彭" lastIdx="1" clrIdx="0">
    <p:extLst>
      <p:ext uri="{19B8F6BF-5375-455C-9EA6-DF929625EA0E}">
        <p15:presenceInfo xmlns:p15="http://schemas.microsoft.com/office/powerpoint/2012/main" userId="dc0637b7f4c58c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44" d="100"/>
          <a:sy n="44" d="100"/>
        </p:scale>
        <p:origin x="82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A744-1FCD-4EE1-A769-0D85201E4456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D43D-30E6-4D76-881E-C291ACBB7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BC63E-B71F-740E-663E-59563D9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DEF4D-F3D6-9DDF-8F65-133AFF9A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32AC6-750C-DB9B-FC42-051BFAE6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D4FBA-BBD5-CB8D-80AD-85F7BAE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C05A-DCB8-D935-4066-CF40D32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A3C1-56FB-7341-BAE4-165F932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14765-B52F-283F-BFEF-03E9835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9831-BF6A-8BD9-F05F-2463971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3854-813C-C0B5-0070-B828104F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B7A48-7602-7A2B-D68C-F89B3763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FAA56A-4781-B4CB-390D-DF1A5BB9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E2382-DBBD-712C-DE73-D6562183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84927-E7B3-FE71-6362-C38FAAD6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C037F-4AC7-D44E-06CF-95E7F8A2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760C5-B9D2-61DA-439F-7DA5994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6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89D6-897E-0352-62C4-06FB484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1463-49C6-8ABF-E68C-12DE8118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4B6B2-963D-436D-8ED2-E4FEE76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C9DDE-F5F7-8C95-51AC-363267F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BCF8-2AC8-B0AB-70FB-83AE222B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5C5E-AA2D-9B76-CE3C-12E06E92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D2188-8FA3-8D68-FDC0-7B9DDCD5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C0441-3447-B381-7D41-46583B77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9290-AD60-C34C-E5CB-419B4D35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19E1A-F026-5E50-E353-33A47E8C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EC6D-5A9D-91BF-DCDA-BA20407D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6492A-FAEF-3002-2C14-B03889892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30BE6-FAE0-192C-9D53-83F68471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91A10-4AD5-2A61-DB29-D4226B5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10993-C01D-53FF-E8BD-75601057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BDB44-5C6D-C103-9DF2-330CD38A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AD4F-62D5-72B9-7241-4BF970A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DB06F-3B4F-4EF2-005E-CCD3AAF7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171EF-0C91-32A5-4683-20938C4C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9BA18-4D32-23D7-20B1-2AC3EA097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A946F-EB33-37C0-C9C2-10812F38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AF515-29E6-6FFB-EC51-E5CA348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8D864-06F6-4272-272F-0EB655AA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C2C1D-769E-F7C6-9AFD-EC491DCC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B7EB-D97A-2802-740A-3E39C25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C9E57-3DDD-4137-13AD-C60E013E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E33FD-4EFF-5910-658F-FB5D50C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02D85-DFD2-7821-D57E-C7471C6B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24B88-C14F-7AB7-ECC9-229E26E8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2B607-B512-91A5-A463-63A43340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D075A-AF0B-45F2-1F33-83A3E21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F73B-DA96-9D1F-D6CE-EB97F3F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C402-A66C-26AF-0B78-FDA17FB9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94CBF-918F-5653-0E48-0BFC5DC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9433-27C0-8DAA-A41A-BF051D1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5C776-EE80-9A6F-F2FD-CFEB310D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454AC-E9D8-853D-546E-6DB1990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7BEE-6CDE-8641-9A9C-5D840357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49C9-3189-A569-5AD0-D3187C4F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5F213-FD4F-96D7-BDAE-609ECE60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60B82-E0CD-7E8B-935E-4190BCA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9C77D-B3CC-F9D0-16BB-5B8131CB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5C5E-C00A-8C53-9035-0B4B9DD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3F40-EFED-E2FD-26E0-9442661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43C78-EE99-9F71-B6A9-EB286BBC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41572-C2E0-04BC-34D1-109DA554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E8BF-81AC-5B88-A6AA-A70834710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D859A-16EF-8C2F-F6B8-F280537E8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7B6AF6-05BB-73A6-A757-8AFCCBF3B47B}"/>
              </a:ext>
            </a:extLst>
          </p:cNvPr>
          <p:cNvSpPr txBox="1"/>
          <p:nvPr/>
        </p:nvSpPr>
        <p:spPr>
          <a:xfrm>
            <a:off x="2099009" y="1901824"/>
            <a:ext cx="79939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时代软件设计与开发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3 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大语言模型应用实战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2024.08.07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彭山羊</a:t>
            </a:r>
          </a:p>
        </p:txBody>
      </p:sp>
    </p:spTree>
    <p:extLst>
      <p:ext uri="{BB962C8B-B14F-4D97-AF65-F5344CB8AC3E}">
        <p14:creationId xmlns:p14="http://schemas.microsoft.com/office/powerpoint/2010/main" val="26606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FD8F4A-F817-7C9C-BF21-44DDCD613A55}"/>
              </a:ext>
            </a:extLst>
          </p:cNvPr>
          <p:cNvSpPr txBox="1"/>
          <p:nvPr/>
        </p:nvSpPr>
        <p:spPr>
          <a:xfrm>
            <a:off x="553720" y="222316"/>
            <a:ext cx="6887533" cy="752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Language 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最火的应用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——ChatGPT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Generative Pretrained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核心架构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is all you need 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参数量极大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GPT3.5 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拥有 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1750 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亿 个参数（神经网络）</a:t>
            </a:r>
            <a:endParaRPr lang="en-US" altLang="zh-C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压缩即智能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（参数量，数据量的提示，模式的能力、智能会不断提示）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自监督学习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无需人工标注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的数据，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模型通过预测文本中的缺失部分（如下一个词或遮盖词）来学习语言模式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预训练和微调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大语言模型通常先在大规模的通用文本数据集上进行预训练，然后在特定任务数据集上进行微调，以适应具体应用场景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2EB3F-485A-3208-C12C-C09BF53E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53" y="334076"/>
            <a:ext cx="3792003" cy="53742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450990-F7A9-6DC3-C092-6A4D89EA4DE0}"/>
              </a:ext>
            </a:extLst>
          </p:cNvPr>
          <p:cNvSpPr txBox="1"/>
          <p:nvPr/>
        </p:nvSpPr>
        <p:spPr>
          <a:xfrm>
            <a:off x="8798560" y="5845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3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34B5632-ABB8-A5C3-751A-3943A6F6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61" y="371903"/>
            <a:ext cx="6873491" cy="27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FD8F4A-F817-7C9C-BF21-44DDCD613A55}"/>
              </a:ext>
            </a:extLst>
          </p:cNvPr>
          <p:cNvSpPr txBox="1"/>
          <p:nvPr/>
        </p:nvSpPr>
        <p:spPr>
          <a:xfrm>
            <a:off x="476634" y="629502"/>
            <a:ext cx="427211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（智能体）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Agent=LLM+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记忆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Multi-Agent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EFB96-5ED9-8B56-6EC2-E3834EA3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88" y="3276600"/>
            <a:ext cx="3310360" cy="1531041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FC40D0E7-38F4-8168-A77A-1EC1B2087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8041" y="271041"/>
            <a:ext cx="3310359" cy="331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5ABD2833-5E9D-B663-212F-4ADC1A13D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EBDE6E9-2416-5C3E-DFCE-59D4344C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3" y="3070430"/>
            <a:ext cx="3928047" cy="350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C5AF76-1641-2F3A-04B3-7F4CB811F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82569"/>
            <a:ext cx="4545355" cy="15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173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孜勉 彭</dc:creator>
  <cp:lastModifiedBy>孜勉 彭</cp:lastModifiedBy>
  <cp:revision>256</cp:revision>
  <dcterms:created xsi:type="dcterms:W3CDTF">2024-07-27T02:27:28Z</dcterms:created>
  <dcterms:modified xsi:type="dcterms:W3CDTF">2024-09-22T10:22:58Z</dcterms:modified>
</cp:coreProperties>
</file>