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00"/>
    <p:restoredTop sz="94660"/>
  </p:normalViewPr>
  <p:slideViewPr>
    <p:cSldViewPr snapToGrid="0">
      <p:cViewPr varScale="1">
        <p:scale>
          <a:sx n="103" d="100"/>
          <a:sy n="103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1A5C-8EA6-ECB3-BAD6-E383B54F4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E9E0C-DC9C-E6C9-AB9F-81A257708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9ACD8-D564-7241-2982-E8172235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BD35-1E0E-9F43-A4E6-E05667E25354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ED86A-4785-5363-0817-A9F376FA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AF94A-75B9-C79E-D7E0-04505048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8BE7-3A2C-DF42-B03E-E9CA17B7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3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22A9-2A5B-8A20-480B-882D9C41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0F3F6-5D0A-8998-0327-899A3D711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E14DE-1D6D-35D2-55FD-E4BCA34A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BD35-1E0E-9F43-A4E6-E05667E25354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D26FD-19ED-70A4-F38E-04FF4C42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DC64C-3D27-FD7D-0D0C-30AA78A5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8BE7-3A2C-DF42-B03E-E9CA17B7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07A5D-A847-C5FD-9C39-EC5CC8C47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1199E-F729-41C8-806C-247FC3159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51DC7-3C44-A87C-8C19-1C0108E9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BD35-1E0E-9F43-A4E6-E05667E25354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1B505-D4DE-D087-D47E-8269959F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D1FCA-B5A0-A47D-CBFE-110C3F86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8BE7-3A2C-DF42-B03E-E9CA17B7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4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CA5F-118D-C65D-F8EA-349C8F9F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C180D-CB29-7A4C-DC37-819647402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4DB11-F398-712D-2665-22B32BDB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BD35-1E0E-9F43-A4E6-E05667E25354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88751-4B48-3D69-D030-3A20526F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8E96D-70AD-17D2-EE88-4FA80C25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8BE7-3A2C-DF42-B03E-E9CA17B7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7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13F5-949A-7BFB-9B0C-DC08A197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5D516-6197-EC1C-BD94-DCC7EA97B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B39F0-4FFC-BF96-441E-AE5AC535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BD35-1E0E-9F43-A4E6-E05667E25354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B4A3D-BF73-6E57-7B4B-6C836D31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BF00C-B6DC-BEEE-9FBC-9196D134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8BE7-3A2C-DF42-B03E-E9CA17B7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F546-21DD-5B37-4767-3CAB9CA0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6F4C8-26ED-A50A-54C0-AE0871242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7176B-F51D-DB82-5D3C-890BCCB1A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4526E-F1EF-DBB3-766D-8AA11D60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BD35-1E0E-9F43-A4E6-E05667E25354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6901F-CF3D-E1D5-115B-4BA538E5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72AD0-F260-EFB5-9915-8C7BDDE5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8BE7-3A2C-DF42-B03E-E9CA17B7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4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BBEF-D121-7C24-68F6-A976D4A2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598D3-049F-E33C-EDFE-A0F62EB91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0CD73-6661-4C6B-F65D-BBF77CC94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4290E-DD10-00BE-65FD-A2F6E13AF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8311B-F869-7033-8455-83A43114D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4D12AE-1009-A4F1-CA5B-1AC63F96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BD35-1E0E-9F43-A4E6-E05667E25354}" type="datetimeFigureOut">
              <a:rPr lang="en-US" smtClean="0"/>
              <a:t>1/26/23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4580C-8A91-74DE-4C38-A0A46C46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B0AC-06F6-B16E-902A-303710B2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8BE7-3A2C-DF42-B03E-E9CA17B7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EF44-F5CF-9BB9-E2B8-EAC3ABED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994119-1E39-912B-848B-1F4E573F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BD35-1E0E-9F43-A4E6-E05667E25354}" type="datetimeFigureOut">
              <a:rPr lang="en-US" smtClean="0"/>
              <a:t>1/26/23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79F36-3EB3-61EC-326D-36AE5906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18889-D8C4-1BF1-0BE5-CBDF8507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8BE7-3A2C-DF42-B03E-E9CA17B7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5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177A8-CDA4-BCB5-A7EC-5E1825A1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BD35-1E0E-9F43-A4E6-E05667E25354}" type="datetimeFigureOut">
              <a:rPr lang="en-US" smtClean="0"/>
              <a:t>1/26/23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B3338-1597-63F7-98CA-AE52E7F1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7573F-9727-1ADC-24B1-D440C438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8BE7-3A2C-DF42-B03E-E9CA17B7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5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712B-12C9-D6A8-E683-82C106D3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5D2E2-9EE0-4626-6DBE-574264661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21F12-685B-058C-BFBD-BB50DCB92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513DF-E64F-7FDB-9092-65F31E8D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BD35-1E0E-9F43-A4E6-E05667E25354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15FE2-95C8-85CF-71E7-C84EB2D5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5B4F9-720A-1425-4F23-F47CEB34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8BE7-3A2C-DF42-B03E-E9CA17B7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B86C-C966-415A-36C9-82E7AA3F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A7A29-0CFC-E038-1DCD-CA7FC0675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10762-056D-6223-C499-C3C907847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22CEC-C621-02D0-8A9B-9C2BCA01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BD35-1E0E-9F43-A4E6-E05667E25354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F9272-2455-3F4F-986C-7E54EC55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8B66E-2309-E7DF-A2CC-69ED1FCB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8BE7-3A2C-DF42-B03E-E9CA17B7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1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C5D8C4-92B5-E56D-FCB4-1B5DDC46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BED34-B619-05A6-E5DC-BBDD91B06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A50B6-4410-D550-AEA6-C2A9ADCDC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8BD35-1E0E-9F43-A4E6-E05667E25354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671EB-9E42-6E10-6C32-C32FC637A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E0E6-FF19-E6BC-025C-1A83CF2F0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68BE7-3A2C-DF42-B03E-E9CA17B7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6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1CBBDA-E0C7-176C-983F-B2ADE395EF98}"/>
              </a:ext>
            </a:extLst>
          </p:cNvPr>
          <p:cNvSpPr txBox="1"/>
          <p:nvPr/>
        </p:nvSpPr>
        <p:spPr>
          <a:xfrm>
            <a:off x="4779192" y="505815"/>
            <a:ext cx="2192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M626  structure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736CF4-02DA-8F47-7C0F-B6C2747BD911}"/>
              </a:ext>
            </a:extLst>
          </p:cNvPr>
          <p:cNvSpPr/>
          <p:nvPr/>
        </p:nvSpPr>
        <p:spPr>
          <a:xfrm>
            <a:off x="1630480" y="4113871"/>
            <a:ext cx="8414657" cy="7511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InP</a:t>
            </a:r>
            <a:r>
              <a:rPr lang="en-US" dirty="0">
                <a:solidFill>
                  <a:schemeClr val="tx1"/>
                </a:solidFill>
              </a:rPr>
              <a:t>(111)A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AEB276-4591-496E-1697-A27C2AC44E83}"/>
              </a:ext>
            </a:extLst>
          </p:cNvPr>
          <p:cNvSpPr/>
          <p:nvPr/>
        </p:nvSpPr>
        <p:spPr>
          <a:xfrm>
            <a:off x="1630485" y="3684966"/>
            <a:ext cx="8414657" cy="43076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50nm In</a:t>
            </a:r>
            <a:r>
              <a:rPr lang="en-US" baseline="-25000" dirty="0">
                <a:solidFill>
                  <a:schemeClr val="tx1"/>
                </a:solidFill>
              </a:rPr>
              <a:t>47</a:t>
            </a:r>
            <a:r>
              <a:rPr lang="en-US" dirty="0">
                <a:solidFill>
                  <a:schemeClr val="tx1"/>
                </a:solidFill>
              </a:rPr>
              <a:t>Ga</a:t>
            </a:r>
            <a:r>
              <a:rPr lang="en-US" baseline="-25000" dirty="0">
                <a:solidFill>
                  <a:schemeClr val="tx1"/>
                </a:solidFill>
              </a:rPr>
              <a:t>53</a:t>
            </a:r>
            <a:r>
              <a:rPr lang="en-US" dirty="0">
                <a:solidFill>
                  <a:schemeClr val="tx1"/>
                </a:solidFill>
              </a:rPr>
              <a:t>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CB33CA-021F-AE8F-FB87-65FCDE4A2873}"/>
              </a:ext>
            </a:extLst>
          </p:cNvPr>
          <p:cNvSpPr/>
          <p:nvPr/>
        </p:nvSpPr>
        <p:spPr>
          <a:xfrm>
            <a:off x="1630490" y="2958624"/>
            <a:ext cx="8414657" cy="7511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200nm In</a:t>
            </a:r>
            <a:r>
              <a:rPr lang="en-US" baseline="-25000" dirty="0">
                <a:solidFill>
                  <a:schemeClr val="tx1"/>
                </a:solidFill>
              </a:rPr>
              <a:t>48</a:t>
            </a:r>
            <a:r>
              <a:rPr lang="en-US" dirty="0">
                <a:solidFill>
                  <a:schemeClr val="tx1"/>
                </a:solidFill>
              </a:rPr>
              <a:t>Al</a:t>
            </a:r>
            <a:r>
              <a:rPr lang="en-US" baseline="-25000" dirty="0">
                <a:solidFill>
                  <a:schemeClr val="tx1"/>
                </a:solidFill>
              </a:rPr>
              <a:t>52</a:t>
            </a:r>
            <a:r>
              <a:rPr lang="en-US" dirty="0">
                <a:solidFill>
                  <a:schemeClr val="tx1"/>
                </a:solidFill>
              </a:rPr>
              <a:t>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166B88-6D2E-D684-2E69-861A8C0F5E97}"/>
              </a:ext>
            </a:extLst>
          </p:cNvPr>
          <p:cNvSpPr/>
          <p:nvPr/>
        </p:nvSpPr>
        <p:spPr>
          <a:xfrm>
            <a:off x="1630479" y="2597842"/>
            <a:ext cx="8414657" cy="4307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monolayers GaAs QD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160BE3-A2C8-5243-D21B-E177AF23786C}"/>
              </a:ext>
            </a:extLst>
          </p:cNvPr>
          <p:cNvSpPr/>
          <p:nvPr/>
        </p:nvSpPr>
        <p:spPr>
          <a:xfrm>
            <a:off x="1630478" y="1838288"/>
            <a:ext cx="8414657" cy="7511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200nm In</a:t>
            </a:r>
            <a:r>
              <a:rPr lang="en-US" baseline="-25000" dirty="0">
                <a:solidFill>
                  <a:schemeClr val="tx1"/>
                </a:solidFill>
              </a:rPr>
              <a:t>48</a:t>
            </a:r>
            <a:r>
              <a:rPr lang="en-US" dirty="0">
                <a:solidFill>
                  <a:schemeClr val="tx1"/>
                </a:solidFill>
              </a:rPr>
              <a:t>Al</a:t>
            </a:r>
            <a:r>
              <a:rPr lang="en-US" baseline="-25000" dirty="0">
                <a:solidFill>
                  <a:schemeClr val="tx1"/>
                </a:solidFill>
              </a:rPr>
              <a:t>52</a:t>
            </a:r>
            <a:r>
              <a:rPr lang="en-US" dirty="0">
                <a:solidFill>
                  <a:schemeClr val="tx1"/>
                </a:solidFill>
              </a:rPr>
              <a:t>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27F6A6-6661-F142-B78D-D536CC184381}"/>
              </a:ext>
            </a:extLst>
          </p:cNvPr>
          <p:cNvSpPr/>
          <p:nvPr/>
        </p:nvSpPr>
        <p:spPr>
          <a:xfrm>
            <a:off x="1630498" y="1439171"/>
            <a:ext cx="8414657" cy="400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3nm </a:t>
            </a:r>
            <a:r>
              <a:rPr lang="en-US" dirty="0" err="1">
                <a:solidFill>
                  <a:schemeClr val="tx1"/>
                </a:solidFill>
              </a:rPr>
              <a:t>InAs</a:t>
            </a:r>
            <a:r>
              <a:rPr lang="en-US" dirty="0">
                <a:solidFill>
                  <a:schemeClr val="tx1"/>
                </a:solidFill>
              </a:rPr>
              <a:t> cap</a:t>
            </a:r>
          </a:p>
        </p:txBody>
      </p:sp>
    </p:spTree>
    <p:extLst>
      <p:ext uri="{BB962C8B-B14F-4D97-AF65-F5344CB8AC3E}">
        <p14:creationId xmlns:p14="http://schemas.microsoft.com/office/powerpoint/2010/main" val="336677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A0207C9-AD54-2D75-F25F-C8D6AEBB5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1" y="1644649"/>
            <a:ext cx="6078624" cy="4966447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15C7B42-AA67-BACD-B843-F54C67BC0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146" y="1644649"/>
            <a:ext cx="5865123" cy="47920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07525C-F608-9838-B01B-F45823EA2526}"/>
              </a:ext>
            </a:extLst>
          </p:cNvPr>
          <p:cNvSpPr txBox="1"/>
          <p:nvPr/>
        </p:nvSpPr>
        <p:spPr>
          <a:xfrm>
            <a:off x="1578756" y="1131837"/>
            <a:ext cx="2078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1x1 microns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4546B1-2AFA-52AA-6D10-043EF9E6A649}"/>
              </a:ext>
            </a:extLst>
          </p:cNvPr>
          <p:cNvSpPr txBox="1"/>
          <p:nvPr/>
        </p:nvSpPr>
        <p:spPr>
          <a:xfrm>
            <a:off x="7549978" y="1131838"/>
            <a:ext cx="175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2x2 microns </a:t>
            </a:r>
          </a:p>
        </p:txBody>
      </p:sp>
    </p:spTree>
    <p:extLst>
      <p:ext uri="{BB962C8B-B14F-4D97-AF65-F5344CB8AC3E}">
        <p14:creationId xmlns:p14="http://schemas.microsoft.com/office/powerpoint/2010/main" val="80642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0807B0F-3960-45D2-BFDE-6C80EB069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248" y="650836"/>
            <a:ext cx="7499846" cy="6127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9E7295-801B-68E9-97E9-06265F891460}"/>
              </a:ext>
            </a:extLst>
          </p:cNvPr>
          <p:cNvSpPr txBox="1"/>
          <p:nvPr/>
        </p:nvSpPr>
        <p:spPr>
          <a:xfrm>
            <a:off x="4299596" y="189171"/>
            <a:ext cx="19034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5x5 microns</a:t>
            </a:r>
          </a:p>
        </p:txBody>
      </p:sp>
    </p:spTree>
    <p:extLst>
      <p:ext uri="{BB962C8B-B14F-4D97-AF65-F5344CB8AC3E}">
        <p14:creationId xmlns:p14="http://schemas.microsoft.com/office/powerpoint/2010/main" val="311546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26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Rushing</dc:creator>
  <cp:lastModifiedBy>James Rushing</cp:lastModifiedBy>
  <cp:revision>4</cp:revision>
  <dcterms:created xsi:type="dcterms:W3CDTF">2023-01-26T22:25:49Z</dcterms:created>
  <dcterms:modified xsi:type="dcterms:W3CDTF">2023-01-26T23:08:28Z</dcterms:modified>
</cp:coreProperties>
</file>