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/>
    <p:restoredTop sz="96276"/>
  </p:normalViewPr>
  <p:slideViewPr>
    <p:cSldViewPr snapToGrid="0">
      <p:cViewPr>
        <p:scale>
          <a:sx n="67" d="100"/>
          <a:sy n="67" d="100"/>
        </p:scale>
        <p:origin x="1232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99E8-EFA8-8041-1620-561D70B9A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2D50-9CFC-D4FB-F4F4-7BFDD8DE7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9991-6BDB-BA15-6935-981352F9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544B0-D320-4E0D-2F93-6177D39B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A231-5516-2E80-CC14-12FB9B6B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753E-565C-4D28-24E3-E8479C9D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391B5-DF06-A0D0-CC2D-F5D963924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BE5E-EB3C-1C65-7E82-E3412969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372F-A97B-6CA9-0BD7-783F9953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D97C-C6EE-DADB-51EC-C7AA212C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82AC8-99D6-0619-5E72-C824311DC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6344E-CD8F-25DB-2A4F-99A13D2BD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9141-7690-00F9-A4D1-3AD29AD5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3EF26-9373-C7CF-123D-14266F9D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A684-4911-77D3-260C-5F181B56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CE6A-30EB-28F8-1B9D-65677262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2118-FBE6-9374-2FA9-5D6C66C9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5E44-5292-93D9-EF89-CC477447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E142-ECBA-3132-FCC7-E7B9D383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7433-E02E-1E90-923A-D1AF7476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C71A-53B4-8924-5712-05A693D6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23F49-2A48-5CF8-53A6-93F65DA8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A7C5-F0C0-5B67-F749-38717C8D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8CAB-A510-91D0-1D5E-A490F874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490D-7164-FBE5-CC08-E2F8C36A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C84-7F19-0531-A6FF-5B93286F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D9DC-6383-A9D9-29C8-4148D73CC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BE8FC-D93F-5D1F-5BFF-9A31C78E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43E2C-93E7-25AE-3FA8-2CD2951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ADE9B-63B6-6139-A5AE-EF9B604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ED1BF-3933-C22B-0B67-440A4348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4EC9-3C09-86FF-BFE7-97FF4840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3D7F-863C-1FCB-035E-F3C5B712A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E704E-FECD-FA63-F6CF-EC2B8E62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0B43B-440B-D097-1550-5F4CA2462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F749D-E06B-FE1C-019D-E3280B501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D311E-ED0F-2009-5DE4-69B4ED2C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FF447-6A0E-617F-4211-6694DC10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88D17-8894-CD7A-4EA2-AEAEA697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8E49-9A98-666B-8048-5BE732D6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EAF00-A2C1-330D-ECED-AA0D0555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9639C-2C83-BF4C-A480-876ACC74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720E1-C842-D393-6CE9-B1C235CF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616B1-4D7C-39FB-4227-FF72F89F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D1F1D-4B38-FA02-5677-D0956174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F84C8-C915-FF9B-CF54-7A6A47CD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9A62-4B24-1680-DAB2-AC4DF444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E754-06FB-D8EC-00EF-116FE72EA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F6044-4AA8-0CB6-EE0E-8FFD87F2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7D9F-6DC6-A2FF-16DF-95D70724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9F297-50B2-7564-2C0D-7AD0E88B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6AC7-5A32-35C1-ABE0-531BAE48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79B4-25D2-55DD-4B0D-9568272F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A6E6-26A6-E056-CE86-088BBDAE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162B7-1848-518F-88B9-E89B7A1D6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EC1BA-1DAE-867F-AC9F-69D66A6E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476A2-964A-F492-8002-A84157DC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3B567-F58F-C9CB-34DD-60392F29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CA715-E5B4-2DD2-6C40-DC2A86CD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50E51-9BE5-EE85-99F8-C00B30F9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D2B3-7CF4-D4E8-6939-44818B21D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552D-CB99-A649-93CB-E4A5CAB769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B5C3-3F95-D67A-1B7D-D74B40D3E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B09B-DBFB-7499-89F7-DFD5B3EF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1BD9-DB87-6E45-ABE3-4A0070CA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7F0F9F3D-D5CD-0D9C-4538-39DC8619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53" y="-809988"/>
            <a:ext cx="9277350" cy="796997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8430A5-1503-093B-EA84-9362F536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242" y="-361951"/>
            <a:ext cx="2660707" cy="33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1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Rushing</dc:creator>
  <cp:lastModifiedBy>James Rushing</cp:lastModifiedBy>
  <cp:revision>1</cp:revision>
  <dcterms:created xsi:type="dcterms:W3CDTF">2023-09-25T18:47:43Z</dcterms:created>
  <dcterms:modified xsi:type="dcterms:W3CDTF">2023-09-25T19:02:20Z</dcterms:modified>
</cp:coreProperties>
</file>