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94" r:id="rId3"/>
    <p:sldId id="289" r:id="rId4"/>
    <p:sldId id="290" r:id="rId5"/>
    <p:sldId id="291" r:id="rId6"/>
    <p:sldId id="293" r:id="rId7"/>
    <p:sldId id="276" r:id="rId8"/>
    <p:sldId id="279" r:id="rId9"/>
    <p:sldId id="278" r:id="rId10"/>
    <p:sldId id="297" r:id="rId11"/>
    <p:sldId id="295" r:id="rId12"/>
    <p:sldId id="296" r:id="rId13"/>
  </p:sldIdLst>
  <p:sldSz cx="9144000" cy="5143500" type="screen16x9"/>
  <p:notesSz cx="6858000" cy="9144000"/>
  <p:embeddedFontLst>
    <p:embeddedFont>
      <p:font typeface="Fira Sans" panose="02010600030101010101" charset="0"/>
      <p:regular r:id="rId15"/>
      <p:bold r:id="rId16"/>
      <p:italic r:id="rId17"/>
      <p:boldItalic r:id="rId18"/>
    </p:embeddedFont>
    <p:embeddedFont>
      <p:font typeface="Fira Sans Extra Condensed Medium" panose="02010600030101010101"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9AA0A6"/>
          </p15:clr>
        </p15:guide>
        <p15:guide id="2" orient="horz" pos="259">
          <p15:clr>
            <a:srgbClr val="9AA0A6"/>
          </p15:clr>
        </p15:guide>
        <p15:guide id="3" pos="5472">
          <p15:clr>
            <a:srgbClr val="9AA0A6"/>
          </p15:clr>
        </p15:guide>
        <p15:guide id="4" orient="horz" pos="2981">
          <p15:clr>
            <a:srgbClr val="9AA0A6"/>
          </p15:clr>
        </p15:guide>
        <p15:guide id="5" pos="2880">
          <p15:clr>
            <a:srgbClr val="9AA0A6"/>
          </p15:clr>
        </p15:guide>
        <p15:guide id="6" orient="horz" pos="1279">
          <p15:clr>
            <a:srgbClr val="9AA0A6"/>
          </p15:clr>
        </p15:guide>
        <p15:guide id="7" orient="horz" pos="1418">
          <p15:clr>
            <a:srgbClr val="9AA0A6"/>
          </p15:clr>
        </p15:guide>
        <p15:guide id="8" orient="horz" pos="2027">
          <p15:clr>
            <a:srgbClr val="9AA0A6"/>
          </p15:clr>
        </p15:guide>
        <p15:guide id="9" orient="horz" pos="216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26" y="192"/>
      </p:cViewPr>
      <p:guideLst>
        <p:guide pos="288"/>
        <p:guide orient="horz" pos="259"/>
        <p:guide pos="5472"/>
        <p:guide orient="horz" pos="2981"/>
        <p:guide pos="2880"/>
        <p:guide orient="horz" pos="1279"/>
        <p:guide orient="horz" pos="1418"/>
        <p:guide orient="horz" pos="2027"/>
        <p:guide orient="horz" pos="216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32444eff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32444ef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97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70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74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03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15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4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90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39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90b1cc5095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90b1cc5095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90ee1918c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90ee1918c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g90e0e28e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6" name="Google Shape;1796;g90e0e28e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78375" y="1544250"/>
            <a:ext cx="3729600" cy="163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11275" y="3221700"/>
            <a:ext cx="2263800" cy="49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5" name="Google Shape;15;p4"/>
          <p:cNvSpPr txBox="1">
            <a:spLocks noGrp="1"/>
          </p:cNvSpPr>
          <p:nvPr>
            <p:ph type="body" idx="1"/>
          </p:nvPr>
        </p:nvSpPr>
        <p:spPr>
          <a:xfrm>
            <a:off x="1069200" y="1463675"/>
            <a:ext cx="7005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4525" y="445025"/>
            <a:ext cx="6495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1069200" y="1463675"/>
            <a:ext cx="7005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gif"/><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842400" y="1474613"/>
            <a:ext cx="3729600" cy="163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Fight </a:t>
            </a:r>
            <a:r>
              <a:rPr lang="en" dirty="0"/>
              <a:t>Covid App</a:t>
            </a:r>
            <a:endParaRPr dirty="0"/>
          </a:p>
        </p:txBody>
      </p:sp>
      <p:sp>
        <p:nvSpPr>
          <p:cNvPr id="47" name="Google Shape;47;p15"/>
          <p:cNvSpPr txBox="1">
            <a:spLocks noGrp="1"/>
          </p:cNvSpPr>
          <p:nvPr>
            <p:ph type="subTitle" idx="1"/>
          </p:nvPr>
        </p:nvSpPr>
        <p:spPr>
          <a:xfrm>
            <a:off x="1051338" y="2810883"/>
            <a:ext cx="2263800" cy="49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 Xia	 SWE1709204</a:t>
            </a:r>
          </a:p>
          <a:p>
            <a:pPr marL="0" lvl="0" indent="0" algn="l" rtl="0">
              <a:spcBef>
                <a:spcPts val="0"/>
              </a:spcBef>
              <a:spcAft>
                <a:spcPts val="0"/>
              </a:spcAft>
              <a:buNone/>
            </a:pPr>
            <a:r>
              <a:rPr lang="en" dirty="0"/>
              <a:t>Huang Jiaqi SWE1709151</a:t>
            </a:r>
          </a:p>
          <a:p>
            <a:pPr marL="0" lvl="0" indent="0" algn="l" rtl="0">
              <a:spcBef>
                <a:spcPts val="0"/>
              </a:spcBef>
              <a:spcAft>
                <a:spcPts val="0"/>
              </a:spcAft>
              <a:buNone/>
            </a:pPr>
            <a:r>
              <a:rPr lang="en" dirty="0"/>
              <a:t>Sun Ruitao  SWE1709346</a:t>
            </a:r>
            <a:endParaRPr dirty="0"/>
          </a:p>
        </p:txBody>
      </p:sp>
      <p:sp>
        <p:nvSpPr>
          <p:cNvPr id="48" name="Google Shape;48;p15"/>
          <p:cNvSpPr/>
          <p:nvPr/>
        </p:nvSpPr>
        <p:spPr>
          <a:xfrm flipH="1">
            <a:off x="9763072" y="3720733"/>
            <a:ext cx="78271" cy="104824"/>
          </a:xfrm>
          <a:custGeom>
            <a:avLst/>
            <a:gdLst/>
            <a:ahLst/>
            <a:cxnLst/>
            <a:rect l="l" t="t" r="r" b="b"/>
            <a:pathLst>
              <a:path w="1126" h="1508" extrusionOk="0">
                <a:moveTo>
                  <a:pt x="0" y="1"/>
                </a:moveTo>
                <a:lnTo>
                  <a:pt x="0" y="1"/>
                </a:lnTo>
                <a:cubicBezTo>
                  <a:pt x="362" y="503"/>
                  <a:pt x="744" y="1005"/>
                  <a:pt x="1126" y="1508"/>
                </a:cubicBezTo>
                <a:lnTo>
                  <a:pt x="1126" y="1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15"/>
          <p:cNvGrpSpPr/>
          <p:nvPr/>
        </p:nvGrpSpPr>
        <p:grpSpPr>
          <a:xfrm>
            <a:off x="4507964" y="-14027"/>
            <a:ext cx="4003540" cy="4801093"/>
            <a:chOff x="4507964" y="-14027"/>
            <a:chExt cx="4003540" cy="4801093"/>
          </a:xfrm>
        </p:grpSpPr>
        <p:sp>
          <p:nvSpPr>
            <p:cNvPr id="50" name="Google Shape;50;p15"/>
            <p:cNvSpPr/>
            <p:nvPr/>
          </p:nvSpPr>
          <p:spPr>
            <a:xfrm>
              <a:off x="6035064" y="1850191"/>
              <a:ext cx="850674" cy="886244"/>
            </a:xfrm>
            <a:custGeom>
              <a:avLst/>
              <a:gdLst/>
              <a:ahLst/>
              <a:cxnLst/>
              <a:rect l="l" t="t" r="r" b="b"/>
              <a:pathLst>
                <a:path w="15856" h="16519" extrusionOk="0">
                  <a:moveTo>
                    <a:pt x="945" y="0"/>
                  </a:moveTo>
                  <a:cubicBezTo>
                    <a:pt x="322" y="2130"/>
                    <a:pt x="0" y="4361"/>
                    <a:pt x="0" y="6571"/>
                  </a:cubicBezTo>
                  <a:cubicBezTo>
                    <a:pt x="0" y="9264"/>
                    <a:pt x="1025" y="12720"/>
                    <a:pt x="2633" y="16518"/>
                  </a:cubicBezTo>
                  <a:lnTo>
                    <a:pt x="15855" y="16518"/>
                  </a:lnTo>
                  <a:cubicBezTo>
                    <a:pt x="10610" y="12700"/>
                    <a:pt x="9224" y="5486"/>
                    <a:pt x="12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7659756" y="1850191"/>
              <a:ext cx="851747" cy="886244"/>
            </a:xfrm>
            <a:custGeom>
              <a:avLst/>
              <a:gdLst/>
              <a:ahLst/>
              <a:cxnLst/>
              <a:rect l="l" t="t" r="r" b="b"/>
              <a:pathLst>
                <a:path w="15876" h="16519" extrusionOk="0">
                  <a:moveTo>
                    <a:pt x="3155" y="0"/>
                  </a:moveTo>
                  <a:cubicBezTo>
                    <a:pt x="4401" y="1969"/>
                    <a:pt x="5064" y="4260"/>
                    <a:pt x="5064" y="6571"/>
                  </a:cubicBezTo>
                  <a:cubicBezTo>
                    <a:pt x="5064" y="10510"/>
                    <a:pt x="3195" y="14207"/>
                    <a:pt x="0" y="16518"/>
                  </a:cubicBezTo>
                  <a:lnTo>
                    <a:pt x="13243" y="16518"/>
                  </a:lnTo>
                  <a:cubicBezTo>
                    <a:pt x="14850" y="12720"/>
                    <a:pt x="15875" y="9264"/>
                    <a:pt x="15875" y="6571"/>
                  </a:cubicBezTo>
                  <a:cubicBezTo>
                    <a:pt x="15875" y="4361"/>
                    <a:pt x="15554" y="2130"/>
                    <a:pt x="14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176272" y="2736393"/>
              <a:ext cx="2193963" cy="885118"/>
            </a:xfrm>
            <a:custGeom>
              <a:avLst/>
              <a:gdLst/>
              <a:ahLst/>
              <a:cxnLst/>
              <a:rect l="l" t="t" r="r" b="b"/>
              <a:pathLst>
                <a:path w="40894" h="16498" extrusionOk="0">
                  <a:moveTo>
                    <a:pt x="1" y="0"/>
                  </a:moveTo>
                  <a:cubicBezTo>
                    <a:pt x="2251" y="5265"/>
                    <a:pt x="5647" y="11173"/>
                    <a:pt x="9023" y="16498"/>
                  </a:cubicBezTo>
                  <a:lnTo>
                    <a:pt x="31871" y="16498"/>
                  </a:lnTo>
                  <a:cubicBezTo>
                    <a:pt x="35267" y="11173"/>
                    <a:pt x="38643" y="5265"/>
                    <a:pt x="40894" y="0"/>
                  </a:cubicBezTo>
                  <a:lnTo>
                    <a:pt x="27651" y="0"/>
                  </a:lnTo>
                  <a:cubicBezTo>
                    <a:pt x="25586" y="1509"/>
                    <a:pt x="23090" y="2331"/>
                    <a:pt x="20549" y="2331"/>
                  </a:cubicBezTo>
                  <a:cubicBezTo>
                    <a:pt x="20519" y="2331"/>
                    <a:pt x="20488" y="2331"/>
                    <a:pt x="20457" y="2331"/>
                  </a:cubicBezTo>
                  <a:cubicBezTo>
                    <a:pt x="20426" y="2331"/>
                    <a:pt x="20395" y="2331"/>
                    <a:pt x="20365" y="2331"/>
                  </a:cubicBezTo>
                  <a:cubicBezTo>
                    <a:pt x="17805" y="2331"/>
                    <a:pt x="15308" y="1509"/>
                    <a:pt x="13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6660358" y="3621470"/>
              <a:ext cx="1225849" cy="886244"/>
            </a:xfrm>
            <a:custGeom>
              <a:avLst/>
              <a:gdLst/>
              <a:ahLst/>
              <a:cxnLst/>
              <a:rect l="l" t="t" r="r" b="b"/>
              <a:pathLst>
                <a:path w="22849" h="16519" extrusionOk="0">
                  <a:moveTo>
                    <a:pt x="0" y="1"/>
                  </a:moveTo>
                  <a:cubicBezTo>
                    <a:pt x="5727" y="9064"/>
                    <a:pt x="11414" y="16519"/>
                    <a:pt x="11414" y="16519"/>
                  </a:cubicBezTo>
                  <a:cubicBezTo>
                    <a:pt x="11414" y="16519"/>
                    <a:pt x="17121" y="9064"/>
                    <a:pt x="22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4507964" y="-14027"/>
              <a:ext cx="2769797" cy="4801093"/>
            </a:xfrm>
            <a:custGeom>
              <a:avLst/>
              <a:gdLst/>
              <a:ahLst/>
              <a:cxnLst/>
              <a:rect l="l" t="t" r="r" b="b"/>
              <a:pathLst>
                <a:path w="97331" h="168711" extrusionOk="0">
                  <a:moveTo>
                    <a:pt x="0" y="0"/>
                  </a:moveTo>
                  <a:lnTo>
                    <a:pt x="21441" y="30696"/>
                  </a:lnTo>
                  <a:lnTo>
                    <a:pt x="13745" y="128174"/>
                  </a:lnTo>
                  <a:lnTo>
                    <a:pt x="55563" y="134053"/>
                  </a:lnTo>
                  <a:lnTo>
                    <a:pt x="49662" y="165308"/>
                  </a:lnTo>
                  <a:lnTo>
                    <a:pt x="76857" y="168711"/>
                  </a:lnTo>
                  <a:lnTo>
                    <a:pt x="97331" y="158478"/>
                  </a:lnTo>
                </a:path>
              </a:pathLst>
            </a:custGeom>
            <a:noFill/>
            <a:ln w="28575" cap="flat" cmpd="sng">
              <a:solidFill>
                <a:schemeClr val="accent6"/>
              </a:solidFill>
              <a:prstDash val="dash"/>
              <a:round/>
              <a:headEnd type="none" w="med" len="med"/>
              <a:tailEnd type="none" w="med" len="med"/>
            </a:ln>
          </p:spPr>
        </p:sp>
        <p:sp>
          <p:nvSpPr>
            <p:cNvPr id="55" name="Google Shape;55;p15"/>
            <p:cNvSpPr/>
            <p:nvPr/>
          </p:nvSpPr>
          <p:spPr>
            <a:xfrm>
              <a:off x="6085710" y="965061"/>
              <a:ext cx="2375086" cy="885171"/>
            </a:xfrm>
            <a:custGeom>
              <a:avLst/>
              <a:gdLst/>
              <a:ahLst/>
              <a:cxnLst/>
              <a:rect l="l" t="t" r="r" b="b"/>
              <a:pathLst>
                <a:path w="44270" h="16499" extrusionOk="0">
                  <a:moveTo>
                    <a:pt x="22145" y="0"/>
                  </a:moveTo>
                  <a:cubicBezTo>
                    <a:pt x="11917" y="0"/>
                    <a:pt x="2914" y="6712"/>
                    <a:pt x="1" y="16498"/>
                  </a:cubicBezTo>
                  <a:lnTo>
                    <a:pt x="11776" y="16498"/>
                  </a:lnTo>
                  <a:cubicBezTo>
                    <a:pt x="14027" y="12961"/>
                    <a:pt x="17925" y="10791"/>
                    <a:pt x="22125" y="10791"/>
                  </a:cubicBezTo>
                  <a:cubicBezTo>
                    <a:pt x="26345" y="10791"/>
                    <a:pt x="30243" y="12941"/>
                    <a:pt x="32494" y="16498"/>
                  </a:cubicBezTo>
                  <a:lnTo>
                    <a:pt x="44270" y="16498"/>
                  </a:lnTo>
                  <a:cubicBezTo>
                    <a:pt x="41356" y="6712"/>
                    <a:pt x="32353" y="0"/>
                    <a:pt x="22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grpSp>
        <p:nvGrpSpPr>
          <p:cNvPr id="14" name="Google Shape;1999;p38">
            <a:extLst>
              <a:ext uri="{FF2B5EF4-FFF2-40B4-BE49-F238E27FC236}">
                <a16:creationId xmlns:a16="http://schemas.microsoft.com/office/drawing/2014/main" id="{873DBC29-EEF4-4734-AD31-9D697D96C2EE}"/>
              </a:ext>
            </a:extLst>
          </p:cNvPr>
          <p:cNvGrpSpPr/>
          <p:nvPr/>
        </p:nvGrpSpPr>
        <p:grpSpPr>
          <a:xfrm>
            <a:off x="-627573" y="1780863"/>
            <a:ext cx="4622509" cy="790887"/>
            <a:chOff x="4547503" y="1851549"/>
            <a:chExt cx="4622509" cy="790887"/>
          </a:xfrm>
        </p:grpSpPr>
        <p:grpSp>
          <p:nvGrpSpPr>
            <p:cNvPr id="15" name="Google Shape;2000;p38">
              <a:extLst>
                <a:ext uri="{FF2B5EF4-FFF2-40B4-BE49-F238E27FC236}">
                  <a16:creationId xmlns:a16="http://schemas.microsoft.com/office/drawing/2014/main" id="{7EBC5821-1574-44EA-8BEF-1C0B74DDCB51}"/>
                </a:ext>
              </a:extLst>
            </p:cNvPr>
            <p:cNvGrpSpPr/>
            <p:nvPr/>
          </p:nvGrpSpPr>
          <p:grpSpPr>
            <a:xfrm>
              <a:off x="4547503" y="1851549"/>
              <a:ext cx="4622509" cy="790887"/>
              <a:chOff x="4547503" y="1851549"/>
              <a:chExt cx="4622509" cy="790887"/>
            </a:xfrm>
          </p:grpSpPr>
          <p:sp>
            <p:nvSpPr>
              <p:cNvPr id="19" name="Google Shape;2001;p38">
                <a:extLst>
                  <a:ext uri="{FF2B5EF4-FFF2-40B4-BE49-F238E27FC236}">
                    <a16:creationId xmlns:a16="http://schemas.microsoft.com/office/drawing/2014/main" id="{1392E9F3-A2C4-4107-B747-D16CBB64EFC7}"/>
                  </a:ext>
                </a:extLst>
              </p:cNvPr>
              <p:cNvSpPr txBox="1"/>
              <p:nvPr/>
            </p:nvSpPr>
            <p:spPr>
              <a:xfrm>
                <a:off x="5617230" y="1881637"/>
                <a:ext cx="3552782" cy="760799"/>
              </a:xfrm>
              <a:prstGeom prst="rect">
                <a:avLst/>
              </a:prstGeom>
              <a:noFill/>
              <a:ln>
                <a:noFill/>
              </a:ln>
            </p:spPr>
            <p:txBody>
              <a:bodyPr spcFirstLastPara="1" wrap="square" lIns="91425" tIns="91425" rIns="91425" bIns="91425" anchor="ctr" anchorCtr="0">
                <a:noAutofit/>
              </a:bodyPr>
              <a:lstStyle/>
              <a:p>
                <a:r>
                  <a:rPr lang="zh-CN" altLang="en-US" sz="1100" dirty="0"/>
                  <a:t>https://www.trackcorona.live/map</a:t>
                </a:r>
              </a:p>
            </p:txBody>
          </p:sp>
          <p:sp>
            <p:nvSpPr>
              <p:cNvPr id="20" name="Google Shape;2002;p38">
                <a:extLst>
                  <a:ext uri="{FF2B5EF4-FFF2-40B4-BE49-F238E27FC236}">
                    <a16:creationId xmlns:a16="http://schemas.microsoft.com/office/drawing/2014/main" id="{E2F7B2CD-68FE-4773-829C-9F8D89EE0B65}"/>
                  </a:ext>
                </a:extLst>
              </p:cNvPr>
              <p:cNvSpPr txBox="1"/>
              <p:nvPr/>
            </p:nvSpPr>
            <p:spPr>
              <a:xfrm>
                <a:off x="4547503" y="1851549"/>
                <a:ext cx="2368800" cy="313800"/>
              </a:xfrm>
              <a:prstGeom prst="rect">
                <a:avLst/>
              </a:prstGeom>
              <a:noFill/>
              <a:ln>
                <a:noFill/>
              </a:ln>
            </p:spPr>
            <p:txBody>
              <a:bodyPr spcFirstLastPara="1" wrap="square" lIns="91425" tIns="91425" rIns="91425" bIns="91425" anchor="ctr" anchorCtr="0">
                <a:noAutofit/>
              </a:bodyPr>
              <a:lstStyle/>
              <a:p>
                <a:pPr lvl="0" algn="r"/>
                <a:r>
                  <a:rPr lang="en-US" sz="1800" dirty="0" err="1">
                    <a:solidFill>
                      <a:schemeClr val="accent5"/>
                    </a:solidFill>
                    <a:latin typeface="Fira Sans Extra Condensed Medium"/>
                    <a:ea typeface="Fira Sans Extra Condensed Medium"/>
                    <a:cs typeface="Fira Sans Extra Condensed Medium"/>
                    <a:sym typeface="Fira Sans Extra Condensed Medium"/>
                  </a:rPr>
                  <a:t>T</a:t>
                </a:r>
                <a:r>
                  <a:rPr lang="en-US" altLang="zh-CN" sz="1800" dirty="0" err="1">
                    <a:solidFill>
                      <a:schemeClr val="accent5"/>
                    </a:solidFill>
                    <a:latin typeface="Fira Sans Extra Condensed Medium"/>
                    <a:ea typeface="Fira Sans Extra Condensed Medium"/>
                    <a:cs typeface="Fira Sans Extra Condensed Medium"/>
                    <a:sym typeface="Fira Sans Extra Condensed Medium"/>
                  </a:rPr>
                  <a:t>rackCorona</a:t>
                </a:r>
                <a:r>
                  <a:rPr lang="en-US" sz="1800" dirty="0">
                    <a:solidFill>
                      <a:schemeClr val="accent5"/>
                    </a:solidFill>
                    <a:latin typeface="Fira Sans Extra Condensed Medium"/>
                    <a:ea typeface="Fira Sans Extra Condensed Medium"/>
                    <a:cs typeface="Fira Sans Extra Condensed Medium"/>
                    <a:sym typeface="Fira Sans Extra Condensed Medium"/>
                  </a:rPr>
                  <a:t>:</a:t>
                </a:r>
                <a:endParaRPr sz="1800" dirty="0">
                  <a:solidFill>
                    <a:schemeClr val="accent5"/>
                  </a:solidFill>
                  <a:latin typeface="Fira Sans Extra Condensed Medium"/>
                  <a:ea typeface="Fira Sans Extra Condensed Medium"/>
                  <a:cs typeface="Fira Sans Extra Condensed Medium"/>
                  <a:sym typeface="Fira Sans Extra Condensed Medium"/>
                </a:endParaRPr>
              </a:p>
            </p:txBody>
          </p:sp>
        </p:grpSp>
        <p:cxnSp>
          <p:nvCxnSpPr>
            <p:cNvPr id="18" name="Google Shape;2009;p38">
              <a:extLst>
                <a:ext uri="{FF2B5EF4-FFF2-40B4-BE49-F238E27FC236}">
                  <a16:creationId xmlns:a16="http://schemas.microsoft.com/office/drawing/2014/main" id="{BA9450F9-2701-4729-9B3A-34165BE429B1}"/>
                </a:ext>
              </a:extLst>
            </p:cNvPr>
            <p:cNvCxnSpPr/>
            <p:nvPr/>
          </p:nvCxnSpPr>
          <p:spPr>
            <a:xfrm rot="10800000">
              <a:off x="5737349" y="2487432"/>
              <a:ext cx="2651700" cy="0"/>
            </a:xfrm>
            <a:prstGeom prst="straightConnector1">
              <a:avLst/>
            </a:prstGeom>
            <a:noFill/>
            <a:ln w="19050" cap="flat" cmpd="sng">
              <a:solidFill>
                <a:schemeClr val="accent5"/>
              </a:solidFill>
              <a:prstDash val="dash"/>
              <a:round/>
              <a:headEnd type="none" w="med" len="med"/>
              <a:tailEnd type="oval" w="med" len="med"/>
            </a:ln>
          </p:spPr>
        </p:cxnSp>
      </p:grpSp>
      <p:sp>
        <p:nvSpPr>
          <p:cNvPr id="1975" name="Google Shape;1975;p38"/>
          <p:cNvSpPr txBox="1">
            <a:spLocks noGrp="1"/>
          </p:cNvSpPr>
          <p:nvPr>
            <p:ph type="title"/>
          </p:nvPr>
        </p:nvSpPr>
        <p:spPr>
          <a:xfrm>
            <a:off x="1548736" y="316817"/>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a:t>
            </a:r>
            <a:r>
              <a:rPr lang="en-US" dirty="0"/>
              <a:t>s and Li</a:t>
            </a:r>
            <a:r>
              <a:rPr lang="en-US" altLang="zh-CN" dirty="0"/>
              <a:t>braries</a:t>
            </a:r>
            <a:endParaRPr dirty="0"/>
          </a:p>
        </p:txBody>
      </p:sp>
      <p:pic>
        <p:nvPicPr>
          <p:cNvPr id="6" name="图片 5">
            <a:extLst>
              <a:ext uri="{FF2B5EF4-FFF2-40B4-BE49-F238E27FC236}">
                <a16:creationId xmlns:a16="http://schemas.microsoft.com/office/drawing/2014/main" id="{B27BC3DE-2813-4F28-838B-69D0DAA15EF5}"/>
              </a:ext>
            </a:extLst>
          </p:cNvPr>
          <p:cNvPicPr>
            <a:picLocks noChangeAspect="1"/>
          </p:cNvPicPr>
          <p:nvPr/>
        </p:nvPicPr>
        <p:blipFill rotWithShape="1">
          <a:blip r:embed="rId3"/>
          <a:srcRect l="401" r="1136" b="947"/>
          <a:stretch/>
        </p:blipFill>
        <p:spPr>
          <a:xfrm>
            <a:off x="2746583" y="913711"/>
            <a:ext cx="5361037" cy="36260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17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1847395" y="340993"/>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a:t>
            </a:r>
            <a:r>
              <a:rPr lang="en-US" dirty="0"/>
              <a:t>s and Li</a:t>
            </a:r>
            <a:r>
              <a:rPr lang="en-US" altLang="zh-CN" dirty="0"/>
              <a:t>braries</a:t>
            </a:r>
            <a:endParaRPr dirty="0"/>
          </a:p>
        </p:txBody>
      </p:sp>
      <p:grpSp>
        <p:nvGrpSpPr>
          <p:cNvPr id="2" name="组合 1">
            <a:extLst>
              <a:ext uri="{FF2B5EF4-FFF2-40B4-BE49-F238E27FC236}">
                <a16:creationId xmlns:a16="http://schemas.microsoft.com/office/drawing/2014/main" id="{CB506ED5-9865-4AE9-935E-4E89754BBE68}"/>
              </a:ext>
            </a:extLst>
          </p:cNvPr>
          <p:cNvGrpSpPr/>
          <p:nvPr/>
        </p:nvGrpSpPr>
        <p:grpSpPr>
          <a:xfrm>
            <a:off x="3803820" y="1067274"/>
            <a:ext cx="4245483" cy="1277651"/>
            <a:chOff x="2944093" y="1573615"/>
            <a:chExt cx="5882268" cy="1770780"/>
          </a:xfrm>
        </p:grpSpPr>
        <p:pic>
          <p:nvPicPr>
            <p:cNvPr id="3" name="图片 2">
              <a:extLst>
                <a:ext uri="{FF2B5EF4-FFF2-40B4-BE49-F238E27FC236}">
                  <a16:creationId xmlns:a16="http://schemas.microsoft.com/office/drawing/2014/main" id="{2684A63F-D203-4FE9-8FF7-6D05625F7F19}"/>
                </a:ext>
              </a:extLst>
            </p:cNvPr>
            <p:cNvPicPr>
              <a:picLocks noChangeAspect="1"/>
            </p:cNvPicPr>
            <p:nvPr/>
          </p:nvPicPr>
          <p:blipFill rotWithShape="1">
            <a:blip r:embed="rId3"/>
            <a:srcRect b="88629"/>
            <a:stretch/>
          </p:blipFill>
          <p:spPr>
            <a:xfrm>
              <a:off x="2944093" y="1573615"/>
              <a:ext cx="5882268" cy="584880"/>
            </a:xfrm>
            <a:prstGeom prst="rect">
              <a:avLst/>
            </a:prstGeom>
            <a:ln>
              <a:noFill/>
            </a:ln>
            <a:effectLst>
              <a:outerShdw blurRad="292100" dist="139700" dir="2700000" algn="tl" rotWithShape="0">
                <a:srgbClr val="333333">
                  <a:alpha val="65000"/>
                </a:srgbClr>
              </a:outerShdw>
            </a:effectLst>
          </p:spPr>
        </p:pic>
        <p:pic>
          <p:nvPicPr>
            <p:cNvPr id="34" name="图片 33">
              <a:extLst>
                <a:ext uri="{FF2B5EF4-FFF2-40B4-BE49-F238E27FC236}">
                  <a16:creationId xmlns:a16="http://schemas.microsoft.com/office/drawing/2014/main" id="{88FEFB3F-3255-4574-8E6B-1C2EEAF58399}"/>
                </a:ext>
              </a:extLst>
            </p:cNvPr>
            <p:cNvPicPr>
              <a:picLocks noChangeAspect="1"/>
            </p:cNvPicPr>
            <p:nvPr/>
          </p:nvPicPr>
          <p:blipFill rotWithShape="1">
            <a:blip r:embed="rId3"/>
            <a:srcRect t="75881"/>
            <a:stretch/>
          </p:blipFill>
          <p:spPr>
            <a:xfrm>
              <a:off x="2944093" y="2103830"/>
              <a:ext cx="5882268" cy="1240565"/>
            </a:xfrm>
            <a:prstGeom prst="rect">
              <a:avLst/>
            </a:prstGeom>
            <a:ln>
              <a:noFill/>
            </a:ln>
            <a:effectLst>
              <a:outerShdw blurRad="292100" dist="139700" dir="2700000" algn="tl" rotWithShape="0">
                <a:srgbClr val="333333">
                  <a:alpha val="65000"/>
                </a:srgbClr>
              </a:outerShdw>
            </a:effectLst>
          </p:spPr>
        </p:pic>
      </p:grpSp>
      <p:sp>
        <p:nvSpPr>
          <p:cNvPr id="35" name="Google Shape;2002;p38">
            <a:extLst>
              <a:ext uri="{FF2B5EF4-FFF2-40B4-BE49-F238E27FC236}">
                <a16:creationId xmlns:a16="http://schemas.microsoft.com/office/drawing/2014/main" id="{B309A446-5C95-4F63-B16B-49CDE2F97326}"/>
              </a:ext>
            </a:extLst>
          </p:cNvPr>
          <p:cNvSpPr txBox="1"/>
          <p:nvPr/>
        </p:nvSpPr>
        <p:spPr>
          <a:xfrm>
            <a:off x="1121273" y="1067274"/>
            <a:ext cx="2141184" cy="313800"/>
          </a:xfrm>
          <a:prstGeom prst="rect">
            <a:avLst/>
          </a:prstGeom>
          <a:noFill/>
          <a:ln>
            <a:noFill/>
          </a:ln>
        </p:spPr>
        <p:txBody>
          <a:bodyPr spcFirstLastPara="1" wrap="square" lIns="91425" tIns="91425" rIns="91425" bIns="91425" anchor="ctr" anchorCtr="0">
            <a:noAutofit/>
          </a:bodyPr>
          <a:lstStyle/>
          <a:p>
            <a:pPr lvl="0"/>
            <a:r>
              <a:rPr lang="en-US" sz="2000" dirty="0">
                <a:solidFill>
                  <a:schemeClr val="accent5"/>
                </a:solidFill>
                <a:latin typeface="Fira Sans Extra Condensed Medium"/>
                <a:ea typeface="Fira Sans Extra Condensed Medium"/>
                <a:cs typeface="Fira Sans Extra Condensed Medium"/>
                <a:sym typeface="Fira Sans Extra Condensed Medium"/>
              </a:rPr>
              <a:t>1. Material Dialog</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6" name="Google Shape;2013;p38">
            <a:extLst>
              <a:ext uri="{FF2B5EF4-FFF2-40B4-BE49-F238E27FC236}">
                <a16:creationId xmlns:a16="http://schemas.microsoft.com/office/drawing/2014/main" id="{59B15333-F590-4008-9894-9C6BD835173D}"/>
              </a:ext>
            </a:extLst>
          </p:cNvPr>
          <p:cNvSpPr txBox="1"/>
          <p:nvPr/>
        </p:nvSpPr>
        <p:spPr>
          <a:xfrm>
            <a:off x="1122965" y="1696947"/>
            <a:ext cx="1618670" cy="313800"/>
          </a:xfrm>
          <a:prstGeom prst="rect">
            <a:avLst/>
          </a:prstGeom>
          <a:noFill/>
          <a:ln>
            <a:noFill/>
          </a:ln>
        </p:spPr>
        <p:txBody>
          <a:bodyPr spcFirstLastPara="1" wrap="square" lIns="91425" tIns="91425" rIns="91425" bIns="91425" anchor="ctr" anchorCtr="0">
            <a:noAutofit/>
          </a:bodyPr>
          <a:lstStyle/>
          <a:p>
            <a:pPr lvl="0"/>
            <a:r>
              <a:rPr lang="en-US" sz="2000" dirty="0">
                <a:solidFill>
                  <a:schemeClr val="accent4"/>
                </a:solidFill>
                <a:latin typeface="Fira Sans Extra Condensed Medium"/>
                <a:ea typeface="Fira Sans Extra Condensed Medium"/>
                <a:cs typeface="Fira Sans Extra Condensed Medium"/>
                <a:sym typeface="Fira Sans Extra Condensed Medium"/>
              </a:rPr>
              <a:t>2. Take Photo</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37" name="Google Shape;1990;p38">
            <a:extLst>
              <a:ext uri="{FF2B5EF4-FFF2-40B4-BE49-F238E27FC236}">
                <a16:creationId xmlns:a16="http://schemas.microsoft.com/office/drawing/2014/main" id="{06893F14-6391-48CB-ADD7-37D7721C95F5}"/>
              </a:ext>
            </a:extLst>
          </p:cNvPr>
          <p:cNvSpPr txBox="1"/>
          <p:nvPr/>
        </p:nvSpPr>
        <p:spPr>
          <a:xfrm>
            <a:off x="1122965" y="2326620"/>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3. QR Code Scanner</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pic>
        <p:nvPicPr>
          <p:cNvPr id="5" name="图片 4">
            <a:extLst>
              <a:ext uri="{FF2B5EF4-FFF2-40B4-BE49-F238E27FC236}">
                <a16:creationId xmlns:a16="http://schemas.microsoft.com/office/drawing/2014/main" id="{40E9130A-4A4B-48B8-ACB8-37962135AE8F}"/>
              </a:ext>
            </a:extLst>
          </p:cNvPr>
          <p:cNvPicPr>
            <a:picLocks noChangeAspect="1"/>
          </p:cNvPicPr>
          <p:nvPr/>
        </p:nvPicPr>
        <p:blipFill>
          <a:blip r:embed="rId4"/>
          <a:stretch>
            <a:fillRect/>
          </a:stretch>
        </p:blipFill>
        <p:spPr>
          <a:xfrm>
            <a:off x="5457340" y="2571750"/>
            <a:ext cx="938441" cy="2078788"/>
          </a:xfrm>
          <a:prstGeom prst="rect">
            <a:avLst/>
          </a:prstGeom>
        </p:spPr>
      </p:pic>
      <p:pic>
        <p:nvPicPr>
          <p:cNvPr id="7" name="图片 6">
            <a:extLst>
              <a:ext uri="{FF2B5EF4-FFF2-40B4-BE49-F238E27FC236}">
                <a16:creationId xmlns:a16="http://schemas.microsoft.com/office/drawing/2014/main" id="{36E74CB6-79E9-4E0C-A06A-C8F82E0B2C24}"/>
              </a:ext>
            </a:extLst>
          </p:cNvPr>
          <p:cNvPicPr>
            <a:picLocks noChangeAspect="1"/>
          </p:cNvPicPr>
          <p:nvPr/>
        </p:nvPicPr>
        <p:blipFill>
          <a:blip r:embed="rId5"/>
          <a:stretch>
            <a:fillRect/>
          </a:stretch>
        </p:blipFill>
        <p:spPr>
          <a:xfrm>
            <a:off x="3803820" y="2571750"/>
            <a:ext cx="979550" cy="2078788"/>
          </a:xfrm>
          <a:prstGeom prst="rect">
            <a:avLst/>
          </a:prstGeom>
        </p:spPr>
      </p:pic>
      <p:pic>
        <p:nvPicPr>
          <p:cNvPr id="13" name="图片 6">
            <a:extLst>
              <a:ext uri="{FF2B5EF4-FFF2-40B4-BE49-F238E27FC236}">
                <a16:creationId xmlns:a16="http://schemas.microsoft.com/office/drawing/2014/main" id="{1EF763A7-9433-4475-B475-6AAF48CC196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8200" y="2571750"/>
            <a:ext cx="1008500" cy="2078788"/>
          </a:xfrm>
          <a:prstGeom prst="rect">
            <a:avLst/>
          </a:prstGeom>
          <a:noFill/>
          <a:ln>
            <a:noFill/>
          </a:ln>
        </p:spPr>
      </p:pic>
    </p:spTree>
    <p:extLst>
      <p:ext uri="{BB962C8B-B14F-4D97-AF65-F5344CB8AC3E}">
        <p14:creationId xmlns:p14="http://schemas.microsoft.com/office/powerpoint/2010/main" val="428378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a:t>
            </a:r>
            <a:endParaRPr dirty="0"/>
          </a:p>
        </p:txBody>
      </p:sp>
      <p:pic>
        <p:nvPicPr>
          <p:cNvPr id="3" name="图片 2">
            <a:extLst>
              <a:ext uri="{FF2B5EF4-FFF2-40B4-BE49-F238E27FC236}">
                <a16:creationId xmlns:a16="http://schemas.microsoft.com/office/drawing/2014/main" id="{132E855E-9644-4B61-9AA7-23C913FC3F4D}"/>
              </a:ext>
            </a:extLst>
          </p:cNvPr>
          <p:cNvPicPr>
            <a:picLocks noChangeAspect="1"/>
          </p:cNvPicPr>
          <p:nvPr/>
        </p:nvPicPr>
        <p:blipFill rotWithShape="1">
          <a:blip r:embed="rId3"/>
          <a:srcRect b="12450"/>
          <a:stretch/>
        </p:blipFill>
        <p:spPr>
          <a:xfrm>
            <a:off x="1222859" y="1031027"/>
            <a:ext cx="3650336" cy="3555260"/>
          </a:xfrm>
          <a:prstGeom prst="rect">
            <a:avLst/>
          </a:prstGeom>
          <a:ln>
            <a:noFill/>
          </a:ln>
          <a:effectLst>
            <a:outerShdw blurRad="292100" dist="139700" dir="2700000" algn="tl" rotWithShape="0">
              <a:srgbClr val="333333">
                <a:alpha val="65000"/>
              </a:srgbClr>
            </a:outerShdw>
          </a:effectLst>
        </p:spPr>
      </p:pic>
      <p:pic>
        <p:nvPicPr>
          <p:cNvPr id="1026" name="Picture 2" descr="Alibaba Cloud – Medium">
            <a:extLst>
              <a:ext uri="{FF2B5EF4-FFF2-40B4-BE49-F238E27FC236}">
                <a16:creationId xmlns:a16="http://schemas.microsoft.com/office/drawing/2014/main" id="{61010AFA-A735-45FB-B154-CE7E00DDA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195" y="1177624"/>
            <a:ext cx="3486175" cy="278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41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pic>
        <p:nvPicPr>
          <p:cNvPr id="23" name="Picture 43" descr="A picture containing text, row, bunch, different&#10;&#10;Description automatically generated">
            <a:extLst>
              <a:ext uri="{FF2B5EF4-FFF2-40B4-BE49-F238E27FC236}">
                <a16:creationId xmlns:a16="http://schemas.microsoft.com/office/drawing/2014/main" id="{8D977FD3-9480-432C-A5E3-45EC6DD8112C}"/>
              </a:ext>
            </a:extLst>
          </p:cNvPr>
          <p:cNvPicPr/>
          <p:nvPr/>
        </p:nvPicPr>
        <p:blipFill>
          <a:blip r:embed="rId3">
            <a:extLst>
              <a:ext uri="{28A0092B-C50C-407E-A947-70E740481C1C}">
                <a14:useLocalDpi xmlns:a14="http://schemas.microsoft.com/office/drawing/2010/main" val="0"/>
              </a:ext>
            </a:extLst>
          </a:blip>
          <a:stretch>
            <a:fillRect/>
          </a:stretch>
        </p:blipFill>
        <p:spPr>
          <a:xfrm>
            <a:off x="4088962" y="108406"/>
            <a:ext cx="4784205" cy="4911030"/>
          </a:xfrm>
          <a:prstGeom prst="rect">
            <a:avLst/>
          </a:prstGeom>
        </p:spPr>
      </p:pic>
      <p:sp>
        <p:nvSpPr>
          <p:cNvPr id="24" name="Google Shape;1975;p38">
            <a:extLst>
              <a:ext uri="{FF2B5EF4-FFF2-40B4-BE49-F238E27FC236}">
                <a16:creationId xmlns:a16="http://schemas.microsoft.com/office/drawing/2014/main" id="{AAD4DCFE-768F-41E6-BF3B-4BBB5DE8B0B9}"/>
              </a:ext>
            </a:extLst>
          </p:cNvPr>
          <p:cNvSpPr txBox="1">
            <a:spLocks noGrp="1"/>
          </p:cNvSpPr>
          <p:nvPr>
            <p:ph type="title"/>
          </p:nvPr>
        </p:nvSpPr>
        <p:spPr>
          <a:xfrm>
            <a:off x="186084" y="606250"/>
            <a:ext cx="3634945"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Application Flow Chart</a:t>
            </a:r>
            <a:endParaRPr dirty="0"/>
          </a:p>
        </p:txBody>
      </p:sp>
      <p:sp>
        <p:nvSpPr>
          <p:cNvPr id="61" name="Google Shape;2002;p38">
            <a:extLst>
              <a:ext uri="{FF2B5EF4-FFF2-40B4-BE49-F238E27FC236}">
                <a16:creationId xmlns:a16="http://schemas.microsoft.com/office/drawing/2014/main" id="{58018F0F-A977-48DA-AE27-75C3ABFCBDBF}"/>
              </a:ext>
            </a:extLst>
          </p:cNvPr>
          <p:cNvSpPr txBox="1"/>
          <p:nvPr/>
        </p:nvSpPr>
        <p:spPr>
          <a:xfrm>
            <a:off x="715026" y="1344560"/>
            <a:ext cx="3373936" cy="31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accent5"/>
                </a:solidFill>
                <a:latin typeface="Fira Sans Extra Condensed Medium"/>
                <a:ea typeface="Fira Sans Extra Condensed Medium"/>
                <a:cs typeface="Fira Sans Extra Condensed Medium"/>
                <a:sym typeface="Fira Sans Extra Condensed Medium"/>
              </a:rPr>
              <a:t>Login -&gt; Regiseration -&gt; User Profile</a:t>
            </a:r>
            <a:endParaRPr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62" name="Google Shape;2002;p38">
            <a:extLst>
              <a:ext uri="{FF2B5EF4-FFF2-40B4-BE49-F238E27FC236}">
                <a16:creationId xmlns:a16="http://schemas.microsoft.com/office/drawing/2014/main" id="{73B270DE-DECC-4869-B10F-169E4F33FB7D}"/>
              </a:ext>
            </a:extLst>
          </p:cNvPr>
          <p:cNvSpPr txBox="1"/>
          <p:nvPr/>
        </p:nvSpPr>
        <p:spPr>
          <a:xfrm>
            <a:off x="715026" y="1816305"/>
            <a:ext cx="3822725" cy="31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tLang="zh-CN" dirty="0">
                <a:solidFill>
                  <a:schemeClr val="accent5"/>
                </a:solidFill>
                <a:latin typeface="Fira Sans Extra Condensed Medium"/>
                <a:ea typeface="Fira Sans Extra Condensed Medium"/>
                <a:cs typeface="Fira Sans Extra Condensed Medium"/>
                <a:sym typeface="Fira Sans Extra Condensed Medium"/>
              </a:rPr>
              <a:t>Check-in Hitory </a:t>
            </a:r>
            <a:r>
              <a:rPr lang="en-US" altLang="zh-CN" dirty="0">
                <a:solidFill>
                  <a:schemeClr val="accent5"/>
                </a:solidFill>
                <a:latin typeface="Fira Sans Extra Condensed Medium"/>
                <a:ea typeface="Fira Sans Extra Condensed Medium"/>
                <a:cs typeface="Fira Sans Extra Condensed Medium"/>
                <a:sym typeface="Fira Sans Extra Condensed Medium"/>
              </a:rPr>
              <a:t>&lt;- </a:t>
            </a:r>
            <a:r>
              <a:rPr lang="en" dirty="0">
                <a:solidFill>
                  <a:schemeClr val="accent5"/>
                </a:solidFill>
                <a:latin typeface="Fira Sans Extra Condensed Medium"/>
                <a:ea typeface="Fira Sans Extra Condensed Medium"/>
                <a:cs typeface="Fira Sans Extra Condensed Medium"/>
                <a:sym typeface="Fira Sans Extra Condensed Medium"/>
              </a:rPr>
              <a:t>QR Code Scanner </a:t>
            </a:r>
            <a:endParaRPr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63" name="Google Shape;1990;p38">
            <a:extLst>
              <a:ext uri="{FF2B5EF4-FFF2-40B4-BE49-F238E27FC236}">
                <a16:creationId xmlns:a16="http://schemas.microsoft.com/office/drawing/2014/main" id="{C6D8FC92-F396-42A4-9A48-3FA90CE0F039}"/>
              </a:ext>
            </a:extLst>
          </p:cNvPr>
          <p:cNvSpPr txBox="1"/>
          <p:nvPr/>
        </p:nvSpPr>
        <p:spPr>
          <a:xfrm>
            <a:off x="715026" y="2253205"/>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3"/>
                </a:solidFill>
                <a:latin typeface="Fira Sans Extra Condensed Medium"/>
                <a:ea typeface="Fira Sans Extra Condensed Medium"/>
                <a:cs typeface="Fira Sans Extra Condensed Medium"/>
                <a:sym typeface="Fira Sans Extra Condensed Medium"/>
              </a:rPr>
              <a:t>Home -&gt; News</a:t>
            </a:r>
            <a:endParaRPr sz="16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64" name="Google Shape;1990;p38">
            <a:extLst>
              <a:ext uri="{FF2B5EF4-FFF2-40B4-BE49-F238E27FC236}">
                <a16:creationId xmlns:a16="http://schemas.microsoft.com/office/drawing/2014/main" id="{D2C40F90-93AB-4D5B-BCA5-47FF01E26CE4}"/>
              </a:ext>
            </a:extLst>
          </p:cNvPr>
          <p:cNvSpPr txBox="1"/>
          <p:nvPr/>
        </p:nvSpPr>
        <p:spPr>
          <a:xfrm rot="5400000">
            <a:off x="765499" y="2578280"/>
            <a:ext cx="481849"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3"/>
                </a:solidFill>
                <a:latin typeface="Fira Sans Extra Condensed Medium"/>
                <a:ea typeface="Fira Sans Extra Condensed Medium"/>
                <a:cs typeface="Fira Sans Extra Condensed Medium"/>
                <a:sym typeface="Fira Sans Extra Condensed Medium"/>
              </a:rPr>
              <a:t>-&gt;</a:t>
            </a:r>
            <a:endParaRPr sz="16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65" name="Google Shape;1990;p38">
            <a:extLst>
              <a:ext uri="{FF2B5EF4-FFF2-40B4-BE49-F238E27FC236}">
                <a16:creationId xmlns:a16="http://schemas.microsoft.com/office/drawing/2014/main" id="{1C2AE556-BF70-4F96-867B-60C6AA9438B6}"/>
              </a:ext>
            </a:extLst>
          </p:cNvPr>
          <p:cNvSpPr txBox="1"/>
          <p:nvPr/>
        </p:nvSpPr>
        <p:spPr>
          <a:xfrm>
            <a:off x="715026" y="2780560"/>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3"/>
                </a:solidFill>
                <a:latin typeface="Fira Sans Extra Condensed Medium"/>
                <a:ea typeface="Fira Sans Extra Condensed Medium"/>
                <a:cs typeface="Fira Sans Extra Condensed Medium"/>
                <a:sym typeface="Fira Sans Extra Condensed Medium"/>
              </a:rPr>
              <a:t>M</a:t>
            </a:r>
            <a:r>
              <a:rPr lang="en-US" altLang="zh-CN" sz="1600" dirty="0">
                <a:solidFill>
                  <a:schemeClr val="accent3"/>
                </a:solidFill>
                <a:latin typeface="Fira Sans Extra Condensed Medium"/>
                <a:ea typeface="Fira Sans Extra Condensed Medium"/>
                <a:cs typeface="Fira Sans Extra Condensed Medium"/>
                <a:sym typeface="Fira Sans Extra Condensed Medium"/>
              </a:rPr>
              <a:t>ap</a:t>
            </a:r>
            <a:r>
              <a:rPr lang="en-US" sz="1600" dirty="0">
                <a:solidFill>
                  <a:schemeClr val="accent3"/>
                </a:solidFill>
                <a:latin typeface="Fira Sans Extra Condensed Medium"/>
                <a:ea typeface="Fira Sans Extra Condensed Medium"/>
                <a:cs typeface="Fira Sans Extra Condensed Medium"/>
                <a:sym typeface="Fira Sans Extra Condensed Medium"/>
              </a:rPr>
              <a:t> -&gt; S</a:t>
            </a:r>
            <a:r>
              <a:rPr lang="en-US" altLang="zh-CN" sz="1600" dirty="0">
                <a:solidFill>
                  <a:schemeClr val="accent3"/>
                </a:solidFill>
                <a:latin typeface="Fira Sans Extra Condensed Medium"/>
                <a:ea typeface="Fira Sans Extra Condensed Medium"/>
                <a:cs typeface="Fira Sans Extra Condensed Medium"/>
                <a:sym typeface="Fira Sans Extra Condensed Medium"/>
              </a:rPr>
              <a:t>idebar</a:t>
            </a:r>
            <a:endParaRPr sz="16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67" name="Google Shape;1647;p35">
            <a:extLst>
              <a:ext uri="{FF2B5EF4-FFF2-40B4-BE49-F238E27FC236}">
                <a16:creationId xmlns:a16="http://schemas.microsoft.com/office/drawing/2014/main" id="{F9E86AE7-912A-40E2-9A2E-A704C129CE43}"/>
              </a:ext>
            </a:extLst>
          </p:cNvPr>
          <p:cNvSpPr txBox="1"/>
          <p:nvPr/>
        </p:nvSpPr>
        <p:spPr>
          <a:xfrm>
            <a:off x="715026" y="3217155"/>
            <a:ext cx="3035784"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solidFill>
                <a:latin typeface="Fira Sans Extra Condensed Medium"/>
                <a:ea typeface="Fira Sans Extra Condensed Medium"/>
                <a:cs typeface="Fira Sans Extra Condensed Medium"/>
                <a:sym typeface="Fira Sans Extra Condensed Medium"/>
              </a:rPr>
              <a:t>Health Reminder -&gt; Q&amp;A</a:t>
            </a:r>
          </a:p>
        </p:txBody>
      </p:sp>
      <p:sp>
        <p:nvSpPr>
          <p:cNvPr id="68" name="Google Shape;1647;p35">
            <a:extLst>
              <a:ext uri="{FF2B5EF4-FFF2-40B4-BE49-F238E27FC236}">
                <a16:creationId xmlns:a16="http://schemas.microsoft.com/office/drawing/2014/main" id="{0AF912F1-DA93-4978-8CF0-2F8BADB709C9}"/>
              </a:ext>
            </a:extLst>
          </p:cNvPr>
          <p:cNvSpPr txBox="1"/>
          <p:nvPr/>
        </p:nvSpPr>
        <p:spPr>
          <a:xfrm rot="5400000">
            <a:off x="788438" y="3544142"/>
            <a:ext cx="435969"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solidFill>
                <a:latin typeface="Fira Sans Extra Condensed Medium"/>
                <a:ea typeface="Fira Sans Extra Condensed Medium"/>
                <a:cs typeface="Fira Sans Extra Condensed Medium"/>
                <a:sym typeface="Fira Sans Extra Condensed Medium"/>
              </a:rPr>
              <a:t>-&gt;</a:t>
            </a:r>
          </a:p>
        </p:txBody>
      </p:sp>
      <p:sp>
        <p:nvSpPr>
          <p:cNvPr id="69" name="Google Shape;1647;p35">
            <a:extLst>
              <a:ext uri="{FF2B5EF4-FFF2-40B4-BE49-F238E27FC236}">
                <a16:creationId xmlns:a16="http://schemas.microsoft.com/office/drawing/2014/main" id="{22E2CCC2-129A-48F0-B755-D03E17107667}"/>
              </a:ext>
            </a:extLst>
          </p:cNvPr>
          <p:cNvSpPr txBox="1"/>
          <p:nvPr/>
        </p:nvSpPr>
        <p:spPr>
          <a:xfrm>
            <a:off x="715026" y="3785381"/>
            <a:ext cx="1642413"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solidFill>
                <a:latin typeface="Fira Sans Extra Condensed Medium"/>
                <a:ea typeface="Fira Sans Extra Condensed Medium"/>
                <a:cs typeface="Fira Sans Extra Condensed Medium"/>
                <a:sym typeface="Fira Sans Extra Condensed Medium"/>
              </a:rPr>
              <a:t>A</a:t>
            </a:r>
            <a:r>
              <a:rPr lang="en-US" altLang="zh-CN" sz="1600" dirty="0">
                <a:solidFill>
                  <a:schemeClr val="accent2"/>
                </a:solidFill>
                <a:latin typeface="Fira Sans Extra Condensed Medium"/>
                <a:ea typeface="Fira Sans Extra Condensed Medium"/>
                <a:cs typeface="Fira Sans Extra Condensed Medium"/>
                <a:sym typeface="Fira Sans Extra Condensed Medium"/>
              </a:rPr>
              <a:t>assessment</a:t>
            </a:r>
            <a:endParaRPr lang="en" sz="16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1" name="Google Shape;2002;p38">
            <a:extLst>
              <a:ext uri="{FF2B5EF4-FFF2-40B4-BE49-F238E27FC236}">
                <a16:creationId xmlns:a16="http://schemas.microsoft.com/office/drawing/2014/main" id="{89FD3757-5840-4C4D-A3E9-68AC261C2D78}"/>
              </a:ext>
            </a:extLst>
          </p:cNvPr>
          <p:cNvSpPr txBox="1"/>
          <p:nvPr/>
        </p:nvSpPr>
        <p:spPr>
          <a:xfrm rot="5400000">
            <a:off x="2885938" y="1611228"/>
            <a:ext cx="410101" cy="31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accent5"/>
                </a:solidFill>
                <a:latin typeface="Fira Sans Extra Condensed Medium"/>
                <a:ea typeface="Fira Sans Extra Condensed Medium"/>
                <a:cs typeface="Fira Sans Extra Condensed Medium"/>
                <a:sym typeface="Fira Sans Extra Condensed Medium"/>
              </a:rPr>
              <a:t>-&gt;</a:t>
            </a:r>
            <a:endParaRPr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2" name="矩形 1">
            <a:extLst>
              <a:ext uri="{FF2B5EF4-FFF2-40B4-BE49-F238E27FC236}">
                <a16:creationId xmlns:a16="http://schemas.microsoft.com/office/drawing/2014/main" id="{B109DCE4-A4C8-4644-801F-FC7E43C80D6B}"/>
              </a:ext>
            </a:extLst>
          </p:cNvPr>
          <p:cNvSpPr/>
          <p:nvPr/>
        </p:nvSpPr>
        <p:spPr>
          <a:xfrm>
            <a:off x="4111847" y="142301"/>
            <a:ext cx="686576" cy="1393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6E3E143-2CAA-4E13-82BB-9E330BBAFBDE}"/>
              </a:ext>
            </a:extLst>
          </p:cNvPr>
          <p:cNvSpPr/>
          <p:nvPr/>
        </p:nvSpPr>
        <p:spPr>
          <a:xfrm>
            <a:off x="5156810" y="128671"/>
            <a:ext cx="686576" cy="1393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0759AE0-8794-4634-B2FB-35F7D161CF05}"/>
              </a:ext>
            </a:extLst>
          </p:cNvPr>
          <p:cNvSpPr/>
          <p:nvPr/>
        </p:nvSpPr>
        <p:spPr>
          <a:xfrm>
            <a:off x="6167418" y="128671"/>
            <a:ext cx="709980" cy="1393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C2750D8-29C9-4834-9744-3B142492AF5B}"/>
              </a:ext>
            </a:extLst>
          </p:cNvPr>
          <p:cNvSpPr/>
          <p:nvPr/>
        </p:nvSpPr>
        <p:spPr>
          <a:xfrm>
            <a:off x="7192146" y="124064"/>
            <a:ext cx="686576" cy="1393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DD6B911-1C1F-4331-B148-8D5903CD7BAD}"/>
              </a:ext>
            </a:extLst>
          </p:cNvPr>
          <p:cNvSpPr/>
          <p:nvPr/>
        </p:nvSpPr>
        <p:spPr>
          <a:xfrm>
            <a:off x="8226158" y="108406"/>
            <a:ext cx="638348" cy="1364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8D1D01D-0EEF-4E59-AE43-FB037BFC4A6E}"/>
              </a:ext>
            </a:extLst>
          </p:cNvPr>
          <p:cNvSpPr/>
          <p:nvPr/>
        </p:nvSpPr>
        <p:spPr>
          <a:xfrm>
            <a:off x="6174562" y="1768128"/>
            <a:ext cx="686576" cy="1393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CDB10A6-B5ED-4612-8FD3-E1B1954C95AC}"/>
              </a:ext>
            </a:extLst>
          </p:cNvPr>
          <p:cNvSpPr/>
          <p:nvPr/>
        </p:nvSpPr>
        <p:spPr>
          <a:xfrm>
            <a:off x="7209268" y="1769138"/>
            <a:ext cx="657006" cy="1393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E87D632-933B-4CE2-BCC9-E7CD5F74AAFB}"/>
              </a:ext>
            </a:extLst>
          </p:cNvPr>
          <p:cNvSpPr/>
          <p:nvPr/>
        </p:nvSpPr>
        <p:spPr>
          <a:xfrm>
            <a:off x="5139856" y="1729777"/>
            <a:ext cx="686576" cy="14873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87278AA-712E-41E2-85C8-56237003AD08}"/>
              </a:ext>
            </a:extLst>
          </p:cNvPr>
          <p:cNvSpPr/>
          <p:nvPr/>
        </p:nvSpPr>
        <p:spPr>
          <a:xfrm>
            <a:off x="4111763" y="1749183"/>
            <a:ext cx="686576" cy="1544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92D12D1-FDCE-43C2-8925-BC3103861473}"/>
              </a:ext>
            </a:extLst>
          </p:cNvPr>
          <p:cNvSpPr/>
          <p:nvPr/>
        </p:nvSpPr>
        <p:spPr>
          <a:xfrm>
            <a:off x="5139045" y="3531207"/>
            <a:ext cx="686576" cy="14836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A24340C-691D-4088-B308-65D987E64FBB}"/>
              </a:ext>
            </a:extLst>
          </p:cNvPr>
          <p:cNvSpPr/>
          <p:nvPr/>
        </p:nvSpPr>
        <p:spPr>
          <a:xfrm>
            <a:off x="4111763" y="3531207"/>
            <a:ext cx="686576" cy="14699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63FEE61B-0043-4AE7-90A9-D4A83643E0E4}"/>
              </a:ext>
            </a:extLst>
          </p:cNvPr>
          <p:cNvSpPr/>
          <p:nvPr/>
        </p:nvSpPr>
        <p:spPr>
          <a:xfrm>
            <a:off x="6190822" y="3498953"/>
            <a:ext cx="686576" cy="1515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424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499"/>
                                          </p:stCondLst>
                                        </p:cTn>
                                        <p:tgtEl>
                                          <p:spTgt spid="2"/>
                                        </p:tgtEl>
                                        <p:attrNameLst>
                                          <p:attrName>style.visibility</p:attrName>
                                        </p:attrNameLst>
                                      </p:cBhvr>
                                      <p:to>
                                        <p:strVal val="hidden"/>
                                      </p:to>
                                    </p:set>
                                  </p:childTnLst>
                                </p:cTn>
                              </p:par>
                              <p:par>
                                <p:cTn id="12" presetID="22"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499"/>
                                          </p:stCondLst>
                                        </p:cTn>
                                        <p:tgtEl>
                                          <p:spTgt spid="16"/>
                                        </p:tgtEl>
                                        <p:attrNameLst>
                                          <p:attrName>style.visibility</p:attrName>
                                        </p:attrNameLst>
                                      </p:cBhvr>
                                      <p:to>
                                        <p:strVal val="hidden"/>
                                      </p:to>
                                    </p:set>
                                  </p:childTnLst>
                                </p:cTn>
                              </p:par>
                              <p:par>
                                <p:cTn id="19" presetID="22"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499"/>
                                          </p:stCondLst>
                                        </p:cTn>
                                        <p:tgtEl>
                                          <p:spTgt spid="17"/>
                                        </p:tgtEl>
                                        <p:attrNameLst>
                                          <p:attrName>style.visibility</p:attrName>
                                        </p:attrNameLst>
                                      </p:cBhvr>
                                      <p:to>
                                        <p:strVal val="hidden"/>
                                      </p:to>
                                    </p:set>
                                  </p:childTnLst>
                                </p:cTn>
                              </p:par>
                              <p:par>
                                <p:cTn id="26" presetID="22" presetClass="entr" presetSubtype="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499"/>
                                          </p:stCondLst>
                                        </p:cTn>
                                        <p:tgtEl>
                                          <p:spTgt spid="18"/>
                                        </p:tgtEl>
                                        <p:attrNameLst>
                                          <p:attrName>style.visibility</p:attrName>
                                        </p:attrNameLst>
                                      </p:cBhvr>
                                      <p:to>
                                        <p:strVal val="hidden"/>
                                      </p:to>
                                    </p:set>
                                  </p:childTnLst>
                                </p:cTn>
                              </p:par>
                              <p:par>
                                <p:cTn id="33" presetID="22" presetClass="entr" presetSubtype="1"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19"/>
                                        </p:tgtEl>
                                        <p:attrNameLst>
                                          <p:attrName>style.visibility</p:attrName>
                                        </p:attrNameLst>
                                      </p:cBhvr>
                                      <p:to>
                                        <p:strVal val="hidden"/>
                                      </p:to>
                                    </p:set>
                                  </p:childTnLst>
                                </p:cTn>
                              </p:par>
                              <p:par>
                                <p:cTn id="40" presetID="22" presetClass="entr" presetSubtype="1"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499"/>
                                          </p:stCondLst>
                                        </p:cTn>
                                        <p:tgtEl>
                                          <p:spTgt spid="20"/>
                                        </p:tgtEl>
                                        <p:attrNameLst>
                                          <p:attrName>style.visibility</p:attrName>
                                        </p:attrNameLst>
                                      </p:cBhvr>
                                      <p:to>
                                        <p:strVal val="hidden"/>
                                      </p:to>
                                    </p:set>
                                  </p:childTnLst>
                                </p:cTn>
                              </p:par>
                              <p:par>
                                <p:cTn id="47" presetID="22" presetClass="entr" presetSubtype="1"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499"/>
                                          </p:stCondLst>
                                        </p:cTn>
                                        <p:tgtEl>
                                          <p:spTgt spid="21"/>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499"/>
                                          </p:stCondLst>
                                        </p:cTn>
                                        <p:tgtEl>
                                          <p:spTgt spid="22"/>
                                        </p:tgtEl>
                                        <p:attrNameLst>
                                          <p:attrName>style.visibility</p:attrName>
                                        </p:attrNameLst>
                                      </p:cBhvr>
                                      <p:to>
                                        <p:strVal val="hidden"/>
                                      </p:to>
                                    </p:set>
                                  </p:childTnLst>
                                </p:cTn>
                              </p:par>
                              <p:par>
                                <p:cTn id="61" presetID="22" presetClass="entr" presetSubtype="1"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499"/>
                                          </p:stCondLst>
                                        </p:cTn>
                                        <p:tgtEl>
                                          <p:spTgt spid="25"/>
                                        </p:tgtEl>
                                        <p:attrNameLst>
                                          <p:attrName>style.visibility</p:attrName>
                                        </p:attrNameLst>
                                      </p:cBhvr>
                                      <p:to>
                                        <p:strVal val="hidden"/>
                                      </p:to>
                                    </p:set>
                                  </p:childTnLst>
                                </p:cTn>
                              </p:par>
                              <p:par>
                                <p:cTn id="68" presetID="22" presetClass="entr" presetSubtype="1"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up)">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499"/>
                                          </p:stCondLst>
                                        </p:cTn>
                                        <p:tgtEl>
                                          <p:spTgt spid="26"/>
                                        </p:tgtEl>
                                        <p:attrNameLst>
                                          <p:attrName>style.visibility</p:attrName>
                                        </p:attrNameLst>
                                      </p:cBhvr>
                                      <p:to>
                                        <p:strVal val="hidden"/>
                                      </p:to>
                                    </p:set>
                                  </p:childTnLst>
                                </p:cTn>
                              </p:par>
                              <p:par>
                                <p:cTn id="75" presetID="22" presetClass="entr" presetSubtype="1"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up)">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499"/>
                                          </p:stCondLst>
                                        </p:cTn>
                                        <p:tgtEl>
                                          <p:spTgt spid="27"/>
                                        </p:tgtEl>
                                        <p:attrNameLst>
                                          <p:attrName>style.visibility</p:attrName>
                                        </p:attrNameLst>
                                      </p:cBhvr>
                                      <p:to>
                                        <p:strVal val="hidden"/>
                                      </p:to>
                                    </p:set>
                                  </p:childTnLst>
                                </p:cTn>
                              </p:par>
                              <p:par>
                                <p:cTn id="82" presetID="22" presetClass="entr" presetSubtype="1"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ipe(up)">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Register and Login</a:t>
            </a:r>
            <a:endParaRPr dirty="0"/>
          </a:p>
        </p:txBody>
      </p:sp>
      <p:grpSp>
        <p:nvGrpSpPr>
          <p:cNvPr id="1987" name="Google Shape;1987;p38"/>
          <p:cNvGrpSpPr/>
          <p:nvPr/>
        </p:nvGrpSpPr>
        <p:grpSpPr>
          <a:xfrm>
            <a:off x="3521803" y="2078037"/>
            <a:ext cx="3716605" cy="1191807"/>
            <a:chOff x="534075" y="2783142"/>
            <a:chExt cx="3716605" cy="1191807"/>
          </a:xfrm>
        </p:grpSpPr>
        <p:grpSp>
          <p:nvGrpSpPr>
            <p:cNvPr id="1988" name="Google Shape;1988;p38"/>
            <p:cNvGrpSpPr/>
            <p:nvPr/>
          </p:nvGrpSpPr>
          <p:grpSpPr>
            <a:xfrm>
              <a:off x="534075" y="3118461"/>
              <a:ext cx="2368800" cy="856488"/>
              <a:chOff x="534075" y="3118461"/>
              <a:chExt cx="2368800" cy="856488"/>
            </a:xfrm>
          </p:grpSpPr>
          <p:sp>
            <p:nvSpPr>
              <p:cNvPr id="1989" name="Google Shape;1989;p38"/>
              <p:cNvSpPr txBox="1"/>
              <p:nvPr/>
            </p:nvSpPr>
            <p:spPr>
              <a:xfrm>
                <a:off x="534075" y="3456249"/>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Fira Sans"/>
                  <a:ea typeface="Fira Sans"/>
                  <a:cs typeface="Fira Sans"/>
                  <a:sym typeface="Fira Sans"/>
                </a:endParaRPr>
              </a:p>
            </p:txBody>
          </p:sp>
          <p:sp>
            <p:nvSpPr>
              <p:cNvPr id="1990" name="Google Shape;1990;p38"/>
              <p:cNvSpPr txBox="1"/>
              <p:nvPr/>
            </p:nvSpPr>
            <p:spPr>
              <a:xfrm>
                <a:off x="534075" y="3118461"/>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Register Interface</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991" name="Google Shape;1991;p38"/>
            <p:cNvGrpSpPr/>
            <p:nvPr/>
          </p:nvGrpSpPr>
          <p:grpSpPr>
            <a:xfrm>
              <a:off x="642925" y="2783142"/>
              <a:ext cx="3607755" cy="712253"/>
              <a:chOff x="642925" y="2783142"/>
              <a:chExt cx="3607755" cy="712253"/>
            </a:xfrm>
          </p:grpSpPr>
          <p:sp>
            <p:nvSpPr>
              <p:cNvPr id="1995" name="Google Shape;1995;p38"/>
              <p:cNvSpPr/>
              <p:nvPr/>
            </p:nvSpPr>
            <p:spPr>
              <a:xfrm>
                <a:off x="3698632" y="2783142"/>
                <a:ext cx="552048" cy="712253"/>
              </a:xfrm>
              <a:custGeom>
                <a:avLst/>
                <a:gdLst/>
                <a:ahLst/>
                <a:cxnLst/>
                <a:rect l="l" t="t" r="r" b="b"/>
                <a:pathLst>
                  <a:path w="19452" h="25097" extrusionOk="0">
                    <a:moveTo>
                      <a:pt x="5387" y="1"/>
                    </a:moveTo>
                    <a:cubicBezTo>
                      <a:pt x="2195" y="1"/>
                      <a:pt x="0" y="2541"/>
                      <a:pt x="0" y="6932"/>
                    </a:cubicBezTo>
                    <a:cubicBezTo>
                      <a:pt x="0" y="13141"/>
                      <a:pt x="4361" y="20677"/>
                      <a:pt x="9726" y="23771"/>
                    </a:cubicBezTo>
                    <a:cubicBezTo>
                      <a:pt x="11285" y="24670"/>
                      <a:pt x="12759" y="25096"/>
                      <a:pt x="14065" y="25096"/>
                    </a:cubicBezTo>
                    <a:cubicBezTo>
                      <a:pt x="17257" y="25096"/>
                      <a:pt x="19452" y="22556"/>
                      <a:pt x="19452" y="18165"/>
                    </a:cubicBezTo>
                    <a:cubicBezTo>
                      <a:pt x="19452" y="11976"/>
                      <a:pt x="15091" y="4440"/>
                      <a:pt x="9726" y="1325"/>
                    </a:cubicBezTo>
                    <a:cubicBezTo>
                      <a:pt x="8167" y="426"/>
                      <a:pt x="6694" y="1"/>
                      <a:pt x="5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8" name="Google Shape;1998;p38"/>
              <p:cNvCxnSpPr/>
              <p:nvPr/>
            </p:nvCxnSpPr>
            <p:spPr>
              <a:xfrm>
                <a:off x="642925" y="3069550"/>
                <a:ext cx="2671500" cy="0"/>
              </a:xfrm>
              <a:prstGeom prst="straightConnector1">
                <a:avLst/>
              </a:prstGeom>
              <a:noFill/>
              <a:ln w="19050" cap="flat" cmpd="sng">
                <a:solidFill>
                  <a:schemeClr val="accent3"/>
                </a:solidFill>
                <a:prstDash val="dash"/>
                <a:round/>
                <a:headEnd type="none" w="med" len="med"/>
                <a:tailEnd type="oval" w="med" len="med"/>
              </a:ln>
            </p:spPr>
          </p:cxnSp>
        </p:grpSp>
      </p:grpSp>
      <p:grpSp>
        <p:nvGrpSpPr>
          <p:cNvPr id="1999" name="Google Shape;1999;p38"/>
          <p:cNvGrpSpPr/>
          <p:nvPr/>
        </p:nvGrpSpPr>
        <p:grpSpPr>
          <a:xfrm>
            <a:off x="1138492" y="927391"/>
            <a:ext cx="3789272" cy="996575"/>
            <a:chOff x="4821339" y="1778450"/>
            <a:chExt cx="3789272" cy="996575"/>
          </a:xfrm>
        </p:grpSpPr>
        <p:grpSp>
          <p:nvGrpSpPr>
            <p:cNvPr id="2000" name="Google Shape;2000;p38"/>
            <p:cNvGrpSpPr/>
            <p:nvPr/>
          </p:nvGrpSpPr>
          <p:grpSpPr>
            <a:xfrm>
              <a:off x="6241811" y="1778450"/>
              <a:ext cx="2368800" cy="947554"/>
              <a:chOff x="6241811" y="1778450"/>
              <a:chExt cx="2368800" cy="947554"/>
            </a:xfrm>
          </p:grpSpPr>
          <p:sp>
            <p:nvSpPr>
              <p:cNvPr id="2001" name="Google Shape;2001;p38"/>
              <p:cNvSpPr txBox="1"/>
              <p:nvPr/>
            </p:nvSpPr>
            <p:spPr>
              <a:xfrm>
                <a:off x="6241811" y="2207304"/>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Fira Sans"/>
                  <a:ea typeface="Fira Sans"/>
                  <a:cs typeface="Fira Sans"/>
                  <a:sym typeface="Fira Sans"/>
                </a:endParaRPr>
              </a:p>
            </p:txBody>
          </p:sp>
          <p:sp>
            <p:nvSpPr>
              <p:cNvPr id="2002" name="Google Shape;2002;p38"/>
              <p:cNvSpPr txBox="1"/>
              <p:nvPr/>
            </p:nvSpPr>
            <p:spPr>
              <a:xfrm>
                <a:off x="6241811" y="1778450"/>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Basic Login Interface</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003" name="Google Shape;2003;p38"/>
            <p:cNvGrpSpPr/>
            <p:nvPr/>
          </p:nvGrpSpPr>
          <p:grpSpPr>
            <a:xfrm>
              <a:off x="4821339" y="2099631"/>
              <a:ext cx="3709161" cy="675394"/>
              <a:chOff x="4821339" y="2099631"/>
              <a:chExt cx="3709161" cy="675394"/>
            </a:xfrm>
          </p:grpSpPr>
          <p:sp>
            <p:nvSpPr>
              <p:cNvPr id="2007" name="Google Shape;2007;p38"/>
              <p:cNvSpPr/>
              <p:nvPr/>
            </p:nvSpPr>
            <p:spPr>
              <a:xfrm>
                <a:off x="4821339" y="2099631"/>
                <a:ext cx="567061" cy="667441"/>
              </a:xfrm>
              <a:custGeom>
                <a:avLst/>
                <a:gdLst/>
                <a:ahLst/>
                <a:cxnLst/>
                <a:rect l="l" t="t" r="r" b="b"/>
                <a:pathLst>
                  <a:path w="19981" h="23518" extrusionOk="0">
                    <a:moveTo>
                      <a:pt x="3337" y="1"/>
                    </a:moveTo>
                    <a:cubicBezTo>
                      <a:pt x="1337" y="1"/>
                      <a:pt x="0" y="2091"/>
                      <a:pt x="669" y="7285"/>
                    </a:cubicBezTo>
                    <a:cubicBezTo>
                      <a:pt x="1614" y="14619"/>
                      <a:pt x="9772" y="23441"/>
                      <a:pt x="9853" y="23501"/>
                    </a:cubicBezTo>
                    <a:cubicBezTo>
                      <a:pt x="9862" y="23501"/>
                      <a:pt x="10086" y="23517"/>
                      <a:pt x="10457" y="23517"/>
                    </a:cubicBezTo>
                    <a:cubicBezTo>
                      <a:pt x="12375" y="23517"/>
                      <a:pt x="18245" y="23094"/>
                      <a:pt x="19036" y="17875"/>
                    </a:cubicBezTo>
                    <a:cubicBezTo>
                      <a:pt x="19980" y="11645"/>
                      <a:pt x="16926" y="6983"/>
                      <a:pt x="13651" y="5396"/>
                    </a:cubicBezTo>
                    <a:cubicBezTo>
                      <a:pt x="13013" y="5084"/>
                      <a:pt x="12449" y="4959"/>
                      <a:pt x="11955" y="4959"/>
                    </a:cubicBezTo>
                    <a:cubicBezTo>
                      <a:pt x="11016" y="4959"/>
                      <a:pt x="10326" y="5411"/>
                      <a:pt x="9853" y="5898"/>
                    </a:cubicBezTo>
                    <a:cubicBezTo>
                      <a:pt x="9129" y="4331"/>
                      <a:pt x="7903" y="2241"/>
                      <a:pt x="6055" y="995"/>
                    </a:cubicBezTo>
                    <a:cubicBezTo>
                      <a:pt x="5099" y="356"/>
                      <a:pt x="4161" y="1"/>
                      <a:pt x="3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38"/>
              <p:cNvCxnSpPr/>
              <p:nvPr/>
            </p:nvCxnSpPr>
            <p:spPr>
              <a:xfrm rot="10800000">
                <a:off x="5878800" y="2775025"/>
                <a:ext cx="2651700" cy="0"/>
              </a:xfrm>
              <a:prstGeom prst="straightConnector1">
                <a:avLst/>
              </a:prstGeom>
              <a:noFill/>
              <a:ln w="19050" cap="flat" cmpd="sng">
                <a:solidFill>
                  <a:schemeClr val="accent5"/>
                </a:solidFill>
                <a:prstDash val="dash"/>
                <a:round/>
                <a:headEnd type="none" w="med" len="med"/>
                <a:tailEnd type="oval" w="med" len="med"/>
              </a:ln>
            </p:spPr>
          </p:cxnSp>
        </p:grpSp>
      </p:grpSp>
      <p:pic>
        <p:nvPicPr>
          <p:cNvPr id="30" name="图片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212" y="448044"/>
            <a:ext cx="1904365" cy="3882390"/>
          </a:xfrm>
          <a:prstGeom prst="rect">
            <a:avLst/>
          </a:prstGeom>
          <a:noFill/>
          <a:ln>
            <a:noFill/>
          </a:ln>
        </p:spPr>
      </p:pic>
      <p:pic>
        <p:nvPicPr>
          <p:cNvPr id="31" name="图片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7359" y="427724"/>
            <a:ext cx="1977390" cy="3902710"/>
          </a:xfrm>
          <a:prstGeom prst="rect">
            <a:avLst/>
          </a:prstGeom>
          <a:noFill/>
          <a:ln>
            <a:noFill/>
          </a:ln>
        </p:spPr>
      </p:pic>
      <p:sp>
        <p:nvSpPr>
          <p:cNvPr id="2" name="Rectangle 1"/>
          <p:cNvSpPr/>
          <p:nvPr/>
        </p:nvSpPr>
        <p:spPr>
          <a:xfrm>
            <a:off x="2244194" y="1216441"/>
            <a:ext cx="2617584" cy="738664"/>
          </a:xfrm>
          <a:prstGeom prst="rect">
            <a:avLst/>
          </a:prstGeom>
        </p:spPr>
        <p:txBody>
          <a:bodyPr wrap="square">
            <a:spAutoFit/>
          </a:bodyPr>
          <a:lstStyle/>
          <a:p>
            <a:r>
              <a:rPr lang="en-US" dirty="0"/>
              <a:t>Press Sign in button to sign in.</a:t>
            </a:r>
          </a:p>
          <a:p>
            <a:r>
              <a:rPr lang="en-US" dirty="0"/>
              <a:t>Press “Create App ID” button to create new account</a:t>
            </a:r>
          </a:p>
        </p:txBody>
      </p:sp>
      <p:sp>
        <p:nvSpPr>
          <p:cNvPr id="4" name="Rectangle 3"/>
          <p:cNvSpPr/>
          <p:nvPr/>
        </p:nvSpPr>
        <p:spPr>
          <a:xfrm>
            <a:off x="3320121" y="2902924"/>
            <a:ext cx="3215286" cy="1169551"/>
          </a:xfrm>
          <a:prstGeom prst="rect">
            <a:avLst/>
          </a:prstGeom>
        </p:spPr>
        <p:txBody>
          <a:bodyPr wrap="square">
            <a:spAutoFit/>
          </a:bodyPr>
          <a:lstStyle/>
          <a:p>
            <a:r>
              <a:rPr lang="en-US" dirty="0"/>
              <a:t>In this section, Username, Password and Phone number is needed for registration. Particularly, if you forget your password, you can reset it using the phone number provided. </a:t>
            </a:r>
          </a:p>
        </p:txBody>
      </p:sp>
    </p:spTree>
    <p:extLst>
      <p:ext uri="{BB962C8B-B14F-4D97-AF65-F5344CB8AC3E}">
        <p14:creationId xmlns:p14="http://schemas.microsoft.com/office/powerpoint/2010/main" val="29316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Scanner Function</a:t>
            </a:r>
            <a:endParaRPr dirty="0"/>
          </a:p>
        </p:txBody>
      </p:sp>
      <p:grpSp>
        <p:nvGrpSpPr>
          <p:cNvPr id="1987" name="Google Shape;1987;p38"/>
          <p:cNvGrpSpPr/>
          <p:nvPr/>
        </p:nvGrpSpPr>
        <p:grpSpPr>
          <a:xfrm>
            <a:off x="4339894" y="2452057"/>
            <a:ext cx="3716605" cy="1191807"/>
            <a:chOff x="534075" y="2783142"/>
            <a:chExt cx="3716605" cy="1191807"/>
          </a:xfrm>
        </p:grpSpPr>
        <p:grpSp>
          <p:nvGrpSpPr>
            <p:cNvPr id="1988" name="Google Shape;1988;p38"/>
            <p:cNvGrpSpPr/>
            <p:nvPr/>
          </p:nvGrpSpPr>
          <p:grpSpPr>
            <a:xfrm>
              <a:off x="534075" y="3118461"/>
              <a:ext cx="2368800" cy="856488"/>
              <a:chOff x="534075" y="3118461"/>
              <a:chExt cx="2368800" cy="856488"/>
            </a:xfrm>
          </p:grpSpPr>
          <p:sp>
            <p:nvSpPr>
              <p:cNvPr id="1989" name="Google Shape;1989;p38"/>
              <p:cNvSpPr txBox="1"/>
              <p:nvPr/>
            </p:nvSpPr>
            <p:spPr>
              <a:xfrm>
                <a:off x="534075" y="3456249"/>
                <a:ext cx="2368800"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Any QR code inside the scanner box will be detected by the program.</a:t>
                </a:r>
                <a:endParaRPr sz="1200" dirty="0">
                  <a:solidFill>
                    <a:schemeClr val="dk1"/>
                  </a:solidFill>
                  <a:latin typeface="Fira Sans"/>
                  <a:ea typeface="Fira Sans"/>
                  <a:cs typeface="Fira Sans"/>
                  <a:sym typeface="Fira Sans"/>
                </a:endParaRPr>
              </a:p>
            </p:txBody>
          </p:sp>
          <p:sp>
            <p:nvSpPr>
              <p:cNvPr id="1990" name="Google Shape;1990;p38"/>
              <p:cNvSpPr txBox="1"/>
              <p:nvPr/>
            </p:nvSpPr>
            <p:spPr>
              <a:xfrm>
                <a:off x="534075" y="3118461"/>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accent3"/>
                    </a:solidFill>
                    <a:latin typeface="Fira Sans Extra Condensed Medium"/>
                    <a:ea typeface="Fira Sans Extra Condensed Medium"/>
                    <a:cs typeface="Fira Sans Extra Condensed Medium"/>
                    <a:sym typeface="Fira Sans Extra Condensed Medium"/>
                  </a:rPr>
                  <a:t>Scanner interface</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991" name="Google Shape;1991;p38"/>
            <p:cNvGrpSpPr/>
            <p:nvPr/>
          </p:nvGrpSpPr>
          <p:grpSpPr>
            <a:xfrm>
              <a:off x="642925" y="2783142"/>
              <a:ext cx="3607755" cy="712253"/>
              <a:chOff x="642925" y="2783142"/>
              <a:chExt cx="3607755" cy="712253"/>
            </a:xfrm>
          </p:grpSpPr>
          <p:sp>
            <p:nvSpPr>
              <p:cNvPr id="1995" name="Google Shape;1995;p38"/>
              <p:cNvSpPr/>
              <p:nvPr/>
            </p:nvSpPr>
            <p:spPr>
              <a:xfrm>
                <a:off x="3698632" y="2783142"/>
                <a:ext cx="552048" cy="712253"/>
              </a:xfrm>
              <a:custGeom>
                <a:avLst/>
                <a:gdLst/>
                <a:ahLst/>
                <a:cxnLst/>
                <a:rect l="l" t="t" r="r" b="b"/>
                <a:pathLst>
                  <a:path w="19452" h="25097" extrusionOk="0">
                    <a:moveTo>
                      <a:pt x="5387" y="1"/>
                    </a:moveTo>
                    <a:cubicBezTo>
                      <a:pt x="2195" y="1"/>
                      <a:pt x="0" y="2541"/>
                      <a:pt x="0" y="6932"/>
                    </a:cubicBezTo>
                    <a:cubicBezTo>
                      <a:pt x="0" y="13141"/>
                      <a:pt x="4361" y="20677"/>
                      <a:pt x="9726" y="23771"/>
                    </a:cubicBezTo>
                    <a:cubicBezTo>
                      <a:pt x="11285" y="24670"/>
                      <a:pt x="12759" y="25096"/>
                      <a:pt x="14065" y="25096"/>
                    </a:cubicBezTo>
                    <a:cubicBezTo>
                      <a:pt x="17257" y="25096"/>
                      <a:pt x="19452" y="22556"/>
                      <a:pt x="19452" y="18165"/>
                    </a:cubicBezTo>
                    <a:cubicBezTo>
                      <a:pt x="19452" y="11976"/>
                      <a:pt x="15091" y="4440"/>
                      <a:pt x="9726" y="1325"/>
                    </a:cubicBezTo>
                    <a:cubicBezTo>
                      <a:pt x="8167" y="426"/>
                      <a:pt x="6694" y="1"/>
                      <a:pt x="5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8" name="Google Shape;1998;p38"/>
              <p:cNvCxnSpPr/>
              <p:nvPr/>
            </p:nvCxnSpPr>
            <p:spPr>
              <a:xfrm>
                <a:off x="642925" y="3069550"/>
                <a:ext cx="2671500" cy="0"/>
              </a:xfrm>
              <a:prstGeom prst="straightConnector1">
                <a:avLst/>
              </a:prstGeom>
              <a:noFill/>
              <a:ln w="19050" cap="flat" cmpd="sng">
                <a:solidFill>
                  <a:schemeClr val="accent3"/>
                </a:solidFill>
                <a:prstDash val="dash"/>
                <a:round/>
                <a:headEnd type="none" w="med" len="med"/>
                <a:tailEnd type="oval" w="med" len="med"/>
              </a:ln>
            </p:spPr>
          </p:cxnSp>
        </p:grpSp>
      </p:grpSp>
      <p:grpSp>
        <p:nvGrpSpPr>
          <p:cNvPr id="1999" name="Google Shape;1999;p38"/>
          <p:cNvGrpSpPr/>
          <p:nvPr/>
        </p:nvGrpSpPr>
        <p:grpSpPr>
          <a:xfrm>
            <a:off x="1143113" y="1286946"/>
            <a:ext cx="3709161" cy="1064821"/>
            <a:chOff x="4821339" y="1710204"/>
            <a:chExt cx="3709161" cy="1064821"/>
          </a:xfrm>
        </p:grpSpPr>
        <p:grpSp>
          <p:nvGrpSpPr>
            <p:cNvPr id="2000" name="Google Shape;2000;p38"/>
            <p:cNvGrpSpPr/>
            <p:nvPr/>
          </p:nvGrpSpPr>
          <p:grpSpPr>
            <a:xfrm>
              <a:off x="6157608" y="1710204"/>
              <a:ext cx="2368800" cy="937473"/>
              <a:chOff x="6157608" y="1710204"/>
              <a:chExt cx="2368800" cy="937473"/>
            </a:xfrm>
          </p:grpSpPr>
          <p:sp>
            <p:nvSpPr>
              <p:cNvPr id="2001" name="Google Shape;2001;p38"/>
              <p:cNvSpPr txBox="1"/>
              <p:nvPr/>
            </p:nvSpPr>
            <p:spPr>
              <a:xfrm>
                <a:off x="6157608" y="2128977"/>
                <a:ext cx="2368800" cy="518700"/>
              </a:xfrm>
              <a:prstGeom prst="rect">
                <a:avLst/>
              </a:prstGeom>
              <a:noFill/>
              <a:ln>
                <a:noFill/>
              </a:ln>
            </p:spPr>
            <p:txBody>
              <a:bodyPr spcFirstLastPara="1" wrap="square" lIns="91425" tIns="91425" rIns="91425" bIns="91425" anchor="ctr" anchorCtr="0">
                <a:noAutofit/>
              </a:bodyPr>
              <a:lstStyle/>
              <a:p>
                <a:pPr lvl="0" algn="r"/>
                <a:r>
                  <a:rPr lang="en-US" sz="1200" dirty="0">
                    <a:solidFill>
                      <a:schemeClr val="dk1"/>
                    </a:solidFill>
                    <a:latin typeface="Fira Sans"/>
                    <a:ea typeface="Fira Sans"/>
                    <a:cs typeface="Fira Sans"/>
                    <a:sym typeface="Fira Sans"/>
                  </a:rPr>
                  <a:t>In this part, you can modify your account information such as: Username. Password. Phone Number. Avatar</a:t>
                </a:r>
              </a:p>
            </p:txBody>
          </p:sp>
          <p:sp>
            <p:nvSpPr>
              <p:cNvPr id="2002" name="Google Shape;2002;p38"/>
              <p:cNvSpPr txBox="1"/>
              <p:nvPr/>
            </p:nvSpPr>
            <p:spPr>
              <a:xfrm>
                <a:off x="6157608" y="1710204"/>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Profile Interface</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003" name="Google Shape;2003;p38"/>
            <p:cNvGrpSpPr/>
            <p:nvPr/>
          </p:nvGrpSpPr>
          <p:grpSpPr>
            <a:xfrm>
              <a:off x="4821339" y="2099631"/>
              <a:ext cx="3709161" cy="675394"/>
              <a:chOff x="4821339" y="2099631"/>
              <a:chExt cx="3709161" cy="675394"/>
            </a:xfrm>
          </p:grpSpPr>
          <p:sp>
            <p:nvSpPr>
              <p:cNvPr id="2007" name="Google Shape;2007;p38"/>
              <p:cNvSpPr/>
              <p:nvPr/>
            </p:nvSpPr>
            <p:spPr>
              <a:xfrm>
                <a:off x="4821339" y="2099631"/>
                <a:ext cx="567061" cy="667441"/>
              </a:xfrm>
              <a:custGeom>
                <a:avLst/>
                <a:gdLst/>
                <a:ahLst/>
                <a:cxnLst/>
                <a:rect l="l" t="t" r="r" b="b"/>
                <a:pathLst>
                  <a:path w="19981" h="23518" extrusionOk="0">
                    <a:moveTo>
                      <a:pt x="3337" y="1"/>
                    </a:moveTo>
                    <a:cubicBezTo>
                      <a:pt x="1337" y="1"/>
                      <a:pt x="0" y="2091"/>
                      <a:pt x="669" y="7285"/>
                    </a:cubicBezTo>
                    <a:cubicBezTo>
                      <a:pt x="1614" y="14619"/>
                      <a:pt x="9772" y="23441"/>
                      <a:pt x="9853" y="23501"/>
                    </a:cubicBezTo>
                    <a:cubicBezTo>
                      <a:pt x="9862" y="23501"/>
                      <a:pt x="10086" y="23517"/>
                      <a:pt x="10457" y="23517"/>
                    </a:cubicBezTo>
                    <a:cubicBezTo>
                      <a:pt x="12375" y="23517"/>
                      <a:pt x="18245" y="23094"/>
                      <a:pt x="19036" y="17875"/>
                    </a:cubicBezTo>
                    <a:cubicBezTo>
                      <a:pt x="19980" y="11645"/>
                      <a:pt x="16926" y="6983"/>
                      <a:pt x="13651" y="5396"/>
                    </a:cubicBezTo>
                    <a:cubicBezTo>
                      <a:pt x="13013" y="5084"/>
                      <a:pt x="12449" y="4959"/>
                      <a:pt x="11955" y="4959"/>
                    </a:cubicBezTo>
                    <a:cubicBezTo>
                      <a:pt x="11016" y="4959"/>
                      <a:pt x="10326" y="5411"/>
                      <a:pt x="9853" y="5898"/>
                    </a:cubicBezTo>
                    <a:cubicBezTo>
                      <a:pt x="9129" y="4331"/>
                      <a:pt x="7903" y="2241"/>
                      <a:pt x="6055" y="995"/>
                    </a:cubicBezTo>
                    <a:cubicBezTo>
                      <a:pt x="5099" y="356"/>
                      <a:pt x="4161" y="1"/>
                      <a:pt x="3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38"/>
              <p:cNvCxnSpPr/>
              <p:nvPr/>
            </p:nvCxnSpPr>
            <p:spPr>
              <a:xfrm rot="10800000">
                <a:off x="5878800" y="2775025"/>
                <a:ext cx="2651700" cy="0"/>
              </a:xfrm>
              <a:prstGeom prst="straightConnector1">
                <a:avLst/>
              </a:prstGeom>
              <a:noFill/>
              <a:ln w="19050" cap="flat" cmpd="sng">
                <a:solidFill>
                  <a:schemeClr val="accent5"/>
                </a:solidFill>
                <a:prstDash val="dash"/>
                <a:round/>
                <a:headEnd type="none" w="med" len="med"/>
                <a:tailEnd type="oval" w="med" len="med"/>
              </a:ln>
            </p:spPr>
          </p:cxnSp>
        </p:grpSp>
      </p:grpSp>
      <p:pic>
        <p:nvPicPr>
          <p:cNvPr id="30" name="图片 2"/>
          <p:cNvPicPr/>
          <p:nvPr/>
        </p:nvPicPr>
        <p:blipFill>
          <a:blip r:embed="rId3">
            <a:extLst>
              <a:ext uri="{28A0092B-C50C-407E-A947-70E740481C1C}">
                <a14:useLocalDpi xmlns:a14="http://schemas.microsoft.com/office/drawing/2010/main" val="0"/>
              </a:ext>
            </a:extLst>
          </a:blip>
          <a:stretch>
            <a:fillRect/>
          </a:stretch>
        </p:blipFill>
        <p:spPr>
          <a:xfrm>
            <a:off x="207758" y="638585"/>
            <a:ext cx="1870710" cy="3767455"/>
          </a:xfrm>
          <a:prstGeom prst="rect">
            <a:avLst/>
          </a:prstGeom>
        </p:spPr>
      </p:pic>
      <p:pic>
        <p:nvPicPr>
          <p:cNvPr id="31" name="图片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8672" y="772900"/>
            <a:ext cx="1834515" cy="3781425"/>
          </a:xfrm>
          <a:prstGeom prst="rect">
            <a:avLst/>
          </a:prstGeom>
          <a:noFill/>
          <a:ln>
            <a:noFill/>
          </a:ln>
        </p:spPr>
      </p:pic>
    </p:spTree>
    <p:extLst>
      <p:ext uri="{BB962C8B-B14F-4D97-AF65-F5344CB8AC3E}">
        <p14:creationId xmlns:p14="http://schemas.microsoft.com/office/powerpoint/2010/main" val="170460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News and Check-In History</a:t>
            </a:r>
            <a:endParaRPr dirty="0"/>
          </a:p>
        </p:txBody>
      </p:sp>
      <p:grpSp>
        <p:nvGrpSpPr>
          <p:cNvPr id="1987" name="Google Shape;1987;p38"/>
          <p:cNvGrpSpPr/>
          <p:nvPr/>
        </p:nvGrpSpPr>
        <p:grpSpPr>
          <a:xfrm>
            <a:off x="3422855" y="2323431"/>
            <a:ext cx="4668925" cy="1313362"/>
            <a:chOff x="-418245" y="2720966"/>
            <a:chExt cx="4668925" cy="1313362"/>
          </a:xfrm>
        </p:grpSpPr>
        <p:grpSp>
          <p:nvGrpSpPr>
            <p:cNvPr id="1988" name="Google Shape;1988;p38"/>
            <p:cNvGrpSpPr/>
            <p:nvPr/>
          </p:nvGrpSpPr>
          <p:grpSpPr>
            <a:xfrm>
              <a:off x="-418245" y="2720966"/>
              <a:ext cx="3908569" cy="1043873"/>
              <a:chOff x="-418245" y="2720966"/>
              <a:chExt cx="3908569" cy="1043873"/>
            </a:xfrm>
          </p:grpSpPr>
          <p:sp>
            <p:nvSpPr>
              <p:cNvPr id="1989" name="Google Shape;1989;p38"/>
              <p:cNvSpPr txBox="1"/>
              <p:nvPr/>
            </p:nvSpPr>
            <p:spPr>
              <a:xfrm>
                <a:off x="-418245" y="3246139"/>
                <a:ext cx="3908569"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This page will be opened in the browser when users click on the news item on the Home page. It is linked to the United Nations official website, since the news data come from the  Covid-19 news section of the United Nations’ official website. </a:t>
                </a:r>
                <a:endParaRPr sz="1200" dirty="0">
                  <a:solidFill>
                    <a:schemeClr val="dk1"/>
                  </a:solidFill>
                  <a:latin typeface="Fira Sans"/>
                  <a:ea typeface="Fira Sans"/>
                  <a:cs typeface="Fira Sans"/>
                  <a:sym typeface="Fira Sans"/>
                </a:endParaRPr>
              </a:p>
            </p:txBody>
          </p:sp>
          <p:sp>
            <p:nvSpPr>
              <p:cNvPr id="1990" name="Google Shape;1990;p38"/>
              <p:cNvSpPr txBox="1"/>
              <p:nvPr/>
            </p:nvSpPr>
            <p:spPr>
              <a:xfrm>
                <a:off x="-418245" y="2720966"/>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News Interface</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991" name="Google Shape;1991;p38"/>
            <p:cNvGrpSpPr/>
            <p:nvPr/>
          </p:nvGrpSpPr>
          <p:grpSpPr>
            <a:xfrm>
              <a:off x="647962" y="2783142"/>
              <a:ext cx="3602718" cy="1251186"/>
              <a:chOff x="647962" y="2783142"/>
              <a:chExt cx="3602718" cy="1251186"/>
            </a:xfrm>
          </p:grpSpPr>
          <p:sp>
            <p:nvSpPr>
              <p:cNvPr id="1995" name="Google Shape;1995;p38"/>
              <p:cNvSpPr/>
              <p:nvPr/>
            </p:nvSpPr>
            <p:spPr>
              <a:xfrm>
                <a:off x="3698632" y="2783142"/>
                <a:ext cx="552048" cy="712253"/>
              </a:xfrm>
              <a:custGeom>
                <a:avLst/>
                <a:gdLst/>
                <a:ahLst/>
                <a:cxnLst/>
                <a:rect l="l" t="t" r="r" b="b"/>
                <a:pathLst>
                  <a:path w="19452" h="25097" extrusionOk="0">
                    <a:moveTo>
                      <a:pt x="5387" y="1"/>
                    </a:moveTo>
                    <a:cubicBezTo>
                      <a:pt x="2195" y="1"/>
                      <a:pt x="0" y="2541"/>
                      <a:pt x="0" y="6932"/>
                    </a:cubicBezTo>
                    <a:cubicBezTo>
                      <a:pt x="0" y="13141"/>
                      <a:pt x="4361" y="20677"/>
                      <a:pt x="9726" y="23771"/>
                    </a:cubicBezTo>
                    <a:cubicBezTo>
                      <a:pt x="11285" y="24670"/>
                      <a:pt x="12759" y="25096"/>
                      <a:pt x="14065" y="25096"/>
                    </a:cubicBezTo>
                    <a:cubicBezTo>
                      <a:pt x="17257" y="25096"/>
                      <a:pt x="19452" y="22556"/>
                      <a:pt x="19452" y="18165"/>
                    </a:cubicBezTo>
                    <a:cubicBezTo>
                      <a:pt x="19452" y="11976"/>
                      <a:pt x="15091" y="4440"/>
                      <a:pt x="9726" y="1325"/>
                    </a:cubicBezTo>
                    <a:cubicBezTo>
                      <a:pt x="8167" y="426"/>
                      <a:pt x="6694" y="1"/>
                      <a:pt x="5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8" name="Google Shape;1998;p38"/>
              <p:cNvCxnSpPr/>
              <p:nvPr/>
            </p:nvCxnSpPr>
            <p:spPr>
              <a:xfrm>
                <a:off x="647962" y="4034328"/>
                <a:ext cx="2671500" cy="0"/>
              </a:xfrm>
              <a:prstGeom prst="straightConnector1">
                <a:avLst/>
              </a:prstGeom>
              <a:noFill/>
              <a:ln w="19050" cap="flat" cmpd="sng">
                <a:solidFill>
                  <a:schemeClr val="accent3"/>
                </a:solidFill>
                <a:prstDash val="dash"/>
                <a:round/>
                <a:headEnd type="none" w="med" len="med"/>
                <a:tailEnd type="oval" w="med" len="med"/>
              </a:ln>
            </p:spPr>
          </p:cxnSp>
        </p:grpSp>
      </p:grpSp>
      <p:grpSp>
        <p:nvGrpSpPr>
          <p:cNvPr id="1999" name="Google Shape;1999;p38"/>
          <p:cNvGrpSpPr/>
          <p:nvPr/>
        </p:nvGrpSpPr>
        <p:grpSpPr>
          <a:xfrm>
            <a:off x="1099261" y="1295503"/>
            <a:ext cx="5044192" cy="989867"/>
            <a:chOff x="4821339" y="1785158"/>
            <a:chExt cx="5044192" cy="989867"/>
          </a:xfrm>
        </p:grpSpPr>
        <p:grpSp>
          <p:nvGrpSpPr>
            <p:cNvPr id="2000" name="Google Shape;2000;p38"/>
            <p:cNvGrpSpPr/>
            <p:nvPr/>
          </p:nvGrpSpPr>
          <p:grpSpPr>
            <a:xfrm>
              <a:off x="4949724" y="1785158"/>
              <a:ext cx="4915807" cy="872617"/>
              <a:chOff x="4949724" y="1785158"/>
              <a:chExt cx="4915807" cy="872617"/>
            </a:xfrm>
          </p:grpSpPr>
          <p:sp>
            <p:nvSpPr>
              <p:cNvPr id="2001" name="Google Shape;2001;p38"/>
              <p:cNvSpPr txBox="1"/>
              <p:nvPr/>
            </p:nvSpPr>
            <p:spPr>
              <a:xfrm>
                <a:off x="5659785" y="2139075"/>
                <a:ext cx="4205746"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In this page, users can scroll down to read news related to the Covid-19. Besides, clicking on news item will open a new web page in the browser with detailed information.</a:t>
                </a:r>
                <a:endParaRPr sz="1200" dirty="0">
                  <a:solidFill>
                    <a:schemeClr val="dk1"/>
                  </a:solidFill>
                  <a:latin typeface="Fira Sans"/>
                  <a:ea typeface="Fira Sans"/>
                  <a:cs typeface="Fira Sans"/>
                  <a:sym typeface="Fira Sans"/>
                </a:endParaRPr>
              </a:p>
            </p:txBody>
          </p:sp>
          <p:sp>
            <p:nvSpPr>
              <p:cNvPr id="2002" name="Google Shape;2002;p38"/>
              <p:cNvSpPr txBox="1"/>
              <p:nvPr/>
            </p:nvSpPr>
            <p:spPr>
              <a:xfrm>
                <a:off x="4949724" y="1785158"/>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Home Interface</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003" name="Google Shape;2003;p38"/>
            <p:cNvGrpSpPr/>
            <p:nvPr/>
          </p:nvGrpSpPr>
          <p:grpSpPr>
            <a:xfrm>
              <a:off x="4821339" y="2099631"/>
              <a:ext cx="3709161" cy="675394"/>
              <a:chOff x="4821339" y="2099631"/>
              <a:chExt cx="3709161" cy="675394"/>
            </a:xfrm>
          </p:grpSpPr>
          <p:sp>
            <p:nvSpPr>
              <p:cNvPr id="2007" name="Google Shape;2007;p38"/>
              <p:cNvSpPr/>
              <p:nvPr/>
            </p:nvSpPr>
            <p:spPr>
              <a:xfrm>
                <a:off x="4821339" y="2099631"/>
                <a:ext cx="567061" cy="667441"/>
              </a:xfrm>
              <a:custGeom>
                <a:avLst/>
                <a:gdLst/>
                <a:ahLst/>
                <a:cxnLst/>
                <a:rect l="l" t="t" r="r" b="b"/>
                <a:pathLst>
                  <a:path w="19981" h="23518" extrusionOk="0">
                    <a:moveTo>
                      <a:pt x="3337" y="1"/>
                    </a:moveTo>
                    <a:cubicBezTo>
                      <a:pt x="1337" y="1"/>
                      <a:pt x="0" y="2091"/>
                      <a:pt x="669" y="7285"/>
                    </a:cubicBezTo>
                    <a:cubicBezTo>
                      <a:pt x="1614" y="14619"/>
                      <a:pt x="9772" y="23441"/>
                      <a:pt x="9853" y="23501"/>
                    </a:cubicBezTo>
                    <a:cubicBezTo>
                      <a:pt x="9862" y="23501"/>
                      <a:pt x="10086" y="23517"/>
                      <a:pt x="10457" y="23517"/>
                    </a:cubicBezTo>
                    <a:cubicBezTo>
                      <a:pt x="12375" y="23517"/>
                      <a:pt x="18245" y="23094"/>
                      <a:pt x="19036" y="17875"/>
                    </a:cubicBezTo>
                    <a:cubicBezTo>
                      <a:pt x="19980" y="11645"/>
                      <a:pt x="16926" y="6983"/>
                      <a:pt x="13651" y="5396"/>
                    </a:cubicBezTo>
                    <a:cubicBezTo>
                      <a:pt x="13013" y="5084"/>
                      <a:pt x="12449" y="4959"/>
                      <a:pt x="11955" y="4959"/>
                    </a:cubicBezTo>
                    <a:cubicBezTo>
                      <a:pt x="11016" y="4959"/>
                      <a:pt x="10326" y="5411"/>
                      <a:pt x="9853" y="5898"/>
                    </a:cubicBezTo>
                    <a:cubicBezTo>
                      <a:pt x="9129" y="4331"/>
                      <a:pt x="7903" y="2241"/>
                      <a:pt x="6055" y="995"/>
                    </a:cubicBezTo>
                    <a:cubicBezTo>
                      <a:pt x="5099" y="356"/>
                      <a:pt x="4161" y="1"/>
                      <a:pt x="3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38"/>
              <p:cNvCxnSpPr/>
              <p:nvPr/>
            </p:nvCxnSpPr>
            <p:spPr>
              <a:xfrm rot="10800000">
                <a:off x="5878800" y="2775025"/>
                <a:ext cx="2651700" cy="0"/>
              </a:xfrm>
              <a:prstGeom prst="straightConnector1">
                <a:avLst/>
              </a:prstGeom>
              <a:noFill/>
              <a:ln w="19050" cap="flat" cmpd="sng">
                <a:solidFill>
                  <a:schemeClr val="accent5"/>
                </a:solidFill>
                <a:prstDash val="dash"/>
                <a:round/>
                <a:headEnd type="none" w="med" len="med"/>
                <a:tailEnd type="oval" w="med" len="med"/>
              </a:ln>
            </p:spPr>
          </p:cxnSp>
        </p:grpSp>
      </p:grpSp>
      <p:grpSp>
        <p:nvGrpSpPr>
          <p:cNvPr id="2010" name="Google Shape;2010;p38"/>
          <p:cNvGrpSpPr/>
          <p:nvPr/>
        </p:nvGrpSpPr>
        <p:grpSpPr>
          <a:xfrm>
            <a:off x="2472169" y="3689586"/>
            <a:ext cx="3425656" cy="1150421"/>
            <a:chOff x="4677865" y="3067434"/>
            <a:chExt cx="3425656" cy="1150421"/>
          </a:xfrm>
        </p:grpSpPr>
        <p:grpSp>
          <p:nvGrpSpPr>
            <p:cNvPr id="2011" name="Google Shape;2011;p38"/>
            <p:cNvGrpSpPr/>
            <p:nvPr/>
          </p:nvGrpSpPr>
          <p:grpSpPr>
            <a:xfrm>
              <a:off x="4677865" y="3067434"/>
              <a:ext cx="2672775" cy="925400"/>
              <a:chOff x="4677865" y="3067434"/>
              <a:chExt cx="2672775" cy="925400"/>
            </a:xfrm>
          </p:grpSpPr>
          <p:sp>
            <p:nvSpPr>
              <p:cNvPr id="2012" name="Google Shape;2012;p38"/>
              <p:cNvSpPr txBox="1"/>
              <p:nvPr/>
            </p:nvSpPr>
            <p:spPr>
              <a:xfrm>
                <a:off x="4677865" y="3474134"/>
                <a:ext cx="2368800"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	Check-In Location</a:t>
                </a:r>
              </a:p>
              <a:p>
                <a:pPr lvl="0"/>
                <a:r>
                  <a:rPr lang="en-US" sz="1200" dirty="0">
                    <a:solidFill>
                      <a:schemeClr val="dk1"/>
                    </a:solidFill>
                    <a:latin typeface="Fira Sans"/>
                    <a:ea typeface="Fira Sans"/>
                    <a:cs typeface="Fira Sans"/>
                    <a:sym typeface="Fira Sans"/>
                  </a:rPr>
                  <a:t>	Time</a:t>
                </a:r>
              </a:p>
              <a:p>
                <a:pPr lvl="0"/>
                <a:r>
                  <a:rPr lang="en-US" sz="1200" dirty="0">
                    <a:solidFill>
                      <a:schemeClr val="dk1"/>
                    </a:solidFill>
                    <a:latin typeface="Fira Sans"/>
                    <a:ea typeface="Fira Sans"/>
                    <a:cs typeface="Fira Sans"/>
                    <a:sym typeface="Fira Sans"/>
                  </a:rPr>
                  <a:t>	Condition</a:t>
                </a:r>
              </a:p>
              <a:p>
                <a:pPr lvl="0"/>
                <a:r>
                  <a:rPr lang="en-US" sz="1200" dirty="0">
                    <a:solidFill>
                      <a:schemeClr val="dk1"/>
                    </a:solidFill>
                    <a:latin typeface="Fira Sans"/>
                    <a:ea typeface="Fira Sans"/>
                    <a:cs typeface="Fira Sans"/>
                    <a:sym typeface="Fira Sans"/>
                  </a:rPr>
                  <a:t>	Location</a:t>
                </a:r>
              </a:p>
            </p:txBody>
          </p:sp>
          <p:sp>
            <p:nvSpPr>
              <p:cNvPr id="2013" name="Google Shape;2013;p38"/>
              <p:cNvSpPr txBox="1"/>
              <p:nvPr/>
            </p:nvSpPr>
            <p:spPr>
              <a:xfrm>
                <a:off x="4886074" y="3067434"/>
                <a:ext cx="2464566"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Check-in History</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014" name="Google Shape;2014;p38"/>
            <p:cNvGrpSpPr/>
            <p:nvPr/>
          </p:nvGrpSpPr>
          <p:grpSpPr>
            <a:xfrm>
              <a:off x="4944731" y="3394599"/>
              <a:ext cx="3158790" cy="823256"/>
              <a:chOff x="4944731" y="3394599"/>
              <a:chExt cx="3158790" cy="823256"/>
            </a:xfrm>
          </p:grpSpPr>
          <p:grpSp>
            <p:nvGrpSpPr>
              <p:cNvPr id="2015" name="Google Shape;2015;p38"/>
              <p:cNvGrpSpPr/>
              <p:nvPr/>
            </p:nvGrpSpPr>
            <p:grpSpPr>
              <a:xfrm>
                <a:off x="4944731" y="3394599"/>
                <a:ext cx="317819" cy="369754"/>
                <a:chOff x="4944731" y="3394599"/>
                <a:chExt cx="317819" cy="369754"/>
              </a:xfrm>
            </p:grpSpPr>
            <p:sp>
              <p:nvSpPr>
                <p:cNvPr id="2020" name="Google Shape;2020;p38"/>
                <p:cNvSpPr/>
                <p:nvPr/>
              </p:nvSpPr>
              <p:spPr>
                <a:xfrm>
                  <a:off x="4944731" y="3394599"/>
                  <a:ext cx="102452" cy="126887"/>
                </a:xfrm>
                <a:custGeom>
                  <a:avLst/>
                  <a:gdLst/>
                  <a:ahLst/>
                  <a:cxnLst/>
                  <a:rect l="l" t="t" r="r" b="b"/>
                  <a:pathLst>
                    <a:path w="3610" h="4471" extrusionOk="0">
                      <a:moveTo>
                        <a:pt x="1034" y="1"/>
                      </a:moveTo>
                      <a:cubicBezTo>
                        <a:pt x="402" y="1"/>
                        <a:pt x="0" y="565"/>
                        <a:pt x="79" y="1462"/>
                      </a:cubicBezTo>
                      <a:cubicBezTo>
                        <a:pt x="200" y="2627"/>
                        <a:pt x="1043" y="3893"/>
                        <a:pt x="1988" y="4335"/>
                      </a:cubicBezTo>
                      <a:cubicBezTo>
                        <a:pt x="2197" y="4427"/>
                        <a:pt x="2393" y="4470"/>
                        <a:pt x="2571" y="4470"/>
                      </a:cubicBezTo>
                      <a:cubicBezTo>
                        <a:pt x="3211" y="4470"/>
                        <a:pt x="3610" y="3906"/>
                        <a:pt x="3515" y="3009"/>
                      </a:cubicBezTo>
                      <a:cubicBezTo>
                        <a:pt x="3415" y="1844"/>
                        <a:pt x="2551" y="578"/>
                        <a:pt x="1606" y="136"/>
                      </a:cubicBezTo>
                      <a:cubicBezTo>
                        <a:pt x="1401" y="44"/>
                        <a:pt x="120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5122413" y="3544526"/>
                  <a:ext cx="59712" cy="74270"/>
                </a:xfrm>
                <a:custGeom>
                  <a:avLst/>
                  <a:gdLst/>
                  <a:ahLst/>
                  <a:cxnLst/>
                  <a:rect l="l" t="t" r="r" b="b"/>
                  <a:pathLst>
                    <a:path w="2104" h="2617" extrusionOk="0">
                      <a:moveTo>
                        <a:pt x="602" y="0"/>
                      </a:moveTo>
                      <a:cubicBezTo>
                        <a:pt x="237" y="0"/>
                        <a:pt x="0" y="326"/>
                        <a:pt x="47" y="861"/>
                      </a:cubicBezTo>
                      <a:cubicBezTo>
                        <a:pt x="128" y="1564"/>
                        <a:pt x="550" y="2187"/>
                        <a:pt x="1173" y="2529"/>
                      </a:cubicBezTo>
                      <a:cubicBezTo>
                        <a:pt x="1296" y="2588"/>
                        <a:pt x="1413" y="2617"/>
                        <a:pt x="1518" y="2617"/>
                      </a:cubicBezTo>
                      <a:cubicBezTo>
                        <a:pt x="1874" y="2617"/>
                        <a:pt x="2103" y="2293"/>
                        <a:pt x="2057" y="1765"/>
                      </a:cubicBezTo>
                      <a:cubicBezTo>
                        <a:pt x="1976" y="1062"/>
                        <a:pt x="1554" y="439"/>
                        <a:pt x="932" y="77"/>
                      </a:cubicBezTo>
                      <a:cubicBezTo>
                        <a:pt x="814" y="25"/>
                        <a:pt x="703"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5174177" y="3622767"/>
                  <a:ext cx="52446" cy="64877"/>
                </a:xfrm>
                <a:custGeom>
                  <a:avLst/>
                  <a:gdLst/>
                  <a:ahLst/>
                  <a:cxnLst/>
                  <a:rect l="l" t="t" r="r" b="b"/>
                  <a:pathLst>
                    <a:path w="1848" h="2286" extrusionOk="0">
                      <a:moveTo>
                        <a:pt x="518" y="1"/>
                      </a:moveTo>
                      <a:cubicBezTo>
                        <a:pt x="200" y="1"/>
                        <a:pt x="1" y="287"/>
                        <a:pt x="32" y="756"/>
                      </a:cubicBezTo>
                      <a:cubicBezTo>
                        <a:pt x="112" y="1359"/>
                        <a:pt x="474" y="1902"/>
                        <a:pt x="1017" y="2223"/>
                      </a:cubicBezTo>
                      <a:cubicBezTo>
                        <a:pt x="1118" y="2265"/>
                        <a:pt x="1214" y="2286"/>
                        <a:pt x="1301" y="2286"/>
                      </a:cubicBezTo>
                      <a:cubicBezTo>
                        <a:pt x="1632" y="2286"/>
                        <a:pt x="1848" y="2001"/>
                        <a:pt x="1800" y="1540"/>
                      </a:cubicBezTo>
                      <a:cubicBezTo>
                        <a:pt x="1720" y="917"/>
                        <a:pt x="1358" y="375"/>
                        <a:pt x="816" y="73"/>
                      </a:cubicBezTo>
                      <a:cubicBezTo>
                        <a:pt x="709" y="24"/>
                        <a:pt x="608"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5210246" y="3699760"/>
                  <a:ext cx="52304" cy="64593"/>
                </a:xfrm>
                <a:custGeom>
                  <a:avLst/>
                  <a:gdLst/>
                  <a:ahLst/>
                  <a:cxnLst/>
                  <a:rect l="l" t="t" r="r" b="b"/>
                  <a:pathLst>
                    <a:path w="1843" h="2276" extrusionOk="0">
                      <a:moveTo>
                        <a:pt x="529" y="0"/>
                      </a:moveTo>
                      <a:cubicBezTo>
                        <a:pt x="208" y="0"/>
                        <a:pt x="0" y="283"/>
                        <a:pt x="47" y="736"/>
                      </a:cubicBezTo>
                      <a:cubicBezTo>
                        <a:pt x="107" y="1359"/>
                        <a:pt x="489" y="1902"/>
                        <a:pt x="1032" y="2203"/>
                      </a:cubicBezTo>
                      <a:cubicBezTo>
                        <a:pt x="1139" y="2252"/>
                        <a:pt x="1240" y="2276"/>
                        <a:pt x="1330" y="2276"/>
                      </a:cubicBezTo>
                      <a:cubicBezTo>
                        <a:pt x="1646" y="2276"/>
                        <a:pt x="1842" y="1993"/>
                        <a:pt x="1795" y="1540"/>
                      </a:cubicBezTo>
                      <a:cubicBezTo>
                        <a:pt x="1735" y="917"/>
                        <a:pt x="1373" y="374"/>
                        <a:pt x="831" y="73"/>
                      </a:cubicBezTo>
                      <a:cubicBezTo>
                        <a:pt x="723" y="24"/>
                        <a:pt x="622"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5" name="Google Shape;2025;p38"/>
              <p:cNvCxnSpPr/>
              <p:nvPr/>
            </p:nvCxnSpPr>
            <p:spPr>
              <a:xfrm rot="10800000">
                <a:off x="5451821" y="4217855"/>
                <a:ext cx="2651700" cy="0"/>
              </a:xfrm>
              <a:prstGeom prst="straightConnector1">
                <a:avLst/>
              </a:prstGeom>
              <a:noFill/>
              <a:ln w="19050" cap="flat" cmpd="sng">
                <a:solidFill>
                  <a:schemeClr val="accent4"/>
                </a:solidFill>
                <a:prstDash val="dash"/>
                <a:round/>
                <a:headEnd type="none" w="med" len="med"/>
                <a:tailEnd type="oval" w="med" len="med"/>
              </a:ln>
            </p:spPr>
          </p:cxnSp>
        </p:grpSp>
      </p:grpSp>
      <p:pic>
        <p:nvPicPr>
          <p:cNvPr id="30" name="图片 12"/>
          <p:cNvPicPr/>
          <p:nvPr/>
        </p:nvPicPr>
        <p:blipFill>
          <a:blip r:embed="rId3">
            <a:extLst>
              <a:ext uri="{28A0092B-C50C-407E-A947-70E740481C1C}">
                <a14:useLocalDpi xmlns:a14="http://schemas.microsoft.com/office/drawing/2010/main" val="0"/>
              </a:ext>
            </a:extLst>
          </a:blip>
          <a:stretch>
            <a:fillRect/>
          </a:stretch>
        </p:blipFill>
        <p:spPr bwMode="auto">
          <a:xfrm>
            <a:off x="594851" y="0"/>
            <a:ext cx="1373097" cy="2849217"/>
          </a:xfrm>
          <a:prstGeom prst="rect">
            <a:avLst/>
          </a:prstGeom>
          <a:noFill/>
          <a:ln>
            <a:noFill/>
          </a:ln>
        </p:spPr>
      </p:pic>
      <p:pic>
        <p:nvPicPr>
          <p:cNvPr id="31" name="图片 10"/>
          <p:cNvPicPr/>
          <p:nvPr/>
        </p:nvPicPr>
        <p:blipFill>
          <a:blip r:embed="rId4">
            <a:extLst>
              <a:ext uri="{28A0092B-C50C-407E-A947-70E740481C1C}">
                <a14:useLocalDpi xmlns:a14="http://schemas.microsoft.com/office/drawing/2010/main" val="0"/>
              </a:ext>
            </a:extLst>
          </a:blip>
          <a:stretch>
            <a:fillRect/>
          </a:stretch>
        </p:blipFill>
        <p:spPr bwMode="auto">
          <a:xfrm>
            <a:off x="7242315" y="508878"/>
            <a:ext cx="1838325" cy="3898265"/>
          </a:xfrm>
          <a:prstGeom prst="rect">
            <a:avLst/>
          </a:prstGeom>
          <a:noFill/>
          <a:ln>
            <a:noFill/>
          </a:ln>
        </p:spPr>
      </p:pic>
      <p:pic>
        <p:nvPicPr>
          <p:cNvPr id="32" name="图片 11"/>
          <p:cNvPicPr/>
          <p:nvPr/>
        </p:nvPicPr>
        <p:blipFill>
          <a:blip r:embed="rId5">
            <a:extLst>
              <a:ext uri="{28A0092B-C50C-407E-A947-70E740481C1C}">
                <a14:useLocalDpi xmlns:a14="http://schemas.microsoft.com/office/drawing/2010/main" val="0"/>
              </a:ext>
            </a:extLst>
          </a:blip>
          <a:stretch>
            <a:fillRect/>
          </a:stretch>
        </p:blipFill>
        <p:spPr bwMode="auto">
          <a:xfrm>
            <a:off x="2093639" y="2510110"/>
            <a:ext cx="1105076" cy="2330122"/>
          </a:xfrm>
          <a:prstGeom prst="rect">
            <a:avLst/>
          </a:prstGeom>
          <a:noFill/>
          <a:ln>
            <a:noFill/>
          </a:ln>
        </p:spPr>
      </p:pic>
    </p:spTree>
    <p:extLst>
      <p:ext uri="{BB962C8B-B14F-4D97-AF65-F5344CB8AC3E}">
        <p14:creationId xmlns:p14="http://schemas.microsoft.com/office/powerpoint/2010/main" val="111373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Statistics</a:t>
            </a:r>
            <a:endParaRPr dirty="0"/>
          </a:p>
        </p:txBody>
      </p:sp>
      <p:grpSp>
        <p:nvGrpSpPr>
          <p:cNvPr id="1987" name="Google Shape;1987;p38"/>
          <p:cNvGrpSpPr/>
          <p:nvPr/>
        </p:nvGrpSpPr>
        <p:grpSpPr>
          <a:xfrm>
            <a:off x="6049863" y="3202060"/>
            <a:ext cx="3034502" cy="1042822"/>
            <a:chOff x="534075" y="3069550"/>
            <a:chExt cx="3034502" cy="1042822"/>
          </a:xfrm>
        </p:grpSpPr>
        <p:grpSp>
          <p:nvGrpSpPr>
            <p:cNvPr id="1988" name="Google Shape;1988;p38"/>
            <p:cNvGrpSpPr/>
            <p:nvPr/>
          </p:nvGrpSpPr>
          <p:grpSpPr>
            <a:xfrm>
              <a:off x="534075" y="3118461"/>
              <a:ext cx="3034502" cy="993911"/>
              <a:chOff x="534075" y="3118461"/>
              <a:chExt cx="3034502" cy="993911"/>
            </a:xfrm>
          </p:grpSpPr>
          <p:sp>
            <p:nvSpPr>
              <p:cNvPr id="1989" name="Google Shape;1989;p38"/>
              <p:cNvSpPr txBox="1"/>
              <p:nvPr/>
            </p:nvSpPr>
            <p:spPr>
              <a:xfrm>
                <a:off x="534075" y="3593672"/>
                <a:ext cx="3034502"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This page shows the current impact of the coronavirus pandemic throughout the world. It is implemented through a </a:t>
                </a:r>
                <a:r>
                  <a:rPr lang="en-US" sz="1200" dirty="0" err="1">
                    <a:solidFill>
                      <a:schemeClr val="dk1"/>
                    </a:solidFill>
                    <a:latin typeface="Fira Sans"/>
                    <a:ea typeface="Fira Sans"/>
                    <a:cs typeface="Fira Sans"/>
                    <a:sym typeface="Fira Sans"/>
                  </a:rPr>
                  <a:t>WebView</a:t>
                </a:r>
                <a:r>
                  <a:rPr lang="en-US" sz="1200" dirty="0">
                    <a:solidFill>
                      <a:schemeClr val="dk1"/>
                    </a:solidFill>
                    <a:latin typeface="Fira Sans"/>
                    <a:ea typeface="Fira Sans"/>
                    <a:cs typeface="Fira Sans"/>
                    <a:sym typeface="Fira Sans"/>
                  </a:rPr>
                  <a:t> that links to the Track Corona website. </a:t>
                </a:r>
                <a:endParaRPr sz="1200" dirty="0">
                  <a:solidFill>
                    <a:schemeClr val="dk1"/>
                  </a:solidFill>
                  <a:latin typeface="Fira Sans"/>
                  <a:ea typeface="Fira Sans"/>
                  <a:cs typeface="Fira Sans"/>
                  <a:sym typeface="Fira Sans"/>
                </a:endParaRPr>
              </a:p>
            </p:txBody>
          </p:sp>
          <p:sp>
            <p:nvSpPr>
              <p:cNvPr id="1990" name="Google Shape;1990;p38"/>
              <p:cNvSpPr txBox="1"/>
              <p:nvPr/>
            </p:nvSpPr>
            <p:spPr>
              <a:xfrm>
                <a:off x="534075" y="3118461"/>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Statistics</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cxnSp>
          <p:nvCxnSpPr>
            <p:cNvPr id="1998" name="Google Shape;1998;p38"/>
            <p:cNvCxnSpPr/>
            <p:nvPr/>
          </p:nvCxnSpPr>
          <p:spPr>
            <a:xfrm>
              <a:off x="642925" y="3069550"/>
              <a:ext cx="2671500" cy="0"/>
            </a:xfrm>
            <a:prstGeom prst="straightConnector1">
              <a:avLst/>
            </a:prstGeom>
            <a:noFill/>
            <a:ln w="19050" cap="flat" cmpd="sng">
              <a:solidFill>
                <a:schemeClr val="accent3"/>
              </a:solidFill>
              <a:prstDash val="dash"/>
              <a:round/>
              <a:headEnd type="none" w="med" len="med"/>
              <a:tailEnd type="oval" w="med" len="med"/>
            </a:ln>
          </p:spPr>
        </p:cxnSp>
      </p:grpSp>
      <p:grpSp>
        <p:nvGrpSpPr>
          <p:cNvPr id="1999" name="Google Shape;1999;p38"/>
          <p:cNvGrpSpPr/>
          <p:nvPr/>
        </p:nvGrpSpPr>
        <p:grpSpPr>
          <a:xfrm>
            <a:off x="1111172" y="902627"/>
            <a:ext cx="4567385" cy="1225658"/>
            <a:chOff x="4632124" y="1549367"/>
            <a:chExt cx="4567385" cy="1225658"/>
          </a:xfrm>
        </p:grpSpPr>
        <p:grpSp>
          <p:nvGrpSpPr>
            <p:cNvPr id="2000" name="Google Shape;2000;p38"/>
            <p:cNvGrpSpPr/>
            <p:nvPr/>
          </p:nvGrpSpPr>
          <p:grpSpPr>
            <a:xfrm>
              <a:off x="4632124" y="1549367"/>
              <a:ext cx="4567385" cy="1129999"/>
              <a:chOff x="4632124" y="1549367"/>
              <a:chExt cx="4567385" cy="1129999"/>
            </a:xfrm>
          </p:grpSpPr>
          <p:sp>
            <p:nvSpPr>
              <p:cNvPr id="2001" name="Google Shape;2001;p38"/>
              <p:cNvSpPr txBox="1"/>
              <p:nvPr/>
            </p:nvSpPr>
            <p:spPr>
              <a:xfrm>
                <a:off x="5646727" y="1918567"/>
                <a:ext cx="3552782" cy="760799"/>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This sidebar will appear when users clicks on the question mark button on the bottom right corner of the page, which describes the Legend information.</a:t>
                </a:r>
                <a:endParaRPr sz="1200" dirty="0">
                  <a:solidFill>
                    <a:schemeClr val="dk1"/>
                  </a:solidFill>
                  <a:latin typeface="Fira Sans"/>
                  <a:ea typeface="Fira Sans"/>
                  <a:cs typeface="Fira Sans"/>
                  <a:sym typeface="Fira Sans"/>
                </a:endParaRPr>
              </a:p>
            </p:txBody>
          </p:sp>
          <p:sp>
            <p:nvSpPr>
              <p:cNvPr id="2002" name="Google Shape;2002;p38"/>
              <p:cNvSpPr txBox="1"/>
              <p:nvPr/>
            </p:nvSpPr>
            <p:spPr>
              <a:xfrm>
                <a:off x="4632124" y="1549367"/>
                <a:ext cx="2368800" cy="313800"/>
              </a:xfrm>
              <a:prstGeom prst="rect">
                <a:avLst/>
              </a:prstGeom>
              <a:noFill/>
              <a:ln>
                <a:noFill/>
              </a:ln>
            </p:spPr>
            <p:txBody>
              <a:bodyPr spcFirstLastPara="1" wrap="square" lIns="91425" tIns="91425" rIns="91425" bIns="91425" anchor="ctr" anchorCtr="0">
                <a:noAutofit/>
              </a:bodyPr>
              <a:lstStyle/>
              <a:p>
                <a:pPr lvl="0" algn="r"/>
                <a:r>
                  <a:rPr lang="en-US" sz="2000" dirty="0">
                    <a:solidFill>
                      <a:schemeClr val="accent5"/>
                    </a:solidFill>
                    <a:latin typeface="Fira Sans Extra Condensed Medium"/>
                    <a:ea typeface="Fira Sans Extra Condensed Medium"/>
                    <a:cs typeface="Fira Sans Extra Condensed Medium"/>
                    <a:sym typeface="Fira Sans Extra Condensed Medium"/>
                  </a:rPr>
                  <a:t>Legend Info:</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003" name="Google Shape;2003;p38"/>
            <p:cNvGrpSpPr/>
            <p:nvPr/>
          </p:nvGrpSpPr>
          <p:grpSpPr>
            <a:xfrm>
              <a:off x="4821339" y="2099631"/>
              <a:ext cx="3709161" cy="675394"/>
              <a:chOff x="4821339" y="2099631"/>
              <a:chExt cx="3709161" cy="675394"/>
            </a:xfrm>
          </p:grpSpPr>
          <p:sp>
            <p:nvSpPr>
              <p:cNvPr id="2007" name="Google Shape;2007;p38"/>
              <p:cNvSpPr/>
              <p:nvPr/>
            </p:nvSpPr>
            <p:spPr>
              <a:xfrm>
                <a:off x="4821339" y="2099631"/>
                <a:ext cx="567061" cy="667441"/>
              </a:xfrm>
              <a:custGeom>
                <a:avLst/>
                <a:gdLst/>
                <a:ahLst/>
                <a:cxnLst/>
                <a:rect l="l" t="t" r="r" b="b"/>
                <a:pathLst>
                  <a:path w="19981" h="23518" extrusionOk="0">
                    <a:moveTo>
                      <a:pt x="3337" y="1"/>
                    </a:moveTo>
                    <a:cubicBezTo>
                      <a:pt x="1337" y="1"/>
                      <a:pt x="0" y="2091"/>
                      <a:pt x="669" y="7285"/>
                    </a:cubicBezTo>
                    <a:cubicBezTo>
                      <a:pt x="1614" y="14619"/>
                      <a:pt x="9772" y="23441"/>
                      <a:pt x="9853" y="23501"/>
                    </a:cubicBezTo>
                    <a:cubicBezTo>
                      <a:pt x="9862" y="23501"/>
                      <a:pt x="10086" y="23517"/>
                      <a:pt x="10457" y="23517"/>
                    </a:cubicBezTo>
                    <a:cubicBezTo>
                      <a:pt x="12375" y="23517"/>
                      <a:pt x="18245" y="23094"/>
                      <a:pt x="19036" y="17875"/>
                    </a:cubicBezTo>
                    <a:cubicBezTo>
                      <a:pt x="19980" y="11645"/>
                      <a:pt x="16926" y="6983"/>
                      <a:pt x="13651" y="5396"/>
                    </a:cubicBezTo>
                    <a:cubicBezTo>
                      <a:pt x="13013" y="5084"/>
                      <a:pt x="12449" y="4959"/>
                      <a:pt x="11955" y="4959"/>
                    </a:cubicBezTo>
                    <a:cubicBezTo>
                      <a:pt x="11016" y="4959"/>
                      <a:pt x="10326" y="5411"/>
                      <a:pt x="9853" y="5898"/>
                    </a:cubicBezTo>
                    <a:cubicBezTo>
                      <a:pt x="9129" y="4331"/>
                      <a:pt x="7903" y="2241"/>
                      <a:pt x="6055" y="995"/>
                    </a:cubicBezTo>
                    <a:cubicBezTo>
                      <a:pt x="5099" y="356"/>
                      <a:pt x="4161" y="1"/>
                      <a:pt x="3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38"/>
              <p:cNvCxnSpPr/>
              <p:nvPr/>
            </p:nvCxnSpPr>
            <p:spPr>
              <a:xfrm rot="10800000">
                <a:off x="5878800" y="2775025"/>
                <a:ext cx="2651700" cy="0"/>
              </a:xfrm>
              <a:prstGeom prst="straightConnector1">
                <a:avLst/>
              </a:prstGeom>
              <a:noFill/>
              <a:ln w="19050" cap="flat" cmpd="sng">
                <a:solidFill>
                  <a:schemeClr val="accent5"/>
                </a:solidFill>
                <a:prstDash val="dash"/>
                <a:round/>
                <a:headEnd type="none" w="med" len="med"/>
                <a:tailEnd type="oval" w="med" len="med"/>
              </a:ln>
            </p:spPr>
          </p:cxnSp>
        </p:grpSp>
      </p:grpSp>
      <p:grpSp>
        <p:nvGrpSpPr>
          <p:cNvPr id="2010" name="Google Shape;2010;p38"/>
          <p:cNvGrpSpPr/>
          <p:nvPr/>
        </p:nvGrpSpPr>
        <p:grpSpPr>
          <a:xfrm>
            <a:off x="1008720" y="3360511"/>
            <a:ext cx="4000828" cy="1119734"/>
            <a:chOff x="4944731" y="2995541"/>
            <a:chExt cx="4000828" cy="1119734"/>
          </a:xfrm>
        </p:grpSpPr>
        <p:grpSp>
          <p:nvGrpSpPr>
            <p:cNvPr id="2011" name="Google Shape;2011;p38"/>
            <p:cNvGrpSpPr/>
            <p:nvPr/>
          </p:nvGrpSpPr>
          <p:grpSpPr>
            <a:xfrm>
              <a:off x="5685296" y="2995541"/>
              <a:ext cx="3260263" cy="979408"/>
              <a:chOff x="5685296" y="2995541"/>
              <a:chExt cx="3260263" cy="979408"/>
            </a:xfrm>
          </p:grpSpPr>
          <p:sp>
            <p:nvSpPr>
              <p:cNvPr id="2012" name="Google Shape;2012;p38"/>
              <p:cNvSpPr txBox="1"/>
              <p:nvPr/>
            </p:nvSpPr>
            <p:spPr>
              <a:xfrm>
                <a:off x="5844287" y="3456249"/>
                <a:ext cx="3101272"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The sidebar shows the detailed statistics of the country clicked by the user. It will slide from the left once user clicks on a country in the map.</a:t>
                </a:r>
                <a:endParaRPr sz="1200" dirty="0">
                  <a:solidFill>
                    <a:schemeClr val="dk1"/>
                  </a:solidFill>
                  <a:latin typeface="Fira Sans"/>
                  <a:ea typeface="Fira Sans"/>
                  <a:cs typeface="Fira Sans"/>
                  <a:sym typeface="Fira Sans"/>
                </a:endParaRPr>
              </a:p>
            </p:txBody>
          </p:sp>
          <p:sp>
            <p:nvSpPr>
              <p:cNvPr id="2013" name="Google Shape;2013;p38"/>
              <p:cNvSpPr txBox="1"/>
              <p:nvPr/>
            </p:nvSpPr>
            <p:spPr>
              <a:xfrm>
                <a:off x="5685296" y="2995541"/>
                <a:ext cx="1063383" cy="313800"/>
              </a:xfrm>
              <a:prstGeom prst="rect">
                <a:avLst/>
              </a:prstGeom>
              <a:noFill/>
              <a:ln>
                <a:noFill/>
              </a:ln>
            </p:spPr>
            <p:txBody>
              <a:bodyPr spcFirstLastPara="1" wrap="square" lIns="91425" tIns="91425" rIns="91425" bIns="91425" anchor="ctr" anchorCtr="0">
                <a:noAutofit/>
              </a:bodyPr>
              <a:lstStyle/>
              <a:p>
                <a:pPr lvl="0" algn="r"/>
                <a:r>
                  <a:rPr lang="en-US" sz="2000" dirty="0">
                    <a:solidFill>
                      <a:schemeClr val="accent4"/>
                    </a:solidFill>
                    <a:latin typeface="Fira Sans Extra Condensed Medium"/>
                    <a:ea typeface="Fira Sans Extra Condensed Medium"/>
                    <a:cs typeface="Fira Sans Extra Condensed Medium"/>
                    <a:sym typeface="Fira Sans Extra Condensed Medium"/>
                  </a:rPr>
                  <a:t>Sidebar</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014" name="Google Shape;2014;p38"/>
            <p:cNvGrpSpPr/>
            <p:nvPr/>
          </p:nvGrpSpPr>
          <p:grpSpPr>
            <a:xfrm>
              <a:off x="4944731" y="3394599"/>
              <a:ext cx="3585769" cy="720676"/>
              <a:chOff x="4944731" y="3394599"/>
              <a:chExt cx="3585769" cy="720676"/>
            </a:xfrm>
          </p:grpSpPr>
          <p:grpSp>
            <p:nvGrpSpPr>
              <p:cNvPr id="2015" name="Google Shape;2015;p38"/>
              <p:cNvGrpSpPr/>
              <p:nvPr/>
            </p:nvGrpSpPr>
            <p:grpSpPr>
              <a:xfrm>
                <a:off x="4944731" y="3394599"/>
                <a:ext cx="317819" cy="369754"/>
                <a:chOff x="4944731" y="3394599"/>
                <a:chExt cx="317819" cy="369754"/>
              </a:xfrm>
            </p:grpSpPr>
            <p:sp>
              <p:nvSpPr>
                <p:cNvPr id="2020" name="Google Shape;2020;p38"/>
                <p:cNvSpPr/>
                <p:nvPr/>
              </p:nvSpPr>
              <p:spPr>
                <a:xfrm>
                  <a:off x="4944731" y="3394599"/>
                  <a:ext cx="102452" cy="126887"/>
                </a:xfrm>
                <a:custGeom>
                  <a:avLst/>
                  <a:gdLst/>
                  <a:ahLst/>
                  <a:cxnLst/>
                  <a:rect l="l" t="t" r="r" b="b"/>
                  <a:pathLst>
                    <a:path w="3610" h="4471" extrusionOk="0">
                      <a:moveTo>
                        <a:pt x="1034" y="1"/>
                      </a:moveTo>
                      <a:cubicBezTo>
                        <a:pt x="402" y="1"/>
                        <a:pt x="0" y="565"/>
                        <a:pt x="79" y="1462"/>
                      </a:cubicBezTo>
                      <a:cubicBezTo>
                        <a:pt x="200" y="2627"/>
                        <a:pt x="1043" y="3893"/>
                        <a:pt x="1988" y="4335"/>
                      </a:cubicBezTo>
                      <a:cubicBezTo>
                        <a:pt x="2197" y="4427"/>
                        <a:pt x="2393" y="4470"/>
                        <a:pt x="2571" y="4470"/>
                      </a:cubicBezTo>
                      <a:cubicBezTo>
                        <a:pt x="3211" y="4470"/>
                        <a:pt x="3610" y="3906"/>
                        <a:pt x="3515" y="3009"/>
                      </a:cubicBezTo>
                      <a:cubicBezTo>
                        <a:pt x="3415" y="1844"/>
                        <a:pt x="2551" y="578"/>
                        <a:pt x="1606" y="136"/>
                      </a:cubicBezTo>
                      <a:cubicBezTo>
                        <a:pt x="1401" y="44"/>
                        <a:pt x="120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5122413" y="3544526"/>
                  <a:ext cx="59712" cy="74270"/>
                </a:xfrm>
                <a:custGeom>
                  <a:avLst/>
                  <a:gdLst/>
                  <a:ahLst/>
                  <a:cxnLst/>
                  <a:rect l="l" t="t" r="r" b="b"/>
                  <a:pathLst>
                    <a:path w="2104" h="2617" extrusionOk="0">
                      <a:moveTo>
                        <a:pt x="602" y="0"/>
                      </a:moveTo>
                      <a:cubicBezTo>
                        <a:pt x="237" y="0"/>
                        <a:pt x="0" y="326"/>
                        <a:pt x="47" y="861"/>
                      </a:cubicBezTo>
                      <a:cubicBezTo>
                        <a:pt x="128" y="1564"/>
                        <a:pt x="550" y="2187"/>
                        <a:pt x="1173" y="2529"/>
                      </a:cubicBezTo>
                      <a:cubicBezTo>
                        <a:pt x="1296" y="2588"/>
                        <a:pt x="1413" y="2617"/>
                        <a:pt x="1518" y="2617"/>
                      </a:cubicBezTo>
                      <a:cubicBezTo>
                        <a:pt x="1874" y="2617"/>
                        <a:pt x="2103" y="2293"/>
                        <a:pt x="2057" y="1765"/>
                      </a:cubicBezTo>
                      <a:cubicBezTo>
                        <a:pt x="1976" y="1062"/>
                        <a:pt x="1554" y="439"/>
                        <a:pt x="932" y="77"/>
                      </a:cubicBezTo>
                      <a:cubicBezTo>
                        <a:pt x="814" y="25"/>
                        <a:pt x="703"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5174177" y="3622767"/>
                  <a:ext cx="52446" cy="64877"/>
                </a:xfrm>
                <a:custGeom>
                  <a:avLst/>
                  <a:gdLst/>
                  <a:ahLst/>
                  <a:cxnLst/>
                  <a:rect l="l" t="t" r="r" b="b"/>
                  <a:pathLst>
                    <a:path w="1848" h="2286" extrusionOk="0">
                      <a:moveTo>
                        <a:pt x="518" y="1"/>
                      </a:moveTo>
                      <a:cubicBezTo>
                        <a:pt x="200" y="1"/>
                        <a:pt x="1" y="287"/>
                        <a:pt x="32" y="756"/>
                      </a:cubicBezTo>
                      <a:cubicBezTo>
                        <a:pt x="112" y="1359"/>
                        <a:pt x="474" y="1902"/>
                        <a:pt x="1017" y="2223"/>
                      </a:cubicBezTo>
                      <a:cubicBezTo>
                        <a:pt x="1118" y="2265"/>
                        <a:pt x="1214" y="2286"/>
                        <a:pt x="1301" y="2286"/>
                      </a:cubicBezTo>
                      <a:cubicBezTo>
                        <a:pt x="1632" y="2286"/>
                        <a:pt x="1848" y="2001"/>
                        <a:pt x="1800" y="1540"/>
                      </a:cubicBezTo>
                      <a:cubicBezTo>
                        <a:pt x="1720" y="917"/>
                        <a:pt x="1358" y="375"/>
                        <a:pt x="816" y="73"/>
                      </a:cubicBezTo>
                      <a:cubicBezTo>
                        <a:pt x="709" y="24"/>
                        <a:pt x="608"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5210246" y="3699760"/>
                  <a:ext cx="52304" cy="64593"/>
                </a:xfrm>
                <a:custGeom>
                  <a:avLst/>
                  <a:gdLst/>
                  <a:ahLst/>
                  <a:cxnLst/>
                  <a:rect l="l" t="t" r="r" b="b"/>
                  <a:pathLst>
                    <a:path w="1843" h="2276" extrusionOk="0">
                      <a:moveTo>
                        <a:pt x="529" y="0"/>
                      </a:moveTo>
                      <a:cubicBezTo>
                        <a:pt x="208" y="0"/>
                        <a:pt x="0" y="283"/>
                        <a:pt x="47" y="736"/>
                      </a:cubicBezTo>
                      <a:cubicBezTo>
                        <a:pt x="107" y="1359"/>
                        <a:pt x="489" y="1902"/>
                        <a:pt x="1032" y="2203"/>
                      </a:cubicBezTo>
                      <a:cubicBezTo>
                        <a:pt x="1139" y="2252"/>
                        <a:pt x="1240" y="2276"/>
                        <a:pt x="1330" y="2276"/>
                      </a:cubicBezTo>
                      <a:cubicBezTo>
                        <a:pt x="1646" y="2276"/>
                        <a:pt x="1842" y="1993"/>
                        <a:pt x="1795" y="1540"/>
                      </a:cubicBezTo>
                      <a:cubicBezTo>
                        <a:pt x="1735" y="917"/>
                        <a:pt x="1373" y="374"/>
                        <a:pt x="831" y="73"/>
                      </a:cubicBezTo>
                      <a:cubicBezTo>
                        <a:pt x="723" y="24"/>
                        <a:pt x="622"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5" name="Google Shape;2025;p38"/>
              <p:cNvCxnSpPr/>
              <p:nvPr/>
            </p:nvCxnSpPr>
            <p:spPr>
              <a:xfrm rot="10800000">
                <a:off x="5878800" y="4115275"/>
                <a:ext cx="2651700" cy="0"/>
              </a:xfrm>
              <a:prstGeom prst="straightConnector1">
                <a:avLst/>
              </a:prstGeom>
              <a:noFill/>
              <a:ln w="19050" cap="flat" cmpd="sng">
                <a:solidFill>
                  <a:schemeClr val="accent4"/>
                </a:solidFill>
                <a:prstDash val="dash"/>
                <a:round/>
                <a:headEnd type="none" w="med" len="med"/>
                <a:tailEnd type="oval" w="med" len="med"/>
              </a:ln>
            </p:spPr>
          </p:cxnSp>
        </p:grpSp>
      </p:grpSp>
      <p:pic>
        <p:nvPicPr>
          <p:cNvPr id="30" name="图片 26"/>
          <p:cNvPicPr/>
          <p:nvPr/>
        </p:nvPicPr>
        <p:blipFill>
          <a:blip r:embed="rId3">
            <a:extLst>
              <a:ext uri="{28A0092B-C50C-407E-A947-70E740481C1C}">
                <a14:useLocalDpi xmlns:a14="http://schemas.microsoft.com/office/drawing/2010/main" val="0"/>
              </a:ext>
            </a:extLst>
          </a:blip>
          <a:stretch>
            <a:fillRect/>
          </a:stretch>
        </p:blipFill>
        <p:spPr bwMode="auto">
          <a:xfrm>
            <a:off x="6049863" y="115555"/>
            <a:ext cx="1370226" cy="2799100"/>
          </a:xfrm>
          <a:prstGeom prst="rect">
            <a:avLst/>
          </a:prstGeom>
          <a:noFill/>
          <a:ln>
            <a:noFill/>
          </a:ln>
        </p:spPr>
      </p:pic>
      <p:pic>
        <p:nvPicPr>
          <p:cNvPr id="31" name="图片 25"/>
          <p:cNvPicPr/>
          <p:nvPr/>
        </p:nvPicPr>
        <p:blipFill>
          <a:blip r:embed="rId4">
            <a:extLst>
              <a:ext uri="{28A0092B-C50C-407E-A947-70E740481C1C}">
                <a14:useLocalDpi xmlns:a14="http://schemas.microsoft.com/office/drawing/2010/main" val="0"/>
              </a:ext>
            </a:extLst>
          </a:blip>
          <a:stretch>
            <a:fillRect/>
          </a:stretch>
        </p:blipFill>
        <p:spPr bwMode="auto">
          <a:xfrm>
            <a:off x="7586326" y="68567"/>
            <a:ext cx="1420655" cy="2799100"/>
          </a:xfrm>
          <a:prstGeom prst="rect">
            <a:avLst/>
          </a:prstGeom>
          <a:noFill/>
          <a:ln>
            <a:noFill/>
          </a:ln>
        </p:spPr>
      </p:pic>
      <p:pic>
        <p:nvPicPr>
          <p:cNvPr id="32" name="图片 23"/>
          <p:cNvPicPr/>
          <p:nvPr/>
        </p:nvPicPr>
        <p:blipFill>
          <a:blip r:embed="rId5">
            <a:extLst>
              <a:ext uri="{28A0092B-C50C-407E-A947-70E740481C1C}">
                <a14:useLocalDpi xmlns:a14="http://schemas.microsoft.com/office/drawing/2010/main" val="0"/>
              </a:ext>
            </a:extLst>
          </a:blip>
          <a:stretch>
            <a:fillRect/>
          </a:stretch>
        </p:blipFill>
        <p:spPr bwMode="auto">
          <a:xfrm>
            <a:off x="692498" y="2867667"/>
            <a:ext cx="1143781" cy="2157928"/>
          </a:xfrm>
          <a:prstGeom prst="rect">
            <a:avLst/>
          </a:prstGeom>
          <a:noFill/>
          <a:ln>
            <a:noFill/>
          </a:ln>
        </p:spPr>
      </p:pic>
      <p:pic>
        <p:nvPicPr>
          <p:cNvPr id="33" name="图片 24"/>
          <p:cNvPicPr/>
          <p:nvPr/>
        </p:nvPicPr>
        <p:blipFill>
          <a:blip r:embed="rId6">
            <a:extLst>
              <a:ext uri="{28A0092B-C50C-407E-A947-70E740481C1C}">
                <a14:useLocalDpi xmlns:a14="http://schemas.microsoft.com/office/drawing/2010/main" val="0"/>
              </a:ext>
            </a:extLst>
          </a:blip>
          <a:stretch>
            <a:fillRect/>
          </a:stretch>
        </p:blipFill>
        <p:spPr>
          <a:xfrm>
            <a:off x="867734" y="136441"/>
            <a:ext cx="1161717" cy="2287699"/>
          </a:xfrm>
          <a:prstGeom prst="rect">
            <a:avLst/>
          </a:prstGeom>
        </p:spPr>
      </p:pic>
    </p:spTree>
    <p:extLst>
      <p:ext uri="{BB962C8B-B14F-4D97-AF65-F5344CB8AC3E}">
        <p14:creationId xmlns:p14="http://schemas.microsoft.com/office/powerpoint/2010/main" val="59070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grpSp>
        <p:nvGrpSpPr>
          <p:cNvPr id="1636" name="Google Shape;1636;p35"/>
          <p:cNvGrpSpPr/>
          <p:nvPr/>
        </p:nvGrpSpPr>
        <p:grpSpPr>
          <a:xfrm>
            <a:off x="3621103" y="1081516"/>
            <a:ext cx="1857647" cy="3629156"/>
            <a:chOff x="3643405" y="1102878"/>
            <a:chExt cx="1857647" cy="3629156"/>
          </a:xfrm>
        </p:grpSpPr>
        <p:sp>
          <p:nvSpPr>
            <p:cNvPr id="1640" name="Google Shape;1640;p35"/>
            <p:cNvSpPr/>
            <p:nvPr/>
          </p:nvSpPr>
          <p:spPr>
            <a:xfrm>
              <a:off x="4570889" y="2842076"/>
              <a:ext cx="843900" cy="149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1" name="Google Shape;1641;p35"/>
            <p:cNvGrpSpPr/>
            <p:nvPr/>
          </p:nvGrpSpPr>
          <p:grpSpPr>
            <a:xfrm>
              <a:off x="3643405" y="1102878"/>
              <a:ext cx="1857647" cy="3629156"/>
              <a:chOff x="778675" y="1383025"/>
              <a:chExt cx="1127350" cy="2202425"/>
            </a:xfrm>
          </p:grpSpPr>
          <p:sp>
            <p:nvSpPr>
              <p:cNvPr id="1642" name="Google Shape;1642;p3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4" name="Google Shape;1644;p35"/>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Health Reminder Page</a:t>
            </a:r>
            <a:endParaRPr dirty="0"/>
          </a:p>
        </p:txBody>
      </p:sp>
      <p:grpSp>
        <p:nvGrpSpPr>
          <p:cNvPr id="1645" name="Google Shape;1645;p35"/>
          <p:cNvGrpSpPr/>
          <p:nvPr/>
        </p:nvGrpSpPr>
        <p:grpSpPr>
          <a:xfrm>
            <a:off x="525197" y="1463070"/>
            <a:ext cx="2233284" cy="1155473"/>
            <a:chOff x="454404" y="1405354"/>
            <a:chExt cx="2233284" cy="1155473"/>
          </a:xfrm>
        </p:grpSpPr>
        <p:sp>
          <p:nvSpPr>
            <p:cNvPr id="1646" name="Google Shape;1646;p35"/>
            <p:cNvSpPr txBox="1"/>
            <p:nvPr/>
          </p:nvSpPr>
          <p:spPr>
            <a:xfrm>
              <a:off x="457188" y="1883127"/>
              <a:ext cx="2230500" cy="67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Following the guidelines like washing hands, staying at home, wearing a mask will reduce the possibility of infection.</a:t>
              </a:r>
              <a:endParaRPr sz="1200" dirty="0">
                <a:solidFill>
                  <a:schemeClr val="dk1"/>
                </a:solidFill>
                <a:latin typeface="Fira Sans"/>
                <a:ea typeface="Fira Sans"/>
                <a:cs typeface="Fira Sans"/>
                <a:sym typeface="Fira Sans"/>
              </a:endParaRPr>
            </a:p>
          </p:txBody>
        </p:sp>
        <p:sp>
          <p:nvSpPr>
            <p:cNvPr id="1647" name="Google Shape;1647;p35"/>
            <p:cNvSpPr txBox="1"/>
            <p:nvPr/>
          </p:nvSpPr>
          <p:spPr>
            <a:xfrm>
              <a:off x="454404" y="1405354"/>
              <a:ext cx="2230500"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Sans Extra Condensed Medium"/>
                  <a:ea typeface="Fira Sans Extra Condensed Medium"/>
                  <a:cs typeface="Fira Sans Extra Condensed Medium"/>
                  <a:sym typeface="Fira Sans Extra Condensed Medium"/>
                </a:rPr>
                <a:t>Health Strategy</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648" name="Google Shape;1648;p35"/>
          <p:cNvGrpSpPr/>
          <p:nvPr/>
        </p:nvGrpSpPr>
        <p:grpSpPr>
          <a:xfrm>
            <a:off x="5503882" y="3565467"/>
            <a:ext cx="3270976" cy="1031051"/>
            <a:chOff x="5416281" y="3123087"/>
            <a:chExt cx="3270976" cy="1031051"/>
          </a:xfrm>
        </p:grpSpPr>
        <p:grpSp>
          <p:nvGrpSpPr>
            <p:cNvPr id="1649" name="Google Shape;1649;p35"/>
            <p:cNvGrpSpPr/>
            <p:nvPr/>
          </p:nvGrpSpPr>
          <p:grpSpPr>
            <a:xfrm>
              <a:off x="6456757" y="3123087"/>
              <a:ext cx="2230500" cy="1031051"/>
              <a:chOff x="6456757" y="3123087"/>
              <a:chExt cx="2230500" cy="1031051"/>
            </a:xfrm>
          </p:grpSpPr>
          <p:sp>
            <p:nvSpPr>
              <p:cNvPr id="1650" name="Google Shape;1650;p35"/>
              <p:cNvSpPr txBox="1"/>
              <p:nvPr/>
            </p:nvSpPr>
            <p:spPr>
              <a:xfrm>
                <a:off x="6456757" y="3476438"/>
                <a:ext cx="2230500" cy="67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Fira Sans"/>
                    <a:ea typeface="Fira Sans"/>
                    <a:cs typeface="Fira Sans"/>
                    <a:sym typeface="Fira Sans"/>
                  </a:rPr>
                  <a:t>With a strong responsibility for lives, </a:t>
                </a:r>
                <a:r>
                  <a:rPr lang="en" altLang="zh-CN" sz="1200" dirty="0">
                    <a:solidFill>
                      <a:schemeClr val="dk1"/>
                    </a:solidFill>
                    <a:latin typeface="Fira Sans"/>
                    <a:ea typeface="Fira Sans"/>
                    <a:cs typeface="Fira Sans"/>
                    <a:sym typeface="Fira Sans"/>
                  </a:rPr>
                  <a:t> we find that is need for them to assess their health by survey</a:t>
                </a:r>
                <a:endParaRPr sz="1200" dirty="0">
                  <a:solidFill>
                    <a:schemeClr val="dk1"/>
                  </a:solidFill>
                  <a:latin typeface="Fira Sans"/>
                  <a:ea typeface="Fira Sans"/>
                  <a:cs typeface="Fira Sans"/>
                  <a:sym typeface="Fira Sans"/>
                </a:endParaRPr>
              </a:p>
            </p:txBody>
          </p:sp>
          <p:sp>
            <p:nvSpPr>
              <p:cNvPr id="1651" name="Google Shape;1651;p35"/>
              <p:cNvSpPr txBox="1"/>
              <p:nvPr/>
            </p:nvSpPr>
            <p:spPr>
              <a:xfrm>
                <a:off x="6456757" y="3123087"/>
                <a:ext cx="2230500" cy="410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Live Matters</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1652" name="Google Shape;1652;p35"/>
            <p:cNvGrpSpPr/>
            <p:nvPr/>
          </p:nvGrpSpPr>
          <p:grpSpPr>
            <a:xfrm>
              <a:off x="5416281" y="3527870"/>
              <a:ext cx="946500" cy="126900"/>
              <a:chOff x="5416281" y="3527870"/>
              <a:chExt cx="946500" cy="126900"/>
            </a:xfrm>
          </p:grpSpPr>
          <p:cxnSp>
            <p:nvCxnSpPr>
              <p:cNvPr id="1653" name="Google Shape;1653;p35"/>
              <p:cNvCxnSpPr>
                <a:stCxn id="1654" idx="6"/>
              </p:cNvCxnSpPr>
              <p:nvPr/>
            </p:nvCxnSpPr>
            <p:spPr>
              <a:xfrm rot="10800000">
                <a:off x="5416281" y="3591320"/>
                <a:ext cx="819600" cy="0"/>
              </a:xfrm>
              <a:prstGeom prst="straightConnector1">
                <a:avLst/>
              </a:prstGeom>
              <a:noFill/>
              <a:ln w="9525" cap="flat" cmpd="sng">
                <a:solidFill>
                  <a:schemeClr val="accent6"/>
                </a:solidFill>
                <a:prstDash val="dash"/>
                <a:round/>
                <a:headEnd type="none" w="med" len="med"/>
                <a:tailEnd type="none" w="med" len="med"/>
              </a:ln>
            </p:spPr>
          </p:cxnSp>
          <p:sp>
            <p:nvSpPr>
              <p:cNvPr id="1654" name="Google Shape;1654;p35"/>
              <p:cNvSpPr/>
              <p:nvPr/>
            </p:nvSpPr>
            <p:spPr>
              <a:xfrm flipH="1">
                <a:off x="6235881" y="3527870"/>
                <a:ext cx="126900" cy="126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9" name="Google Shape;1659;p35"/>
          <p:cNvGrpSpPr/>
          <p:nvPr/>
        </p:nvGrpSpPr>
        <p:grpSpPr>
          <a:xfrm>
            <a:off x="2787206" y="1790825"/>
            <a:ext cx="1644532" cy="365370"/>
            <a:chOff x="2787206" y="1790825"/>
            <a:chExt cx="1644532" cy="365370"/>
          </a:xfrm>
        </p:grpSpPr>
        <p:cxnSp>
          <p:nvCxnSpPr>
            <p:cNvPr id="1660" name="Google Shape;1660;p35"/>
            <p:cNvCxnSpPr>
              <a:cxnSpLocks/>
              <a:stCxn id="1661" idx="6"/>
            </p:cNvCxnSpPr>
            <p:nvPr/>
          </p:nvCxnSpPr>
          <p:spPr>
            <a:xfrm>
              <a:off x="2914106" y="2092745"/>
              <a:ext cx="819600" cy="0"/>
            </a:xfrm>
            <a:prstGeom prst="straightConnector1">
              <a:avLst/>
            </a:prstGeom>
            <a:noFill/>
            <a:ln w="9525" cap="flat" cmpd="sng">
              <a:solidFill>
                <a:schemeClr val="accent6"/>
              </a:solidFill>
              <a:prstDash val="dash"/>
              <a:round/>
              <a:headEnd type="none" w="med" len="med"/>
              <a:tailEnd type="none" w="med" len="med"/>
            </a:ln>
          </p:spPr>
        </p:cxnSp>
        <p:sp>
          <p:nvSpPr>
            <p:cNvPr id="1661" name="Google Shape;1661;p35"/>
            <p:cNvSpPr/>
            <p:nvPr/>
          </p:nvSpPr>
          <p:spPr>
            <a:xfrm>
              <a:off x="2787206" y="2029295"/>
              <a:ext cx="126900" cy="12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35"/>
            <p:cNvGrpSpPr/>
            <p:nvPr/>
          </p:nvGrpSpPr>
          <p:grpSpPr>
            <a:xfrm>
              <a:off x="3866188" y="1790825"/>
              <a:ext cx="565550" cy="327725"/>
              <a:chOff x="2525178" y="3985239"/>
              <a:chExt cx="482716" cy="279725"/>
            </a:xfrm>
          </p:grpSpPr>
          <p:sp>
            <p:nvSpPr>
              <p:cNvPr id="1665" name="Google Shape;1665;p35"/>
              <p:cNvSpPr/>
              <p:nvPr/>
            </p:nvSpPr>
            <p:spPr>
              <a:xfrm>
                <a:off x="2960906" y="4105572"/>
                <a:ext cx="46988" cy="67488"/>
              </a:xfrm>
              <a:custGeom>
                <a:avLst/>
                <a:gdLst/>
                <a:ahLst/>
                <a:cxnLst/>
                <a:rect l="l" t="t" r="r" b="b"/>
                <a:pathLst>
                  <a:path w="1428" h="2051" extrusionOk="0">
                    <a:moveTo>
                      <a:pt x="724" y="1"/>
                    </a:moveTo>
                    <a:cubicBezTo>
                      <a:pt x="684" y="543"/>
                      <a:pt x="362" y="965"/>
                      <a:pt x="1" y="965"/>
                    </a:cubicBezTo>
                    <a:cubicBezTo>
                      <a:pt x="403" y="965"/>
                      <a:pt x="724" y="1468"/>
                      <a:pt x="724" y="2051"/>
                    </a:cubicBezTo>
                    <a:cubicBezTo>
                      <a:pt x="724" y="1468"/>
                      <a:pt x="1046" y="986"/>
                      <a:pt x="1427" y="965"/>
                    </a:cubicBezTo>
                    <a:lnTo>
                      <a:pt x="1427" y="945"/>
                    </a:lnTo>
                    <a:cubicBezTo>
                      <a:pt x="1066" y="925"/>
                      <a:pt x="784" y="523"/>
                      <a:pt x="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35"/>
              <p:cNvSpPr/>
              <p:nvPr/>
            </p:nvSpPr>
            <p:spPr>
              <a:xfrm>
                <a:off x="2822705" y="4197509"/>
                <a:ext cx="46988" cy="67455"/>
              </a:xfrm>
              <a:custGeom>
                <a:avLst/>
                <a:gdLst/>
                <a:ahLst/>
                <a:cxnLst/>
                <a:rect l="l" t="t" r="r" b="b"/>
                <a:pathLst>
                  <a:path w="1428" h="2050" extrusionOk="0">
                    <a:moveTo>
                      <a:pt x="724" y="0"/>
                    </a:moveTo>
                    <a:cubicBezTo>
                      <a:pt x="684" y="543"/>
                      <a:pt x="383" y="945"/>
                      <a:pt x="1" y="945"/>
                    </a:cubicBezTo>
                    <a:cubicBezTo>
                      <a:pt x="403" y="945"/>
                      <a:pt x="744" y="1447"/>
                      <a:pt x="744" y="2050"/>
                    </a:cubicBezTo>
                    <a:cubicBezTo>
                      <a:pt x="744" y="1467"/>
                      <a:pt x="1046" y="985"/>
                      <a:pt x="1428" y="965"/>
                    </a:cubicBezTo>
                    <a:cubicBezTo>
                      <a:pt x="1086" y="924"/>
                      <a:pt x="784" y="523"/>
                      <a:pt x="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5"/>
              <p:cNvSpPr/>
              <p:nvPr/>
            </p:nvSpPr>
            <p:spPr>
              <a:xfrm>
                <a:off x="2919906" y="3985239"/>
                <a:ext cx="32444" cy="45672"/>
              </a:xfrm>
              <a:custGeom>
                <a:avLst/>
                <a:gdLst/>
                <a:ahLst/>
                <a:cxnLst/>
                <a:rect l="l" t="t" r="r" b="b"/>
                <a:pathLst>
                  <a:path w="986" h="1388" extrusionOk="0">
                    <a:moveTo>
                      <a:pt x="503" y="1"/>
                    </a:moveTo>
                    <a:cubicBezTo>
                      <a:pt x="483" y="362"/>
                      <a:pt x="262" y="644"/>
                      <a:pt x="1" y="644"/>
                    </a:cubicBezTo>
                    <a:cubicBezTo>
                      <a:pt x="282" y="644"/>
                      <a:pt x="523" y="985"/>
                      <a:pt x="523" y="1387"/>
                    </a:cubicBezTo>
                    <a:cubicBezTo>
                      <a:pt x="523" y="985"/>
                      <a:pt x="724" y="664"/>
                      <a:pt x="985" y="644"/>
                    </a:cubicBezTo>
                    <a:cubicBezTo>
                      <a:pt x="744" y="624"/>
                      <a:pt x="543" y="342"/>
                      <a:pt x="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5"/>
              <p:cNvSpPr/>
              <p:nvPr/>
            </p:nvSpPr>
            <p:spPr>
              <a:xfrm>
                <a:off x="2525178" y="4104256"/>
                <a:ext cx="32411" cy="46330"/>
              </a:xfrm>
              <a:custGeom>
                <a:avLst/>
                <a:gdLst/>
                <a:ahLst/>
                <a:cxnLst/>
                <a:rect l="l" t="t" r="r" b="b"/>
                <a:pathLst>
                  <a:path w="985" h="1408" extrusionOk="0">
                    <a:moveTo>
                      <a:pt x="502" y="1"/>
                    </a:moveTo>
                    <a:cubicBezTo>
                      <a:pt x="482" y="362"/>
                      <a:pt x="281" y="664"/>
                      <a:pt x="0" y="664"/>
                    </a:cubicBezTo>
                    <a:cubicBezTo>
                      <a:pt x="281" y="664"/>
                      <a:pt x="502" y="1005"/>
                      <a:pt x="502" y="1407"/>
                    </a:cubicBezTo>
                    <a:cubicBezTo>
                      <a:pt x="502" y="1005"/>
                      <a:pt x="723" y="684"/>
                      <a:pt x="985" y="664"/>
                    </a:cubicBezTo>
                    <a:cubicBezTo>
                      <a:pt x="744" y="644"/>
                      <a:pt x="563" y="362"/>
                      <a:pt x="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a:off x="2603196" y="4192869"/>
                <a:ext cx="21191" cy="31095"/>
              </a:xfrm>
              <a:custGeom>
                <a:avLst/>
                <a:gdLst/>
                <a:ahLst/>
                <a:cxnLst/>
                <a:rect l="l" t="t" r="r" b="b"/>
                <a:pathLst>
                  <a:path w="644" h="945" extrusionOk="0">
                    <a:moveTo>
                      <a:pt x="21" y="441"/>
                    </a:moveTo>
                    <a:cubicBezTo>
                      <a:pt x="14" y="441"/>
                      <a:pt x="7" y="442"/>
                      <a:pt x="0" y="442"/>
                    </a:cubicBezTo>
                    <a:cubicBezTo>
                      <a:pt x="7" y="442"/>
                      <a:pt x="14" y="442"/>
                      <a:pt x="22" y="441"/>
                    </a:cubicBezTo>
                    <a:lnTo>
                      <a:pt x="22" y="441"/>
                    </a:lnTo>
                    <a:cubicBezTo>
                      <a:pt x="21" y="441"/>
                      <a:pt x="21" y="441"/>
                      <a:pt x="21" y="441"/>
                    </a:cubicBezTo>
                    <a:close/>
                    <a:moveTo>
                      <a:pt x="322" y="0"/>
                    </a:moveTo>
                    <a:cubicBezTo>
                      <a:pt x="303" y="231"/>
                      <a:pt x="173" y="425"/>
                      <a:pt x="22" y="441"/>
                    </a:cubicBezTo>
                    <a:lnTo>
                      <a:pt x="22" y="441"/>
                    </a:lnTo>
                    <a:cubicBezTo>
                      <a:pt x="192" y="442"/>
                      <a:pt x="322" y="675"/>
                      <a:pt x="322" y="945"/>
                    </a:cubicBezTo>
                    <a:cubicBezTo>
                      <a:pt x="322" y="664"/>
                      <a:pt x="462" y="442"/>
                      <a:pt x="643" y="442"/>
                    </a:cubicBezTo>
                    <a:cubicBezTo>
                      <a:pt x="483" y="442"/>
                      <a:pt x="342" y="242"/>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a:off x="2937116" y="4215344"/>
                <a:ext cx="21191" cy="31128"/>
              </a:xfrm>
              <a:custGeom>
                <a:avLst/>
                <a:gdLst/>
                <a:ahLst/>
                <a:cxnLst/>
                <a:rect l="l" t="t" r="r" b="b"/>
                <a:pathLst>
                  <a:path w="644" h="946" extrusionOk="0">
                    <a:moveTo>
                      <a:pt x="322" y="1"/>
                    </a:moveTo>
                    <a:cubicBezTo>
                      <a:pt x="302" y="262"/>
                      <a:pt x="161" y="443"/>
                      <a:pt x="0" y="443"/>
                    </a:cubicBezTo>
                    <a:cubicBezTo>
                      <a:pt x="181" y="443"/>
                      <a:pt x="322" y="684"/>
                      <a:pt x="322" y="945"/>
                    </a:cubicBezTo>
                    <a:cubicBezTo>
                      <a:pt x="322" y="684"/>
                      <a:pt x="462" y="443"/>
                      <a:pt x="643" y="443"/>
                    </a:cubicBezTo>
                    <a:cubicBezTo>
                      <a:pt x="482" y="443"/>
                      <a:pt x="342" y="242"/>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4" name="Google Shape;1674;p35"/>
          <p:cNvGrpSpPr/>
          <p:nvPr/>
        </p:nvGrpSpPr>
        <p:grpSpPr>
          <a:xfrm>
            <a:off x="434003" y="3270331"/>
            <a:ext cx="3282300" cy="1145933"/>
            <a:chOff x="451406" y="3123087"/>
            <a:chExt cx="3282300" cy="1145933"/>
          </a:xfrm>
        </p:grpSpPr>
        <p:grpSp>
          <p:nvGrpSpPr>
            <p:cNvPr id="1675" name="Google Shape;1675;p35"/>
            <p:cNvGrpSpPr/>
            <p:nvPr/>
          </p:nvGrpSpPr>
          <p:grpSpPr>
            <a:xfrm>
              <a:off x="451406" y="3123087"/>
              <a:ext cx="2236445" cy="1145933"/>
              <a:chOff x="451406" y="3123087"/>
              <a:chExt cx="2236445" cy="1145933"/>
            </a:xfrm>
          </p:grpSpPr>
          <p:sp>
            <p:nvSpPr>
              <p:cNvPr id="1676" name="Google Shape;1676;p35"/>
              <p:cNvSpPr txBox="1"/>
              <p:nvPr/>
            </p:nvSpPr>
            <p:spPr>
              <a:xfrm>
                <a:off x="451406" y="3591320"/>
                <a:ext cx="2230500" cy="67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T</a:t>
                </a:r>
                <a:r>
                  <a:rPr lang="en" sz="1200" dirty="0">
                    <a:solidFill>
                      <a:schemeClr val="dk1"/>
                    </a:solidFill>
                    <a:latin typeface="Fira Sans"/>
                    <a:ea typeface="Fira Sans"/>
                    <a:cs typeface="Fira Sans"/>
                    <a:sym typeface="Fira Sans"/>
                  </a:rPr>
                  <a:t>hose who donnot comply to gudelines are likey to be freedom seekers, thus </a:t>
                </a:r>
                <a:r>
                  <a:rPr lang="en-US" altLang="zh-CN" sz="1200" dirty="0">
                    <a:solidFill>
                      <a:schemeClr val="dk1"/>
                    </a:solidFill>
                    <a:latin typeface="Fira Sans"/>
                    <a:ea typeface="Fira Sans"/>
                    <a:cs typeface="Fira Sans"/>
                    <a:sym typeface="Fira Sans"/>
                  </a:rPr>
                  <a:t>there will be some Q&amp;A awaiting them</a:t>
                </a:r>
                <a:endParaRPr sz="1200" dirty="0">
                  <a:solidFill>
                    <a:schemeClr val="dk1"/>
                  </a:solidFill>
                  <a:latin typeface="Fira Sans"/>
                  <a:ea typeface="Fira Sans"/>
                  <a:cs typeface="Fira Sans"/>
                  <a:sym typeface="Fira Sans"/>
                </a:endParaRPr>
              </a:p>
            </p:txBody>
          </p:sp>
          <p:sp>
            <p:nvSpPr>
              <p:cNvPr id="1677" name="Google Shape;1677;p35"/>
              <p:cNvSpPr txBox="1"/>
              <p:nvPr/>
            </p:nvSpPr>
            <p:spPr>
              <a:xfrm>
                <a:off x="457351" y="3123087"/>
                <a:ext cx="2230500" cy="41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Freedom Matters</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678" name="Google Shape;1678;p35"/>
            <p:cNvGrpSpPr/>
            <p:nvPr/>
          </p:nvGrpSpPr>
          <p:grpSpPr>
            <a:xfrm>
              <a:off x="2787206" y="3527870"/>
              <a:ext cx="946500" cy="126900"/>
              <a:chOff x="2787206" y="3527870"/>
              <a:chExt cx="946500" cy="126900"/>
            </a:xfrm>
          </p:grpSpPr>
          <p:cxnSp>
            <p:nvCxnSpPr>
              <p:cNvPr id="1679" name="Google Shape;1679;p35"/>
              <p:cNvCxnSpPr>
                <a:cxnSpLocks/>
                <a:stCxn id="1680" idx="6"/>
              </p:cNvCxnSpPr>
              <p:nvPr/>
            </p:nvCxnSpPr>
            <p:spPr>
              <a:xfrm>
                <a:off x="2914106" y="3591320"/>
                <a:ext cx="819600" cy="0"/>
              </a:xfrm>
              <a:prstGeom prst="straightConnector1">
                <a:avLst/>
              </a:prstGeom>
              <a:noFill/>
              <a:ln w="9525" cap="flat" cmpd="sng">
                <a:solidFill>
                  <a:schemeClr val="accent6"/>
                </a:solidFill>
                <a:prstDash val="dash"/>
                <a:round/>
                <a:headEnd type="none" w="med" len="med"/>
                <a:tailEnd type="none" w="med" len="med"/>
              </a:ln>
            </p:spPr>
          </p:cxnSp>
          <p:sp>
            <p:nvSpPr>
              <p:cNvPr id="1680" name="Google Shape;1680;p35"/>
              <p:cNvSpPr/>
              <p:nvPr/>
            </p:nvSpPr>
            <p:spPr>
              <a:xfrm>
                <a:off x="2787206" y="3527870"/>
                <a:ext cx="126900" cy="126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图片 2">
            <a:extLst>
              <a:ext uri="{FF2B5EF4-FFF2-40B4-BE49-F238E27FC236}">
                <a16:creationId xmlns:a16="http://schemas.microsoft.com/office/drawing/2014/main" id="{CF969422-585A-4DCB-95A1-93B2843A20C2}"/>
              </a:ext>
            </a:extLst>
          </p:cNvPr>
          <p:cNvPicPr>
            <a:picLocks noChangeAspect="1"/>
          </p:cNvPicPr>
          <p:nvPr/>
        </p:nvPicPr>
        <p:blipFill>
          <a:blip r:embed="rId3"/>
          <a:stretch>
            <a:fillRect/>
          </a:stretch>
        </p:blipFill>
        <p:spPr>
          <a:xfrm>
            <a:off x="3716384" y="1324590"/>
            <a:ext cx="1673257" cy="30671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3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Health Assessment</a:t>
            </a:r>
            <a:endParaRPr dirty="0"/>
          </a:p>
        </p:txBody>
      </p:sp>
      <p:grpSp>
        <p:nvGrpSpPr>
          <p:cNvPr id="1987" name="Google Shape;1987;p38"/>
          <p:cNvGrpSpPr/>
          <p:nvPr/>
        </p:nvGrpSpPr>
        <p:grpSpPr>
          <a:xfrm>
            <a:off x="4339894" y="2452057"/>
            <a:ext cx="3716605" cy="1191807"/>
            <a:chOff x="534075" y="2783142"/>
            <a:chExt cx="3716605" cy="1191807"/>
          </a:xfrm>
        </p:grpSpPr>
        <p:grpSp>
          <p:nvGrpSpPr>
            <p:cNvPr id="1988" name="Google Shape;1988;p38"/>
            <p:cNvGrpSpPr/>
            <p:nvPr/>
          </p:nvGrpSpPr>
          <p:grpSpPr>
            <a:xfrm>
              <a:off x="534075" y="3118461"/>
              <a:ext cx="2368800" cy="856488"/>
              <a:chOff x="534075" y="3118461"/>
              <a:chExt cx="2368800" cy="856488"/>
            </a:xfrm>
          </p:grpSpPr>
          <p:sp>
            <p:nvSpPr>
              <p:cNvPr id="1989" name="Google Shape;1989;p38"/>
              <p:cNvSpPr txBox="1"/>
              <p:nvPr/>
            </p:nvSpPr>
            <p:spPr>
              <a:xfrm>
                <a:off x="534075" y="3456249"/>
                <a:ext cx="2368800" cy="51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T</a:t>
                </a:r>
                <a:r>
                  <a:rPr lang="en" sz="1200" dirty="0">
                    <a:solidFill>
                      <a:schemeClr val="dk1"/>
                    </a:solidFill>
                    <a:latin typeface="Fira Sans"/>
                    <a:ea typeface="Fira Sans"/>
                    <a:cs typeface="Fira Sans"/>
                    <a:sym typeface="Fira Sans"/>
                  </a:rPr>
                  <a:t>he summary will collect all data input and give feedback afterwards</a:t>
                </a:r>
                <a:endParaRPr sz="1200" dirty="0">
                  <a:solidFill>
                    <a:schemeClr val="dk1"/>
                  </a:solidFill>
                  <a:latin typeface="Fira Sans"/>
                  <a:ea typeface="Fira Sans"/>
                  <a:cs typeface="Fira Sans"/>
                  <a:sym typeface="Fira Sans"/>
                </a:endParaRPr>
              </a:p>
            </p:txBody>
          </p:sp>
          <p:sp>
            <p:nvSpPr>
              <p:cNvPr id="1990" name="Google Shape;1990;p38"/>
              <p:cNvSpPr txBox="1"/>
              <p:nvPr/>
            </p:nvSpPr>
            <p:spPr>
              <a:xfrm>
                <a:off x="534075" y="3118461"/>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Summary Form</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991" name="Google Shape;1991;p38"/>
            <p:cNvGrpSpPr/>
            <p:nvPr/>
          </p:nvGrpSpPr>
          <p:grpSpPr>
            <a:xfrm>
              <a:off x="642925" y="2783142"/>
              <a:ext cx="3607755" cy="712253"/>
              <a:chOff x="642925" y="2783142"/>
              <a:chExt cx="3607755" cy="712253"/>
            </a:xfrm>
          </p:grpSpPr>
          <p:sp>
            <p:nvSpPr>
              <p:cNvPr id="1995" name="Google Shape;1995;p38"/>
              <p:cNvSpPr/>
              <p:nvPr/>
            </p:nvSpPr>
            <p:spPr>
              <a:xfrm>
                <a:off x="3698632" y="2783142"/>
                <a:ext cx="552048" cy="712253"/>
              </a:xfrm>
              <a:custGeom>
                <a:avLst/>
                <a:gdLst/>
                <a:ahLst/>
                <a:cxnLst/>
                <a:rect l="l" t="t" r="r" b="b"/>
                <a:pathLst>
                  <a:path w="19452" h="25097" extrusionOk="0">
                    <a:moveTo>
                      <a:pt x="5387" y="1"/>
                    </a:moveTo>
                    <a:cubicBezTo>
                      <a:pt x="2195" y="1"/>
                      <a:pt x="0" y="2541"/>
                      <a:pt x="0" y="6932"/>
                    </a:cubicBezTo>
                    <a:cubicBezTo>
                      <a:pt x="0" y="13141"/>
                      <a:pt x="4361" y="20677"/>
                      <a:pt x="9726" y="23771"/>
                    </a:cubicBezTo>
                    <a:cubicBezTo>
                      <a:pt x="11285" y="24670"/>
                      <a:pt x="12759" y="25096"/>
                      <a:pt x="14065" y="25096"/>
                    </a:cubicBezTo>
                    <a:cubicBezTo>
                      <a:pt x="17257" y="25096"/>
                      <a:pt x="19452" y="22556"/>
                      <a:pt x="19452" y="18165"/>
                    </a:cubicBezTo>
                    <a:cubicBezTo>
                      <a:pt x="19452" y="11976"/>
                      <a:pt x="15091" y="4440"/>
                      <a:pt x="9726" y="1325"/>
                    </a:cubicBezTo>
                    <a:cubicBezTo>
                      <a:pt x="8167" y="426"/>
                      <a:pt x="6694" y="1"/>
                      <a:pt x="5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8" name="Google Shape;1998;p38"/>
              <p:cNvCxnSpPr/>
              <p:nvPr/>
            </p:nvCxnSpPr>
            <p:spPr>
              <a:xfrm>
                <a:off x="642925" y="3069550"/>
                <a:ext cx="2671500" cy="0"/>
              </a:xfrm>
              <a:prstGeom prst="straightConnector1">
                <a:avLst/>
              </a:prstGeom>
              <a:noFill/>
              <a:ln w="19050" cap="flat" cmpd="sng">
                <a:solidFill>
                  <a:schemeClr val="accent3"/>
                </a:solidFill>
                <a:prstDash val="dash"/>
                <a:round/>
                <a:headEnd type="none" w="med" len="med"/>
                <a:tailEnd type="oval" w="med" len="med"/>
              </a:ln>
            </p:spPr>
          </p:cxnSp>
        </p:grpSp>
      </p:grpSp>
      <p:grpSp>
        <p:nvGrpSpPr>
          <p:cNvPr id="1999" name="Google Shape;1999;p38"/>
          <p:cNvGrpSpPr/>
          <p:nvPr/>
        </p:nvGrpSpPr>
        <p:grpSpPr>
          <a:xfrm>
            <a:off x="1158896" y="1288795"/>
            <a:ext cx="3789272" cy="996575"/>
            <a:chOff x="4821339" y="1778450"/>
            <a:chExt cx="3789272" cy="996575"/>
          </a:xfrm>
        </p:grpSpPr>
        <p:grpSp>
          <p:nvGrpSpPr>
            <p:cNvPr id="2000" name="Google Shape;2000;p38"/>
            <p:cNvGrpSpPr/>
            <p:nvPr/>
          </p:nvGrpSpPr>
          <p:grpSpPr>
            <a:xfrm>
              <a:off x="6241811" y="1778450"/>
              <a:ext cx="2368800" cy="947554"/>
              <a:chOff x="6241811" y="1778450"/>
              <a:chExt cx="2368800" cy="947554"/>
            </a:xfrm>
          </p:grpSpPr>
          <p:sp>
            <p:nvSpPr>
              <p:cNvPr id="2001" name="Google Shape;2001;p38"/>
              <p:cNvSpPr txBox="1"/>
              <p:nvPr/>
            </p:nvSpPr>
            <p:spPr>
              <a:xfrm>
                <a:off x="6241811" y="2207304"/>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Fira Sans"/>
                    <a:ea typeface="Fira Sans"/>
                    <a:cs typeface="Fira Sans"/>
                    <a:sym typeface="Fira Sans"/>
                  </a:rPr>
                  <a:t>B</a:t>
                </a:r>
                <a:r>
                  <a:rPr lang="en" sz="1200" dirty="0">
                    <a:solidFill>
                      <a:schemeClr val="dk1"/>
                    </a:solidFill>
                    <a:latin typeface="Fira Sans"/>
                    <a:ea typeface="Fira Sans"/>
                    <a:cs typeface="Fira Sans"/>
                    <a:sym typeface="Fira Sans"/>
                  </a:rPr>
                  <a:t>y filling the survey, the system will genreate report and prediction</a:t>
                </a:r>
                <a:endParaRPr sz="1200" dirty="0">
                  <a:solidFill>
                    <a:schemeClr val="dk1"/>
                  </a:solidFill>
                  <a:latin typeface="Fira Sans"/>
                  <a:ea typeface="Fira Sans"/>
                  <a:cs typeface="Fira Sans"/>
                  <a:sym typeface="Fira Sans"/>
                </a:endParaRPr>
              </a:p>
            </p:txBody>
          </p:sp>
          <p:sp>
            <p:nvSpPr>
              <p:cNvPr id="2002" name="Google Shape;2002;p38"/>
              <p:cNvSpPr txBox="1"/>
              <p:nvPr/>
            </p:nvSpPr>
            <p:spPr>
              <a:xfrm>
                <a:off x="6241811" y="1778450"/>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Health Assessment Survey</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003" name="Google Shape;2003;p38"/>
            <p:cNvGrpSpPr/>
            <p:nvPr/>
          </p:nvGrpSpPr>
          <p:grpSpPr>
            <a:xfrm>
              <a:off x="4821339" y="2099631"/>
              <a:ext cx="3709161" cy="675394"/>
              <a:chOff x="4821339" y="2099631"/>
              <a:chExt cx="3709161" cy="675394"/>
            </a:xfrm>
          </p:grpSpPr>
          <p:sp>
            <p:nvSpPr>
              <p:cNvPr id="2007" name="Google Shape;2007;p38"/>
              <p:cNvSpPr/>
              <p:nvPr/>
            </p:nvSpPr>
            <p:spPr>
              <a:xfrm>
                <a:off x="4821339" y="2099631"/>
                <a:ext cx="567061" cy="667441"/>
              </a:xfrm>
              <a:custGeom>
                <a:avLst/>
                <a:gdLst/>
                <a:ahLst/>
                <a:cxnLst/>
                <a:rect l="l" t="t" r="r" b="b"/>
                <a:pathLst>
                  <a:path w="19981" h="23518" extrusionOk="0">
                    <a:moveTo>
                      <a:pt x="3337" y="1"/>
                    </a:moveTo>
                    <a:cubicBezTo>
                      <a:pt x="1337" y="1"/>
                      <a:pt x="0" y="2091"/>
                      <a:pt x="669" y="7285"/>
                    </a:cubicBezTo>
                    <a:cubicBezTo>
                      <a:pt x="1614" y="14619"/>
                      <a:pt x="9772" y="23441"/>
                      <a:pt x="9853" y="23501"/>
                    </a:cubicBezTo>
                    <a:cubicBezTo>
                      <a:pt x="9862" y="23501"/>
                      <a:pt x="10086" y="23517"/>
                      <a:pt x="10457" y="23517"/>
                    </a:cubicBezTo>
                    <a:cubicBezTo>
                      <a:pt x="12375" y="23517"/>
                      <a:pt x="18245" y="23094"/>
                      <a:pt x="19036" y="17875"/>
                    </a:cubicBezTo>
                    <a:cubicBezTo>
                      <a:pt x="19980" y="11645"/>
                      <a:pt x="16926" y="6983"/>
                      <a:pt x="13651" y="5396"/>
                    </a:cubicBezTo>
                    <a:cubicBezTo>
                      <a:pt x="13013" y="5084"/>
                      <a:pt x="12449" y="4959"/>
                      <a:pt x="11955" y="4959"/>
                    </a:cubicBezTo>
                    <a:cubicBezTo>
                      <a:pt x="11016" y="4959"/>
                      <a:pt x="10326" y="5411"/>
                      <a:pt x="9853" y="5898"/>
                    </a:cubicBezTo>
                    <a:cubicBezTo>
                      <a:pt x="9129" y="4331"/>
                      <a:pt x="7903" y="2241"/>
                      <a:pt x="6055" y="995"/>
                    </a:cubicBezTo>
                    <a:cubicBezTo>
                      <a:pt x="5099" y="356"/>
                      <a:pt x="4161" y="1"/>
                      <a:pt x="3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38"/>
              <p:cNvCxnSpPr/>
              <p:nvPr/>
            </p:nvCxnSpPr>
            <p:spPr>
              <a:xfrm rot="10800000">
                <a:off x="5878800" y="2775025"/>
                <a:ext cx="2651700" cy="0"/>
              </a:xfrm>
              <a:prstGeom prst="straightConnector1">
                <a:avLst/>
              </a:prstGeom>
              <a:noFill/>
              <a:ln w="19050" cap="flat" cmpd="sng">
                <a:solidFill>
                  <a:schemeClr val="accent5"/>
                </a:solidFill>
                <a:prstDash val="dash"/>
                <a:round/>
                <a:headEnd type="none" w="med" len="med"/>
                <a:tailEnd type="oval" w="med" len="med"/>
              </a:ln>
            </p:spPr>
          </p:cxnSp>
        </p:grpSp>
      </p:grpSp>
      <p:grpSp>
        <p:nvGrpSpPr>
          <p:cNvPr id="2010" name="Google Shape;2010;p38"/>
          <p:cNvGrpSpPr/>
          <p:nvPr/>
        </p:nvGrpSpPr>
        <p:grpSpPr>
          <a:xfrm>
            <a:off x="1237704" y="3761251"/>
            <a:ext cx="3665880" cy="996814"/>
            <a:chOff x="4944731" y="3118461"/>
            <a:chExt cx="3665880" cy="996814"/>
          </a:xfrm>
        </p:grpSpPr>
        <p:grpSp>
          <p:nvGrpSpPr>
            <p:cNvPr id="2011" name="Google Shape;2011;p38"/>
            <p:cNvGrpSpPr/>
            <p:nvPr/>
          </p:nvGrpSpPr>
          <p:grpSpPr>
            <a:xfrm>
              <a:off x="6241811" y="3118461"/>
              <a:ext cx="2368800" cy="856488"/>
              <a:chOff x="6241811" y="3118461"/>
              <a:chExt cx="2368800" cy="856488"/>
            </a:xfrm>
          </p:grpSpPr>
          <p:sp>
            <p:nvSpPr>
              <p:cNvPr id="2012" name="Google Shape;2012;p38"/>
              <p:cNvSpPr txBox="1"/>
              <p:nvPr/>
            </p:nvSpPr>
            <p:spPr>
              <a:xfrm>
                <a:off x="6241811" y="3456249"/>
                <a:ext cx="2368800" cy="51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Question 3 is Expectation and Question 4 is Prediction Metrics</a:t>
                </a:r>
                <a:endParaRPr sz="1200" dirty="0">
                  <a:solidFill>
                    <a:schemeClr val="dk1"/>
                  </a:solidFill>
                  <a:latin typeface="Fira Sans"/>
                  <a:ea typeface="Fira Sans"/>
                  <a:cs typeface="Fira Sans"/>
                  <a:sym typeface="Fira Sans"/>
                </a:endParaRPr>
              </a:p>
            </p:txBody>
          </p:sp>
          <p:sp>
            <p:nvSpPr>
              <p:cNvPr id="2013" name="Google Shape;2013;p38"/>
              <p:cNvSpPr txBox="1"/>
              <p:nvPr/>
            </p:nvSpPr>
            <p:spPr>
              <a:xfrm>
                <a:off x="6241811" y="3118461"/>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Logics</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014" name="Google Shape;2014;p38"/>
            <p:cNvGrpSpPr/>
            <p:nvPr/>
          </p:nvGrpSpPr>
          <p:grpSpPr>
            <a:xfrm>
              <a:off x="4944731" y="3394599"/>
              <a:ext cx="3585769" cy="720676"/>
              <a:chOff x="4944731" y="3394599"/>
              <a:chExt cx="3585769" cy="720676"/>
            </a:xfrm>
          </p:grpSpPr>
          <p:grpSp>
            <p:nvGrpSpPr>
              <p:cNvPr id="2015" name="Google Shape;2015;p38"/>
              <p:cNvGrpSpPr/>
              <p:nvPr/>
            </p:nvGrpSpPr>
            <p:grpSpPr>
              <a:xfrm>
                <a:off x="4944731" y="3394599"/>
                <a:ext cx="317819" cy="369754"/>
                <a:chOff x="4944731" y="3394599"/>
                <a:chExt cx="317819" cy="369754"/>
              </a:xfrm>
            </p:grpSpPr>
            <p:sp>
              <p:nvSpPr>
                <p:cNvPr id="2020" name="Google Shape;2020;p38"/>
                <p:cNvSpPr/>
                <p:nvPr/>
              </p:nvSpPr>
              <p:spPr>
                <a:xfrm>
                  <a:off x="4944731" y="3394599"/>
                  <a:ext cx="102452" cy="126887"/>
                </a:xfrm>
                <a:custGeom>
                  <a:avLst/>
                  <a:gdLst/>
                  <a:ahLst/>
                  <a:cxnLst/>
                  <a:rect l="l" t="t" r="r" b="b"/>
                  <a:pathLst>
                    <a:path w="3610" h="4471" extrusionOk="0">
                      <a:moveTo>
                        <a:pt x="1034" y="1"/>
                      </a:moveTo>
                      <a:cubicBezTo>
                        <a:pt x="402" y="1"/>
                        <a:pt x="0" y="565"/>
                        <a:pt x="79" y="1462"/>
                      </a:cubicBezTo>
                      <a:cubicBezTo>
                        <a:pt x="200" y="2627"/>
                        <a:pt x="1043" y="3893"/>
                        <a:pt x="1988" y="4335"/>
                      </a:cubicBezTo>
                      <a:cubicBezTo>
                        <a:pt x="2197" y="4427"/>
                        <a:pt x="2393" y="4470"/>
                        <a:pt x="2571" y="4470"/>
                      </a:cubicBezTo>
                      <a:cubicBezTo>
                        <a:pt x="3211" y="4470"/>
                        <a:pt x="3610" y="3906"/>
                        <a:pt x="3515" y="3009"/>
                      </a:cubicBezTo>
                      <a:cubicBezTo>
                        <a:pt x="3415" y="1844"/>
                        <a:pt x="2551" y="578"/>
                        <a:pt x="1606" y="136"/>
                      </a:cubicBezTo>
                      <a:cubicBezTo>
                        <a:pt x="1401" y="44"/>
                        <a:pt x="120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5122413" y="3544526"/>
                  <a:ext cx="59712" cy="74270"/>
                </a:xfrm>
                <a:custGeom>
                  <a:avLst/>
                  <a:gdLst/>
                  <a:ahLst/>
                  <a:cxnLst/>
                  <a:rect l="l" t="t" r="r" b="b"/>
                  <a:pathLst>
                    <a:path w="2104" h="2617" extrusionOk="0">
                      <a:moveTo>
                        <a:pt x="602" y="0"/>
                      </a:moveTo>
                      <a:cubicBezTo>
                        <a:pt x="237" y="0"/>
                        <a:pt x="0" y="326"/>
                        <a:pt x="47" y="861"/>
                      </a:cubicBezTo>
                      <a:cubicBezTo>
                        <a:pt x="128" y="1564"/>
                        <a:pt x="550" y="2187"/>
                        <a:pt x="1173" y="2529"/>
                      </a:cubicBezTo>
                      <a:cubicBezTo>
                        <a:pt x="1296" y="2588"/>
                        <a:pt x="1413" y="2617"/>
                        <a:pt x="1518" y="2617"/>
                      </a:cubicBezTo>
                      <a:cubicBezTo>
                        <a:pt x="1874" y="2617"/>
                        <a:pt x="2103" y="2293"/>
                        <a:pt x="2057" y="1765"/>
                      </a:cubicBezTo>
                      <a:cubicBezTo>
                        <a:pt x="1976" y="1062"/>
                        <a:pt x="1554" y="439"/>
                        <a:pt x="932" y="77"/>
                      </a:cubicBezTo>
                      <a:cubicBezTo>
                        <a:pt x="814" y="25"/>
                        <a:pt x="703"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5174177" y="3622767"/>
                  <a:ext cx="52446" cy="64877"/>
                </a:xfrm>
                <a:custGeom>
                  <a:avLst/>
                  <a:gdLst/>
                  <a:ahLst/>
                  <a:cxnLst/>
                  <a:rect l="l" t="t" r="r" b="b"/>
                  <a:pathLst>
                    <a:path w="1848" h="2286" extrusionOk="0">
                      <a:moveTo>
                        <a:pt x="518" y="1"/>
                      </a:moveTo>
                      <a:cubicBezTo>
                        <a:pt x="200" y="1"/>
                        <a:pt x="1" y="287"/>
                        <a:pt x="32" y="756"/>
                      </a:cubicBezTo>
                      <a:cubicBezTo>
                        <a:pt x="112" y="1359"/>
                        <a:pt x="474" y="1902"/>
                        <a:pt x="1017" y="2223"/>
                      </a:cubicBezTo>
                      <a:cubicBezTo>
                        <a:pt x="1118" y="2265"/>
                        <a:pt x="1214" y="2286"/>
                        <a:pt x="1301" y="2286"/>
                      </a:cubicBezTo>
                      <a:cubicBezTo>
                        <a:pt x="1632" y="2286"/>
                        <a:pt x="1848" y="2001"/>
                        <a:pt x="1800" y="1540"/>
                      </a:cubicBezTo>
                      <a:cubicBezTo>
                        <a:pt x="1720" y="917"/>
                        <a:pt x="1358" y="375"/>
                        <a:pt x="816" y="73"/>
                      </a:cubicBezTo>
                      <a:cubicBezTo>
                        <a:pt x="709" y="24"/>
                        <a:pt x="608"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5210246" y="3699760"/>
                  <a:ext cx="52304" cy="64593"/>
                </a:xfrm>
                <a:custGeom>
                  <a:avLst/>
                  <a:gdLst/>
                  <a:ahLst/>
                  <a:cxnLst/>
                  <a:rect l="l" t="t" r="r" b="b"/>
                  <a:pathLst>
                    <a:path w="1843" h="2276" extrusionOk="0">
                      <a:moveTo>
                        <a:pt x="529" y="0"/>
                      </a:moveTo>
                      <a:cubicBezTo>
                        <a:pt x="208" y="0"/>
                        <a:pt x="0" y="283"/>
                        <a:pt x="47" y="736"/>
                      </a:cubicBezTo>
                      <a:cubicBezTo>
                        <a:pt x="107" y="1359"/>
                        <a:pt x="489" y="1902"/>
                        <a:pt x="1032" y="2203"/>
                      </a:cubicBezTo>
                      <a:cubicBezTo>
                        <a:pt x="1139" y="2252"/>
                        <a:pt x="1240" y="2276"/>
                        <a:pt x="1330" y="2276"/>
                      </a:cubicBezTo>
                      <a:cubicBezTo>
                        <a:pt x="1646" y="2276"/>
                        <a:pt x="1842" y="1993"/>
                        <a:pt x="1795" y="1540"/>
                      </a:cubicBezTo>
                      <a:cubicBezTo>
                        <a:pt x="1735" y="917"/>
                        <a:pt x="1373" y="374"/>
                        <a:pt x="831" y="73"/>
                      </a:cubicBezTo>
                      <a:cubicBezTo>
                        <a:pt x="723" y="24"/>
                        <a:pt x="622"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5" name="Google Shape;2025;p38"/>
              <p:cNvCxnSpPr/>
              <p:nvPr/>
            </p:nvCxnSpPr>
            <p:spPr>
              <a:xfrm rot="10800000">
                <a:off x="5878800" y="4115275"/>
                <a:ext cx="2651700" cy="0"/>
              </a:xfrm>
              <a:prstGeom prst="straightConnector1">
                <a:avLst/>
              </a:prstGeom>
              <a:noFill/>
              <a:ln w="19050" cap="flat" cmpd="sng">
                <a:solidFill>
                  <a:schemeClr val="accent4"/>
                </a:solidFill>
                <a:prstDash val="dash"/>
                <a:round/>
                <a:headEnd type="none" w="med" len="med"/>
                <a:tailEnd type="oval" w="med" len="med"/>
              </a:ln>
            </p:spPr>
          </p:cxnSp>
        </p:grpSp>
      </p:grpSp>
      <p:pic>
        <p:nvPicPr>
          <p:cNvPr id="3" name="图片 2">
            <a:extLst>
              <a:ext uri="{FF2B5EF4-FFF2-40B4-BE49-F238E27FC236}">
                <a16:creationId xmlns:a16="http://schemas.microsoft.com/office/drawing/2014/main" id="{0A806CDD-B056-4A62-97BA-B724101690B3}"/>
              </a:ext>
            </a:extLst>
          </p:cNvPr>
          <p:cNvPicPr>
            <a:picLocks noChangeAspect="1"/>
          </p:cNvPicPr>
          <p:nvPr/>
        </p:nvPicPr>
        <p:blipFill>
          <a:blip r:embed="rId3"/>
          <a:stretch>
            <a:fillRect/>
          </a:stretch>
        </p:blipFill>
        <p:spPr>
          <a:xfrm>
            <a:off x="0" y="0"/>
            <a:ext cx="2623705" cy="5143500"/>
          </a:xfrm>
          <a:prstGeom prst="rect">
            <a:avLst/>
          </a:prstGeom>
        </p:spPr>
      </p:pic>
      <p:pic>
        <p:nvPicPr>
          <p:cNvPr id="5" name="图片 4">
            <a:extLst>
              <a:ext uri="{FF2B5EF4-FFF2-40B4-BE49-F238E27FC236}">
                <a16:creationId xmlns:a16="http://schemas.microsoft.com/office/drawing/2014/main" id="{2F515BB8-3D23-4ABF-894A-BE840E581E4E}"/>
              </a:ext>
            </a:extLst>
          </p:cNvPr>
          <p:cNvPicPr>
            <a:picLocks noChangeAspect="1"/>
          </p:cNvPicPr>
          <p:nvPr/>
        </p:nvPicPr>
        <p:blipFill>
          <a:blip r:embed="rId4"/>
          <a:stretch>
            <a:fillRect/>
          </a:stretch>
        </p:blipFill>
        <p:spPr>
          <a:xfrm>
            <a:off x="6664411" y="1049284"/>
            <a:ext cx="2207105" cy="3962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grpSp>
        <p:nvGrpSpPr>
          <p:cNvPr id="1798" name="Google Shape;1798;p37"/>
          <p:cNvGrpSpPr/>
          <p:nvPr/>
        </p:nvGrpSpPr>
        <p:grpSpPr>
          <a:xfrm>
            <a:off x="534075" y="1253040"/>
            <a:ext cx="4359682" cy="2405908"/>
            <a:chOff x="534075" y="1253040"/>
            <a:chExt cx="4359682" cy="2405908"/>
          </a:xfrm>
        </p:grpSpPr>
        <p:grpSp>
          <p:nvGrpSpPr>
            <p:cNvPr id="1799" name="Google Shape;1799;p37"/>
            <p:cNvGrpSpPr/>
            <p:nvPr/>
          </p:nvGrpSpPr>
          <p:grpSpPr>
            <a:xfrm>
              <a:off x="534075" y="1778450"/>
              <a:ext cx="2391372" cy="824987"/>
              <a:chOff x="534075" y="1778450"/>
              <a:chExt cx="2391372" cy="824987"/>
            </a:xfrm>
          </p:grpSpPr>
          <p:sp>
            <p:nvSpPr>
              <p:cNvPr id="1800" name="Google Shape;1800;p37"/>
              <p:cNvSpPr txBox="1"/>
              <p:nvPr/>
            </p:nvSpPr>
            <p:spPr>
              <a:xfrm>
                <a:off x="556647" y="2084737"/>
                <a:ext cx="2368800"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Verify that user can login successfully and system can reject illegal login request.</a:t>
                </a:r>
                <a:endParaRPr sz="1200" dirty="0">
                  <a:solidFill>
                    <a:schemeClr val="dk1"/>
                  </a:solidFill>
                  <a:latin typeface="Fira Sans"/>
                  <a:ea typeface="Fira Sans"/>
                  <a:cs typeface="Fira Sans"/>
                  <a:sym typeface="Fira Sans"/>
                </a:endParaRPr>
              </a:p>
            </p:txBody>
          </p:sp>
          <p:sp>
            <p:nvSpPr>
              <p:cNvPr id="1801" name="Google Shape;1801;p37"/>
              <p:cNvSpPr txBox="1"/>
              <p:nvPr/>
            </p:nvSpPr>
            <p:spPr>
              <a:xfrm>
                <a:off x="534075" y="1778450"/>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Sans Extra Condensed Medium"/>
                    <a:ea typeface="Fira Sans Extra Condensed Medium"/>
                    <a:cs typeface="Fira Sans Extra Condensed Medium"/>
                    <a:sym typeface="Fira Sans Extra Condensed Medium"/>
                  </a:rPr>
                  <a:t>Login</a:t>
                </a: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802" name="Google Shape;1802;p37"/>
            <p:cNvGrpSpPr/>
            <p:nvPr/>
          </p:nvGrpSpPr>
          <p:grpSpPr>
            <a:xfrm>
              <a:off x="642925" y="1253040"/>
              <a:ext cx="4250832" cy="2405908"/>
              <a:chOff x="642925" y="1253040"/>
              <a:chExt cx="4250832" cy="2405908"/>
            </a:xfrm>
          </p:grpSpPr>
          <p:grpSp>
            <p:nvGrpSpPr>
              <p:cNvPr id="1803" name="Google Shape;1803;p37"/>
              <p:cNvGrpSpPr/>
              <p:nvPr/>
            </p:nvGrpSpPr>
            <p:grpSpPr>
              <a:xfrm>
                <a:off x="4075541" y="1253040"/>
                <a:ext cx="818216" cy="2405908"/>
                <a:chOff x="3380450" y="2036600"/>
                <a:chExt cx="591325" cy="1738750"/>
              </a:xfrm>
            </p:grpSpPr>
            <p:sp>
              <p:nvSpPr>
                <p:cNvPr id="1804" name="Google Shape;1804;p37"/>
                <p:cNvSpPr/>
                <p:nvPr/>
              </p:nvSpPr>
              <p:spPr>
                <a:xfrm>
                  <a:off x="3675850" y="2264175"/>
                  <a:ext cx="295925" cy="1511175"/>
                </a:xfrm>
                <a:custGeom>
                  <a:avLst/>
                  <a:gdLst/>
                  <a:ahLst/>
                  <a:cxnLst/>
                  <a:rect l="l" t="t" r="r" b="b"/>
                  <a:pathLst>
                    <a:path w="11837" h="60447" extrusionOk="0">
                      <a:moveTo>
                        <a:pt x="11837" y="1"/>
                      </a:moveTo>
                      <a:lnTo>
                        <a:pt x="101" y="6813"/>
                      </a:lnTo>
                      <a:lnTo>
                        <a:pt x="1" y="60446"/>
                      </a:lnTo>
                      <a:lnTo>
                        <a:pt x="1" y="60446"/>
                      </a:lnTo>
                      <a:lnTo>
                        <a:pt x="11736" y="53614"/>
                      </a:lnTo>
                      <a:lnTo>
                        <a:pt x="11837" y="1"/>
                      </a:lnTo>
                      <a:close/>
                    </a:path>
                  </a:pathLst>
                </a:custGeom>
                <a:solidFill>
                  <a:srgbClr val="28BE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7"/>
                <p:cNvSpPr/>
                <p:nvPr/>
              </p:nvSpPr>
              <p:spPr>
                <a:xfrm>
                  <a:off x="3380450" y="2264175"/>
                  <a:ext cx="297950" cy="1511175"/>
                </a:xfrm>
                <a:custGeom>
                  <a:avLst/>
                  <a:gdLst/>
                  <a:ahLst/>
                  <a:cxnLst/>
                  <a:rect l="l" t="t" r="r" b="b"/>
                  <a:pathLst>
                    <a:path w="11918" h="60447" extrusionOk="0">
                      <a:moveTo>
                        <a:pt x="121" y="1"/>
                      </a:moveTo>
                      <a:lnTo>
                        <a:pt x="1" y="53614"/>
                      </a:lnTo>
                      <a:lnTo>
                        <a:pt x="11817" y="60446"/>
                      </a:lnTo>
                      <a:lnTo>
                        <a:pt x="11917" y="6813"/>
                      </a:lnTo>
                      <a:lnTo>
                        <a:pt x="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7"/>
                <p:cNvSpPr/>
                <p:nvPr/>
              </p:nvSpPr>
              <p:spPr>
                <a:xfrm>
                  <a:off x="3383475" y="2093375"/>
                  <a:ext cx="588300" cy="341150"/>
                </a:xfrm>
                <a:custGeom>
                  <a:avLst/>
                  <a:gdLst/>
                  <a:ahLst/>
                  <a:cxnLst/>
                  <a:rect l="l" t="t" r="r" b="b"/>
                  <a:pathLst>
                    <a:path w="23532" h="13646" extrusionOk="0">
                      <a:moveTo>
                        <a:pt x="11736" y="1"/>
                      </a:moveTo>
                      <a:lnTo>
                        <a:pt x="0" y="6833"/>
                      </a:lnTo>
                      <a:lnTo>
                        <a:pt x="11796" y="13645"/>
                      </a:lnTo>
                      <a:lnTo>
                        <a:pt x="23532" y="6833"/>
                      </a:lnTo>
                      <a:lnTo>
                        <a:pt x="11736" y="1"/>
                      </a:lnTo>
                      <a:close/>
                    </a:path>
                  </a:pathLst>
                </a:custGeom>
                <a:solidFill>
                  <a:srgbClr val="18AC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7"/>
                <p:cNvSpPr/>
                <p:nvPr/>
              </p:nvSpPr>
              <p:spPr>
                <a:xfrm>
                  <a:off x="3678375" y="2166725"/>
                  <a:ext cx="224075" cy="223075"/>
                </a:xfrm>
                <a:custGeom>
                  <a:avLst/>
                  <a:gdLst/>
                  <a:ahLst/>
                  <a:cxnLst/>
                  <a:rect l="l" t="t" r="r" b="b"/>
                  <a:pathLst>
                    <a:path w="8963" h="8923" extrusionOk="0">
                      <a:moveTo>
                        <a:pt x="8962" y="1"/>
                      </a:moveTo>
                      <a:lnTo>
                        <a:pt x="0" y="5205"/>
                      </a:lnTo>
                      <a:lnTo>
                        <a:pt x="0" y="8923"/>
                      </a:lnTo>
                      <a:lnTo>
                        <a:pt x="8942" y="3738"/>
                      </a:lnTo>
                      <a:lnTo>
                        <a:pt x="8962" y="1"/>
                      </a:lnTo>
                      <a:close/>
                    </a:path>
                  </a:pathLst>
                </a:custGeom>
                <a:solidFill>
                  <a:srgbClr val="28BE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7"/>
                <p:cNvSpPr/>
                <p:nvPr/>
              </p:nvSpPr>
              <p:spPr>
                <a:xfrm>
                  <a:off x="3453300" y="2166725"/>
                  <a:ext cx="225100" cy="223075"/>
                </a:xfrm>
                <a:custGeom>
                  <a:avLst/>
                  <a:gdLst/>
                  <a:ahLst/>
                  <a:cxnLst/>
                  <a:rect l="l" t="t" r="r" b="b"/>
                  <a:pathLst>
                    <a:path w="9004" h="8923" extrusionOk="0">
                      <a:moveTo>
                        <a:pt x="1" y="1"/>
                      </a:moveTo>
                      <a:lnTo>
                        <a:pt x="1" y="3738"/>
                      </a:lnTo>
                      <a:lnTo>
                        <a:pt x="9003" y="8923"/>
                      </a:lnTo>
                      <a:lnTo>
                        <a:pt x="9003" y="520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7"/>
                <p:cNvSpPr/>
                <p:nvPr/>
              </p:nvSpPr>
              <p:spPr>
                <a:xfrm>
                  <a:off x="3453300" y="2036600"/>
                  <a:ext cx="449150" cy="260275"/>
                </a:xfrm>
                <a:custGeom>
                  <a:avLst/>
                  <a:gdLst/>
                  <a:ahLst/>
                  <a:cxnLst/>
                  <a:rect l="l" t="t" r="r" b="b"/>
                  <a:pathLst>
                    <a:path w="17966" h="10411" extrusionOk="0">
                      <a:moveTo>
                        <a:pt x="8943" y="1"/>
                      </a:moveTo>
                      <a:lnTo>
                        <a:pt x="1" y="5206"/>
                      </a:lnTo>
                      <a:lnTo>
                        <a:pt x="9003" y="10410"/>
                      </a:lnTo>
                      <a:lnTo>
                        <a:pt x="17965" y="5206"/>
                      </a:lnTo>
                      <a:lnTo>
                        <a:pt x="8943" y="1"/>
                      </a:lnTo>
                      <a:close/>
                    </a:path>
                  </a:pathLst>
                </a:custGeom>
                <a:solidFill>
                  <a:srgbClr val="18AC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7"/>
                <p:cNvSpPr/>
                <p:nvPr/>
              </p:nvSpPr>
              <p:spPr>
                <a:xfrm>
                  <a:off x="3405075" y="3451800"/>
                  <a:ext cx="96475" cy="142200"/>
                </a:xfrm>
                <a:custGeom>
                  <a:avLst/>
                  <a:gdLst/>
                  <a:ahLst/>
                  <a:cxnLst/>
                  <a:rect l="l" t="t" r="r" b="b"/>
                  <a:pathLst>
                    <a:path w="3859" h="5688" extrusionOk="0">
                      <a:moveTo>
                        <a:pt x="21" y="0"/>
                      </a:moveTo>
                      <a:lnTo>
                        <a:pt x="0" y="3457"/>
                      </a:lnTo>
                      <a:lnTo>
                        <a:pt x="3839" y="5687"/>
                      </a:lnTo>
                      <a:lnTo>
                        <a:pt x="3859" y="221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7"/>
                <p:cNvSpPr/>
                <p:nvPr/>
              </p:nvSpPr>
              <p:spPr>
                <a:xfrm>
                  <a:off x="3405075" y="2755000"/>
                  <a:ext cx="96475" cy="142200"/>
                </a:xfrm>
                <a:custGeom>
                  <a:avLst/>
                  <a:gdLst/>
                  <a:ahLst/>
                  <a:cxnLst/>
                  <a:rect l="l" t="t" r="r" b="b"/>
                  <a:pathLst>
                    <a:path w="3859" h="5688" extrusionOk="0">
                      <a:moveTo>
                        <a:pt x="21" y="1"/>
                      </a:moveTo>
                      <a:lnTo>
                        <a:pt x="0" y="3477"/>
                      </a:lnTo>
                      <a:lnTo>
                        <a:pt x="3839" y="5688"/>
                      </a:lnTo>
                      <a:lnTo>
                        <a:pt x="3859" y="221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7"/>
                <p:cNvSpPr/>
                <p:nvPr/>
              </p:nvSpPr>
              <p:spPr>
                <a:xfrm>
                  <a:off x="3405075" y="2894150"/>
                  <a:ext cx="96475" cy="142200"/>
                </a:xfrm>
                <a:custGeom>
                  <a:avLst/>
                  <a:gdLst/>
                  <a:ahLst/>
                  <a:cxnLst/>
                  <a:rect l="l" t="t" r="r" b="b"/>
                  <a:pathLst>
                    <a:path w="3859" h="5688" extrusionOk="0">
                      <a:moveTo>
                        <a:pt x="21" y="1"/>
                      </a:moveTo>
                      <a:lnTo>
                        <a:pt x="0" y="3477"/>
                      </a:lnTo>
                      <a:lnTo>
                        <a:pt x="3839" y="5688"/>
                      </a:lnTo>
                      <a:lnTo>
                        <a:pt x="3859" y="223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7"/>
                <p:cNvSpPr/>
                <p:nvPr/>
              </p:nvSpPr>
              <p:spPr>
                <a:xfrm>
                  <a:off x="3405075" y="3033825"/>
                  <a:ext cx="96475" cy="142200"/>
                </a:xfrm>
                <a:custGeom>
                  <a:avLst/>
                  <a:gdLst/>
                  <a:ahLst/>
                  <a:cxnLst/>
                  <a:rect l="l" t="t" r="r" b="b"/>
                  <a:pathLst>
                    <a:path w="3859" h="5688" extrusionOk="0">
                      <a:moveTo>
                        <a:pt x="21" y="0"/>
                      </a:moveTo>
                      <a:lnTo>
                        <a:pt x="0" y="3457"/>
                      </a:lnTo>
                      <a:lnTo>
                        <a:pt x="3839" y="5687"/>
                      </a:lnTo>
                      <a:lnTo>
                        <a:pt x="3859" y="221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7"/>
                <p:cNvSpPr/>
                <p:nvPr/>
              </p:nvSpPr>
              <p:spPr>
                <a:xfrm>
                  <a:off x="3405075" y="3172975"/>
                  <a:ext cx="96475" cy="142200"/>
                </a:xfrm>
                <a:custGeom>
                  <a:avLst/>
                  <a:gdLst/>
                  <a:ahLst/>
                  <a:cxnLst/>
                  <a:rect l="l" t="t" r="r" b="b"/>
                  <a:pathLst>
                    <a:path w="3859" h="5688" extrusionOk="0">
                      <a:moveTo>
                        <a:pt x="21" y="1"/>
                      </a:moveTo>
                      <a:lnTo>
                        <a:pt x="0" y="3477"/>
                      </a:lnTo>
                      <a:lnTo>
                        <a:pt x="3839" y="5687"/>
                      </a:lnTo>
                      <a:lnTo>
                        <a:pt x="3859" y="221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7"/>
                <p:cNvSpPr/>
                <p:nvPr/>
              </p:nvSpPr>
              <p:spPr>
                <a:xfrm>
                  <a:off x="3405075" y="3312125"/>
                  <a:ext cx="96475" cy="142200"/>
                </a:xfrm>
                <a:custGeom>
                  <a:avLst/>
                  <a:gdLst/>
                  <a:ahLst/>
                  <a:cxnLst/>
                  <a:rect l="l" t="t" r="r" b="b"/>
                  <a:pathLst>
                    <a:path w="3859" h="5688" extrusionOk="0">
                      <a:moveTo>
                        <a:pt x="21" y="1"/>
                      </a:moveTo>
                      <a:lnTo>
                        <a:pt x="0" y="3477"/>
                      </a:lnTo>
                      <a:lnTo>
                        <a:pt x="3839" y="5688"/>
                      </a:lnTo>
                      <a:lnTo>
                        <a:pt x="3859" y="223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7"/>
                <p:cNvSpPr/>
                <p:nvPr/>
              </p:nvSpPr>
              <p:spPr>
                <a:xfrm>
                  <a:off x="3534175" y="3517600"/>
                  <a:ext cx="96500" cy="142200"/>
                </a:xfrm>
                <a:custGeom>
                  <a:avLst/>
                  <a:gdLst/>
                  <a:ahLst/>
                  <a:cxnLst/>
                  <a:rect l="l" t="t" r="r" b="b"/>
                  <a:pathLst>
                    <a:path w="3860" h="5688" extrusionOk="0">
                      <a:moveTo>
                        <a:pt x="1" y="1"/>
                      </a:moveTo>
                      <a:lnTo>
                        <a:pt x="1" y="3477"/>
                      </a:lnTo>
                      <a:lnTo>
                        <a:pt x="3839" y="5688"/>
                      </a:lnTo>
                      <a:lnTo>
                        <a:pt x="3859" y="22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7"/>
                <p:cNvSpPr/>
                <p:nvPr/>
              </p:nvSpPr>
              <p:spPr>
                <a:xfrm>
                  <a:off x="3721575" y="3515100"/>
                  <a:ext cx="96475" cy="142200"/>
                </a:xfrm>
                <a:custGeom>
                  <a:avLst/>
                  <a:gdLst/>
                  <a:ahLst/>
                  <a:cxnLst/>
                  <a:rect l="l" t="t" r="r" b="b"/>
                  <a:pathLst>
                    <a:path w="3859" h="5688" extrusionOk="0">
                      <a:moveTo>
                        <a:pt x="3838" y="0"/>
                      </a:moveTo>
                      <a:lnTo>
                        <a:pt x="0" y="2231"/>
                      </a:lnTo>
                      <a:lnTo>
                        <a:pt x="20" y="5687"/>
                      </a:lnTo>
                      <a:lnTo>
                        <a:pt x="3859" y="3477"/>
                      </a:lnTo>
                      <a:lnTo>
                        <a:pt x="3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7"/>
                <p:cNvSpPr/>
                <p:nvPr/>
              </p:nvSpPr>
              <p:spPr>
                <a:xfrm>
                  <a:off x="3840125" y="3449275"/>
                  <a:ext cx="95975" cy="142200"/>
                </a:xfrm>
                <a:custGeom>
                  <a:avLst/>
                  <a:gdLst/>
                  <a:ahLst/>
                  <a:cxnLst/>
                  <a:rect l="l" t="t" r="r" b="b"/>
                  <a:pathLst>
                    <a:path w="3839" h="5688" extrusionOk="0">
                      <a:moveTo>
                        <a:pt x="3839" y="1"/>
                      </a:moveTo>
                      <a:lnTo>
                        <a:pt x="1" y="2211"/>
                      </a:lnTo>
                      <a:lnTo>
                        <a:pt x="21" y="5688"/>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7"/>
                <p:cNvSpPr/>
                <p:nvPr/>
              </p:nvSpPr>
              <p:spPr>
                <a:xfrm>
                  <a:off x="3721575" y="2820300"/>
                  <a:ext cx="96475" cy="142200"/>
                </a:xfrm>
                <a:custGeom>
                  <a:avLst/>
                  <a:gdLst/>
                  <a:ahLst/>
                  <a:cxnLst/>
                  <a:rect l="l" t="t" r="r" b="b"/>
                  <a:pathLst>
                    <a:path w="3859" h="5688" extrusionOk="0">
                      <a:moveTo>
                        <a:pt x="3838" y="1"/>
                      </a:moveTo>
                      <a:lnTo>
                        <a:pt x="0" y="2211"/>
                      </a:lnTo>
                      <a:lnTo>
                        <a:pt x="20" y="5688"/>
                      </a:lnTo>
                      <a:lnTo>
                        <a:pt x="3859" y="3477"/>
                      </a:lnTo>
                      <a:lnTo>
                        <a:pt x="38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7"/>
                <p:cNvSpPr/>
                <p:nvPr/>
              </p:nvSpPr>
              <p:spPr>
                <a:xfrm>
                  <a:off x="3840125" y="2754000"/>
                  <a:ext cx="95975" cy="142200"/>
                </a:xfrm>
                <a:custGeom>
                  <a:avLst/>
                  <a:gdLst/>
                  <a:ahLst/>
                  <a:cxnLst/>
                  <a:rect l="l" t="t" r="r" b="b"/>
                  <a:pathLst>
                    <a:path w="3839" h="5688" extrusionOk="0">
                      <a:moveTo>
                        <a:pt x="3839" y="0"/>
                      </a:moveTo>
                      <a:lnTo>
                        <a:pt x="1" y="2231"/>
                      </a:lnTo>
                      <a:lnTo>
                        <a:pt x="21" y="5687"/>
                      </a:lnTo>
                      <a:lnTo>
                        <a:pt x="383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7"/>
                <p:cNvSpPr/>
                <p:nvPr/>
              </p:nvSpPr>
              <p:spPr>
                <a:xfrm>
                  <a:off x="3534175" y="2820825"/>
                  <a:ext cx="96500" cy="142700"/>
                </a:xfrm>
                <a:custGeom>
                  <a:avLst/>
                  <a:gdLst/>
                  <a:ahLst/>
                  <a:cxnLst/>
                  <a:rect l="l" t="t" r="r" b="b"/>
                  <a:pathLst>
                    <a:path w="3860" h="5708" extrusionOk="0">
                      <a:moveTo>
                        <a:pt x="1" y="0"/>
                      </a:moveTo>
                      <a:lnTo>
                        <a:pt x="1" y="3476"/>
                      </a:lnTo>
                      <a:lnTo>
                        <a:pt x="3839" y="5707"/>
                      </a:lnTo>
                      <a:lnTo>
                        <a:pt x="3859" y="223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7"/>
                <p:cNvSpPr/>
                <p:nvPr/>
              </p:nvSpPr>
              <p:spPr>
                <a:xfrm>
                  <a:off x="3534175" y="2960475"/>
                  <a:ext cx="96500" cy="142200"/>
                </a:xfrm>
                <a:custGeom>
                  <a:avLst/>
                  <a:gdLst/>
                  <a:ahLst/>
                  <a:cxnLst/>
                  <a:rect l="l" t="t" r="r" b="b"/>
                  <a:pathLst>
                    <a:path w="3860" h="5688" extrusionOk="0">
                      <a:moveTo>
                        <a:pt x="1" y="0"/>
                      </a:moveTo>
                      <a:lnTo>
                        <a:pt x="1" y="3477"/>
                      </a:lnTo>
                      <a:lnTo>
                        <a:pt x="3839" y="5687"/>
                      </a:lnTo>
                      <a:lnTo>
                        <a:pt x="3859" y="221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7"/>
                <p:cNvSpPr/>
                <p:nvPr/>
              </p:nvSpPr>
              <p:spPr>
                <a:xfrm>
                  <a:off x="3534175" y="3099625"/>
                  <a:ext cx="96500" cy="142200"/>
                </a:xfrm>
                <a:custGeom>
                  <a:avLst/>
                  <a:gdLst/>
                  <a:ahLst/>
                  <a:cxnLst/>
                  <a:rect l="l" t="t" r="r" b="b"/>
                  <a:pathLst>
                    <a:path w="3860" h="5688" extrusionOk="0">
                      <a:moveTo>
                        <a:pt x="1" y="1"/>
                      </a:moveTo>
                      <a:lnTo>
                        <a:pt x="1" y="3477"/>
                      </a:lnTo>
                      <a:lnTo>
                        <a:pt x="3839" y="5688"/>
                      </a:lnTo>
                      <a:lnTo>
                        <a:pt x="3859" y="22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7"/>
                <p:cNvSpPr/>
                <p:nvPr/>
              </p:nvSpPr>
              <p:spPr>
                <a:xfrm>
                  <a:off x="3405075" y="2337025"/>
                  <a:ext cx="96475" cy="142200"/>
                </a:xfrm>
                <a:custGeom>
                  <a:avLst/>
                  <a:gdLst/>
                  <a:ahLst/>
                  <a:cxnLst/>
                  <a:rect l="l" t="t" r="r" b="b"/>
                  <a:pathLst>
                    <a:path w="3859" h="5688" extrusionOk="0">
                      <a:moveTo>
                        <a:pt x="21" y="1"/>
                      </a:moveTo>
                      <a:lnTo>
                        <a:pt x="0" y="3477"/>
                      </a:lnTo>
                      <a:lnTo>
                        <a:pt x="3839" y="5688"/>
                      </a:lnTo>
                      <a:lnTo>
                        <a:pt x="3859" y="221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7"/>
                <p:cNvSpPr/>
                <p:nvPr/>
              </p:nvSpPr>
              <p:spPr>
                <a:xfrm>
                  <a:off x="3405075" y="2476175"/>
                  <a:ext cx="96475" cy="142200"/>
                </a:xfrm>
                <a:custGeom>
                  <a:avLst/>
                  <a:gdLst/>
                  <a:ahLst/>
                  <a:cxnLst/>
                  <a:rect l="l" t="t" r="r" b="b"/>
                  <a:pathLst>
                    <a:path w="3859" h="5688" extrusionOk="0">
                      <a:moveTo>
                        <a:pt x="21" y="1"/>
                      </a:moveTo>
                      <a:lnTo>
                        <a:pt x="0" y="3477"/>
                      </a:lnTo>
                      <a:lnTo>
                        <a:pt x="3839" y="5688"/>
                      </a:lnTo>
                      <a:lnTo>
                        <a:pt x="3859" y="2232"/>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7"/>
                <p:cNvSpPr/>
                <p:nvPr/>
              </p:nvSpPr>
              <p:spPr>
                <a:xfrm>
                  <a:off x="3405075" y="2615850"/>
                  <a:ext cx="96475" cy="142200"/>
                </a:xfrm>
                <a:custGeom>
                  <a:avLst/>
                  <a:gdLst/>
                  <a:ahLst/>
                  <a:cxnLst/>
                  <a:rect l="l" t="t" r="r" b="b"/>
                  <a:pathLst>
                    <a:path w="3859" h="5688" extrusionOk="0">
                      <a:moveTo>
                        <a:pt x="21" y="0"/>
                      </a:moveTo>
                      <a:lnTo>
                        <a:pt x="0" y="3477"/>
                      </a:lnTo>
                      <a:lnTo>
                        <a:pt x="3839" y="5687"/>
                      </a:lnTo>
                      <a:lnTo>
                        <a:pt x="3859" y="221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7"/>
                <p:cNvSpPr/>
                <p:nvPr/>
              </p:nvSpPr>
              <p:spPr>
                <a:xfrm>
                  <a:off x="3534175" y="2403350"/>
                  <a:ext cx="96500" cy="142200"/>
                </a:xfrm>
                <a:custGeom>
                  <a:avLst/>
                  <a:gdLst/>
                  <a:ahLst/>
                  <a:cxnLst/>
                  <a:rect l="l" t="t" r="r" b="b"/>
                  <a:pathLst>
                    <a:path w="3860" h="5688" extrusionOk="0">
                      <a:moveTo>
                        <a:pt x="1" y="0"/>
                      </a:moveTo>
                      <a:lnTo>
                        <a:pt x="1" y="3457"/>
                      </a:lnTo>
                      <a:lnTo>
                        <a:pt x="3839" y="5687"/>
                      </a:lnTo>
                      <a:lnTo>
                        <a:pt x="3859" y="221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p:nvPr/>
              </p:nvSpPr>
              <p:spPr>
                <a:xfrm>
                  <a:off x="3534175" y="2542500"/>
                  <a:ext cx="96500" cy="142200"/>
                </a:xfrm>
                <a:custGeom>
                  <a:avLst/>
                  <a:gdLst/>
                  <a:ahLst/>
                  <a:cxnLst/>
                  <a:rect l="l" t="t" r="r" b="b"/>
                  <a:pathLst>
                    <a:path w="3860" h="5688" extrusionOk="0">
                      <a:moveTo>
                        <a:pt x="1" y="1"/>
                      </a:moveTo>
                      <a:lnTo>
                        <a:pt x="1" y="3477"/>
                      </a:lnTo>
                      <a:lnTo>
                        <a:pt x="3839" y="5687"/>
                      </a:lnTo>
                      <a:lnTo>
                        <a:pt x="3859" y="22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7"/>
                <p:cNvSpPr/>
                <p:nvPr/>
              </p:nvSpPr>
              <p:spPr>
                <a:xfrm>
                  <a:off x="3534175" y="2681650"/>
                  <a:ext cx="96500" cy="142200"/>
                </a:xfrm>
                <a:custGeom>
                  <a:avLst/>
                  <a:gdLst/>
                  <a:ahLst/>
                  <a:cxnLst/>
                  <a:rect l="l" t="t" r="r" b="b"/>
                  <a:pathLst>
                    <a:path w="3860" h="5688" extrusionOk="0">
                      <a:moveTo>
                        <a:pt x="1" y="1"/>
                      </a:moveTo>
                      <a:lnTo>
                        <a:pt x="1" y="3477"/>
                      </a:lnTo>
                      <a:lnTo>
                        <a:pt x="3839" y="5688"/>
                      </a:lnTo>
                      <a:lnTo>
                        <a:pt x="3859" y="22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7"/>
                <p:cNvSpPr/>
                <p:nvPr/>
              </p:nvSpPr>
              <p:spPr>
                <a:xfrm>
                  <a:off x="3534175" y="3238800"/>
                  <a:ext cx="96500" cy="142675"/>
                </a:xfrm>
                <a:custGeom>
                  <a:avLst/>
                  <a:gdLst/>
                  <a:ahLst/>
                  <a:cxnLst/>
                  <a:rect l="l" t="t" r="r" b="b"/>
                  <a:pathLst>
                    <a:path w="3860" h="5707" extrusionOk="0">
                      <a:moveTo>
                        <a:pt x="1" y="0"/>
                      </a:moveTo>
                      <a:lnTo>
                        <a:pt x="1" y="3476"/>
                      </a:lnTo>
                      <a:lnTo>
                        <a:pt x="3839" y="5707"/>
                      </a:lnTo>
                      <a:lnTo>
                        <a:pt x="3859" y="223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7"/>
                <p:cNvSpPr/>
                <p:nvPr/>
              </p:nvSpPr>
              <p:spPr>
                <a:xfrm>
                  <a:off x="3534175" y="3378450"/>
                  <a:ext cx="96500" cy="142200"/>
                </a:xfrm>
                <a:custGeom>
                  <a:avLst/>
                  <a:gdLst/>
                  <a:ahLst/>
                  <a:cxnLst/>
                  <a:rect l="l" t="t" r="r" b="b"/>
                  <a:pathLst>
                    <a:path w="3860" h="5688" extrusionOk="0">
                      <a:moveTo>
                        <a:pt x="1" y="0"/>
                      </a:moveTo>
                      <a:lnTo>
                        <a:pt x="1" y="3477"/>
                      </a:lnTo>
                      <a:lnTo>
                        <a:pt x="3839" y="5687"/>
                      </a:lnTo>
                      <a:lnTo>
                        <a:pt x="3859" y="221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7"/>
                <p:cNvSpPr/>
                <p:nvPr/>
              </p:nvSpPr>
              <p:spPr>
                <a:xfrm>
                  <a:off x="3721575" y="2958975"/>
                  <a:ext cx="96475" cy="142700"/>
                </a:xfrm>
                <a:custGeom>
                  <a:avLst/>
                  <a:gdLst/>
                  <a:ahLst/>
                  <a:cxnLst/>
                  <a:rect l="l" t="t" r="r" b="b"/>
                  <a:pathLst>
                    <a:path w="3859" h="5708" extrusionOk="0">
                      <a:moveTo>
                        <a:pt x="3838" y="0"/>
                      </a:moveTo>
                      <a:lnTo>
                        <a:pt x="0" y="2231"/>
                      </a:lnTo>
                      <a:lnTo>
                        <a:pt x="20" y="5707"/>
                      </a:lnTo>
                      <a:lnTo>
                        <a:pt x="3859" y="3477"/>
                      </a:lnTo>
                      <a:lnTo>
                        <a:pt x="3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7"/>
                <p:cNvSpPr/>
                <p:nvPr/>
              </p:nvSpPr>
              <p:spPr>
                <a:xfrm>
                  <a:off x="3840125" y="2893150"/>
                  <a:ext cx="95975" cy="142200"/>
                </a:xfrm>
                <a:custGeom>
                  <a:avLst/>
                  <a:gdLst/>
                  <a:ahLst/>
                  <a:cxnLst/>
                  <a:rect l="l" t="t" r="r" b="b"/>
                  <a:pathLst>
                    <a:path w="3839" h="5688" extrusionOk="0">
                      <a:moveTo>
                        <a:pt x="3839" y="1"/>
                      </a:moveTo>
                      <a:lnTo>
                        <a:pt x="1" y="2211"/>
                      </a:lnTo>
                      <a:lnTo>
                        <a:pt x="21" y="5688"/>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7"/>
                <p:cNvSpPr/>
                <p:nvPr/>
              </p:nvSpPr>
              <p:spPr>
                <a:xfrm>
                  <a:off x="3721575" y="3098125"/>
                  <a:ext cx="96475" cy="142200"/>
                </a:xfrm>
                <a:custGeom>
                  <a:avLst/>
                  <a:gdLst/>
                  <a:ahLst/>
                  <a:cxnLst/>
                  <a:rect l="l" t="t" r="r" b="b"/>
                  <a:pathLst>
                    <a:path w="3859" h="5688" extrusionOk="0">
                      <a:moveTo>
                        <a:pt x="3838" y="0"/>
                      </a:moveTo>
                      <a:lnTo>
                        <a:pt x="0" y="2211"/>
                      </a:lnTo>
                      <a:lnTo>
                        <a:pt x="20" y="5687"/>
                      </a:lnTo>
                      <a:lnTo>
                        <a:pt x="3859" y="3477"/>
                      </a:lnTo>
                      <a:lnTo>
                        <a:pt x="3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7"/>
                <p:cNvSpPr/>
                <p:nvPr/>
              </p:nvSpPr>
              <p:spPr>
                <a:xfrm>
                  <a:off x="3840125" y="3032325"/>
                  <a:ext cx="95975" cy="142175"/>
                </a:xfrm>
                <a:custGeom>
                  <a:avLst/>
                  <a:gdLst/>
                  <a:ahLst/>
                  <a:cxnLst/>
                  <a:rect l="l" t="t" r="r" b="b"/>
                  <a:pathLst>
                    <a:path w="3839" h="5687" extrusionOk="0">
                      <a:moveTo>
                        <a:pt x="3839" y="0"/>
                      </a:moveTo>
                      <a:lnTo>
                        <a:pt x="1" y="2210"/>
                      </a:lnTo>
                      <a:lnTo>
                        <a:pt x="21" y="5687"/>
                      </a:lnTo>
                      <a:lnTo>
                        <a:pt x="3839" y="3476"/>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7"/>
                <p:cNvSpPr/>
                <p:nvPr/>
              </p:nvSpPr>
              <p:spPr>
                <a:xfrm>
                  <a:off x="3721575" y="2403350"/>
                  <a:ext cx="96475" cy="142200"/>
                </a:xfrm>
                <a:custGeom>
                  <a:avLst/>
                  <a:gdLst/>
                  <a:ahLst/>
                  <a:cxnLst/>
                  <a:rect l="l" t="t" r="r" b="b"/>
                  <a:pathLst>
                    <a:path w="3859" h="5688" extrusionOk="0">
                      <a:moveTo>
                        <a:pt x="3838" y="0"/>
                      </a:moveTo>
                      <a:lnTo>
                        <a:pt x="0" y="2211"/>
                      </a:lnTo>
                      <a:lnTo>
                        <a:pt x="20" y="5687"/>
                      </a:lnTo>
                      <a:lnTo>
                        <a:pt x="3859" y="3457"/>
                      </a:lnTo>
                      <a:lnTo>
                        <a:pt x="3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7"/>
                <p:cNvSpPr/>
                <p:nvPr/>
              </p:nvSpPr>
              <p:spPr>
                <a:xfrm>
                  <a:off x="3840125" y="2337025"/>
                  <a:ext cx="95975" cy="142200"/>
                </a:xfrm>
                <a:custGeom>
                  <a:avLst/>
                  <a:gdLst/>
                  <a:ahLst/>
                  <a:cxnLst/>
                  <a:rect l="l" t="t" r="r" b="b"/>
                  <a:pathLst>
                    <a:path w="3839" h="5688" extrusionOk="0">
                      <a:moveTo>
                        <a:pt x="3839" y="1"/>
                      </a:moveTo>
                      <a:lnTo>
                        <a:pt x="1" y="2211"/>
                      </a:lnTo>
                      <a:lnTo>
                        <a:pt x="21" y="5688"/>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7"/>
                <p:cNvSpPr/>
                <p:nvPr/>
              </p:nvSpPr>
              <p:spPr>
                <a:xfrm>
                  <a:off x="3721575" y="2542000"/>
                  <a:ext cx="96475" cy="142200"/>
                </a:xfrm>
                <a:custGeom>
                  <a:avLst/>
                  <a:gdLst/>
                  <a:ahLst/>
                  <a:cxnLst/>
                  <a:rect l="l" t="t" r="r" b="b"/>
                  <a:pathLst>
                    <a:path w="3859" h="5688" extrusionOk="0">
                      <a:moveTo>
                        <a:pt x="3838" y="0"/>
                      </a:moveTo>
                      <a:lnTo>
                        <a:pt x="0" y="2231"/>
                      </a:lnTo>
                      <a:lnTo>
                        <a:pt x="20" y="5687"/>
                      </a:lnTo>
                      <a:lnTo>
                        <a:pt x="3859" y="3477"/>
                      </a:lnTo>
                      <a:lnTo>
                        <a:pt x="3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7"/>
                <p:cNvSpPr/>
                <p:nvPr/>
              </p:nvSpPr>
              <p:spPr>
                <a:xfrm>
                  <a:off x="3840125" y="2476175"/>
                  <a:ext cx="95975" cy="142200"/>
                </a:xfrm>
                <a:custGeom>
                  <a:avLst/>
                  <a:gdLst/>
                  <a:ahLst/>
                  <a:cxnLst/>
                  <a:rect l="l" t="t" r="r" b="b"/>
                  <a:pathLst>
                    <a:path w="3839" h="5688" extrusionOk="0">
                      <a:moveTo>
                        <a:pt x="3839" y="1"/>
                      </a:moveTo>
                      <a:lnTo>
                        <a:pt x="1" y="2211"/>
                      </a:lnTo>
                      <a:lnTo>
                        <a:pt x="21" y="5688"/>
                      </a:lnTo>
                      <a:lnTo>
                        <a:pt x="3839" y="345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7"/>
                <p:cNvSpPr/>
                <p:nvPr/>
              </p:nvSpPr>
              <p:spPr>
                <a:xfrm>
                  <a:off x="3721575" y="2681150"/>
                  <a:ext cx="96475" cy="142200"/>
                </a:xfrm>
                <a:custGeom>
                  <a:avLst/>
                  <a:gdLst/>
                  <a:ahLst/>
                  <a:cxnLst/>
                  <a:rect l="l" t="t" r="r" b="b"/>
                  <a:pathLst>
                    <a:path w="3859" h="5688" extrusionOk="0">
                      <a:moveTo>
                        <a:pt x="3838" y="1"/>
                      </a:moveTo>
                      <a:lnTo>
                        <a:pt x="0" y="2211"/>
                      </a:lnTo>
                      <a:lnTo>
                        <a:pt x="20" y="5688"/>
                      </a:lnTo>
                      <a:lnTo>
                        <a:pt x="3859" y="3477"/>
                      </a:lnTo>
                      <a:lnTo>
                        <a:pt x="38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7"/>
                <p:cNvSpPr/>
                <p:nvPr/>
              </p:nvSpPr>
              <p:spPr>
                <a:xfrm>
                  <a:off x="3840125" y="2614850"/>
                  <a:ext cx="95975" cy="142700"/>
                </a:xfrm>
                <a:custGeom>
                  <a:avLst/>
                  <a:gdLst/>
                  <a:ahLst/>
                  <a:cxnLst/>
                  <a:rect l="l" t="t" r="r" b="b"/>
                  <a:pathLst>
                    <a:path w="3839" h="5708" extrusionOk="0">
                      <a:moveTo>
                        <a:pt x="3839" y="0"/>
                      </a:moveTo>
                      <a:lnTo>
                        <a:pt x="1" y="2231"/>
                      </a:lnTo>
                      <a:lnTo>
                        <a:pt x="21" y="5707"/>
                      </a:lnTo>
                      <a:lnTo>
                        <a:pt x="383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7"/>
                <p:cNvSpPr/>
                <p:nvPr/>
              </p:nvSpPr>
              <p:spPr>
                <a:xfrm>
                  <a:off x="3721575" y="3237275"/>
                  <a:ext cx="96475" cy="142200"/>
                </a:xfrm>
                <a:custGeom>
                  <a:avLst/>
                  <a:gdLst/>
                  <a:ahLst/>
                  <a:cxnLst/>
                  <a:rect l="l" t="t" r="r" b="b"/>
                  <a:pathLst>
                    <a:path w="3859" h="5688" extrusionOk="0">
                      <a:moveTo>
                        <a:pt x="3838" y="1"/>
                      </a:moveTo>
                      <a:lnTo>
                        <a:pt x="0" y="2211"/>
                      </a:lnTo>
                      <a:lnTo>
                        <a:pt x="20" y="5688"/>
                      </a:lnTo>
                      <a:lnTo>
                        <a:pt x="3859" y="3477"/>
                      </a:lnTo>
                      <a:lnTo>
                        <a:pt x="38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7"/>
                <p:cNvSpPr/>
                <p:nvPr/>
              </p:nvSpPr>
              <p:spPr>
                <a:xfrm>
                  <a:off x="3840125" y="3170975"/>
                  <a:ext cx="95975" cy="142700"/>
                </a:xfrm>
                <a:custGeom>
                  <a:avLst/>
                  <a:gdLst/>
                  <a:ahLst/>
                  <a:cxnLst/>
                  <a:rect l="l" t="t" r="r" b="b"/>
                  <a:pathLst>
                    <a:path w="3839" h="5708" extrusionOk="0">
                      <a:moveTo>
                        <a:pt x="3839" y="0"/>
                      </a:moveTo>
                      <a:lnTo>
                        <a:pt x="1" y="2231"/>
                      </a:lnTo>
                      <a:lnTo>
                        <a:pt x="21" y="5707"/>
                      </a:lnTo>
                      <a:lnTo>
                        <a:pt x="383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7"/>
                <p:cNvSpPr/>
                <p:nvPr/>
              </p:nvSpPr>
              <p:spPr>
                <a:xfrm>
                  <a:off x="3721575" y="3376450"/>
                  <a:ext cx="96475" cy="142175"/>
                </a:xfrm>
                <a:custGeom>
                  <a:avLst/>
                  <a:gdLst/>
                  <a:ahLst/>
                  <a:cxnLst/>
                  <a:rect l="l" t="t" r="r" b="b"/>
                  <a:pathLst>
                    <a:path w="3859" h="5687" extrusionOk="0">
                      <a:moveTo>
                        <a:pt x="3838" y="0"/>
                      </a:moveTo>
                      <a:lnTo>
                        <a:pt x="0" y="2210"/>
                      </a:lnTo>
                      <a:lnTo>
                        <a:pt x="20" y="5687"/>
                      </a:lnTo>
                      <a:lnTo>
                        <a:pt x="3859" y="3456"/>
                      </a:lnTo>
                      <a:lnTo>
                        <a:pt x="3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7"/>
                <p:cNvSpPr/>
                <p:nvPr/>
              </p:nvSpPr>
              <p:spPr>
                <a:xfrm>
                  <a:off x="3840125" y="3310125"/>
                  <a:ext cx="95975" cy="142200"/>
                </a:xfrm>
                <a:custGeom>
                  <a:avLst/>
                  <a:gdLst/>
                  <a:ahLst/>
                  <a:cxnLst/>
                  <a:rect l="l" t="t" r="r" b="b"/>
                  <a:pathLst>
                    <a:path w="3839" h="5688" extrusionOk="0">
                      <a:moveTo>
                        <a:pt x="3839" y="1"/>
                      </a:moveTo>
                      <a:lnTo>
                        <a:pt x="1" y="2211"/>
                      </a:lnTo>
                      <a:lnTo>
                        <a:pt x="21" y="5687"/>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37"/>
              <p:cNvGrpSpPr/>
              <p:nvPr/>
            </p:nvGrpSpPr>
            <p:grpSpPr>
              <a:xfrm>
                <a:off x="642925" y="1523535"/>
                <a:ext cx="2832125" cy="387900"/>
                <a:chOff x="642925" y="1523535"/>
                <a:chExt cx="2832125" cy="387900"/>
              </a:xfrm>
            </p:grpSpPr>
            <p:grpSp>
              <p:nvGrpSpPr>
                <p:cNvPr id="1847" name="Google Shape;1847;p37"/>
                <p:cNvGrpSpPr/>
                <p:nvPr/>
              </p:nvGrpSpPr>
              <p:grpSpPr>
                <a:xfrm>
                  <a:off x="642925" y="1523535"/>
                  <a:ext cx="2731325" cy="387900"/>
                  <a:chOff x="642925" y="1523535"/>
                  <a:chExt cx="2731325" cy="387900"/>
                </a:xfrm>
              </p:grpSpPr>
              <p:cxnSp>
                <p:nvCxnSpPr>
                  <p:cNvPr id="1848" name="Google Shape;1848;p37"/>
                  <p:cNvCxnSpPr/>
                  <p:nvPr/>
                </p:nvCxnSpPr>
                <p:spPr>
                  <a:xfrm>
                    <a:off x="642925" y="1717485"/>
                    <a:ext cx="2565900" cy="0"/>
                  </a:xfrm>
                  <a:prstGeom prst="straightConnector1">
                    <a:avLst/>
                  </a:prstGeom>
                  <a:noFill/>
                  <a:ln w="19050" cap="flat" cmpd="sng">
                    <a:solidFill>
                      <a:schemeClr val="accent2"/>
                    </a:solidFill>
                    <a:prstDash val="dash"/>
                    <a:round/>
                    <a:headEnd type="none" w="med" len="med"/>
                    <a:tailEnd type="oval" w="med" len="med"/>
                  </a:ln>
                </p:spPr>
              </p:cxnSp>
              <p:sp>
                <p:nvSpPr>
                  <p:cNvPr id="1849" name="Google Shape;1849;p37"/>
                  <p:cNvSpPr/>
                  <p:nvPr/>
                </p:nvSpPr>
                <p:spPr>
                  <a:xfrm>
                    <a:off x="2986350" y="1523535"/>
                    <a:ext cx="387900" cy="387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0" name="Google Shape;1850;p37"/>
                <p:cNvSpPr txBox="1"/>
                <p:nvPr/>
              </p:nvSpPr>
              <p:spPr>
                <a:xfrm>
                  <a:off x="2885550" y="1560585"/>
                  <a:ext cx="5895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01</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grpSp>
        </p:grpSp>
      </p:grpSp>
      <p:grpSp>
        <p:nvGrpSpPr>
          <p:cNvPr id="1851" name="Google Shape;1851;p37"/>
          <p:cNvGrpSpPr/>
          <p:nvPr/>
        </p:nvGrpSpPr>
        <p:grpSpPr>
          <a:xfrm>
            <a:off x="4806878" y="1995127"/>
            <a:ext cx="3803734" cy="2023319"/>
            <a:chOff x="4806878" y="1995127"/>
            <a:chExt cx="3803734" cy="2023319"/>
          </a:xfrm>
        </p:grpSpPr>
        <p:grpSp>
          <p:nvGrpSpPr>
            <p:cNvPr id="1852" name="Google Shape;1852;p37"/>
            <p:cNvGrpSpPr/>
            <p:nvPr/>
          </p:nvGrpSpPr>
          <p:grpSpPr>
            <a:xfrm>
              <a:off x="6241811" y="3118461"/>
              <a:ext cx="2368800" cy="856488"/>
              <a:chOff x="6241811" y="3118461"/>
              <a:chExt cx="2368800" cy="856488"/>
            </a:xfrm>
          </p:grpSpPr>
          <p:sp>
            <p:nvSpPr>
              <p:cNvPr id="1853" name="Google Shape;1853;p37"/>
              <p:cNvSpPr txBox="1"/>
              <p:nvPr/>
            </p:nvSpPr>
            <p:spPr>
              <a:xfrm>
                <a:off x="6241811" y="3456249"/>
                <a:ext cx="2368800" cy="518700"/>
              </a:xfrm>
              <a:prstGeom prst="rect">
                <a:avLst/>
              </a:prstGeom>
              <a:noFill/>
              <a:ln>
                <a:noFill/>
              </a:ln>
            </p:spPr>
            <p:txBody>
              <a:bodyPr spcFirstLastPara="1" wrap="square" lIns="91425" tIns="91425" rIns="91425" bIns="91425" anchor="ctr" anchorCtr="0">
                <a:noAutofit/>
              </a:bodyPr>
              <a:lstStyle/>
              <a:p>
                <a:pPr lvl="0" algn="r"/>
                <a:r>
                  <a:rPr lang="en-US" sz="1200" dirty="0">
                    <a:solidFill>
                      <a:schemeClr val="dk1"/>
                    </a:solidFill>
                    <a:latin typeface="Fira Sans"/>
                    <a:ea typeface="Fira Sans"/>
                    <a:cs typeface="Fira Sans"/>
                    <a:sym typeface="Fira Sans"/>
                  </a:rPr>
                  <a:t>Verify the bottom navigation.</a:t>
                </a:r>
                <a:endParaRPr sz="1200" dirty="0">
                  <a:solidFill>
                    <a:schemeClr val="dk1"/>
                  </a:solidFill>
                  <a:latin typeface="Fira Sans"/>
                  <a:ea typeface="Fira Sans"/>
                  <a:cs typeface="Fira Sans"/>
                  <a:sym typeface="Fira Sans"/>
                </a:endParaRPr>
              </a:p>
            </p:txBody>
          </p:sp>
          <p:sp>
            <p:nvSpPr>
              <p:cNvPr id="1854" name="Google Shape;1854;p37"/>
              <p:cNvSpPr txBox="1"/>
              <p:nvPr/>
            </p:nvSpPr>
            <p:spPr>
              <a:xfrm>
                <a:off x="6241811" y="3118461"/>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5"/>
                    </a:solidFill>
                    <a:latin typeface="Fira Sans Extra Condensed Medium"/>
                    <a:ea typeface="Fira Sans Extra Condensed Medium"/>
                    <a:cs typeface="Fira Sans Extra Condensed Medium"/>
                    <a:sym typeface="Fira Sans Extra Condensed Medium"/>
                  </a:rPr>
                  <a:t>Navigation</a:t>
                </a:r>
                <a:endParaRPr sz="20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1855" name="Google Shape;1855;p37"/>
            <p:cNvGrpSpPr/>
            <p:nvPr/>
          </p:nvGrpSpPr>
          <p:grpSpPr>
            <a:xfrm>
              <a:off x="4806878" y="1995127"/>
              <a:ext cx="3723622" cy="2023319"/>
              <a:chOff x="4806878" y="1995127"/>
              <a:chExt cx="3723622" cy="2023319"/>
            </a:xfrm>
          </p:grpSpPr>
          <p:grpSp>
            <p:nvGrpSpPr>
              <p:cNvPr id="1856" name="Google Shape;1856;p37"/>
              <p:cNvGrpSpPr/>
              <p:nvPr/>
            </p:nvGrpSpPr>
            <p:grpSpPr>
              <a:xfrm>
                <a:off x="4806878" y="1995127"/>
                <a:ext cx="818182" cy="2023319"/>
                <a:chOff x="4974500" y="2528425"/>
                <a:chExt cx="591300" cy="1481525"/>
              </a:xfrm>
            </p:grpSpPr>
            <p:sp>
              <p:nvSpPr>
                <p:cNvPr id="1857" name="Google Shape;1857;p37"/>
                <p:cNvSpPr/>
                <p:nvPr/>
              </p:nvSpPr>
              <p:spPr>
                <a:xfrm>
                  <a:off x="5269875" y="2756000"/>
                  <a:ext cx="295925" cy="1253950"/>
                </a:xfrm>
                <a:custGeom>
                  <a:avLst/>
                  <a:gdLst/>
                  <a:ahLst/>
                  <a:cxnLst/>
                  <a:rect l="l" t="t" r="r" b="b"/>
                  <a:pathLst>
                    <a:path w="11837" h="50158" extrusionOk="0">
                      <a:moveTo>
                        <a:pt x="11837" y="1"/>
                      </a:moveTo>
                      <a:lnTo>
                        <a:pt x="101" y="6813"/>
                      </a:lnTo>
                      <a:lnTo>
                        <a:pt x="1" y="50158"/>
                      </a:lnTo>
                      <a:lnTo>
                        <a:pt x="1" y="50158"/>
                      </a:lnTo>
                      <a:lnTo>
                        <a:pt x="11736" y="43325"/>
                      </a:lnTo>
                      <a:lnTo>
                        <a:pt x="11837" y="1"/>
                      </a:lnTo>
                      <a:close/>
                    </a:path>
                  </a:pathLst>
                </a:custGeom>
                <a:solidFill>
                  <a:srgbClr val="F76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p:nvPr/>
              </p:nvSpPr>
              <p:spPr>
                <a:xfrm>
                  <a:off x="4974500" y="2756000"/>
                  <a:ext cx="297925" cy="1253950"/>
                </a:xfrm>
                <a:custGeom>
                  <a:avLst/>
                  <a:gdLst/>
                  <a:ahLst/>
                  <a:cxnLst/>
                  <a:rect l="l" t="t" r="r" b="b"/>
                  <a:pathLst>
                    <a:path w="11917" h="50158" extrusionOk="0">
                      <a:moveTo>
                        <a:pt x="101" y="1"/>
                      </a:moveTo>
                      <a:lnTo>
                        <a:pt x="0" y="43325"/>
                      </a:lnTo>
                      <a:lnTo>
                        <a:pt x="11816" y="50158"/>
                      </a:lnTo>
                      <a:lnTo>
                        <a:pt x="11916" y="6813"/>
                      </a:lnTo>
                      <a:lnTo>
                        <a:pt x="1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7"/>
                <p:cNvSpPr/>
                <p:nvPr/>
              </p:nvSpPr>
              <p:spPr>
                <a:xfrm>
                  <a:off x="4977000" y="2585700"/>
                  <a:ext cx="588800" cy="340625"/>
                </a:xfrm>
                <a:custGeom>
                  <a:avLst/>
                  <a:gdLst/>
                  <a:ahLst/>
                  <a:cxnLst/>
                  <a:rect l="l" t="t" r="r" b="b"/>
                  <a:pathLst>
                    <a:path w="23552" h="13625" extrusionOk="0">
                      <a:moveTo>
                        <a:pt x="11736" y="1"/>
                      </a:moveTo>
                      <a:lnTo>
                        <a:pt x="1" y="6813"/>
                      </a:lnTo>
                      <a:lnTo>
                        <a:pt x="11816" y="13625"/>
                      </a:lnTo>
                      <a:lnTo>
                        <a:pt x="23552" y="6813"/>
                      </a:lnTo>
                      <a:lnTo>
                        <a:pt x="11736" y="1"/>
                      </a:lnTo>
                      <a:close/>
                    </a:path>
                  </a:pathLst>
                </a:custGeom>
                <a:solidFill>
                  <a:srgbClr val="FF5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5272400" y="2658550"/>
                  <a:ext cx="223575" cy="223575"/>
                </a:xfrm>
                <a:custGeom>
                  <a:avLst/>
                  <a:gdLst/>
                  <a:ahLst/>
                  <a:cxnLst/>
                  <a:rect l="l" t="t" r="r" b="b"/>
                  <a:pathLst>
                    <a:path w="8943" h="8943" extrusionOk="0">
                      <a:moveTo>
                        <a:pt x="8943" y="0"/>
                      </a:moveTo>
                      <a:lnTo>
                        <a:pt x="0" y="5205"/>
                      </a:lnTo>
                      <a:lnTo>
                        <a:pt x="0" y="8943"/>
                      </a:lnTo>
                      <a:lnTo>
                        <a:pt x="8943" y="3738"/>
                      </a:lnTo>
                      <a:lnTo>
                        <a:pt x="8943" y="0"/>
                      </a:lnTo>
                      <a:close/>
                    </a:path>
                  </a:pathLst>
                </a:custGeom>
                <a:solidFill>
                  <a:srgbClr val="F76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5046825" y="2658550"/>
                  <a:ext cx="225600" cy="223575"/>
                </a:xfrm>
                <a:custGeom>
                  <a:avLst/>
                  <a:gdLst/>
                  <a:ahLst/>
                  <a:cxnLst/>
                  <a:rect l="l" t="t" r="r" b="b"/>
                  <a:pathLst>
                    <a:path w="9024" h="8943" extrusionOk="0">
                      <a:moveTo>
                        <a:pt x="21" y="0"/>
                      </a:moveTo>
                      <a:lnTo>
                        <a:pt x="1" y="3738"/>
                      </a:lnTo>
                      <a:lnTo>
                        <a:pt x="9023" y="8943"/>
                      </a:lnTo>
                      <a:lnTo>
                        <a:pt x="9023" y="5205"/>
                      </a:lnTo>
                      <a:lnTo>
                        <a:pt x="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7"/>
                <p:cNvSpPr/>
                <p:nvPr/>
              </p:nvSpPr>
              <p:spPr>
                <a:xfrm>
                  <a:off x="5047325" y="2528425"/>
                  <a:ext cx="448650" cy="260250"/>
                </a:xfrm>
                <a:custGeom>
                  <a:avLst/>
                  <a:gdLst/>
                  <a:ahLst/>
                  <a:cxnLst/>
                  <a:rect l="l" t="t" r="r" b="b"/>
                  <a:pathLst>
                    <a:path w="17946" h="10410" extrusionOk="0">
                      <a:moveTo>
                        <a:pt x="8943" y="1"/>
                      </a:moveTo>
                      <a:lnTo>
                        <a:pt x="1" y="5205"/>
                      </a:lnTo>
                      <a:lnTo>
                        <a:pt x="9003" y="10410"/>
                      </a:lnTo>
                      <a:lnTo>
                        <a:pt x="17946" y="5205"/>
                      </a:lnTo>
                      <a:lnTo>
                        <a:pt x="8943" y="1"/>
                      </a:lnTo>
                      <a:close/>
                    </a:path>
                  </a:pathLst>
                </a:custGeom>
                <a:solidFill>
                  <a:srgbClr val="FF5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p:nvPr/>
              </p:nvSpPr>
              <p:spPr>
                <a:xfrm>
                  <a:off x="4999100" y="3685900"/>
                  <a:ext cx="96475" cy="142200"/>
                </a:xfrm>
                <a:custGeom>
                  <a:avLst/>
                  <a:gdLst/>
                  <a:ahLst/>
                  <a:cxnLst/>
                  <a:rect l="l" t="t" r="r" b="b"/>
                  <a:pathLst>
                    <a:path w="3859" h="5688" extrusionOk="0">
                      <a:moveTo>
                        <a:pt x="21" y="0"/>
                      </a:moveTo>
                      <a:lnTo>
                        <a:pt x="1" y="3477"/>
                      </a:lnTo>
                      <a:lnTo>
                        <a:pt x="3839" y="5687"/>
                      </a:lnTo>
                      <a:lnTo>
                        <a:pt x="3859" y="223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7"/>
                <p:cNvSpPr/>
                <p:nvPr/>
              </p:nvSpPr>
              <p:spPr>
                <a:xfrm>
                  <a:off x="4999100" y="2989600"/>
                  <a:ext cx="96475" cy="142200"/>
                </a:xfrm>
                <a:custGeom>
                  <a:avLst/>
                  <a:gdLst/>
                  <a:ahLst/>
                  <a:cxnLst/>
                  <a:rect l="l" t="t" r="r" b="b"/>
                  <a:pathLst>
                    <a:path w="3859" h="5688" extrusionOk="0">
                      <a:moveTo>
                        <a:pt x="21" y="1"/>
                      </a:moveTo>
                      <a:lnTo>
                        <a:pt x="1" y="3477"/>
                      </a:lnTo>
                      <a:lnTo>
                        <a:pt x="3839" y="5688"/>
                      </a:lnTo>
                      <a:lnTo>
                        <a:pt x="3859" y="221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7"/>
                <p:cNvSpPr/>
                <p:nvPr/>
              </p:nvSpPr>
              <p:spPr>
                <a:xfrm>
                  <a:off x="4999100" y="3128775"/>
                  <a:ext cx="96475" cy="142200"/>
                </a:xfrm>
                <a:custGeom>
                  <a:avLst/>
                  <a:gdLst/>
                  <a:ahLst/>
                  <a:cxnLst/>
                  <a:rect l="l" t="t" r="r" b="b"/>
                  <a:pathLst>
                    <a:path w="3859" h="5688" extrusionOk="0">
                      <a:moveTo>
                        <a:pt x="21" y="0"/>
                      </a:moveTo>
                      <a:lnTo>
                        <a:pt x="1" y="3477"/>
                      </a:lnTo>
                      <a:lnTo>
                        <a:pt x="3839" y="5687"/>
                      </a:lnTo>
                      <a:lnTo>
                        <a:pt x="3859" y="221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7"/>
                <p:cNvSpPr/>
                <p:nvPr/>
              </p:nvSpPr>
              <p:spPr>
                <a:xfrm>
                  <a:off x="4999100" y="3267925"/>
                  <a:ext cx="96475" cy="142700"/>
                </a:xfrm>
                <a:custGeom>
                  <a:avLst/>
                  <a:gdLst/>
                  <a:ahLst/>
                  <a:cxnLst/>
                  <a:rect l="l" t="t" r="r" b="b"/>
                  <a:pathLst>
                    <a:path w="3859" h="5708" extrusionOk="0">
                      <a:moveTo>
                        <a:pt x="21" y="1"/>
                      </a:moveTo>
                      <a:lnTo>
                        <a:pt x="1" y="3477"/>
                      </a:lnTo>
                      <a:lnTo>
                        <a:pt x="3839" y="5707"/>
                      </a:lnTo>
                      <a:lnTo>
                        <a:pt x="3859" y="223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7"/>
                <p:cNvSpPr/>
                <p:nvPr/>
              </p:nvSpPr>
              <p:spPr>
                <a:xfrm>
                  <a:off x="4999100" y="3407575"/>
                  <a:ext cx="96475" cy="142200"/>
                </a:xfrm>
                <a:custGeom>
                  <a:avLst/>
                  <a:gdLst/>
                  <a:ahLst/>
                  <a:cxnLst/>
                  <a:rect l="l" t="t" r="r" b="b"/>
                  <a:pathLst>
                    <a:path w="3859" h="5688" extrusionOk="0">
                      <a:moveTo>
                        <a:pt x="21" y="1"/>
                      </a:moveTo>
                      <a:lnTo>
                        <a:pt x="1" y="3477"/>
                      </a:lnTo>
                      <a:lnTo>
                        <a:pt x="3839" y="5688"/>
                      </a:lnTo>
                      <a:lnTo>
                        <a:pt x="3859" y="221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7"/>
                <p:cNvSpPr/>
                <p:nvPr/>
              </p:nvSpPr>
              <p:spPr>
                <a:xfrm>
                  <a:off x="4999100" y="3546750"/>
                  <a:ext cx="96475" cy="142200"/>
                </a:xfrm>
                <a:custGeom>
                  <a:avLst/>
                  <a:gdLst/>
                  <a:ahLst/>
                  <a:cxnLst/>
                  <a:rect l="l" t="t" r="r" b="b"/>
                  <a:pathLst>
                    <a:path w="3859" h="5688" extrusionOk="0">
                      <a:moveTo>
                        <a:pt x="21" y="0"/>
                      </a:moveTo>
                      <a:lnTo>
                        <a:pt x="1" y="3477"/>
                      </a:lnTo>
                      <a:lnTo>
                        <a:pt x="3839" y="5687"/>
                      </a:lnTo>
                      <a:lnTo>
                        <a:pt x="3859" y="221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7"/>
                <p:cNvSpPr/>
                <p:nvPr/>
              </p:nvSpPr>
              <p:spPr>
                <a:xfrm>
                  <a:off x="5128225" y="3752225"/>
                  <a:ext cx="95975" cy="142175"/>
                </a:xfrm>
                <a:custGeom>
                  <a:avLst/>
                  <a:gdLst/>
                  <a:ahLst/>
                  <a:cxnLst/>
                  <a:rect l="l" t="t" r="r" b="b"/>
                  <a:pathLst>
                    <a:path w="3839" h="5687" extrusionOk="0">
                      <a:moveTo>
                        <a:pt x="0" y="0"/>
                      </a:moveTo>
                      <a:lnTo>
                        <a:pt x="0" y="3476"/>
                      </a:lnTo>
                      <a:lnTo>
                        <a:pt x="3838" y="5687"/>
                      </a:lnTo>
                      <a:lnTo>
                        <a:pt x="3838" y="221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7"/>
                <p:cNvSpPr/>
                <p:nvPr/>
              </p:nvSpPr>
              <p:spPr>
                <a:xfrm>
                  <a:off x="5315600" y="3749700"/>
                  <a:ext cx="96475" cy="142200"/>
                </a:xfrm>
                <a:custGeom>
                  <a:avLst/>
                  <a:gdLst/>
                  <a:ahLst/>
                  <a:cxnLst/>
                  <a:rect l="l" t="t" r="r" b="b"/>
                  <a:pathLst>
                    <a:path w="3859" h="5688" extrusionOk="0">
                      <a:moveTo>
                        <a:pt x="3839" y="1"/>
                      </a:moveTo>
                      <a:lnTo>
                        <a:pt x="1" y="2211"/>
                      </a:lnTo>
                      <a:lnTo>
                        <a:pt x="21" y="5687"/>
                      </a:lnTo>
                      <a:lnTo>
                        <a:pt x="385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7"/>
                <p:cNvSpPr/>
                <p:nvPr/>
              </p:nvSpPr>
              <p:spPr>
                <a:xfrm>
                  <a:off x="5434150" y="3683900"/>
                  <a:ext cx="96000" cy="142175"/>
                </a:xfrm>
                <a:custGeom>
                  <a:avLst/>
                  <a:gdLst/>
                  <a:ahLst/>
                  <a:cxnLst/>
                  <a:rect l="l" t="t" r="r" b="b"/>
                  <a:pathLst>
                    <a:path w="3840" h="5687" extrusionOk="0">
                      <a:moveTo>
                        <a:pt x="3839" y="0"/>
                      </a:moveTo>
                      <a:lnTo>
                        <a:pt x="1" y="2211"/>
                      </a:lnTo>
                      <a:lnTo>
                        <a:pt x="1" y="5687"/>
                      </a:lnTo>
                      <a:lnTo>
                        <a:pt x="3839" y="3456"/>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7"/>
                <p:cNvSpPr/>
                <p:nvPr/>
              </p:nvSpPr>
              <p:spPr>
                <a:xfrm>
                  <a:off x="5315600" y="3054425"/>
                  <a:ext cx="96475" cy="142700"/>
                </a:xfrm>
                <a:custGeom>
                  <a:avLst/>
                  <a:gdLst/>
                  <a:ahLst/>
                  <a:cxnLst/>
                  <a:rect l="l" t="t" r="r" b="b"/>
                  <a:pathLst>
                    <a:path w="3859" h="5708" extrusionOk="0">
                      <a:moveTo>
                        <a:pt x="3839" y="0"/>
                      </a:moveTo>
                      <a:lnTo>
                        <a:pt x="1" y="2231"/>
                      </a:lnTo>
                      <a:lnTo>
                        <a:pt x="21" y="5707"/>
                      </a:lnTo>
                      <a:lnTo>
                        <a:pt x="385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7"/>
                <p:cNvSpPr/>
                <p:nvPr/>
              </p:nvSpPr>
              <p:spPr>
                <a:xfrm>
                  <a:off x="5434150" y="2988600"/>
                  <a:ext cx="96000" cy="142200"/>
                </a:xfrm>
                <a:custGeom>
                  <a:avLst/>
                  <a:gdLst/>
                  <a:ahLst/>
                  <a:cxnLst/>
                  <a:rect l="l" t="t" r="r" b="b"/>
                  <a:pathLst>
                    <a:path w="3840" h="5688" extrusionOk="0">
                      <a:moveTo>
                        <a:pt x="3839" y="1"/>
                      </a:moveTo>
                      <a:lnTo>
                        <a:pt x="1" y="2211"/>
                      </a:lnTo>
                      <a:lnTo>
                        <a:pt x="1" y="5688"/>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5128225" y="3055425"/>
                  <a:ext cx="95975" cy="142200"/>
                </a:xfrm>
                <a:custGeom>
                  <a:avLst/>
                  <a:gdLst/>
                  <a:ahLst/>
                  <a:cxnLst/>
                  <a:rect l="l" t="t" r="r" b="b"/>
                  <a:pathLst>
                    <a:path w="3839" h="5688" extrusionOk="0">
                      <a:moveTo>
                        <a:pt x="0" y="0"/>
                      </a:moveTo>
                      <a:lnTo>
                        <a:pt x="0" y="3477"/>
                      </a:lnTo>
                      <a:lnTo>
                        <a:pt x="3838" y="5687"/>
                      </a:lnTo>
                      <a:lnTo>
                        <a:pt x="3838" y="223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128225" y="3195075"/>
                  <a:ext cx="95975" cy="142200"/>
                </a:xfrm>
                <a:custGeom>
                  <a:avLst/>
                  <a:gdLst/>
                  <a:ahLst/>
                  <a:cxnLst/>
                  <a:rect l="l" t="t" r="r" b="b"/>
                  <a:pathLst>
                    <a:path w="3839" h="5688" extrusionOk="0">
                      <a:moveTo>
                        <a:pt x="0" y="1"/>
                      </a:moveTo>
                      <a:lnTo>
                        <a:pt x="0" y="3457"/>
                      </a:lnTo>
                      <a:lnTo>
                        <a:pt x="3838" y="5688"/>
                      </a:lnTo>
                      <a:lnTo>
                        <a:pt x="3838" y="221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p:nvPr/>
              </p:nvSpPr>
              <p:spPr>
                <a:xfrm>
                  <a:off x="5128225" y="3334250"/>
                  <a:ext cx="95975" cy="142175"/>
                </a:xfrm>
                <a:custGeom>
                  <a:avLst/>
                  <a:gdLst/>
                  <a:ahLst/>
                  <a:cxnLst/>
                  <a:rect l="l" t="t" r="r" b="b"/>
                  <a:pathLst>
                    <a:path w="3839" h="5687" extrusionOk="0">
                      <a:moveTo>
                        <a:pt x="0" y="0"/>
                      </a:moveTo>
                      <a:lnTo>
                        <a:pt x="0" y="3476"/>
                      </a:lnTo>
                      <a:lnTo>
                        <a:pt x="3838" y="5687"/>
                      </a:lnTo>
                      <a:lnTo>
                        <a:pt x="3838" y="221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7"/>
                <p:cNvSpPr/>
                <p:nvPr/>
              </p:nvSpPr>
              <p:spPr>
                <a:xfrm>
                  <a:off x="4999100" y="2849950"/>
                  <a:ext cx="96475" cy="142700"/>
                </a:xfrm>
                <a:custGeom>
                  <a:avLst/>
                  <a:gdLst/>
                  <a:ahLst/>
                  <a:cxnLst/>
                  <a:rect l="l" t="t" r="r" b="b"/>
                  <a:pathLst>
                    <a:path w="3859" h="5708" extrusionOk="0">
                      <a:moveTo>
                        <a:pt x="21" y="1"/>
                      </a:moveTo>
                      <a:lnTo>
                        <a:pt x="1" y="3477"/>
                      </a:lnTo>
                      <a:lnTo>
                        <a:pt x="3839" y="5708"/>
                      </a:lnTo>
                      <a:lnTo>
                        <a:pt x="3859" y="223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7"/>
                <p:cNvSpPr/>
                <p:nvPr/>
              </p:nvSpPr>
              <p:spPr>
                <a:xfrm>
                  <a:off x="5128225" y="2916275"/>
                  <a:ext cx="95975" cy="142175"/>
                </a:xfrm>
                <a:custGeom>
                  <a:avLst/>
                  <a:gdLst/>
                  <a:ahLst/>
                  <a:cxnLst/>
                  <a:rect l="l" t="t" r="r" b="b"/>
                  <a:pathLst>
                    <a:path w="3839" h="5687" extrusionOk="0">
                      <a:moveTo>
                        <a:pt x="0" y="0"/>
                      </a:moveTo>
                      <a:lnTo>
                        <a:pt x="0" y="3477"/>
                      </a:lnTo>
                      <a:lnTo>
                        <a:pt x="3838" y="5687"/>
                      </a:lnTo>
                      <a:lnTo>
                        <a:pt x="3838" y="221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7"/>
                <p:cNvSpPr/>
                <p:nvPr/>
              </p:nvSpPr>
              <p:spPr>
                <a:xfrm>
                  <a:off x="5128225" y="3473400"/>
                  <a:ext cx="95975" cy="142200"/>
                </a:xfrm>
                <a:custGeom>
                  <a:avLst/>
                  <a:gdLst/>
                  <a:ahLst/>
                  <a:cxnLst/>
                  <a:rect l="l" t="t" r="r" b="b"/>
                  <a:pathLst>
                    <a:path w="3839" h="5688" extrusionOk="0">
                      <a:moveTo>
                        <a:pt x="0" y="0"/>
                      </a:moveTo>
                      <a:lnTo>
                        <a:pt x="0" y="3477"/>
                      </a:lnTo>
                      <a:lnTo>
                        <a:pt x="3838" y="5687"/>
                      </a:lnTo>
                      <a:lnTo>
                        <a:pt x="3838" y="221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5128225" y="3612550"/>
                  <a:ext cx="95975" cy="142700"/>
                </a:xfrm>
                <a:custGeom>
                  <a:avLst/>
                  <a:gdLst/>
                  <a:ahLst/>
                  <a:cxnLst/>
                  <a:rect l="l" t="t" r="r" b="b"/>
                  <a:pathLst>
                    <a:path w="3839" h="5708" extrusionOk="0">
                      <a:moveTo>
                        <a:pt x="0" y="1"/>
                      </a:moveTo>
                      <a:lnTo>
                        <a:pt x="0" y="3477"/>
                      </a:lnTo>
                      <a:lnTo>
                        <a:pt x="3838" y="5708"/>
                      </a:lnTo>
                      <a:lnTo>
                        <a:pt x="3838" y="223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5315600" y="3193575"/>
                  <a:ext cx="96475" cy="142200"/>
                </a:xfrm>
                <a:custGeom>
                  <a:avLst/>
                  <a:gdLst/>
                  <a:ahLst/>
                  <a:cxnLst/>
                  <a:rect l="l" t="t" r="r" b="b"/>
                  <a:pathLst>
                    <a:path w="3859" h="5688" extrusionOk="0">
                      <a:moveTo>
                        <a:pt x="3839" y="0"/>
                      </a:moveTo>
                      <a:lnTo>
                        <a:pt x="1" y="2211"/>
                      </a:lnTo>
                      <a:lnTo>
                        <a:pt x="21" y="5687"/>
                      </a:lnTo>
                      <a:lnTo>
                        <a:pt x="385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5434150" y="3127775"/>
                  <a:ext cx="96000" cy="142175"/>
                </a:xfrm>
                <a:custGeom>
                  <a:avLst/>
                  <a:gdLst/>
                  <a:ahLst/>
                  <a:cxnLst/>
                  <a:rect l="l" t="t" r="r" b="b"/>
                  <a:pathLst>
                    <a:path w="3840" h="5687" extrusionOk="0">
                      <a:moveTo>
                        <a:pt x="3839" y="0"/>
                      </a:moveTo>
                      <a:lnTo>
                        <a:pt x="1" y="2210"/>
                      </a:lnTo>
                      <a:lnTo>
                        <a:pt x="1" y="5687"/>
                      </a:lnTo>
                      <a:lnTo>
                        <a:pt x="3839" y="3476"/>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5315600" y="3332725"/>
                  <a:ext cx="96475" cy="142200"/>
                </a:xfrm>
                <a:custGeom>
                  <a:avLst/>
                  <a:gdLst/>
                  <a:ahLst/>
                  <a:cxnLst/>
                  <a:rect l="l" t="t" r="r" b="b"/>
                  <a:pathLst>
                    <a:path w="3859" h="5688" extrusionOk="0">
                      <a:moveTo>
                        <a:pt x="3839" y="1"/>
                      </a:moveTo>
                      <a:lnTo>
                        <a:pt x="1" y="2211"/>
                      </a:lnTo>
                      <a:lnTo>
                        <a:pt x="21" y="5688"/>
                      </a:lnTo>
                      <a:lnTo>
                        <a:pt x="385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5434150" y="3266425"/>
                  <a:ext cx="96000" cy="142700"/>
                </a:xfrm>
                <a:custGeom>
                  <a:avLst/>
                  <a:gdLst/>
                  <a:ahLst/>
                  <a:cxnLst/>
                  <a:rect l="l" t="t" r="r" b="b"/>
                  <a:pathLst>
                    <a:path w="3840" h="5708" extrusionOk="0">
                      <a:moveTo>
                        <a:pt x="3839" y="0"/>
                      </a:moveTo>
                      <a:lnTo>
                        <a:pt x="1" y="2231"/>
                      </a:lnTo>
                      <a:lnTo>
                        <a:pt x="1" y="5707"/>
                      </a:lnTo>
                      <a:lnTo>
                        <a:pt x="383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5315600" y="2915775"/>
                  <a:ext cx="96475" cy="142175"/>
                </a:xfrm>
                <a:custGeom>
                  <a:avLst/>
                  <a:gdLst/>
                  <a:ahLst/>
                  <a:cxnLst/>
                  <a:rect l="l" t="t" r="r" b="b"/>
                  <a:pathLst>
                    <a:path w="3859" h="5687" extrusionOk="0">
                      <a:moveTo>
                        <a:pt x="3839" y="0"/>
                      </a:moveTo>
                      <a:lnTo>
                        <a:pt x="1" y="2210"/>
                      </a:lnTo>
                      <a:lnTo>
                        <a:pt x="21" y="5687"/>
                      </a:lnTo>
                      <a:lnTo>
                        <a:pt x="3859" y="3476"/>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5434150" y="2849450"/>
                  <a:ext cx="96000" cy="142200"/>
                </a:xfrm>
                <a:custGeom>
                  <a:avLst/>
                  <a:gdLst/>
                  <a:ahLst/>
                  <a:cxnLst/>
                  <a:rect l="l" t="t" r="r" b="b"/>
                  <a:pathLst>
                    <a:path w="3840" h="5688" extrusionOk="0">
                      <a:moveTo>
                        <a:pt x="3839" y="0"/>
                      </a:moveTo>
                      <a:lnTo>
                        <a:pt x="1" y="2231"/>
                      </a:lnTo>
                      <a:lnTo>
                        <a:pt x="1" y="5687"/>
                      </a:lnTo>
                      <a:lnTo>
                        <a:pt x="383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5315600" y="3471900"/>
                  <a:ext cx="96475" cy="142175"/>
                </a:xfrm>
                <a:custGeom>
                  <a:avLst/>
                  <a:gdLst/>
                  <a:ahLst/>
                  <a:cxnLst/>
                  <a:rect l="l" t="t" r="r" b="b"/>
                  <a:pathLst>
                    <a:path w="3859" h="5687" extrusionOk="0">
                      <a:moveTo>
                        <a:pt x="3839" y="0"/>
                      </a:moveTo>
                      <a:lnTo>
                        <a:pt x="1" y="2211"/>
                      </a:lnTo>
                      <a:lnTo>
                        <a:pt x="21" y="5687"/>
                      </a:lnTo>
                      <a:lnTo>
                        <a:pt x="3859" y="3456"/>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5434150" y="3405575"/>
                  <a:ext cx="96000" cy="142200"/>
                </a:xfrm>
                <a:custGeom>
                  <a:avLst/>
                  <a:gdLst/>
                  <a:ahLst/>
                  <a:cxnLst/>
                  <a:rect l="l" t="t" r="r" b="b"/>
                  <a:pathLst>
                    <a:path w="3840" h="5688" extrusionOk="0">
                      <a:moveTo>
                        <a:pt x="3839" y="1"/>
                      </a:moveTo>
                      <a:lnTo>
                        <a:pt x="1" y="2211"/>
                      </a:lnTo>
                      <a:lnTo>
                        <a:pt x="1" y="5687"/>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5315600" y="3610550"/>
                  <a:ext cx="96475" cy="142700"/>
                </a:xfrm>
                <a:custGeom>
                  <a:avLst/>
                  <a:gdLst/>
                  <a:ahLst/>
                  <a:cxnLst/>
                  <a:rect l="l" t="t" r="r" b="b"/>
                  <a:pathLst>
                    <a:path w="3859" h="5708" extrusionOk="0">
                      <a:moveTo>
                        <a:pt x="3839" y="0"/>
                      </a:moveTo>
                      <a:lnTo>
                        <a:pt x="1" y="2231"/>
                      </a:lnTo>
                      <a:lnTo>
                        <a:pt x="21" y="5707"/>
                      </a:lnTo>
                      <a:lnTo>
                        <a:pt x="3859" y="3477"/>
                      </a:lnTo>
                      <a:lnTo>
                        <a:pt x="38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5434150" y="3544725"/>
                  <a:ext cx="96000" cy="142200"/>
                </a:xfrm>
                <a:custGeom>
                  <a:avLst/>
                  <a:gdLst/>
                  <a:ahLst/>
                  <a:cxnLst/>
                  <a:rect l="l" t="t" r="r" b="b"/>
                  <a:pathLst>
                    <a:path w="3840" h="5688" extrusionOk="0">
                      <a:moveTo>
                        <a:pt x="3839" y="1"/>
                      </a:moveTo>
                      <a:lnTo>
                        <a:pt x="1" y="2211"/>
                      </a:lnTo>
                      <a:lnTo>
                        <a:pt x="1" y="5688"/>
                      </a:lnTo>
                      <a:lnTo>
                        <a:pt x="3839" y="3477"/>
                      </a:lnTo>
                      <a:lnTo>
                        <a:pt x="38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7"/>
              <p:cNvGrpSpPr/>
              <p:nvPr/>
            </p:nvGrpSpPr>
            <p:grpSpPr>
              <a:xfrm>
                <a:off x="5698375" y="2864886"/>
                <a:ext cx="2832125" cy="387900"/>
                <a:chOff x="5698375" y="2864886"/>
                <a:chExt cx="2832125" cy="387900"/>
              </a:xfrm>
            </p:grpSpPr>
            <p:grpSp>
              <p:nvGrpSpPr>
                <p:cNvPr id="1892" name="Google Shape;1892;p37"/>
                <p:cNvGrpSpPr/>
                <p:nvPr/>
              </p:nvGrpSpPr>
              <p:grpSpPr>
                <a:xfrm>
                  <a:off x="5799175" y="2864886"/>
                  <a:ext cx="2731325" cy="387900"/>
                  <a:chOff x="5799175" y="2864886"/>
                  <a:chExt cx="2731325" cy="387900"/>
                </a:xfrm>
              </p:grpSpPr>
              <p:cxnSp>
                <p:nvCxnSpPr>
                  <p:cNvPr id="1893" name="Google Shape;1893;p37"/>
                  <p:cNvCxnSpPr/>
                  <p:nvPr/>
                </p:nvCxnSpPr>
                <p:spPr>
                  <a:xfrm rot="10800000">
                    <a:off x="5964600" y="3058836"/>
                    <a:ext cx="2565900" cy="0"/>
                  </a:xfrm>
                  <a:prstGeom prst="straightConnector1">
                    <a:avLst/>
                  </a:prstGeom>
                  <a:noFill/>
                  <a:ln w="19050" cap="flat" cmpd="sng">
                    <a:solidFill>
                      <a:schemeClr val="accent5"/>
                    </a:solidFill>
                    <a:prstDash val="dash"/>
                    <a:round/>
                    <a:headEnd type="none" w="med" len="med"/>
                    <a:tailEnd type="oval" w="med" len="med"/>
                  </a:ln>
                </p:spPr>
              </p:cxnSp>
              <p:sp>
                <p:nvSpPr>
                  <p:cNvPr id="1894" name="Google Shape;1894;p37"/>
                  <p:cNvSpPr/>
                  <p:nvPr/>
                </p:nvSpPr>
                <p:spPr>
                  <a:xfrm flipH="1">
                    <a:off x="5799175" y="2864886"/>
                    <a:ext cx="387900" cy="38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5" name="Google Shape;1895;p37"/>
                <p:cNvSpPr txBox="1"/>
                <p:nvPr/>
              </p:nvSpPr>
              <p:spPr>
                <a:xfrm>
                  <a:off x="5698375" y="2901936"/>
                  <a:ext cx="5895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grpSp>
      <p:sp>
        <p:nvSpPr>
          <p:cNvPr id="1896" name="Google Shape;1896;p37"/>
          <p:cNvSpPr/>
          <p:nvPr/>
        </p:nvSpPr>
        <p:spPr>
          <a:xfrm>
            <a:off x="3286800" y="3581225"/>
            <a:ext cx="1940825" cy="1556275"/>
          </a:xfrm>
          <a:custGeom>
            <a:avLst/>
            <a:gdLst/>
            <a:ahLst/>
            <a:cxnLst/>
            <a:rect l="l" t="t" r="r" b="b"/>
            <a:pathLst>
              <a:path w="77633" h="62251" extrusionOk="0">
                <a:moveTo>
                  <a:pt x="12979" y="0"/>
                </a:moveTo>
                <a:lnTo>
                  <a:pt x="0" y="7691"/>
                </a:lnTo>
                <a:lnTo>
                  <a:pt x="25717" y="22593"/>
                </a:lnTo>
                <a:lnTo>
                  <a:pt x="51675" y="6970"/>
                </a:lnTo>
                <a:lnTo>
                  <a:pt x="77633" y="22353"/>
                </a:lnTo>
                <a:lnTo>
                  <a:pt x="11296" y="62251"/>
                </a:lnTo>
              </a:path>
            </a:pathLst>
          </a:custGeom>
          <a:noFill/>
          <a:ln w="19050" cap="flat" cmpd="sng">
            <a:solidFill>
              <a:schemeClr val="accent6"/>
            </a:solidFill>
            <a:prstDash val="dash"/>
            <a:round/>
            <a:headEnd type="none" w="med" len="med"/>
            <a:tailEnd type="none" w="med" len="med"/>
          </a:ln>
        </p:spPr>
      </p:sp>
      <p:sp>
        <p:nvSpPr>
          <p:cNvPr id="1897" name="Google Shape;1897;p37"/>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Testing</a:t>
            </a:r>
            <a:endParaRPr dirty="0"/>
          </a:p>
        </p:txBody>
      </p:sp>
      <p:grpSp>
        <p:nvGrpSpPr>
          <p:cNvPr id="1898" name="Google Shape;1898;p37"/>
          <p:cNvGrpSpPr/>
          <p:nvPr/>
        </p:nvGrpSpPr>
        <p:grpSpPr>
          <a:xfrm>
            <a:off x="534075" y="3118461"/>
            <a:ext cx="2368800" cy="856488"/>
            <a:chOff x="534075" y="3118461"/>
            <a:chExt cx="2368800" cy="856488"/>
          </a:xfrm>
        </p:grpSpPr>
        <p:sp>
          <p:nvSpPr>
            <p:cNvPr id="1899" name="Google Shape;1899;p37"/>
            <p:cNvSpPr txBox="1"/>
            <p:nvPr/>
          </p:nvSpPr>
          <p:spPr>
            <a:xfrm>
              <a:off x="534075" y="3456249"/>
              <a:ext cx="2368800" cy="5187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Fira Sans"/>
                  <a:ea typeface="Fira Sans"/>
                  <a:cs typeface="Fira Sans"/>
                  <a:sym typeface="Fira Sans"/>
                </a:rPr>
                <a:t>Verify that user can register successfully.</a:t>
              </a:r>
              <a:endParaRPr sz="1200" dirty="0">
                <a:solidFill>
                  <a:schemeClr val="dk1"/>
                </a:solidFill>
                <a:latin typeface="Fira Sans"/>
                <a:ea typeface="Fira Sans"/>
                <a:cs typeface="Fira Sans"/>
                <a:sym typeface="Fira Sans"/>
              </a:endParaRPr>
            </a:p>
          </p:txBody>
        </p:sp>
        <p:sp>
          <p:nvSpPr>
            <p:cNvPr id="1900" name="Google Shape;1900;p37"/>
            <p:cNvSpPr txBox="1"/>
            <p:nvPr/>
          </p:nvSpPr>
          <p:spPr>
            <a:xfrm>
              <a:off x="534075" y="3118461"/>
              <a:ext cx="23688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Fira Sans Extra Condensed Medium"/>
                  <a:ea typeface="Fira Sans Extra Condensed Medium"/>
                  <a:cs typeface="Fira Sans Extra Condensed Medium"/>
                  <a:sym typeface="Fira Sans Extra Condensed Medium"/>
                </a:rPr>
                <a:t>Register</a:t>
              </a: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901" name="Google Shape;1901;p37"/>
          <p:cNvGrpSpPr/>
          <p:nvPr/>
        </p:nvGrpSpPr>
        <p:grpSpPr>
          <a:xfrm>
            <a:off x="642925" y="2511477"/>
            <a:ext cx="3699759" cy="1511243"/>
            <a:chOff x="642925" y="2511477"/>
            <a:chExt cx="3699759" cy="1511243"/>
          </a:xfrm>
        </p:grpSpPr>
        <p:grpSp>
          <p:nvGrpSpPr>
            <p:cNvPr id="1902" name="Google Shape;1902;p37"/>
            <p:cNvGrpSpPr/>
            <p:nvPr/>
          </p:nvGrpSpPr>
          <p:grpSpPr>
            <a:xfrm>
              <a:off x="3519625" y="2511477"/>
              <a:ext cx="823059" cy="1511243"/>
              <a:chOff x="2621375" y="2954450"/>
              <a:chExt cx="594825" cy="1092175"/>
            </a:xfrm>
          </p:grpSpPr>
          <p:sp>
            <p:nvSpPr>
              <p:cNvPr id="1903" name="Google Shape;1903;p37"/>
              <p:cNvSpPr/>
              <p:nvPr/>
            </p:nvSpPr>
            <p:spPr>
              <a:xfrm>
                <a:off x="2918275" y="3183025"/>
                <a:ext cx="297925" cy="863600"/>
              </a:xfrm>
              <a:custGeom>
                <a:avLst/>
                <a:gdLst/>
                <a:ahLst/>
                <a:cxnLst/>
                <a:rect l="l" t="t" r="r" b="b"/>
                <a:pathLst>
                  <a:path w="11917" h="34544" extrusionOk="0">
                    <a:moveTo>
                      <a:pt x="11917" y="0"/>
                    </a:moveTo>
                    <a:lnTo>
                      <a:pt x="121" y="6853"/>
                    </a:lnTo>
                    <a:lnTo>
                      <a:pt x="0" y="34544"/>
                    </a:lnTo>
                    <a:lnTo>
                      <a:pt x="0" y="34544"/>
                    </a:lnTo>
                    <a:lnTo>
                      <a:pt x="11796" y="27691"/>
                    </a:lnTo>
                    <a:lnTo>
                      <a:pt x="11917" y="0"/>
                    </a:lnTo>
                    <a:close/>
                  </a:path>
                </a:pathLst>
              </a:custGeom>
              <a:solidFill>
                <a:srgbClr val="68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621375" y="3183025"/>
                <a:ext cx="299950" cy="863600"/>
              </a:xfrm>
              <a:custGeom>
                <a:avLst/>
                <a:gdLst/>
                <a:ahLst/>
                <a:cxnLst/>
                <a:rect l="l" t="t" r="r" b="b"/>
                <a:pathLst>
                  <a:path w="11998" h="34544" extrusionOk="0">
                    <a:moveTo>
                      <a:pt x="121" y="0"/>
                    </a:moveTo>
                    <a:lnTo>
                      <a:pt x="0" y="27691"/>
                    </a:lnTo>
                    <a:lnTo>
                      <a:pt x="11876" y="34544"/>
                    </a:lnTo>
                    <a:lnTo>
                      <a:pt x="11997" y="6853"/>
                    </a:lnTo>
                    <a:lnTo>
                      <a:pt x="1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624375" y="3011725"/>
                <a:ext cx="591825" cy="342625"/>
              </a:xfrm>
              <a:custGeom>
                <a:avLst/>
                <a:gdLst/>
                <a:ahLst/>
                <a:cxnLst/>
                <a:rect l="l" t="t" r="r" b="b"/>
                <a:pathLst>
                  <a:path w="23673" h="13705" extrusionOk="0">
                    <a:moveTo>
                      <a:pt x="11797" y="0"/>
                    </a:moveTo>
                    <a:lnTo>
                      <a:pt x="1" y="6852"/>
                    </a:lnTo>
                    <a:lnTo>
                      <a:pt x="11877" y="13705"/>
                    </a:lnTo>
                    <a:lnTo>
                      <a:pt x="23673" y="6852"/>
                    </a:lnTo>
                    <a:lnTo>
                      <a:pt x="11797" y="0"/>
                    </a:lnTo>
                    <a:close/>
                  </a:path>
                </a:pathLst>
              </a:custGeom>
              <a:solidFill>
                <a:srgbClr val="55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920775" y="3085050"/>
                <a:ext cx="225100" cy="224600"/>
              </a:xfrm>
              <a:custGeom>
                <a:avLst/>
                <a:gdLst/>
                <a:ahLst/>
                <a:cxnLst/>
                <a:rect l="l" t="t" r="r" b="b"/>
                <a:pathLst>
                  <a:path w="9004" h="8984" extrusionOk="0">
                    <a:moveTo>
                      <a:pt x="9003" y="1"/>
                    </a:moveTo>
                    <a:lnTo>
                      <a:pt x="21" y="5226"/>
                    </a:lnTo>
                    <a:lnTo>
                      <a:pt x="1" y="8983"/>
                    </a:lnTo>
                    <a:lnTo>
                      <a:pt x="9003" y="3759"/>
                    </a:lnTo>
                    <a:lnTo>
                      <a:pt x="9003" y="1"/>
                    </a:lnTo>
                    <a:close/>
                  </a:path>
                </a:pathLst>
              </a:custGeom>
              <a:solidFill>
                <a:srgbClr val="68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694225" y="3085050"/>
                <a:ext cx="227100" cy="224600"/>
              </a:xfrm>
              <a:custGeom>
                <a:avLst/>
                <a:gdLst/>
                <a:ahLst/>
                <a:cxnLst/>
                <a:rect l="l" t="t" r="r" b="b"/>
                <a:pathLst>
                  <a:path w="9084" h="8984" extrusionOk="0">
                    <a:moveTo>
                      <a:pt x="20" y="1"/>
                    </a:moveTo>
                    <a:lnTo>
                      <a:pt x="0" y="3759"/>
                    </a:lnTo>
                    <a:lnTo>
                      <a:pt x="9063" y="8983"/>
                    </a:lnTo>
                    <a:lnTo>
                      <a:pt x="9083" y="5226"/>
                    </a:lnTo>
                    <a:lnTo>
                      <a:pt x="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2694725" y="2954450"/>
                <a:ext cx="451150" cy="261250"/>
              </a:xfrm>
              <a:custGeom>
                <a:avLst/>
                <a:gdLst/>
                <a:ahLst/>
                <a:cxnLst/>
                <a:rect l="l" t="t" r="r" b="b"/>
                <a:pathLst>
                  <a:path w="18046" h="10450" extrusionOk="0">
                    <a:moveTo>
                      <a:pt x="9003" y="0"/>
                    </a:moveTo>
                    <a:lnTo>
                      <a:pt x="0" y="5225"/>
                    </a:lnTo>
                    <a:lnTo>
                      <a:pt x="9063" y="10450"/>
                    </a:lnTo>
                    <a:lnTo>
                      <a:pt x="18045" y="5225"/>
                    </a:lnTo>
                    <a:lnTo>
                      <a:pt x="9003" y="0"/>
                    </a:lnTo>
                    <a:close/>
                  </a:path>
                </a:pathLst>
              </a:custGeom>
              <a:solidFill>
                <a:srgbClr val="55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2776100" y="3787875"/>
                <a:ext cx="96475" cy="142700"/>
              </a:xfrm>
              <a:custGeom>
                <a:avLst/>
                <a:gdLst/>
                <a:ahLst/>
                <a:cxnLst/>
                <a:rect l="l" t="t" r="r" b="b"/>
                <a:pathLst>
                  <a:path w="3859" h="5708" extrusionOk="0">
                    <a:moveTo>
                      <a:pt x="1" y="1"/>
                    </a:moveTo>
                    <a:lnTo>
                      <a:pt x="1" y="3477"/>
                    </a:lnTo>
                    <a:lnTo>
                      <a:pt x="3859" y="5708"/>
                    </a:lnTo>
                    <a:lnTo>
                      <a:pt x="3859" y="223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2657050" y="3721075"/>
                <a:ext cx="96475" cy="143200"/>
              </a:xfrm>
              <a:custGeom>
                <a:avLst/>
                <a:gdLst/>
                <a:ahLst/>
                <a:cxnLst/>
                <a:rect l="l" t="t" r="r" b="b"/>
                <a:pathLst>
                  <a:path w="3859" h="5728" extrusionOk="0">
                    <a:moveTo>
                      <a:pt x="0" y="0"/>
                    </a:moveTo>
                    <a:lnTo>
                      <a:pt x="0" y="3497"/>
                    </a:lnTo>
                    <a:lnTo>
                      <a:pt x="3858" y="5727"/>
                    </a:lnTo>
                    <a:lnTo>
                      <a:pt x="3858" y="223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2964500" y="3785375"/>
                <a:ext cx="96975" cy="143200"/>
              </a:xfrm>
              <a:custGeom>
                <a:avLst/>
                <a:gdLst/>
                <a:ahLst/>
                <a:cxnLst/>
                <a:rect l="l" t="t" r="r" b="b"/>
                <a:pathLst>
                  <a:path w="3879" h="5728" extrusionOk="0">
                    <a:moveTo>
                      <a:pt x="3858" y="0"/>
                    </a:moveTo>
                    <a:lnTo>
                      <a:pt x="0" y="2231"/>
                    </a:lnTo>
                    <a:lnTo>
                      <a:pt x="20" y="5727"/>
                    </a:lnTo>
                    <a:lnTo>
                      <a:pt x="3879" y="3497"/>
                    </a:lnTo>
                    <a:lnTo>
                      <a:pt x="3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3083550" y="3719050"/>
                <a:ext cx="97000" cy="142700"/>
              </a:xfrm>
              <a:custGeom>
                <a:avLst/>
                <a:gdLst/>
                <a:ahLst/>
                <a:cxnLst/>
                <a:rect l="l" t="t" r="r" b="b"/>
                <a:pathLst>
                  <a:path w="3880" h="5708" extrusionOk="0">
                    <a:moveTo>
                      <a:pt x="3859" y="1"/>
                    </a:moveTo>
                    <a:lnTo>
                      <a:pt x="1" y="2231"/>
                    </a:lnTo>
                    <a:lnTo>
                      <a:pt x="21" y="5708"/>
                    </a:lnTo>
                    <a:lnTo>
                      <a:pt x="3879" y="3497"/>
                    </a:lnTo>
                    <a:lnTo>
                      <a:pt x="3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2776100" y="3366900"/>
                <a:ext cx="96475" cy="142700"/>
              </a:xfrm>
              <a:custGeom>
                <a:avLst/>
                <a:gdLst/>
                <a:ahLst/>
                <a:cxnLst/>
                <a:rect l="l" t="t" r="r" b="b"/>
                <a:pathLst>
                  <a:path w="3859" h="5708" extrusionOk="0">
                    <a:moveTo>
                      <a:pt x="1" y="0"/>
                    </a:moveTo>
                    <a:lnTo>
                      <a:pt x="1" y="3477"/>
                    </a:lnTo>
                    <a:lnTo>
                      <a:pt x="3859" y="5707"/>
                    </a:lnTo>
                    <a:lnTo>
                      <a:pt x="3859" y="221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2657050" y="3300075"/>
                <a:ext cx="96475" cy="143200"/>
              </a:xfrm>
              <a:custGeom>
                <a:avLst/>
                <a:gdLst/>
                <a:ahLst/>
                <a:cxnLst/>
                <a:rect l="l" t="t" r="r" b="b"/>
                <a:pathLst>
                  <a:path w="3859" h="5728" extrusionOk="0">
                    <a:moveTo>
                      <a:pt x="0" y="1"/>
                    </a:moveTo>
                    <a:lnTo>
                      <a:pt x="0" y="3497"/>
                    </a:lnTo>
                    <a:lnTo>
                      <a:pt x="3858" y="5728"/>
                    </a:lnTo>
                    <a:lnTo>
                      <a:pt x="3858" y="223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2776100" y="3507050"/>
                <a:ext cx="96475" cy="143200"/>
              </a:xfrm>
              <a:custGeom>
                <a:avLst/>
                <a:gdLst/>
                <a:ahLst/>
                <a:cxnLst/>
                <a:rect l="l" t="t" r="r" b="b"/>
                <a:pathLst>
                  <a:path w="3859" h="5728" extrusionOk="0">
                    <a:moveTo>
                      <a:pt x="1" y="1"/>
                    </a:moveTo>
                    <a:lnTo>
                      <a:pt x="1" y="3497"/>
                    </a:lnTo>
                    <a:lnTo>
                      <a:pt x="3859" y="5728"/>
                    </a:lnTo>
                    <a:lnTo>
                      <a:pt x="3859" y="223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2657050" y="3440750"/>
                <a:ext cx="96475" cy="142700"/>
              </a:xfrm>
              <a:custGeom>
                <a:avLst/>
                <a:gdLst/>
                <a:ahLst/>
                <a:cxnLst/>
                <a:rect l="l" t="t" r="r" b="b"/>
                <a:pathLst>
                  <a:path w="3859" h="5708" extrusionOk="0">
                    <a:moveTo>
                      <a:pt x="0" y="0"/>
                    </a:moveTo>
                    <a:lnTo>
                      <a:pt x="0" y="3497"/>
                    </a:lnTo>
                    <a:lnTo>
                      <a:pt x="3858" y="5707"/>
                    </a:lnTo>
                    <a:lnTo>
                      <a:pt x="3858" y="223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2776100" y="3647225"/>
                <a:ext cx="96475" cy="143200"/>
              </a:xfrm>
              <a:custGeom>
                <a:avLst/>
                <a:gdLst/>
                <a:ahLst/>
                <a:cxnLst/>
                <a:rect l="l" t="t" r="r" b="b"/>
                <a:pathLst>
                  <a:path w="3859" h="5728" extrusionOk="0">
                    <a:moveTo>
                      <a:pt x="1" y="0"/>
                    </a:moveTo>
                    <a:lnTo>
                      <a:pt x="1" y="3497"/>
                    </a:lnTo>
                    <a:lnTo>
                      <a:pt x="3859" y="5727"/>
                    </a:lnTo>
                    <a:lnTo>
                      <a:pt x="3859" y="223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2657050" y="3580900"/>
                <a:ext cx="96475" cy="143200"/>
              </a:xfrm>
              <a:custGeom>
                <a:avLst/>
                <a:gdLst/>
                <a:ahLst/>
                <a:cxnLst/>
                <a:rect l="l" t="t" r="r" b="b"/>
                <a:pathLst>
                  <a:path w="3859" h="5728" extrusionOk="0">
                    <a:moveTo>
                      <a:pt x="0" y="1"/>
                    </a:moveTo>
                    <a:lnTo>
                      <a:pt x="0" y="3497"/>
                    </a:lnTo>
                    <a:lnTo>
                      <a:pt x="3858" y="5728"/>
                    </a:lnTo>
                    <a:lnTo>
                      <a:pt x="3858" y="223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2964500" y="3364375"/>
                <a:ext cx="96975" cy="142700"/>
              </a:xfrm>
              <a:custGeom>
                <a:avLst/>
                <a:gdLst/>
                <a:ahLst/>
                <a:cxnLst/>
                <a:rect l="l" t="t" r="r" b="b"/>
                <a:pathLst>
                  <a:path w="3879" h="5708" extrusionOk="0">
                    <a:moveTo>
                      <a:pt x="3858" y="1"/>
                    </a:moveTo>
                    <a:lnTo>
                      <a:pt x="0" y="2211"/>
                    </a:lnTo>
                    <a:lnTo>
                      <a:pt x="20" y="5708"/>
                    </a:lnTo>
                    <a:lnTo>
                      <a:pt x="3879" y="3477"/>
                    </a:lnTo>
                    <a:lnTo>
                      <a:pt x="3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3083550" y="3297575"/>
                <a:ext cx="97000" cy="143200"/>
              </a:xfrm>
              <a:custGeom>
                <a:avLst/>
                <a:gdLst/>
                <a:ahLst/>
                <a:cxnLst/>
                <a:rect l="l" t="t" r="r" b="b"/>
                <a:pathLst>
                  <a:path w="3880" h="5728" extrusionOk="0">
                    <a:moveTo>
                      <a:pt x="3859" y="0"/>
                    </a:moveTo>
                    <a:lnTo>
                      <a:pt x="1" y="2231"/>
                    </a:lnTo>
                    <a:lnTo>
                      <a:pt x="21" y="5727"/>
                    </a:lnTo>
                    <a:lnTo>
                      <a:pt x="3879" y="3497"/>
                    </a:lnTo>
                    <a:lnTo>
                      <a:pt x="3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2964500" y="3504550"/>
                <a:ext cx="96975" cy="143200"/>
              </a:xfrm>
              <a:custGeom>
                <a:avLst/>
                <a:gdLst/>
                <a:ahLst/>
                <a:cxnLst/>
                <a:rect l="l" t="t" r="r" b="b"/>
                <a:pathLst>
                  <a:path w="3879" h="5728" extrusionOk="0">
                    <a:moveTo>
                      <a:pt x="3858" y="0"/>
                    </a:moveTo>
                    <a:lnTo>
                      <a:pt x="0" y="2231"/>
                    </a:lnTo>
                    <a:lnTo>
                      <a:pt x="20" y="5727"/>
                    </a:lnTo>
                    <a:lnTo>
                      <a:pt x="3879" y="3497"/>
                    </a:lnTo>
                    <a:lnTo>
                      <a:pt x="3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3083550" y="3438225"/>
                <a:ext cx="97000" cy="143200"/>
              </a:xfrm>
              <a:custGeom>
                <a:avLst/>
                <a:gdLst/>
                <a:ahLst/>
                <a:cxnLst/>
                <a:rect l="l" t="t" r="r" b="b"/>
                <a:pathLst>
                  <a:path w="3880" h="5728" extrusionOk="0">
                    <a:moveTo>
                      <a:pt x="3859" y="1"/>
                    </a:moveTo>
                    <a:lnTo>
                      <a:pt x="1" y="2231"/>
                    </a:lnTo>
                    <a:lnTo>
                      <a:pt x="21" y="5728"/>
                    </a:lnTo>
                    <a:lnTo>
                      <a:pt x="3879" y="3497"/>
                    </a:lnTo>
                    <a:lnTo>
                      <a:pt x="3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2964500" y="3644700"/>
                <a:ext cx="96975" cy="143200"/>
              </a:xfrm>
              <a:custGeom>
                <a:avLst/>
                <a:gdLst/>
                <a:ahLst/>
                <a:cxnLst/>
                <a:rect l="l" t="t" r="r" b="b"/>
                <a:pathLst>
                  <a:path w="3879" h="5728" extrusionOk="0">
                    <a:moveTo>
                      <a:pt x="3858" y="1"/>
                    </a:moveTo>
                    <a:lnTo>
                      <a:pt x="0" y="2231"/>
                    </a:lnTo>
                    <a:lnTo>
                      <a:pt x="20" y="5728"/>
                    </a:lnTo>
                    <a:lnTo>
                      <a:pt x="3879" y="3497"/>
                    </a:lnTo>
                    <a:lnTo>
                      <a:pt x="3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3083550" y="3578400"/>
                <a:ext cx="97000" cy="143200"/>
              </a:xfrm>
              <a:custGeom>
                <a:avLst/>
                <a:gdLst/>
                <a:ahLst/>
                <a:cxnLst/>
                <a:rect l="l" t="t" r="r" b="b"/>
                <a:pathLst>
                  <a:path w="3880" h="5728" extrusionOk="0">
                    <a:moveTo>
                      <a:pt x="3859" y="0"/>
                    </a:moveTo>
                    <a:lnTo>
                      <a:pt x="1" y="2231"/>
                    </a:lnTo>
                    <a:lnTo>
                      <a:pt x="21" y="5727"/>
                    </a:lnTo>
                    <a:lnTo>
                      <a:pt x="3879" y="3497"/>
                    </a:lnTo>
                    <a:lnTo>
                      <a:pt x="3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37"/>
            <p:cNvGrpSpPr/>
            <p:nvPr/>
          </p:nvGrpSpPr>
          <p:grpSpPr>
            <a:xfrm>
              <a:off x="642925" y="2865545"/>
              <a:ext cx="2832125" cy="387900"/>
              <a:chOff x="642925" y="2865545"/>
              <a:chExt cx="2832125" cy="387900"/>
            </a:xfrm>
          </p:grpSpPr>
          <p:grpSp>
            <p:nvGrpSpPr>
              <p:cNvPr id="1926" name="Google Shape;1926;p37"/>
              <p:cNvGrpSpPr/>
              <p:nvPr/>
            </p:nvGrpSpPr>
            <p:grpSpPr>
              <a:xfrm>
                <a:off x="642925" y="2865545"/>
                <a:ext cx="2731325" cy="387900"/>
                <a:chOff x="642925" y="2865545"/>
                <a:chExt cx="2731325" cy="387900"/>
              </a:xfrm>
            </p:grpSpPr>
            <p:cxnSp>
              <p:nvCxnSpPr>
                <p:cNvPr id="1927" name="Google Shape;1927;p37"/>
                <p:cNvCxnSpPr/>
                <p:nvPr/>
              </p:nvCxnSpPr>
              <p:spPr>
                <a:xfrm>
                  <a:off x="642925" y="3059495"/>
                  <a:ext cx="2565900" cy="0"/>
                </a:xfrm>
                <a:prstGeom prst="straightConnector1">
                  <a:avLst/>
                </a:prstGeom>
                <a:noFill/>
                <a:ln w="19050" cap="flat" cmpd="sng">
                  <a:solidFill>
                    <a:schemeClr val="accent3"/>
                  </a:solidFill>
                  <a:prstDash val="dash"/>
                  <a:round/>
                  <a:headEnd type="none" w="med" len="med"/>
                  <a:tailEnd type="oval" w="med" len="med"/>
                </a:ln>
              </p:spPr>
            </p:cxnSp>
            <p:sp>
              <p:nvSpPr>
                <p:cNvPr id="1928" name="Google Shape;1928;p37"/>
                <p:cNvSpPr/>
                <p:nvPr/>
              </p:nvSpPr>
              <p:spPr>
                <a:xfrm>
                  <a:off x="2986350" y="2865545"/>
                  <a:ext cx="387900" cy="38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9" name="Google Shape;1929;p37"/>
              <p:cNvSpPr txBox="1"/>
              <p:nvPr/>
            </p:nvSpPr>
            <p:spPr>
              <a:xfrm>
                <a:off x="2885550" y="2902595"/>
                <a:ext cx="5895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1930" name="Google Shape;1930;p37"/>
          <p:cNvGrpSpPr/>
          <p:nvPr/>
        </p:nvGrpSpPr>
        <p:grpSpPr>
          <a:xfrm>
            <a:off x="4164050" y="1523536"/>
            <a:ext cx="4446561" cy="2866698"/>
            <a:chOff x="4164050" y="1523536"/>
            <a:chExt cx="4446561" cy="2866698"/>
          </a:xfrm>
        </p:grpSpPr>
        <p:grpSp>
          <p:nvGrpSpPr>
            <p:cNvPr id="1931" name="Google Shape;1931;p37"/>
            <p:cNvGrpSpPr/>
            <p:nvPr/>
          </p:nvGrpSpPr>
          <p:grpSpPr>
            <a:xfrm>
              <a:off x="6241811" y="1778450"/>
              <a:ext cx="2368800" cy="856488"/>
              <a:chOff x="6241811" y="1778450"/>
              <a:chExt cx="2368800" cy="856488"/>
            </a:xfrm>
          </p:grpSpPr>
          <p:sp>
            <p:nvSpPr>
              <p:cNvPr id="1932" name="Google Shape;1932;p37"/>
              <p:cNvSpPr txBox="1"/>
              <p:nvPr/>
            </p:nvSpPr>
            <p:spPr>
              <a:xfrm>
                <a:off x="6241811" y="2116238"/>
                <a:ext cx="2368800" cy="518700"/>
              </a:xfrm>
              <a:prstGeom prst="rect">
                <a:avLst/>
              </a:prstGeom>
              <a:noFill/>
              <a:ln>
                <a:noFill/>
              </a:ln>
            </p:spPr>
            <p:txBody>
              <a:bodyPr spcFirstLastPara="1" wrap="square" lIns="91425" tIns="91425" rIns="91425" bIns="91425" anchor="ctr" anchorCtr="0">
                <a:noAutofit/>
              </a:bodyPr>
              <a:lstStyle/>
              <a:p>
                <a:pPr lvl="0" algn="r"/>
                <a:r>
                  <a:rPr lang="en-US" sz="1200" dirty="0">
                    <a:solidFill>
                      <a:schemeClr val="dk1"/>
                    </a:solidFill>
                    <a:latin typeface="Fira Sans"/>
                    <a:ea typeface="Fira Sans"/>
                    <a:cs typeface="Fira Sans"/>
                    <a:sym typeface="Fira Sans"/>
                  </a:rPr>
                  <a:t>Verify the page switch is successful or not</a:t>
                </a:r>
                <a:endParaRPr sz="1200" dirty="0">
                  <a:solidFill>
                    <a:schemeClr val="dk1"/>
                  </a:solidFill>
                  <a:latin typeface="Fira Sans"/>
                  <a:ea typeface="Fira Sans"/>
                  <a:cs typeface="Fira Sans"/>
                  <a:sym typeface="Fira Sans"/>
                </a:endParaRPr>
              </a:p>
            </p:txBody>
          </p:sp>
          <p:sp>
            <p:nvSpPr>
              <p:cNvPr id="1933" name="Google Shape;1933;p37"/>
              <p:cNvSpPr txBox="1"/>
              <p:nvPr/>
            </p:nvSpPr>
            <p:spPr>
              <a:xfrm>
                <a:off x="6241811" y="1778450"/>
                <a:ext cx="23688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Page Switch</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1934" name="Google Shape;1934;p37"/>
            <p:cNvGrpSpPr/>
            <p:nvPr/>
          </p:nvGrpSpPr>
          <p:grpSpPr>
            <a:xfrm>
              <a:off x="4164050" y="1523536"/>
              <a:ext cx="4366450" cy="2866698"/>
              <a:chOff x="4164050" y="1523536"/>
              <a:chExt cx="4366450" cy="2866698"/>
            </a:xfrm>
          </p:grpSpPr>
          <p:grpSp>
            <p:nvGrpSpPr>
              <p:cNvPr id="1935" name="Google Shape;1935;p37"/>
              <p:cNvGrpSpPr/>
              <p:nvPr/>
            </p:nvGrpSpPr>
            <p:grpSpPr>
              <a:xfrm>
                <a:off x="4164050" y="2443126"/>
                <a:ext cx="845337" cy="1947108"/>
                <a:chOff x="4136525" y="2896675"/>
                <a:chExt cx="610925" cy="1407175"/>
              </a:xfrm>
            </p:grpSpPr>
            <p:sp>
              <p:nvSpPr>
                <p:cNvPr id="1936" name="Google Shape;1936;p37"/>
                <p:cNvSpPr/>
                <p:nvPr/>
              </p:nvSpPr>
              <p:spPr>
                <a:xfrm>
                  <a:off x="4441475" y="3131775"/>
                  <a:ext cx="305975" cy="1172075"/>
                </a:xfrm>
                <a:custGeom>
                  <a:avLst/>
                  <a:gdLst/>
                  <a:ahLst/>
                  <a:cxnLst/>
                  <a:rect l="l" t="t" r="r" b="b"/>
                  <a:pathLst>
                    <a:path w="12239" h="46883" extrusionOk="0">
                      <a:moveTo>
                        <a:pt x="12238" y="1"/>
                      </a:moveTo>
                      <a:lnTo>
                        <a:pt x="121" y="7054"/>
                      </a:lnTo>
                      <a:lnTo>
                        <a:pt x="0" y="46882"/>
                      </a:lnTo>
                      <a:lnTo>
                        <a:pt x="12118" y="39829"/>
                      </a:lnTo>
                      <a:lnTo>
                        <a:pt x="12238" y="1"/>
                      </a:ln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4136525" y="3131775"/>
                  <a:ext cx="307975" cy="1172075"/>
                </a:xfrm>
                <a:custGeom>
                  <a:avLst/>
                  <a:gdLst/>
                  <a:ahLst/>
                  <a:cxnLst/>
                  <a:rect l="l" t="t" r="r" b="b"/>
                  <a:pathLst>
                    <a:path w="12319" h="46883" extrusionOk="0">
                      <a:moveTo>
                        <a:pt x="121" y="1"/>
                      </a:moveTo>
                      <a:lnTo>
                        <a:pt x="1" y="39829"/>
                      </a:lnTo>
                      <a:lnTo>
                        <a:pt x="12198" y="46882"/>
                      </a:lnTo>
                      <a:lnTo>
                        <a:pt x="12319" y="7054"/>
                      </a:lnTo>
                      <a:lnTo>
                        <a:pt x="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4139550" y="2955450"/>
                  <a:ext cx="607900" cy="352700"/>
                </a:xfrm>
                <a:custGeom>
                  <a:avLst/>
                  <a:gdLst/>
                  <a:ahLst/>
                  <a:cxnLst/>
                  <a:rect l="l" t="t" r="r" b="b"/>
                  <a:pathLst>
                    <a:path w="24316" h="14108" extrusionOk="0">
                      <a:moveTo>
                        <a:pt x="12118" y="1"/>
                      </a:moveTo>
                      <a:lnTo>
                        <a:pt x="0" y="7054"/>
                      </a:lnTo>
                      <a:lnTo>
                        <a:pt x="12198" y="14107"/>
                      </a:lnTo>
                      <a:lnTo>
                        <a:pt x="24315" y="7054"/>
                      </a:lnTo>
                      <a:lnTo>
                        <a:pt x="12118" y="1"/>
                      </a:lnTo>
                      <a:close/>
                    </a:path>
                  </a:pathLst>
                </a:custGeom>
                <a:solidFill>
                  <a:srgbClr val="FCBB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4443975" y="3031300"/>
                  <a:ext cx="231125" cy="230625"/>
                </a:xfrm>
                <a:custGeom>
                  <a:avLst/>
                  <a:gdLst/>
                  <a:ahLst/>
                  <a:cxnLst/>
                  <a:rect l="l" t="t" r="r" b="b"/>
                  <a:pathLst>
                    <a:path w="9245" h="9225" extrusionOk="0">
                      <a:moveTo>
                        <a:pt x="9244" y="1"/>
                      </a:moveTo>
                      <a:lnTo>
                        <a:pt x="1" y="5366"/>
                      </a:lnTo>
                      <a:lnTo>
                        <a:pt x="1" y="9224"/>
                      </a:lnTo>
                      <a:lnTo>
                        <a:pt x="9244" y="3839"/>
                      </a:lnTo>
                      <a:lnTo>
                        <a:pt x="9244" y="1"/>
                      </a:lnTo>
                      <a:close/>
                    </a:path>
                  </a:pathLst>
                </a:custGeom>
                <a:solidFill>
                  <a:srgbClr val="FFC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4211375" y="3031300"/>
                  <a:ext cx="232625" cy="230625"/>
                </a:xfrm>
                <a:custGeom>
                  <a:avLst/>
                  <a:gdLst/>
                  <a:ahLst/>
                  <a:cxnLst/>
                  <a:rect l="l" t="t" r="r" b="b"/>
                  <a:pathLst>
                    <a:path w="9305" h="9225" extrusionOk="0">
                      <a:moveTo>
                        <a:pt x="1" y="1"/>
                      </a:moveTo>
                      <a:lnTo>
                        <a:pt x="1" y="3839"/>
                      </a:lnTo>
                      <a:lnTo>
                        <a:pt x="9305" y="9224"/>
                      </a:lnTo>
                      <a:lnTo>
                        <a:pt x="9305" y="5366"/>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4211375" y="2896675"/>
                  <a:ext cx="463725" cy="268800"/>
                </a:xfrm>
                <a:custGeom>
                  <a:avLst/>
                  <a:gdLst/>
                  <a:ahLst/>
                  <a:cxnLst/>
                  <a:rect l="l" t="t" r="r" b="b"/>
                  <a:pathLst>
                    <a:path w="18549" h="10752" extrusionOk="0">
                      <a:moveTo>
                        <a:pt x="9245" y="0"/>
                      </a:moveTo>
                      <a:lnTo>
                        <a:pt x="1" y="5386"/>
                      </a:lnTo>
                      <a:lnTo>
                        <a:pt x="9305" y="10751"/>
                      </a:lnTo>
                      <a:lnTo>
                        <a:pt x="18548" y="5386"/>
                      </a:lnTo>
                      <a:lnTo>
                        <a:pt x="9245" y="0"/>
                      </a:lnTo>
                      <a:close/>
                    </a:path>
                  </a:pathLst>
                </a:custGeom>
                <a:solidFill>
                  <a:srgbClr val="FCBB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4295275" y="4037550"/>
                  <a:ext cx="99500" cy="146725"/>
                </a:xfrm>
                <a:custGeom>
                  <a:avLst/>
                  <a:gdLst/>
                  <a:ahLst/>
                  <a:cxnLst/>
                  <a:rect l="l" t="t" r="r" b="b"/>
                  <a:pathLst>
                    <a:path w="3980" h="5869" extrusionOk="0">
                      <a:moveTo>
                        <a:pt x="1" y="1"/>
                      </a:moveTo>
                      <a:lnTo>
                        <a:pt x="1" y="3578"/>
                      </a:lnTo>
                      <a:lnTo>
                        <a:pt x="3959" y="5869"/>
                      </a:lnTo>
                      <a:lnTo>
                        <a:pt x="3980" y="2292"/>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4172700" y="3969250"/>
                  <a:ext cx="99500" cy="147200"/>
                </a:xfrm>
                <a:custGeom>
                  <a:avLst/>
                  <a:gdLst/>
                  <a:ahLst/>
                  <a:cxnLst/>
                  <a:rect l="l" t="t" r="r" b="b"/>
                  <a:pathLst>
                    <a:path w="3980" h="5888" extrusionOk="0">
                      <a:moveTo>
                        <a:pt x="21" y="0"/>
                      </a:moveTo>
                      <a:lnTo>
                        <a:pt x="1" y="3597"/>
                      </a:lnTo>
                      <a:lnTo>
                        <a:pt x="3979" y="5888"/>
                      </a:lnTo>
                      <a:lnTo>
                        <a:pt x="3979" y="229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4488700" y="4035050"/>
                  <a:ext cx="99500" cy="147225"/>
                </a:xfrm>
                <a:custGeom>
                  <a:avLst/>
                  <a:gdLst/>
                  <a:ahLst/>
                  <a:cxnLst/>
                  <a:rect l="l" t="t" r="r" b="b"/>
                  <a:pathLst>
                    <a:path w="3980" h="5889" extrusionOk="0">
                      <a:moveTo>
                        <a:pt x="3979" y="0"/>
                      </a:moveTo>
                      <a:lnTo>
                        <a:pt x="0" y="2291"/>
                      </a:lnTo>
                      <a:lnTo>
                        <a:pt x="20" y="5888"/>
                      </a:lnTo>
                      <a:lnTo>
                        <a:pt x="3979" y="3597"/>
                      </a:lnTo>
                      <a:lnTo>
                        <a:pt x="39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4611275" y="3966725"/>
                  <a:ext cx="99500" cy="147225"/>
                </a:xfrm>
                <a:custGeom>
                  <a:avLst/>
                  <a:gdLst/>
                  <a:ahLst/>
                  <a:cxnLst/>
                  <a:rect l="l" t="t" r="r" b="b"/>
                  <a:pathLst>
                    <a:path w="3980" h="5889" extrusionOk="0">
                      <a:moveTo>
                        <a:pt x="3959" y="1"/>
                      </a:moveTo>
                      <a:lnTo>
                        <a:pt x="0" y="2291"/>
                      </a:lnTo>
                      <a:lnTo>
                        <a:pt x="0" y="5888"/>
                      </a:lnTo>
                      <a:lnTo>
                        <a:pt x="3979" y="3598"/>
                      </a:lnTo>
                      <a:lnTo>
                        <a:pt x="3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4488700" y="3313650"/>
                  <a:ext cx="99500" cy="147200"/>
                </a:xfrm>
                <a:custGeom>
                  <a:avLst/>
                  <a:gdLst/>
                  <a:ahLst/>
                  <a:cxnLst/>
                  <a:rect l="l" t="t" r="r" b="b"/>
                  <a:pathLst>
                    <a:path w="3980" h="5888" extrusionOk="0">
                      <a:moveTo>
                        <a:pt x="3979" y="0"/>
                      </a:moveTo>
                      <a:lnTo>
                        <a:pt x="0" y="2291"/>
                      </a:lnTo>
                      <a:lnTo>
                        <a:pt x="20" y="5888"/>
                      </a:lnTo>
                      <a:lnTo>
                        <a:pt x="3979" y="3597"/>
                      </a:lnTo>
                      <a:lnTo>
                        <a:pt x="39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4611275" y="3245325"/>
                  <a:ext cx="99500" cy="147225"/>
                </a:xfrm>
                <a:custGeom>
                  <a:avLst/>
                  <a:gdLst/>
                  <a:ahLst/>
                  <a:cxnLst/>
                  <a:rect l="l" t="t" r="r" b="b"/>
                  <a:pathLst>
                    <a:path w="3980" h="5889" extrusionOk="0">
                      <a:moveTo>
                        <a:pt x="3959" y="0"/>
                      </a:moveTo>
                      <a:lnTo>
                        <a:pt x="0" y="2291"/>
                      </a:lnTo>
                      <a:lnTo>
                        <a:pt x="0" y="5888"/>
                      </a:lnTo>
                      <a:lnTo>
                        <a:pt x="3979" y="3597"/>
                      </a:lnTo>
                      <a:lnTo>
                        <a:pt x="39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4295275" y="3316650"/>
                  <a:ext cx="99500" cy="146725"/>
                </a:xfrm>
                <a:custGeom>
                  <a:avLst/>
                  <a:gdLst/>
                  <a:ahLst/>
                  <a:cxnLst/>
                  <a:rect l="l" t="t" r="r" b="b"/>
                  <a:pathLst>
                    <a:path w="3980" h="5869" extrusionOk="0">
                      <a:moveTo>
                        <a:pt x="1" y="1"/>
                      </a:moveTo>
                      <a:lnTo>
                        <a:pt x="1" y="3578"/>
                      </a:lnTo>
                      <a:lnTo>
                        <a:pt x="3959" y="5868"/>
                      </a:lnTo>
                      <a:lnTo>
                        <a:pt x="3980" y="22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4172700" y="3248325"/>
                  <a:ext cx="99500" cy="146725"/>
                </a:xfrm>
                <a:custGeom>
                  <a:avLst/>
                  <a:gdLst/>
                  <a:ahLst/>
                  <a:cxnLst/>
                  <a:rect l="l" t="t" r="r" b="b"/>
                  <a:pathLst>
                    <a:path w="3980" h="5869" extrusionOk="0">
                      <a:moveTo>
                        <a:pt x="21" y="1"/>
                      </a:moveTo>
                      <a:lnTo>
                        <a:pt x="1" y="3578"/>
                      </a:lnTo>
                      <a:lnTo>
                        <a:pt x="3979" y="5869"/>
                      </a:lnTo>
                      <a:lnTo>
                        <a:pt x="3979" y="2292"/>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4295275" y="3460825"/>
                  <a:ext cx="99500" cy="146725"/>
                </a:xfrm>
                <a:custGeom>
                  <a:avLst/>
                  <a:gdLst/>
                  <a:ahLst/>
                  <a:cxnLst/>
                  <a:rect l="l" t="t" r="r" b="b"/>
                  <a:pathLst>
                    <a:path w="3980" h="5869" extrusionOk="0">
                      <a:moveTo>
                        <a:pt x="1" y="1"/>
                      </a:moveTo>
                      <a:lnTo>
                        <a:pt x="1" y="3578"/>
                      </a:lnTo>
                      <a:lnTo>
                        <a:pt x="3959" y="5869"/>
                      </a:lnTo>
                      <a:lnTo>
                        <a:pt x="3980" y="2292"/>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4172700" y="3392525"/>
                  <a:ext cx="99500" cy="146700"/>
                </a:xfrm>
                <a:custGeom>
                  <a:avLst/>
                  <a:gdLst/>
                  <a:ahLst/>
                  <a:cxnLst/>
                  <a:rect l="l" t="t" r="r" b="b"/>
                  <a:pathLst>
                    <a:path w="3980" h="5868" extrusionOk="0">
                      <a:moveTo>
                        <a:pt x="21" y="0"/>
                      </a:moveTo>
                      <a:lnTo>
                        <a:pt x="1" y="3577"/>
                      </a:lnTo>
                      <a:lnTo>
                        <a:pt x="3979" y="5868"/>
                      </a:lnTo>
                      <a:lnTo>
                        <a:pt x="3979" y="229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4295275" y="3605025"/>
                  <a:ext cx="99500" cy="146700"/>
                </a:xfrm>
                <a:custGeom>
                  <a:avLst/>
                  <a:gdLst/>
                  <a:ahLst/>
                  <a:cxnLst/>
                  <a:rect l="l" t="t" r="r" b="b"/>
                  <a:pathLst>
                    <a:path w="3980" h="5868" extrusionOk="0">
                      <a:moveTo>
                        <a:pt x="1" y="0"/>
                      </a:moveTo>
                      <a:lnTo>
                        <a:pt x="1" y="3577"/>
                      </a:lnTo>
                      <a:lnTo>
                        <a:pt x="3959" y="5868"/>
                      </a:lnTo>
                      <a:lnTo>
                        <a:pt x="3980" y="229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172700" y="3536700"/>
                  <a:ext cx="99500" cy="146700"/>
                </a:xfrm>
                <a:custGeom>
                  <a:avLst/>
                  <a:gdLst/>
                  <a:ahLst/>
                  <a:cxnLst/>
                  <a:rect l="l" t="t" r="r" b="b"/>
                  <a:pathLst>
                    <a:path w="3980" h="5868" extrusionOk="0">
                      <a:moveTo>
                        <a:pt x="21" y="0"/>
                      </a:moveTo>
                      <a:lnTo>
                        <a:pt x="1" y="3577"/>
                      </a:lnTo>
                      <a:lnTo>
                        <a:pt x="3979" y="5868"/>
                      </a:lnTo>
                      <a:lnTo>
                        <a:pt x="3979" y="2291"/>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295275" y="3749200"/>
                  <a:ext cx="99500" cy="146725"/>
                </a:xfrm>
                <a:custGeom>
                  <a:avLst/>
                  <a:gdLst/>
                  <a:ahLst/>
                  <a:cxnLst/>
                  <a:rect l="l" t="t" r="r" b="b"/>
                  <a:pathLst>
                    <a:path w="3980" h="5869" extrusionOk="0">
                      <a:moveTo>
                        <a:pt x="1" y="0"/>
                      </a:moveTo>
                      <a:lnTo>
                        <a:pt x="1" y="3577"/>
                      </a:lnTo>
                      <a:lnTo>
                        <a:pt x="3959" y="5868"/>
                      </a:lnTo>
                      <a:lnTo>
                        <a:pt x="3980" y="229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172700" y="3680875"/>
                  <a:ext cx="99500" cy="146725"/>
                </a:xfrm>
                <a:custGeom>
                  <a:avLst/>
                  <a:gdLst/>
                  <a:ahLst/>
                  <a:cxnLst/>
                  <a:rect l="l" t="t" r="r" b="b"/>
                  <a:pathLst>
                    <a:path w="3980" h="5869" extrusionOk="0">
                      <a:moveTo>
                        <a:pt x="21" y="1"/>
                      </a:moveTo>
                      <a:lnTo>
                        <a:pt x="1" y="3598"/>
                      </a:lnTo>
                      <a:lnTo>
                        <a:pt x="3979" y="5868"/>
                      </a:lnTo>
                      <a:lnTo>
                        <a:pt x="3979" y="2291"/>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295275" y="3893375"/>
                  <a:ext cx="99500" cy="146725"/>
                </a:xfrm>
                <a:custGeom>
                  <a:avLst/>
                  <a:gdLst/>
                  <a:ahLst/>
                  <a:cxnLst/>
                  <a:rect l="l" t="t" r="r" b="b"/>
                  <a:pathLst>
                    <a:path w="3980" h="5869" extrusionOk="0">
                      <a:moveTo>
                        <a:pt x="1" y="1"/>
                      </a:moveTo>
                      <a:lnTo>
                        <a:pt x="1" y="3578"/>
                      </a:lnTo>
                      <a:lnTo>
                        <a:pt x="3959" y="5868"/>
                      </a:lnTo>
                      <a:lnTo>
                        <a:pt x="3980" y="22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4172700" y="3825050"/>
                  <a:ext cx="99500" cy="147225"/>
                </a:xfrm>
                <a:custGeom>
                  <a:avLst/>
                  <a:gdLst/>
                  <a:ahLst/>
                  <a:cxnLst/>
                  <a:rect l="l" t="t" r="r" b="b"/>
                  <a:pathLst>
                    <a:path w="3980" h="5889" extrusionOk="0">
                      <a:moveTo>
                        <a:pt x="21" y="1"/>
                      </a:moveTo>
                      <a:lnTo>
                        <a:pt x="1" y="3598"/>
                      </a:lnTo>
                      <a:lnTo>
                        <a:pt x="3979" y="5889"/>
                      </a:lnTo>
                      <a:lnTo>
                        <a:pt x="3979" y="2292"/>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4488700" y="3457825"/>
                  <a:ext cx="99500" cy="147225"/>
                </a:xfrm>
                <a:custGeom>
                  <a:avLst/>
                  <a:gdLst/>
                  <a:ahLst/>
                  <a:cxnLst/>
                  <a:rect l="l" t="t" r="r" b="b"/>
                  <a:pathLst>
                    <a:path w="3980" h="5889" extrusionOk="0">
                      <a:moveTo>
                        <a:pt x="3979" y="0"/>
                      </a:moveTo>
                      <a:lnTo>
                        <a:pt x="0" y="2291"/>
                      </a:lnTo>
                      <a:lnTo>
                        <a:pt x="20" y="5888"/>
                      </a:lnTo>
                      <a:lnTo>
                        <a:pt x="3979" y="3597"/>
                      </a:lnTo>
                      <a:lnTo>
                        <a:pt x="39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611275" y="3390000"/>
                  <a:ext cx="99500" cy="146725"/>
                </a:xfrm>
                <a:custGeom>
                  <a:avLst/>
                  <a:gdLst/>
                  <a:ahLst/>
                  <a:cxnLst/>
                  <a:rect l="l" t="t" r="r" b="b"/>
                  <a:pathLst>
                    <a:path w="3980" h="5869" extrusionOk="0">
                      <a:moveTo>
                        <a:pt x="3959" y="1"/>
                      </a:moveTo>
                      <a:lnTo>
                        <a:pt x="0" y="2291"/>
                      </a:lnTo>
                      <a:lnTo>
                        <a:pt x="0" y="5868"/>
                      </a:lnTo>
                      <a:lnTo>
                        <a:pt x="3979" y="3577"/>
                      </a:lnTo>
                      <a:lnTo>
                        <a:pt x="3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4488700" y="3602500"/>
                  <a:ext cx="99500" cy="146725"/>
                </a:xfrm>
                <a:custGeom>
                  <a:avLst/>
                  <a:gdLst/>
                  <a:ahLst/>
                  <a:cxnLst/>
                  <a:rect l="l" t="t" r="r" b="b"/>
                  <a:pathLst>
                    <a:path w="3980" h="5869" extrusionOk="0">
                      <a:moveTo>
                        <a:pt x="3979" y="1"/>
                      </a:moveTo>
                      <a:lnTo>
                        <a:pt x="0" y="2292"/>
                      </a:lnTo>
                      <a:lnTo>
                        <a:pt x="20" y="5868"/>
                      </a:lnTo>
                      <a:lnTo>
                        <a:pt x="3979" y="3578"/>
                      </a:lnTo>
                      <a:lnTo>
                        <a:pt x="39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611275" y="3534175"/>
                  <a:ext cx="99500" cy="146725"/>
                </a:xfrm>
                <a:custGeom>
                  <a:avLst/>
                  <a:gdLst/>
                  <a:ahLst/>
                  <a:cxnLst/>
                  <a:rect l="l" t="t" r="r" b="b"/>
                  <a:pathLst>
                    <a:path w="3980" h="5869" extrusionOk="0">
                      <a:moveTo>
                        <a:pt x="3959" y="1"/>
                      </a:moveTo>
                      <a:lnTo>
                        <a:pt x="0" y="2292"/>
                      </a:lnTo>
                      <a:lnTo>
                        <a:pt x="0" y="5869"/>
                      </a:lnTo>
                      <a:lnTo>
                        <a:pt x="3979" y="3578"/>
                      </a:lnTo>
                      <a:lnTo>
                        <a:pt x="3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488700" y="3746675"/>
                  <a:ext cx="99500" cy="146725"/>
                </a:xfrm>
                <a:custGeom>
                  <a:avLst/>
                  <a:gdLst/>
                  <a:ahLst/>
                  <a:cxnLst/>
                  <a:rect l="l" t="t" r="r" b="b"/>
                  <a:pathLst>
                    <a:path w="3980" h="5869" extrusionOk="0">
                      <a:moveTo>
                        <a:pt x="3979" y="1"/>
                      </a:moveTo>
                      <a:lnTo>
                        <a:pt x="0" y="2292"/>
                      </a:lnTo>
                      <a:lnTo>
                        <a:pt x="20" y="5869"/>
                      </a:lnTo>
                      <a:lnTo>
                        <a:pt x="3979" y="3578"/>
                      </a:lnTo>
                      <a:lnTo>
                        <a:pt x="39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611275" y="3678375"/>
                  <a:ext cx="99500" cy="146700"/>
                </a:xfrm>
                <a:custGeom>
                  <a:avLst/>
                  <a:gdLst/>
                  <a:ahLst/>
                  <a:cxnLst/>
                  <a:rect l="l" t="t" r="r" b="b"/>
                  <a:pathLst>
                    <a:path w="3980" h="5868" extrusionOk="0">
                      <a:moveTo>
                        <a:pt x="3959" y="0"/>
                      </a:moveTo>
                      <a:lnTo>
                        <a:pt x="0" y="2291"/>
                      </a:lnTo>
                      <a:lnTo>
                        <a:pt x="0" y="5868"/>
                      </a:lnTo>
                      <a:lnTo>
                        <a:pt x="3979" y="3577"/>
                      </a:lnTo>
                      <a:lnTo>
                        <a:pt x="39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488700" y="3890875"/>
                  <a:ext cx="99500" cy="146700"/>
                </a:xfrm>
                <a:custGeom>
                  <a:avLst/>
                  <a:gdLst/>
                  <a:ahLst/>
                  <a:cxnLst/>
                  <a:rect l="l" t="t" r="r" b="b"/>
                  <a:pathLst>
                    <a:path w="3980" h="5868" extrusionOk="0">
                      <a:moveTo>
                        <a:pt x="3979" y="0"/>
                      </a:moveTo>
                      <a:lnTo>
                        <a:pt x="0" y="2291"/>
                      </a:lnTo>
                      <a:lnTo>
                        <a:pt x="20" y="5868"/>
                      </a:lnTo>
                      <a:lnTo>
                        <a:pt x="3979" y="3577"/>
                      </a:lnTo>
                      <a:lnTo>
                        <a:pt x="39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4611275" y="3822550"/>
                  <a:ext cx="99500" cy="147225"/>
                </a:xfrm>
                <a:custGeom>
                  <a:avLst/>
                  <a:gdLst/>
                  <a:ahLst/>
                  <a:cxnLst/>
                  <a:rect l="l" t="t" r="r" b="b"/>
                  <a:pathLst>
                    <a:path w="3980" h="5889" extrusionOk="0">
                      <a:moveTo>
                        <a:pt x="3959" y="0"/>
                      </a:moveTo>
                      <a:lnTo>
                        <a:pt x="0" y="2291"/>
                      </a:lnTo>
                      <a:lnTo>
                        <a:pt x="0" y="5888"/>
                      </a:lnTo>
                      <a:lnTo>
                        <a:pt x="3979" y="3597"/>
                      </a:lnTo>
                      <a:lnTo>
                        <a:pt x="39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37"/>
              <p:cNvGrpSpPr/>
              <p:nvPr/>
            </p:nvGrpSpPr>
            <p:grpSpPr>
              <a:xfrm>
                <a:off x="5698375" y="1523536"/>
                <a:ext cx="2832125" cy="387900"/>
                <a:chOff x="5698375" y="1523536"/>
                <a:chExt cx="2832125" cy="387900"/>
              </a:xfrm>
            </p:grpSpPr>
            <p:grpSp>
              <p:nvGrpSpPr>
                <p:cNvPr id="1967" name="Google Shape;1967;p37"/>
                <p:cNvGrpSpPr/>
                <p:nvPr/>
              </p:nvGrpSpPr>
              <p:grpSpPr>
                <a:xfrm>
                  <a:off x="5799175" y="1523536"/>
                  <a:ext cx="2731325" cy="387900"/>
                  <a:chOff x="5799175" y="1523536"/>
                  <a:chExt cx="2731325" cy="387900"/>
                </a:xfrm>
              </p:grpSpPr>
              <p:cxnSp>
                <p:nvCxnSpPr>
                  <p:cNvPr id="1968" name="Google Shape;1968;p37"/>
                  <p:cNvCxnSpPr/>
                  <p:nvPr/>
                </p:nvCxnSpPr>
                <p:spPr>
                  <a:xfrm rot="10800000">
                    <a:off x="5964600" y="1717486"/>
                    <a:ext cx="2565900" cy="0"/>
                  </a:xfrm>
                  <a:prstGeom prst="straightConnector1">
                    <a:avLst/>
                  </a:prstGeom>
                  <a:noFill/>
                  <a:ln w="19050" cap="flat" cmpd="sng">
                    <a:solidFill>
                      <a:schemeClr val="accent4"/>
                    </a:solidFill>
                    <a:prstDash val="dash"/>
                    <a:round/>
                    <a:headEnd type="none" w="med" len="med"/>
                    <a:tailEnd type="oval" w="med" len="med"/>
                  </a:ln>
                </p:spPr>
              </p:cxnSp>
              <p:sp>
                <p:nvSpPr>
                  <p:cNvPr id="1969" name="Google Shape;1969;p37"/>
                  <p:cNvSpPr/>
                  <p:nvPr/>
                </p:nvSpPr>
                <p:spPr>
                  <a:xfrm flipH="1">
                    <a:off x="5799175" y="1523536"/>
                    <a:ext cx="387900" cy="38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0" name="Google Shape;1970;p37"/>
                <p:cNvSpPr txBox="1"/>
                <p:nvPr/>
              </p:nvSpPr>
              <p:spPr>
                <a:xfrm>
                  <a:off x="5698375" y="1560586"/>
                  <a:ext cx="5895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grpSp>
    </p:spTree>
  </p:cSld>
  <p:clrMapOvr>
    <a:masterClrMapping/>
  </p:clrMapOvr>
</p:sld>
</file>

<file path=ppt/theme/theme1.xml><?xml version="1.0" encoding="utf-8"?>
<a:theme xmlns:a="http://schemas.openxmlformats.org/drawingml/2006/main" name="Location App Infographics by Slidesgo">
  <a:themeElements>
    <a:clrScheme name="Simple Light">
      <a:dk1>
        <a:srgbClr val="000000"/>
      </a:dk1>
      <a:lt1>
        <a:srgbClr val="FFFFFF"/>
      </a:lt1>
      <a:dk2>
        <a:srgbClr val="595959"/>
      </a:dk2>
      <a:lt2>
        <a:srgbClr val="E6E6E6"/>
      </a:lt2>
      <a:accent1>
        <a:srgbClr val="99B6CC"/>
      </a:accent1>
      <a:accent2>
        <a:srgbClr val="159AC6"/>
      </a:accent2>
      <a:accent3>
        <a:srgbClr val="3FABA5"/>
      </a:accent3>
      <a:accent4>
        <a:srgbClr val="F8AA25"/>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535</Words>
  <Application>Microsoft Office PowerPoint</Application>
  <PresentationFormat>全屏显示(16:9)</PresentationFormat>
  <Paragraphs>77</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Fira Sans Extra Condensed Medium</vt:lpstr>
      <vt:lpstr>Arial</vt:lpstr>
      <vt:lpstr>Fira Sans</vt:lpstr>
      <vt:lpstr>Location App Infographics by Slidesgo</vt:lpstr>
      <vt:lpstr>Fight Covid App</vt:lpstr>
      <vt:lpstr>Application Flow Chart</vt:lpstr>
      <vt:lpstr>Register and Login</vt:lpstr>
      <vt:lpstr>Scanner Function</vt:lpstr>
      <vt:lpstr>News and Check-In History</vt:lpstr>
      <vt:lpstr>Statistics</vt:lpstr>
      <vt:lpstr>Health Reminder Page</vt:lpstr>
      <vt:lpstr>Health Assessment</vt:lpstr>
      <vt:lpstr>Testing</vt:lpstr>
      <vt:lpstr>APIs and Libraries</vt:lpstr>
      <vt:lpstr>APIs and Libraries</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App</dc:title>
  <cp:lastModifiedBy>Huang Jiaqi</cp:lastModifiedBy>
  <cp:revision>48</cp:revision>
  <dcterms:modified xsi:type="dcterms:W3CDTF">2021-01-13T01:28:55Z</dcterms:modified>
</cp:coreProperties>
</file>