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3.png"/><Relationship Id="rId7" Type="http://schemas.openxmlformats.org/officeDocument/2006/relationships/image" Target="../media/image9.png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private/var/folders/zd/6cxkjs1s6ts34zw6rc_f5v7c0000gr/T/com.kingsoft.wpsoffice.mac/picturecompress_20221122202420/output_1.pngoutput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99890" y="2038985"/>
            <a:ext cx="1824355" cy="1550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2136140"/>
            <a:ext cx="1808480" cy="13563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3570" y="3492500"/>
            <a:ext cx="1323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CARLA Server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4037330" y="3589655"/>
            <a:ext cx="21494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S32G-VNP-RDB2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2579370" y="2630170"/>
            <a:ext cx="12985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USB2CAN</a:t>
            </a:r>
            <a:endParaRPr lang="en-US" altLang="zh-CN"/>
          </a:p>
        </p:txBody>
      </p:sp>
      <p:cxnSp>
        <p:nvCxnSpPr>
          <p:cNvPr id="12" name="直接连接符 11"/>
          <p:cNvCxnSpPr>
            <a:stCxn id="6" idx="3"/>
            <a:endCxn id="18" idx="1"/>
          </p:cNvCxnSpPr>
          <p:nvPr/>
        </p:nvCxnSpPr>
        <p:spPr>
          <a:xfrm>
            <a:off x="2257425" y="2814320"/>
            <a:ext cx="32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8" idx="3"/>
            <a:endCxn id="4" idx="1"/>
          </p:cNvCxnSpPr>
          <p:nvPr/>
        </p:nvCxnSpPr>
        <p:spPr>
          <a:xfrm>
            <a:off x="3877945" y="2814320"/>
            <a:ext cx="32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线形标注 1 14"/>
          <p:cNvSpPr/>
          <p:nvPr/>
        </p:nvSpPr>
        <p:spPr>
          <a:xfrm>
            <a:off x="4396740" y="376555"/>
            <a:ext cx="1430020" cy="644525"/>
          </a:xfrm>
          <a:prstGeom prst="borderCallout1">
            <a:avLst>
              <a:gd name="adj1" fmla="val 86329"/>
              <a:gd name="adj2" fmla="val -223"/>
              <a:gd name="adj3" fmla="val 378226"/>
              <a:gd name="adj4" fmla="val -25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FlexCAN0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396740" y="1021080"/>
            <a:ext cx="3926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/etc/aws-iot-fleetwise/config-0.json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5250" y="6048375"/>
            <a:ext cx="8228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aws iotfleetwise list-decoder-manifests</a:t>
            </a:r>
            <a:endParaRPr lang="zh-CN" altLang="en-US"/>
          </a:p>
          <a:p>
            <a:r>
              <a:rPr lang="zh-CN" altLang="en-US"/>
              <a:t>aws iotfleetwise list-decoder-manifest-network-interfaces</a:t>
            </a:r>
            <a:r>
              <a:rPr lang="en-US" altLang="zh-CN"/>
              <a:t> --name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 b="19120"/>
          <a:stretch>
            <a:fillRect/>
          </a:stretch>
        </p:blipFill>
        <p:spPr>
          <a:xfrm rot="16200000">
            <a:off x="7489825" y="1125855"/>
            <a:ext cx="3857625" cy="5546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4796790" y="1006475"/>
            <a:ext cx="1593850" cy="1037590"/>
            <a:chOff x="7135" y="1809"/>
            <a:chExt cx="2510" cy="1634"/>
          </a:xfrm>
        </p:grpSpPr>
        <p:pic>
          <p:nvPicPr>
            <p:cNvPr id="120833" name="Graphic 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0" y="1809"/>
              <a:ext cx="1200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7135" y="3009"/>
              <a:ext cx="251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Arial" panose="02080604020202020204" pitchFamily="34" charset="0"/>
                  <a:ea typeface="Amazon Ember" panose="020B0603020204020204" pitchFamily="34" charset="0"/>
                  <a:cs typeface="Arial" panose="02080604020202020204" pitchFamily="34" charset="0"/>
                  <a:sym typeface="+mn-ea"/>
                </a:rPr>
                <a:t>AWS IoT FleetWise</a:t>
              </a:r>
              <a:endParaRPr lang="en-US" altLang="en-US" sz="1200" dirty="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01185" y="2844800"/>
            <a:ext cx="2242820" cy="1037590"/>
            <a:chOff x="7043" y="6353"/>
            <a:chExt cx="3532" cy="1634"/>
          </a:xfrm>
        </p:grpSpPr>
        <p:pic>
          <p:nvPicPr>
            <p:cNvPr id="120836" name="Graphic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" y="6353"/>
              <a:ext cx="120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41" name="TextBox 9"/>
            <p:cNvSpPr txBox="1">
              <a:spLocks noChangeArrowheads="1"/>
            </p:cNvSpPr>
            <p:nvPr/>
          </p:nvSpPr>
          <p:spPr bwMode="auto">
            <a:xfrm>
              <a:off x="7043" y="7553"/>
              <a:ext cx="353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buClrTx/>
                <a:buSzTx/>
                <a:buFontTx/>
              </a:pPr>
              <a:r>
                <a:rPr lang="en-US" altLang="en-US" sz="1200" dirty="0">
                  <a:solidFill>
                    <a:schemeClr val="tx1"/>
                  </a:solidFill>
                  <a:latin typeface="Arial" panose="02080604020202020204" pitchFamily="34" charset="0"/>
                  <a:ea typeface="Amazon Ember" panose="020B0603020204020204" pitchFamily="34" charset="0"/>
                  <a:cs typeface="Arial" panose="02080604020202020204" pitchFamily="34" charset="0"/>
                </a:rPr>
                <a:t>AWS IoT Core</a:t>
              </a:r>
              <a:endParaRPr lang="en-US" altLang="en-US" sz="1200" dirty="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49695" y="2844800"/>
            <a:ext cx="2279650" cy="1040130"/>
            <a:chOff x="10688" y="1863"/>
            <a:chExt cx="3590" cy="1638"/>
          </a:xfrm>
        </p:grpSpPr>
        <p:pic>
          <p:nvPicPr>
            <p:cNvPr id="107522" name="Graphic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5" y="1863"/>
              <a:ext cx="120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2" name="TextBox 12"/>
            <p:cNvSpPr txBox="1">
              <a:spLocks noChangeArrowheads="1"/>
            </p:cNvSpPr>
            <p:nvPr/>
          </p:nvSpPr>
          <p:spPr bwMode="auto">
            <a:xfrm>
              <a:off x="10688" y="3065"/>
              <a:ext cx="359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Arial" panose="02080604020202020204" pitchFamily="34" charset="0"/>
                  <a:ea typeface="Amazon Ember" panose="020B0603020204020204" pitchFamily="34" charset="0"/>
                  <a:cs typeface="Arial" panose="02080604020202020204" pitchFamily="34" charset="0"/>
                </a:rPr>
                <a:t>Amazon Timestream</a:t>
              </a:r>
              <a:endParaRPr lang="en-US" altLang="en-US" sz="1200" dirty="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010650" y="2846070"/>
            <a:ext cx="2292350" cy="1040130"/>
            <a:chOff x="11344" y="5902"/>
            <a:chExt cx="3610" cy="1638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>
              <a:off x="11344" y="7104"/>
              <a:ext cx="361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Arial" panose="02080604020202020204" pitchFamily="34" charset="0"/>
                  <a:ea typeface="Amazon Ember" panose="020B0603020204020204" pitchFamily="34" charset="0"/>
                  <a:cs typeface="Arial" panose="02080604020202020204" pitchFamily="34" charset="0"/>
                </a:rPr>
                <a:t>Amazon Managed Grafana</a:t>
              </a:r>
              <a:endParaRPr lang="en-US" altLang="en-US" sz="1200" dirty="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endParaRPr>
            </a:p>
          </p:txBody>
        </p:sp>
        <p:pic>
          <p:nvPicPr>
            <p:cNvPr id="20" name="Graphic 19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34" y="5902"/>
              <a:ext cx="1200" cy="120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457315" y="4404995"/>
            <a:ext cx="2239010" cy="1038860"/>
            <a:chOff x="3543" y="1863"/>
            <a:chExt cx="3526" cy="1636"/>
          </a:xfrm>
        </p:grpSpPr>
        <p:pic>
          <p:nvPicPr>
            <p:cNvPr id="173064" name="Graphic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" y="1863"/>
              <a:ext cx="120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069" name="TextBox 9"/>
            <p:cNvSpPr txBox="1">
              <a:spLocks noChangeArrowheads="1"/>
            </p:cNvSpPr>
            <p:nvPr/>
          </p:nvSpPr>
          <p:spPr bwMode="auto">
            <a:xfrm>
              <a:off x="3543" y="3065"/>
              <a:ext cx="3527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Arial" panose="02080604020202020204" pitchFamily="34" charset="0"/>
                  <a:ea typeface="Amazon Ember" panose="020B0603020204020204" pitchFamily="34" charset="0"/>
                  <a:cs typeface="Arial" panose="02080604020202020204" pitchFamily="34" charset="0"/>
                </a:rPr>
                <a:t>Amazon S3</a:t>
              </a:r>
              <a:endParaRPr lang="en-US" altLang="en-US" sz="1200" dirty="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6300" y="4808220"/>
            <a:ext cx="1808480" cy="1662430"/>
            <a:chOff x="898" y="4014"/>
            <a:chExt cx="2848" cy="261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8" y="4014"/>
              <a:ext cx="2848" cy="213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173" y="6150"/>
              <a:ext cx="208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CARLA Server</a:t>
              </a:r>
              <a:endParaRPr lang="en-US" altLang="zh-CN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7865" y="1863725"/>
            <a:ext cx="2148840" cy="1856740"/>
            <a:chOff x="3250" y="343"/>
            <a:chExt cx="3384" cy="2924"/>
          </a:xfrm>
        </p:grpSpPr>
        <p:pic>
          <p:nvPicPr>
            <p:cNvPr id="14" name="图片 13" descr="/private/var/folders/zd/6cxkjs1s6ts34zw6rc_f5v7c0000gr/T/com.kingsoft.wpsoffice.mac/picturecompress_20221122202420/output_1.pngoutput_1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506" y="343"/>
              <a:ext cx="2873" cy="244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250" y="2785"/>
              <a:ext cx="338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S32G-VNP-RDB2</a:t>
              </a:r>
              <a:endParaRPr lang="zh-CN" altLang="en-US" sz="1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宽屏</PresentationFormat>
  <Paragraphs>27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Calibri</vt:lpstr>
      <vt:lpstr>微软雅黑</vt:lpstr>
      <vt:lpstr>Droid Sans Fallback</vt:lpstr>
      <vt:lpstr>宋体</vt:lpstr>
      <vt:lpstr>Arial Unicode MS</vt:lpstr>
      <vt:lpstr>OpenSymbol</vt:lpstr>
      <vt:lpstr>Amazon Ember</vt:lpstr>
      <vt:lpstr>Garuda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孙健</cp:lastModifiedBy>
  <cp:revision>15</cp:revision>
  <dcterms:created xsi:type="dcterms:W3CDTF">2022-11-30T11:31:28Z</dcterms:created>
  <dcterms:modified xsi:type="dcterms:W3CDTF">2022-11-30T11:31:28Z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