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Caveat"/>
      <p:regular r:id="rId36"/>
      <p:bold r:id="rId37"/>
    </p:embeddedFont>
    <p:embeddedFont>
      <p:font typeface="Lobster"/>
      <p:regular r:id="rId38"/>
    </p:embeddedFon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veat-bold.fntdata"/><Relationship Id="rId14" Type="http://schemas.openxmlformats.org/officeDocument/2006/relationships/slide" Target="slides/slide9.xml"/><Relationship Id="rId36" Type="http://schemas.openxmlformats.org/officeDocument/2006/relationships/font" Target="fonts/Caveat-regular.fntdata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font" Target="fonts/Lobs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d5fe50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d5fe50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e086bd7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e086bd7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e086bd7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e086bd7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e086bd7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e086bd7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e086bd7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7e086bd7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e086bd7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e086bd7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7e086bd78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7e086bd7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e086bd7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e086bd7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7e086bd7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7e086bd7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7e086bd7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7e086bd7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4d5fe5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4d5fe5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e086bd7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7e086bd7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7e086bd7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7e086bd7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4d5fe50f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4d5fe50f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4d5fe50f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4d5fe50f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7e086bd7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7e086bd7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7e086bd78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7e086bd7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e086bd7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7e086bd7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7e086bd78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7e086bd78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e086bd78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7e086bd7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e086bd78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e086bd78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4d5fe50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4d5fe50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7e086bd7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7e086bd7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d5fe50f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d5fe50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e086bd7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e086bd7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4d5fe50f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4d5fe50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e086bd7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e086bd7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d5fe50f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d5fe50f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e086bd7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7e086bd7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314425"/>
            <a:ext cx="8520600" cy="11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House Price Prediction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2075" y="3144950"/>
            <a:ext cx="85206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Presentation by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Jimmy Tan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Wen Bin Bu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Übersicht zu alle metrischen Variablen (Histogramm)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1017725"/>
            <a:ext cx="8448675" cy="3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Übersicht zu alle kategoriale Variablen (Barchart)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4300"/>
            <a:ext cx="8520601" cy="40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Zusammenhänge zwischen Zielvariable (price) und Einflussvariablen</a:t>
            </a:r>
            <a:endParaRPr sz="26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700"/>
            <a:ext cx="85206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Corrgram mit Pearson’s Correlation Coefficient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900"/>
            <a:ext cx="8520599" cy="39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1539350" y="1376525"/>
            <a:ext cx="1450500" cy="28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523125" y="1376525"/>
            <a:ext cx="820200" cy="28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25" y="189400"/>
            <a:ext cx="87657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24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Corrgram mit Pearson’s Correlation Coefficient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900"/>
            <a:ext cx="8520599" cy="39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3049100" y="1369100"/>
            <a:ext cx="1450500" cy="28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24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Corrgram mit Pearson’s Correlation Coefficient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900"/>
            <a:ext cx="8520599" cy="39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/>
          <p:nvPr/>
        </p:nvSpPr>
        <p:spPr>
          <a:xfrm>
            <a:off x="5365525" y="1361725"/>
            <a:ext cx="1450500" cy="28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24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Beschreibung des Datensatzes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Die Preisen von den verkauften Wohnungen im Zeitraum vom 2014-05-02 bis zum 2014-07-10 mit verschiedenen Eigenschaften in den USA.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Corrgram mit Pearson’s Correlation Coefficient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900"/>
            <a:ext cx="8520599" cy="39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/>
          <p:nvPr/>
        </p:nvSpPr>
        <p:spPr>
          <a:xfrm>
            <a:off x="6904875" y="1361700"/>
            <a:ext cx="1450500" cy="28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140800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Lernverfahren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alternativen Lernverfahren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Entscheidungsbaum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L2-Boosting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euronale Netze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Entscheidungsbaum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80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Entscheidungsbaum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808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b="45470" l="0" r="16638" t="11801"/>
          <a:stretch/>
        </p:blipFill>
        <p:spPr>
          <a:xfrm>
            <a:off x="363475" y="4440425"/>
            <a:ext cx="3640300" cy="4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L2-Boosting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807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L2-Boosting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8076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 rotWithShape="1">
          <a:blip r:embed="rId4">
            <a:alphaModFix/>
          </a:blip>
          <a:srcRect b="27620" l="0" r="35249" t="0"/>
          <a:stretch/>
        </p:blipFill>
        <p:spPr>
          <a:xfrm>
            <a:off x="4177775" y="246400"/>
            <a:ext cx="4503276" cy="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Neuronale Netze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700"/>
            <a:ext cx="8838076" cy="3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Neuronale Netze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700"/>
            <a:ext cx="8838076" cy="39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 rotWithShape="1">
          <a:blip r:embed="rId4">
            <a:alphaModFix/>
          </a:blip>
          <a:srcRect b="34610" l="0" r="14581" t="0"/>
          <a:stretch/>
        </p:blipFill>
        <p:spPr>
          <a:xfrm>
            <a:off x="4241200" y="1235925"/>
            <a:ext cx="4557200" cy="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Zusammenfassung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Entschiedenes Lernverfahren: Neuronale Netze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Absolute Deviation (MAD) für: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Entscheidungsbaum: 174445.4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L2-Boosting: 159761.3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Neuronale Netze: 127329.5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 der Analyse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 Datensatz aufräumen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Die Variablen in der passende Datentyp umwandeln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50" y="1686975"/>
            <a:ext cx="8062749" cy="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50" y="2673738"/>
            <a:ext cx="4552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70893" l="0" r="0" t="0"/>
          <a:stretch/>
        </p:blipFill>
        <p:spPr>
          <a:xfrm>
            <a:off x="6737350" y="2131399"/>
            <a:ext cx="1847850" cy="18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2140800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Danke für eure Aufmerksamkeit!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40800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Deskriptive Analyse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Five-Number Summary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325"/>
            <a:ext cx="8839201" cy="34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Corrgram mit Pearson’s Correlation Coefficient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900"/>
            <a:ext cx="8520599" cy="39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Corrgram mit Pearson’s Correlation Coefficient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900"/>
            <a:ext cx="8520599" cy="39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3071300" y="1332125"/>
            <a:ext cx="673500" cy="3480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848375" y="1346925"/>
            <a:ext cx="673500" cy="34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916650" y="1332125"/>
            <a:ext cx="1394400" cy="34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Übersicht zu alle metrischen Variablen (Boxplot)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9125"/>
            <a:ext cx="8520601" cy="40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34687" l="0" r="0" t="0"/>
          <a:stretch/>
        </p:blipFill>
        <p:spPr>
          <a:xfrm>
            <a:off x="152400" y="152400"/>
            <a:ext cx="8839202" cy="476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