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37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EA74-F38C-4CD2-B6B0-63A3D0D5E790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2844-E4C8-47CB-BD29-9D0B7641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7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EA74-F38C-4CD2-B6B0-63A3D0D5E790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2844-E4C8-47CB-BD29-9D0B7641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9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EA74-F38C-4CD2-B6B0-63A3D0D5E790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2844-E4C8-47CB-BD29-9D0B7641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3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EA74-F38C-4CD2-B6B0-63A3D0D5E790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2844-E4C8-47CB-BD29-9D0B7641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9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EA74-F38C-4CD2-B6B0-63A3D0D5E790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2844-E4C8-47CB-BD29-9D0B7641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6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EA74-F38C-4CD2-B6B0-63A3D0D5E790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2844-E4C8-47CB-BD29-9D0B7641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4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EA74-F38C-4CD2-B6B0-63A3D0D5E790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2844-E4C8-47CB-BD29-9D0B7641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9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EA74-F38C-4CD2-B6B0-63A3D0D5E790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2844-E4C8-47CB-BD29-9D0B7641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6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EA74-F38C-4CD2-B6B0-63A3D0D5E790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2844-E4C8-47CB-BD29-9D0B7641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0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EA74-F38C-4CD2-B6B0-63A3D0D5E790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2844-E4C8-47CB-BD29-9D0B7641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EA74-F38C-4CD2-B6B0-63A3D0D5E790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2844-E4C8-47CB-BD29-9D0B7641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2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9EA74-F38C-4CD2-B6B0-63A3D0D5E790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32844-E4C8-47CB-BD29-9D0B7641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4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4521" y="712382"/>
            <a:ext cx="10409274" cy="370013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 Specification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Extended Backus-Naur Form</a:t>
            </a:r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58968"/>
            <a:ext cx="9144000" cy="1655762"/>
          </a:xfrm>
        </p:spPr>
        <p:txBody>
          <a:bodyPr>
            <a:normAutofit/>
          </a:bodyPr>
          <a:lstStyle/>
          <a:p>
            <a:r>
              <a:rPr lang="en-US" sz="6600" dirty="0" smtClean="0"/>
              <a:t>EBNF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484973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Language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Grammar</a:t>
            </a:r>
            <a:b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Arithmetic Expressions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Define the operators</a:t>
            </a:r>
          </a:p>
          <a:p>
            <a:pPr marL="0" indent="0">
              <a:buNone/>
            </a:pPr>
            <a:r>
              <a:rPr lang="en-US" dirty="0" smtClean="0"/>
              <a:t>	Operator = “+” | “-” | “*” | “/”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Operand = Ident | Number</a:t>
            </a:r>
          </a:p>
          <a:p>
            <a:r>
              <a:rPr lang="en-US" dirty="0" smtClean="0"/>
              <a:t>Create a sequence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Expression = Operand (Operator Operand)*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000" dirty="0" smtClean="0"/>
              <a:t>Examples:	456 + 12 – 87 * 115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X * Y + 34 * Z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Pi</a:t>
            </a:r>
            <a:endParaRPr lang="en-US" dirty="0"/>
          </a:p>
          <a:p>
            <a:r>
              <a:rPr lang="en-US" dirty="0" smtClean="0"/>
              <a:t>What sequences can be generated?</a:t>
            </a:r>
          </a:p>
          <a:p>
            <a:r>
              <a:rPr lang="en-US" dirty="0" smtClean="0"/>
              <a:t>What is missing?   Precedence of operations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093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Language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Grammar</a:t>
            </a:r>
            <a:b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Arithmetic Expressions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can operator precedence be dealt with in the BNF?</a:t>
            </a:r>
          </a:p>
          <a:p>
            <a:r>
              <a:rPr lang="en-US" dirty="0" smtClean="0"/>
              <a:t>Separate the operations and place them in separate BNF productions from lowest precedence to highest precedence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	</a:t>
            </a:r>
            <a:r>
              <a:rPr lang="en-US" dirty="0" err="1" smtClean="0"/>
              <a:t>AddOp</a:t>
            </a:r>
            <a:r>
              <a:rPr lang="en-US" dirty="0" smtClean="0"/>
              <a:t> = “+” | “-”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SimpleExpression</a:t>
            </a:r>
            <a:r>
              <a:rPr lang="en-US" dirty="0" smtClean="0"/>
              <a:t> = Term (</a:t>
            </a:r>
            <a:r>
              <a:rPr lang="en-US" dirty="0" err="1" smtClean="0"/>
              <a:t>AddOp</a:t>
            </a:r>
            <a:r>
              <a:rPr lang="en-US" dirty="0" smtClean="0"/>
              <a:t> Term)*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MultOp</a:t>
            </a:r>
            <a:r>
              <a:rPr lang="en-US" dirty="0" smtClean="0"/>
              <a:t> = “*” | “/”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Term = Factor (</a:t>
            </a:r>
            <a:r>
              <a:rPr lang="en-US" dirty="0" err="1" smtClean="0"/>
              <a:t>MultOp</a:t>
            </a:r>
            <a:r>
              <a:rPr lang="en-US" dirty="0" smtClean="0"/>
              <a:t> Factor)*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Factor = Ident |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67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Language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Grammar</a:t>
            </a:r>
            <a:b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Arithmetic Expressions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can parentheses be dealt with in the BNF?</a:t>
            </a:r>
          </a:p>
          <a:p>
            <a:r>
              <a:rPr lang="en-US" dirty="0" smtClean="0"/>
              <a:t>Add a subexpression surrounded by parentheses and use recursion to evaluate the subexpression.</a:t>
            </a:r>
          </a:p>
          <a:p>
            <a:pPr marL="0" indent="0">
              <a:buNone/>
            </a:pPr>
            <a:r>
              <a:rPr lang="en-US" dirty="0" smtClean="0"/>
              <a:t> 	</a:t>
            </a:r>
            <a:r>
              <a:rPr lang="en-US" dirty="0" err="1" smtClean="0"/>
              <a:t>AddOp</a:t>
            </a:r>
            <a:r>
              <a:rPr lang="en-US" dirty="0" smtClean="0"/>
              <a:t> = “+” | “-”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SimpleExpression</a:t>
            </a:r>
            <a:r>
              <a:rPr lang="en-US" dirty="0" smtClean="0"/>
              <a:t> = Term (</a:t>
            </a:r>
            <a:r>
              <a:rPr lang="en-US" dirty="0" err="1" smtClean="0"/>
              <a:t>AddOp</a:t>
            </a:r>
            <a:r>
              <a:rPr lang="en-US" dirty="0" smtClean="0"/>
              <a:t> Term)*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MultOp</a:t>
            </a:r>
            <a:r>
              <a:rPr lang="en-US" dirty="0" smtClean="0"/>
              <a:t> = “*” | “/”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Term = Factor (</a:t>
            </a:r>
            <a:r>
              <a:rPr lang="en-US" dirty="0" err="1" smtClean="0"/>
              <a:t>MultOp</a:t>
            </a:r>
            <a:r>
              <a:rPr lang="en-US" dirty="0" smtClean="0"/>
              <a:t> Factor)*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Factor = Ident | Number | </a:t>
            </a:r>
            <a:r>
              <a:rPr lang="en-US" dirty="0" err="1" smtClean="0"/>
              <a:t>SubExpression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SubExpression</a:t>
            </a:r>
            <a:r>
              <a:rPr lang="en-US" dirty="0" smtClean="0"/>
              <a:t> = “(“ </a:t>
            </a:r>
            <a:r>
              <a:rPr lang="en-US" dirty="0" err="1" smtClean="0"/>
              <a:t>SimpleExpression</a:t>
            </a:r>
            <a:r>
              <a:rPr lang="en-US" smtClean="0"/>
              <a:t> “)”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965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68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Language Specification Using Extended Backus-Naur Form</vt:lpstr>
      <vt:lpstr>Programming Language Grammar Arithmetic Expressions</vt:lpstr>
      <vt:lpstr>Programming Language Grammar Arithmetic Expressions</vt:lpstr>
      <vt:lpstr>Programming Language Grammar Arithmetic Expressions</vt:lpstr>
    </vt:vector>
  </TitlesOfParts>
  <Company>Elizabethtown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x86 Assembly Language</dc:title>
  <dc:creator>leap</dc:creator>
  <cp:lastModifiedBy>leap</cp:lastModifiedBy>
  <cp:revision>20</cp:revision>
  <dcterms:created xsi:type="dcterms:W3CDTF">2016-11-03T01:57:31Z</dcterms:created>
  <dcterms:modified xsi:type="dcterms:W3CDTF">2018-09-10T01:41:45Z</dcterms:modified>
</cp:coreProperties>
</file>