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69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7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9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3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9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6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4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6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0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2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9EA74-F38C-4CD2-B6B0-63A3D0D5E79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4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x86 Assembly Language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Basics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48497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Instruction Syntax – AT&amp;T / Linux Format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Label:		Opcode	</a:t>
            </a:r>
            <a:r>
              <a:rPr lang="en-US" sz="5400" dirty="0" err="1" smtClean="0"/>
              <a:t>src</a:t>
            </a:r>
            <a:r>
              <a:rPr lang="en-US" sz="5400" dirty="0" smtClean="0"/>
              <a:t> , </a:t>
            </a:r>
            <a:r>
              <a:rPr lang="en-US" sz="5400" dirty="0" err="1" smtClean="0"/>
              <a:t>dst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4509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Addressing Modes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%</a:t>
            </a:r>
            <a:r>
              <a:rPr lang="en-US" sz="4000" dirty="0" err="1"/>
              <a:t>e</a:t>
            </a:r>
            <a:r>
              <a:rPr lang="en-US" sz="4000" dirty="0" err="1" smtClean="0"/>
              <a:t>ax</a:t>
            </a:r>
            <a:r>
              <a:rPr lang="en-US" sz="4000" dirty="0" smtClean="0"/>
              <a:t> – Register mode</a:t>
            </a:r>
          </a:p>
          <a:p>
            <a:r>
              <a:rPr lang="en-US" sz="4000" dirty="0"/>
              <a:t>$</a:t>
            </a:r>
            <a:r>
              <a:rPr lang="en-US" sz="4000" dirty="0" smtClean="0"/>
              <a:t>42 – Immediate mode, load the value shown</a:t>
            </a:r>
          </a:p>
          <a:p>
            <a:r>
              <a:rPr lang="en-US" sz="4000" dirty="0" smtClean="0"/>
              <a:t>Label – Direct addressing mode</a:t>
            </a:r>
          </a:p>
          <a:p>
            <a:r>
              <a:rPr lang="en-US" sz="4000" dirty="0" smtClean="0"/>
              <a:t>[%</a:t>
            </a:r>
            <a:r>
              <a:rPr lang="en-US" sz="4000" dirty="0" err="1" smtClean="0"/>
              <a:t>edx</a:t>
            </a:r>
            <a:r>
              <a:rPr lang="en-US" sz="4000" dirty="0" smtClean="0"/>
              <a:t>] – Register indirect mode</a:t>
            </a:r>
          </a:p>
          <a:p>
            <a:r>
              <a:rPr lang="en-US" sz="4000" dirty="0" smtClean="0"/>
              <a:t>[%esp+16] – </a:t>
            </a:r>
            <a:r>
              <a:rPr lang="en-US" sz="4000" smtClean="0"/>
              <a:t>Offset mode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9992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Intel x86 Assembly Language</vt:lpstr>
      <vt:lpstr>Basic Instruction Syntax – AT&amp;T / Linux Format</vt:lpstr>
      <vt:lpstr>Addressing Modes</vt:lpstr>
    </vt:vector>
  </TitlesOfParts>
  <Company>Elizabethtown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x86 Assembly Language</dc:title>
  <dc:creator>leap</dc:creator>
  <cp:lastModifiedBy>leap</cp:lastModifiedBy>
  <cp:revision>4</cp:revision>
  <dcterms:created xsi:type="dcterms:W3CDTF">2016-11-03T01:57:31Z</dcterms:created>
  <dcterms:modified xsi:type="dcterms:W3CDTF">2016-11-03T02:37:29Z</dcterms:modified>
</cp:coreProperties>
</file>