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690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0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D79A-7DE9-4B1D-9758-2F13DED15A9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95C5-2454-4418-84B4-FF261103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5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Generation</a:t>
            </a:r>
            <a:endParaRPr lang="en-US" sz="9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Compiler </a:t>
            </a:r>
            <a:r>
              <a:rPr lang="en-US" dirty="0" smtClean="0">
                <a:solidFill>
                  <a:srgbClr val="00B0F0"/>
                </a:solidFill>
              </a:rPr>
              <a:t>Code Generation for the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Intel x64 Architecture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38901" y="3602038"/>
            <a:ext cx="80149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 Nodes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label node can be an instruction node with a “none” opcode</a:t>
            </a:r>
          </a:p>
          <a:p>
            <a:r>
              <a:rPr lang="en-US" dirty="0" smtClean="0"/>
              <a:t>Using a label node will both:</a:t>
            </a:r>
          </a:p>
          <a:p>
            <a:pPr lvl="1"/>
            <a:r>
              <a:rPr lang="en-US" sz="2800" dirty="0" smtClean="0"/>
              <a:t>Mark a place that jump instructions can refer to for jumping</a:t>
            </a:r>
          </a:p>
          <a:p>
            <a:pPr lvl="1"/>
            <a:r>
              <a:rPr lang="en-US" sz="2800" dirty="0" smtClean="0"/>
              <a:t>Mark a spot that instruction optimization cannot cross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Streams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will have a stream of instructions which will carry out the statements of the method</a:t>
            </a:r>
          </a:p>
          <a:p>
            <a:r>
              <a:rPr lang="en-US" dirty="0" smtClean="0"/>
              <a:t>A simple linked list can be used to store the instruction stream</a:t>
            </a:r>
          </a:p>
          <a:p>
            <a:r>
              <a:rPr lang="en-US" dirty="0" smtClean="0"/>
              <a:t>The stream will contain:</a:t>
            </a:r>
          </a:p>
          <a:p>
            <a:pPr lvl="1"/>
            <a:r>
              <a:rPr lang="en-US" dirty="0" smtClean="0"/>
              <a:t>Instruction nodes which are the machine instructions to be performed</a:t>
            </a:r>
          </a:p>
          <a:p>
            <a:pPr lvl="1"/>
            <a:r>
              <a:rPr lang="en-US" dirty="0" smtClean="0"/>
              <a:t>Label nodes that mark a location in the instruction stream for jumping</a:t>
            </a:r>
          </a:p>
          <a:p>
            <a:pPr lvl="1"/>
            <a:r>
              <a:rPr lang="en-US" dirty="0" smtClean="0"/>
              <a:t>Data allocation nodes for defining data locations that hold variables</a:t>
            </a:r>
          </a:p>
          <a:p>
            <a:pPr lvl="1"/>
            <a:r>
              <a:rPr lang="en-US" dirty="0" smtClean="0"/>
              <a:t>Miscellaneous nodes for items such as assembler directives</a:t>
            </a:r>
          </a:p>
          <a:p>
            <a:pPr lvl="1"/>
            <a:r>
              <a:rPr lang="en-US" dirty="0" smtClean="0"/>
              <a:t>Others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 Advantages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reasons to use a linked list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are linear and ordered just like a linked list</a:t>
            </a:r>
          </a:p>
          <a:p>
            <a:r>
              <a:rPr lang="en-US" dirty="0" smtClean="0"/>
              <a:t>Instructions are executed in one direction like a singly linked list</a:t>
            </a:r>
          </a:p>
          <a:p>
            <a:r>
              <a:rPr lang="en-US" dirty="0" smtClean="0"/>
              <a:t>A linked list can be added to easily and expanded as needed allowing a program to grow as needed</a:t>
            </a:r>
          </a:p>
          <a:p>
            <a:r>
              <a:rPr lang="en-US" dirty="0" smtClean="0"/>
              <a:t>The instructions can be examined and changed easily after initial creation allowing for easy instruction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Nodes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089"/>
            <a:ext cx="10515600" cy="4721874"/>
          </a:xfr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Assembly language instruction parts: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Opcode	</a:t>
            </a:r>
            <a:r>
              <a:rPr lang="en-US" dirty="0" err="1" smtClean="0"/>
              <a:t>SrcOperand</a:t>
            </a:r>
            <a:r>
              <a:rPr lang="en-US" dirty="0" smtClean="0"/>
              <a:t>, </a:t>
            </a:r>
            <a:r>
              <a:rPr lang="en-US" dirty="0" err="1" smtClean="0"/>
              <a:t>DstOperand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Instruction Node: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Instruction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String       label;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Opcode   </a:t>
            </a:r>
            <a:r>
              <a:rPr lang="en-US" dirty="0" err="1" smtClean="0"/>
              <a:t>opcode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Operand </a:t>
            </a:r>
            <a:r>
              <a:rPr lang="en-US" dirty="0" err="1" smtClean="0"/>
              <a:t>src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Operand </a:t>
            </a:r>
            <a:r>
              <a:rPr lang="en-US" dirty="0" err="1" smtClean="0"/>
              <a:t>dst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Instruction next;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41621" y="2464904"/>
            <a:ext cx="9947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Codes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358"/>
            <a:ext cx="10515600" cy="4602605"/>
          </a:xfrm>
          <a:ln w="76200">
            <a:solidFill>
              <a:srgbClr val="00206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Operation codes will be listed in an enumeration </a:t>
            </a:r>
          </a:p>
          <a:p>
            <a:r>
              <a:rPr lang="en-US" dirty="0" smtClean="0"/>
              <a:t>Data types (size of data) will be determined by the operand and added by the code generator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Opcode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none,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noop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add, sub,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mul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div,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		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cmp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test,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	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jmp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jnz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	    and, or,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shl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shr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	    call, ret, leave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Operands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7137"/>
            <a:ext cx="10722997" cy="4729826"/>
          </a:xfr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 Operand class will be used to hold the operand location, type &amp; size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class Operand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DataType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type;	    // Data type (size) of operand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AddrMode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mode;	    // Addressing mode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imm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idx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value;		    // Value for immediate mode or offset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String label;		    // Label referenced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Register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		    // Register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Register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		    // Index Register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Register base;	    // Base Register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3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Addressing Modes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57150">
            <a:solidFill>
              <a:srgbClr val="00FFFF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AddrMode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{ none,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immediate,		// value is the data value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immediateLabel</a:t>
            </a:r>
            <a:r>
              <a:rPr lang="en-US" dirty="0" smtClean="0"/>
              <a:t>,	// label is the data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register,		// Register mode, data in register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absolute,		// Label is the address of the operand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indexed,		// Label + value (if != 0) + </a:t>
            </a:r>
            <a:r>
              <a:rPr lang="en-US" dirty="0" err="1" smtClean="0"/>
              <a:t>idx</a:t>
            </a:r>
            <a:r>
              <a:rPr lang="en-US" dirty="0" smtClean="0"/>
              <a:t> is address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stack,			// The operand is on the top of the stack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 </a:t>
            </a:r>
            <a:r>
              <a:rPr lang="en-US" smtClean="0"/>
              <a:t>other modes 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Addressing Mode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of the operand is the top of the stack</a:t>
            </a:r>
          </a:p>
          <a:p>
            <a:r>
              <a:rPr lang="en-US" dirty="0" smtClean="0"/>
              <a:t>If the operand is a source, it must be popped into a register</a:t>
            </a:r>
          </a:p>
          <a:p>
            <a:r>
              <a:rPr lang="en-US" dirty="0" smtClean="0"/>
              <a:t>If the operand is a destination, it must be pushed</a:t>
            </a:r>
          </a:p>
          <a:p>
            <a:endParaRPr lang="en-US" dirty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Some instructions such as “</a:t>
            </a:r>
            <a:r>
              <a:rPr lang="en-US" dirty="0" err="1" smtClean="0"/>
              <a:t>mov</a:t>
            </a:r>
            <a:r>
              <a:rPr lang="en-US" dirty="0" smtClean="0"/>
              <a:t>” have a source and a destination operand</a:t>
            </a:r>
          </a:p>
          <a:p>
            <a:pPr lvl="1"/>
            <a:r>
              <a:rPr lang="en-US" dirty="0" smtClean="0"/>
              <a:t>Some instructions such as “</a:t>
            </a:r>
            <a:r>
              <a:rPr lang="en-US" dirty="0" err="1" smtClean="0"/>
              <a:t>cmp</a:t>
            </a:r>
            <a:r>
              <a:rPr lang="en-US" dirty="0" smtClean="0"/>
              <a:t>” have two source operands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Generator Method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genCode</a:t>
            </a:r>
            <a:r>
              <a:rPr lang="en-US" dirty="0" smtClean="0"/>
              <a:t> will an instruction node and add it to the instruction stream (list)</a:t>
            </a:r>
          </a:p>
          <a:p>
            <a:r>
              <a:rPr lang="en-US" dirty="0" smtClean="0"/>
              <a:t>Method overloading can be used so that zero, one or two operand instructions can be generated by the number of operands in the call</a:t>
            </a:r>
          </a:p>
          <a:p>
            <a:pPr marL="0" indent="0">
              <a:buNone/>
            </a:pPr>
            <a:r>
              <a:rPr lang="en-US" dirty="0" smtClean="0"/>
              <a:t>0.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genCode</a:t>
            </a:r>
            <a:r>
              <a:rPr lang="en-US" dirty="0" smtClean="0"/>
              <a:t>(</a:t>
            </a:r>
            <a:r>
              <a:rPr lang="en-US" dirty="0" err="1" smtClean="0"/>
              <a:t>Opcode.code</a:t>
            </a:r>
            <a:r>
              <a:rPr lang="en-US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genCode</a:t>
            </a:r>
            <a:r>
              <a:rPr lang="en-US" dirty="0" smtClean="0"/>
              <a:t>(</a:t>
            </a:r>
            <a:r>
              <a:rPr lang="en-US" dirty="0" err="1" smtClean="0"/>
              <a:t>Opcode.code</a:t>
            </a:r>
            <a:r>
              <a:rPr lang="en-US" dirty="0" smtClean="0"/>
              <a:t>, </a:t>
            </a:r>
            <a:r>
              <a:rPr lang="en-US" dirty="0" smtClean="0"/>
              <a:t>operand</a:t>
            </a:r>
            <a:r>
              <a:rPr lang="en-US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genCode</a:t>
            </a:r>
            <a:r>
              <a:rPr lang="en-US" dirty="0" smtClean="0"/>
              <a:t>(</a:t>
            </a:r>
            <a:r>
              <a:rPr lang="en-US" dirty="0" err="1" smtClean="0"/>
              <a:t>Opcode.code</a:t>
            </a:r>
            <a:r>
              <a:rPr lang="en-US" dirty="0" smtClean="0"/>
              <a:t>, </a:t>
            </a:r>
            <a:r>
              <a:rPr lang="en-US" dirty="0" err="1" smtClean="0"/>
              <a:t>SRCo</a:t>
            </a:r>
            <a:r>
              <a:rPr lang="en-US" dirty="0" err="1" smtClean="0"/>
              <a:t>perand</a:t>
            </a:r>
            <a:r>
              <a:rPr lang="en-US" dirty="0" smtClean="0"/>
              <a:t>, </a:t>
            </a:r>
            <a:r>
              <a:rPr lang="en-US" dirty="0" err="1" smtClean="0"/>
              <a:t>DSToperand</a:t>
            </a:r>
            <a:r>
              <a:rPr lang="en-US" dirty="0" smtClean="0"/>
              <a:t>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Code Generation</vt:lpstr>
      <vt:lpstr>Instruction Streams</vt:lpstr>
      <vt:lpstr>Linked List Advantages   - reasons to use a linked list</vt:lpstr>
      <vt:lpstr>Instruction Nodes</vt:lpstr>
      <vt:lpstr>Operation Codes</vt:lpstr>
      <vt:lpstr>Operands</vt:lpstr>
      <vt:lpstr>Addressing Modes</vt:lpstr>
      <vt:lpstr>Stack Addressing Mode</vt:lpstr>
      <vt:lpstr>Code Generator Method</vt:lpstr>
      <vt:lpstr>Label Nodes</vt:lpstr>
    </vt:vector>
  </TitlesOfParts>
  <Company>Elizabethtown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>leap</dc:creator>
  <cp:lastModifiedBy>leap</cp:lastModifiedBy>
  <cp:revision>17</cp:revision>
  <dcterms:created xsi:type="dcterms:W3CDTF">2016-11-27T19:01:10Z</dcterms:created>
  <dcterms:modified xsi:type="dcterms:W3CDTF">2016-11-29T05:03:38Z</dcterms:modified>
</cp:coreProperties>
</file>