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notesSlides/notesSlide2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notesSlides/notesSlide3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5"/>
  </p:notesMasterIdLst>
  <p:sldIdLst>
    <p:sldId id="256" r:id="rId2"/>
    <p:sldId id="514" r:id="rId3"/>
    <p:sldId id="515" r:id="rId4"/>
    <p:sldId id="257" r:id="rId5"/>
    <p:sldId id="516" r:id="rId6"/>
    <p:sldId id="525" r:id="rId7"/>
    <p:sldId id="522" r:id="rId8"/>
    <p:sldId id="520" r:id="rId9"/>
    <p:sldId id="549" r:id="rId10"/>
    <p:sldId id="529" r:id="rId11"/>
    <p:sldId id="521" r:id="rId12"/>
    <p:sldId id="523" r:id="rId13"/>
    <p:sldId id="553" r:id="rId14"/>
    <p:sldId id="524" r:id="rId15"/>
    <p:sldId id="526" r:id="rId16"/>
    <p:sldId id="536" r:id="rId17"/>
    <p:sldId id="543" r:id="rId18"/>
    <p:sldId id="539" r:id="rId19"/>
    <p:sldId id="552" r:id="rId20"/>
    <p:sldId id="554" r:id="rId21"/>
    <p:sldId id="551" r:id="rId22"/>
    <p:sldId id="537" r:id="rId23"/>
    <p:sldId id="540" r:id="rId24"/>
    <p:sldId id="555" r:id="rId25"/>
    <p:sldId id="535" r:id="rId26"/>
    <p:sldId id="517" r:id="rId27"/>
    <p:sldId id="542" r:id="rId28"/>
    <p:sldId id="518" r:id="rId29"/>
    <p:sldId id="544" r:id="rId30"/>
    <p:sldId id="556" r:id="rId31"/>
    <p:sldId id="557" r:id="rId32"/>
    <p:sldId id="558" r:id="rId33"/>
    <p:sldId id="538" r:id="rId34"/>
    <p:sldId id="530" r:id="rId35"/>
    <p:sldId id="531" r:id="rId36"/>
    <p:sldId id="548" r:id="rId37"/>
    <p:sldId id="534" r:id="rId38"/>
    <p:sldId id="559" r:id="rId39"/>
    <p:sldId id="560" r:id="rId40"/>
    <p:sldId id="561" r:id="rId41"/>
    <p:sldId id="545" r:id="rId42"/>
    <p:sldId id="550" r:id="rId43"/>
    <p:sldId id="546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/>
    <p:restoredTop sz="94694"/>
  </p:normalViewPr>
  <p:slideViewPr>
    <p:cSldViewPr snapToGrid="0">
      <p:cViewPr varScale="1">
        <p:scale>
          <a:sx n="121" d="100"/>
          <a:sy n="121" d="100"/>
        </p:scale>
        <p:origin x="7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idine, Jeffrey" userId="86e315e9-faf2-45bd-952d-740601e51f8e" providerId="ADAL" clId="{09FAF155-6A21-4C95-9C08-38EFC6114ABE}"/>
    <pc:docChg chg="custSel modSld">
      <pc:chgData name="Considine, Jeffrey" userId="86e315e9-faf2-45bd-952d-740601e51f8e" providerId="ADAL" clId="{09FAF155-6A21-4C95-9C08-38EFC6114ABE}" dt="2025-09-23T16:21:47.097" v="0" actId="7634"/>
      <pc:docMkLst>
        <pc:docMk/>
      </pc:docMkLst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2604882222" sldId="514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2604882222" sldId="514"/>
            <ac:inkMk id="4" creationId="{FB914BFA-E282-DC8D-9B8D-439F8DCC4FC2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1343047673" sldId="515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1343047673" sldId="515"/>
            <ac:inkMk id="3" creationId="{688B10F7-8921-560F-5374-184D941A8984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3289281834" sldId="516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3289281834" sldId="516"/>
            <ac:inkMk id="4" creationId="{D762F705-BA5B-E630-7655-2E402A9416CF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588568180" sldId="517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588568180" sldId="517"/>
            <ac:inkMk id="4" creationId="{19C689EF-E39C-AB84-66AB-1C20DEB95A1A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2584271311" sldId="520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2584271311" sldId="520"/>
            <ac:inkMk id="5" creationId="{64C2BFC2-5617-52E5-F4EB-723BC953BC9E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84085865" sldId="522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84085865" sldId="522"/>
            <ac:inkMk id="4" creationId="{BFBDCA49-A1F9-36D9-3986-B15DB7373E7A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1709976120" sldId="523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1709976120" sldId="523"/>
            <ac:inkMk id="4" creationId="{88FBB702-8855-0EE5-9F2B-EF49C846A19B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3739458227" sldId="529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3739458227" sldId="529"/>
            <ac:inkMk id="4" creationId="{C9471B28-6934-DE54-46E7-2B82E6F51D7C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3098277051" sldId="536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3098277051" sldId="536"/>
            <ac:inkMk id="4" creationId="{1ADD539C-F78D-AD85-E46B-F9A9B4469D3A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2334037174" sldId="537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2334037174" sldId="537"/>
            <ac:inkMk id="4" creationId="{77EA62EB-5516-FF7D-66B0-3F7CEB275044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1993672594" sldId="540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1993672594" sldId="540"/>
            <ac:inkMk id="4" creationId="{DF6F71DB-6885-26EB-2ACC-4FED4D4DFFC0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1003790432" sldId="553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1003790432" sldId="553"/>
            <ac:inkMk id="4" creationId="{1569E214-EA5F-C209-8BC7-EA26C9852844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2248783649" sldId="554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2248783649" sldId="554"/>
            <ac:inkMk id="4" creationId="{68BCD620-F1C8-3CD7-183E-AB1771622ACB}"/>
          </ac:inkMkLst>
        </pc:inkChg>
      </pc:sldChg>
      <pc:sldChg chg="addSp">
        <pc:chgData name="Considine, Jeffrey" userId="86e315e9-faf2-45bd-952d-740601e51f8e" providerId="ADAL" clId="{09FAF155-6A21-4C95-9C08-38EFC6114ABE}" dt="2025-09-23T16:21:47.097" v="0" actId="7634"/>
        <pc:sldMkLst>
          <pc:docMk/>
          <pc:sldMk cId="1926912845" sldId="555"/>
        </pc:sldMkLst>
        <pc:inkChg chg="add">
          <ac:chgData name="Considine, Jeffrey" userId="86e315e9-faf2-45bd-952d-740601e51f8e" providerId="ADAL" clId="{09FAF155-6A21-4C95-9C08-38EFC6114ABE}" dt="2025-09-23T16:21:47.097" v="0" actId="7634"/>
          <ac:inkMkLst>
            <pc:docMk/>
            <pc:sldMk cId="1926912845" sldId="555"/>
            <ac:inkMk id="4" creationId="{87617893-7049-C73D-B444-250D436322B9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1.966"/>
    </inkml:context>
    <inkml:brush xml:id="br0">
      <inkml:brushProperty name="height" value="0.053" units="cm"/>
      <inkml:brushProperty name="color" value="#FF0000"/>
    </inkml:brush>
  </inkml:definitions>
  <inkml:trace contextRef="#ctx0" brushRef="#br0">23031 11958 7680,'11'-7'0,"-2"-4"0,-2-3 71,-4-2 0,5 0 1,-3 0 1095,-1 0-218,-3 0 0,-1 6-42,0-1 1,2 16-495,3 6 0,-3 5-96,4 11 1,-3 1 278,2 9-421,-3-3 1,11 18-1,-6-4 1,2 2-1,1 1 122,-1 3 0,5-3-94,-3 8 0,2-6-357,-3 6 1,4-13 172,-3 2-473,3-11 0,-3 1 0,0-11 0,-1-6 1,1-5-1117,0-5 1,-6-4 759,6-7 1,-6-7-134,6-4 0,-8-10 943,3-6 0,-5-19 0,-1-10 0,0-4 0,0 0 0</inkml:trace>
  <inkml:trace contextRef="#ctx0" brushRef="#br0" timeOffset="1">23367 11878 7680,'0'-16'0,"0"6"0,0-1 0,0 6 303,0-6 1,-1 7 467,-5-1 0,4 5-290,-3 5 1,3 6 67,2 10 0,6 4-142,-1 7 0,7 7-106,-1 4 1,2 3-6,-3 2 0,5 6-155,-5-1 0,4 2-172,2-1 1,-5-6 63,0 0 0,-1 0-113,6-6 0,-5-4-405,0-6 0,-6-7-762,6-9 0,-6 0-2038,6 0 3285,-8-7 0,-24-52 0,-15-19 0</inkml:trace>
  <inkml:trace contextRef="#ctx0" brushRef="#br0" timeOffset="2">23255 12342 7686,'0'24'0,"0"-7"543,0 5 484,-7-4-779,5-10 0,-3 0 799,10-8-921,11-15 0,4 3 0,7-15-288,1-1-236,-5-3 1,7 5 0,-3-1-1,3 0 1,2 1 397,0-1 0,15 0 0,2-5 0</inkml:trace>
  <inkml:trace contextRef="#ctx0" brushRef="#br0" timeOffset="3">23767 12086 7686,'0'16'149,"0"0"1,0 0 300,0 0 1,0 2-230,0 4 1,0 2-50,0 8 1,-5-5 497,0 0-524,-1-1 1,6 10 0,0-2 0,2-6 0,4-1 22,4-2 0,5-11-224,1 2 1,0-5 255,0-1-229,0-2 1,0-10-1,0-2 1,-2-3 0,-2-4 335,-1-6 0,-2-5-172,1-4 0,-1-5 1,-5 5-1,1-3 39,-1 3 1,-2-3-194,-2 8 1,-6-2-341,1 1 1,-8 5-114,3-5 0,1 6-1080,-2 6 959,1-5 592,-6 13 0,-29 24 0,-6 13 0</inkml:trace>
  <inkml:trace contextRef="#ctx0" brushRef="#br0" timeOffset="4">24104 12086 7236,'-9'0'3154,"-6"7"-2524,14-5 0,-5 11-263,12-8 0,-3 7-354,8-1 41,0-4 1,-1 13 0,1-4 37,1 2 1,-3-1 0,0 1 0,0 2 99,0 1 0,-5 2-57,1-1 1,-2-6-4,3 0 1,-4 0-239,3-6-337,4-3 0,-2-8 135,4-15 1,1-2 0,-5-11-1,0-3-657,0-3 0,4-4 482,-6 1 0,8 4 324,-3-3 0,-2 3 468,-3 2-48,4 0 1,-6 7 0,6 4 624,-2 3-424,-1 9 178,1 2-341,-5 21 1,6 1 0,-4 15 782,1 4-931,1 1 0,-5-3 0,3 0 266,1 0-396,1 0 0,-5-1 0,3-3 66,1-1 0,2-8-146,-1 3-186,-4-12 1,6-3 144,-2-7 0,-4-1-174,3-5 0,2-4-118,-2-12 0,6-3-311,-6-7 1,6 0 262,-6 0 1,6-1-58,-6-5 1,8 4 285,-2-3 0,-3 5 261,3 5 1,-2 4 611,2 7 0,1 0-98,-7 0-59,8 7 0,-6 4 40,4 10 1,1 6 124,-7 10 1,6-1-274,-6 7 0,6-2-49,-6 1 0,3 4-213,-3-3 0,-2-2-104,8 2 1,-6-8-893,6 3 0,-6-5 48,6-1-644,0 0 1,5-1 470,0-5 0,-6-3 986,1-7 0,14-49 0,9-14 0</inkml:trace>
  <inkml:trace contextRef="#ctx0" brushRef="#br0" timeOffset="5">24920 11942 7678,'-2'16'0,"-3"0"0,-2 2 0,-4 3 0,-1-3 975,6 4 1,-4-5-206,4-1 1,1-5-31,5 0 0,2-8-437,3 3 1,4-5-297,7-1 0,0-1 59,0-5-20,0-3 0,0-7 1,0-1-1,0-3 1,0-3-90,0-2 1,0 4-39,0-6 1,-2 7-102,-3-1 0,1-2-265,-6 2 319,-1-1 1,-5 6 0,0 0-271,0 0 448,0 7 1,-2-3 20,-3 7-17,3-1 1,-12 13 0,3 4 163,-3 3 279,-2 9 1,2 2 0,1 9 35,3 3 1,4-3 19,-4 4 0,6-5-470,-1-1 0,3-1 65,2-5 1,0-1-867,0-4 1,7-4 432,4-1 0,3-2-1027,2-9 1,0 0 322,0-5 1,5-7 152,1-3 1,1-6 835,-2-6 0,18-52 0,-14 26 0,0 1 0</inkml:trace>
  <inkml:trace contextRef="#ctx0" brushRef="#br0" timeOffset="6">25400 11702 7678,'-7'16'214,"3"0"157,-6 0 1,4 2 28,-4 3 0,6-3 247,-1 3 0,3 3 200,2-3 1,0 7-348,0-1 1,0-4-399,0-1 1,7-5 9,4-1-260,3-7 0,2 4 0,0-8 203,0-1-73,7-3 1,-9-8-1,6-3 1,-2-5 0,-4-2-440,-2-5 0,-1-3-66,5-7 1,-5 4 156,-1-4 1,-1 5-6,2-5 1,3 0 174,-3 5 1,-2 2 75,1-1 1,-6 6 215,1-1-147,-3 10 194,-2 4 1,0 9-48,0 3 1,0 6 390,0 10 1,-5 4-42,-1 7 1,1-5 116,5 0 1,0-1-177,0 6 0,0-5-21,0 0 1,0-8-265,0 2 0,2-3-200,3-2 100,4-7 1,7-2 83,0-7 0,0-3-71,0-8 1,0-1-68,0-15 1,0 6-39,0-6 0,0 0 52,0-5 0,-5 0 53,-1 0 0,1 0-37,5 0 0,-2 2-136,-3 3 1,3-1-567,-3 6 0,-4 1 335,-2 5 1,-1 5-1182,1 1 712,-3 6 858,5-3 0,-14 21 0,-2 4 0</inkml:trace>
  <inkml:trace contextRef="#ctx0" brushRef="#br0" timeOffset="7">26280 11590 7675,'-10'-2'3803,"-1"-3"-3618,7 3 118,-10-5 88,5 7 0,-1 0 0,-1 2 0,0 3 0,1 6 510,-1 3 0,6 4-561,-6 3 0,6-1-272,-6 6 0,7 1-301,-1 5 164,3-7 0,2 0 1,2-5-289,3 1 0,4-2 0,7-8 1,0-6-249,0-3 0,6-2 39,-1 0 1,0-2-72,-5-3 499,7-11 1,-5-3 0,4-8-79,-5-2 469,-8-1 0,4 3 0,-6 1 0,0-3 0,0-1 305,-3-2 0,-3 5-449,-1 1 1,-1 6 2,-5-1 0,3 3-356,-8 2 0,0 7 68,-5 4-511,0 3 1,0 9-79,0 4 0,2 3-1122,3 2 1887,4 0 0,7 21 0,0 6 0</inkml:trace>
  <inkml:trace contextRef="#ctx0" brushRef="#br0" timeOffset="8">26632 11574 7675,'6'16'1136,"-1"0"1,0 0-541,-5 0 0,0 0-293,0 0 93,0 0 1,0 5 0,0 3 0,0-1 0,-1 0 823,-5-4 1,5 5-909,-5-3 1,4 0-148,2-5 0,0-5 15,0 0-128,0-8 81,0 4-121,0-7 0,0-7 0,0-5 0,0-6-783,0-3 0,2-8-45,4 2 1,-5-3 344,5-2 0,1 0 113,-2 0 1,6 2 56,-6 3 0,8-1 724,-3 6 0,-1-6 6,2 1 1,-1 4 328,6 2 0,-5 3-474,0 2 0,-1 0-94,6 0 0,-1 5-1376,-5 1 0,5 6 244,-5-1 942,4 3 0,10 23 0,0 6 0</inkml:trace>
  <inkml:trace contextRef="#ctx0" brushRef="#br0" timeOffset="9">27257 10934 7672,'1'10'0,"5"1"0,-5 0 501,5 5 0,-4 2 715,-2 3 0,0 4-400,0 7 1,0 7 261,0 4 0,0 3 694,0 2 0,1 2-757,5 3 0,1-3 184,3 3-1136,5-3 1,-6-7-1,7-2-655,0-2 1,0-4 0,-2-8 0,-2-6-1047,-1-3 0,-7-2-1293,1 0 2931,-3-7 0,-24-45 0,-4-17 0</inkml:trace>
  <inkml:trace contextRef="#ctx0" brushRef="#br0" timeOffset="10">27193 11494 7652,'24'5'427,"-2"1"0,-4-1 620,-2-5 0,0-7-137,0-4 1,1-3-434,5-2 0,-3 0 677,8 0 1,0-7-540,5-4 1,0-1-695,0 1-117,0-3 0,-2 12 1,-2-5-1,-1 3 0,0 3-643,-2 2 839,-9 10 0,-16 5 0,-9 9 0</inkml:trace>
  <inkml:trace contextRef="#ctx0" brushRef="#br0" timeOffset="11">27321 11526 7647,'16'23'0,"0"-7"464,0 0 1,0-5-1,1-8 1,3 3 1721,1-3 0,8-1-1165,-3-2 1,5 0 418,1 0 1,1-2-1,3-1 1,1-3-243,-1 3 1,-8 1-1435,-1 2 1,0 0-1752,5 0 678,-7 7 0,-2-3 0,-9 6 1309,-3 3 0,-47 8 0,-17 4 0</inkml:trace>
  <inkml:trace contextRef="#ctx0" brushRef="#br0" timeOffset="12">24024 13319 7624,'-15'11'190,"3"-1"1,1 1 1786,-1-2-1655,5 5 0,-6 0 0,8 8 0,1-1 0,3 2 0,2 4 0,6 5 639,9 5 1,2 4-602,9 7 0,-2 0-107,1 0 0,3 0-65,-8 0-115,8 0 0,-11 0 0,1-1 0,-5-3 0,-5-3-202,-2-2 0,-1-3-1219,-6-10-2098,0 5 382,0-14 3064,0-8 0,-15-43 0,-6-26 0,-1-6 0,0 0 0</inkml:trace>
  <inkml:trace contextRef="#ctx0" brushRef="#br0" timeOffset="13">24120 13479 9163,'10'-5'626,"1"-1"0,-7-1-355,1 2 0,4 3 107,1-3 1,5-4-240,1-2 0,5 2-136,0-1 1,6-1-1,-6-5 1,1 0 71,1 0 0,-5 0 101,3 0 1,-5 5-62,-5 1-1,3 6 1,-12-1 0,3 10-4,-3 6 0,-9 5-50,-4 5 0,-3 4-125,-2 7 0,0 5 57,0 1 0,0-1-100,0-5 0,5 0-392,0 0 0,6-5 232,-6 0 1,8-8-762,-3 2 1,5-8 340,1-2 0,1-8 166,5 2 1,-3-3 7,8-2 513,0-7 0,18-24 0,7-11 0,4-6 0,-1 0 0</inkml:trace>
  <inkml:trace contextRef="#ctx0" brushRef="#br0" timeOffset="14">24712 13239 7646,'-16'-9'844,"0"4"1,5 5-313,0 5 1,1 4-41,-6 7 0,2 5 497,3 1-778,-3 6 1,12-3 0,-3 5-128,3-3 0,2 3 0,2-5 0,3 2 78,6-1 0,8-8-383,2-2 1,3-2-1,-5-8 1,4-3-134,2-1 0,-5-2 256,1 0 1,-1-7 118,1-4 1,-3-5-1,1-3 1,-4-4 6,-5-2 1,-4 0-105,4-2 1,-6-1 124,1 6 0,-3-4-120,-2 4 1,-2 1 3,-3 5 1,-4 0-61,-7 0 1,0 5 76,0 1 0,-2 6 20,-3-1 0,3 3-145,-3 2 1,3 2-167,2 3 1,0 4-58,0 7 1,2-5-830,3-1-213,4 1 1440,7 5 0,28-7 0,8-2 0</inkml:trace>
  <inkml:trace contextRef="#ctx0" brushRef="#br0" timeOffset="15">25144 12999 7646,'16'0'0,"-5"2"0,-1 3 707,-6-3 175,3 5 0,-9-5-279,-3 3 67,-4-3 0,-7 12-219,0-3-375,0 3 1,0 2 0,0 0 559,0 0-413,0 0 1,0 5 0,0 1 241,0-3-351,7 6 1,-3-7 0,4 3 12,0-3-92,4-2 1,-3 0-811,7 0 411,7-7 1,2-2-1,7-7-777,0 0 833,7 0 0,0 0 1,6 0-106,-3 0 0,1 0 378,5 0 0,-2 0-95,-3 0 1,1 0 154,-6 0 0,4 0-72,-4 0 582,-1 0 0,-10 2 211,-1 3 1,-6 4-356,1 7 0,-3 0-155,-2 0 0,-2 0-274,-3 0 1,-4 2-303,-7 3 0,0-3-70,0 3 0,0 2-384,0-1 1,-5 1 224,-1-2 1,1-3-637,5 3 1205,7-10 0,-5-32 0,5-15 0</inkml:trace>
  <inkml:trace contextRef="#ctx0" brushRef="#br0" timeOffset="16">25528 12615 7645,'-9'9'1628,"4"7"1,3 1-979,2 10 0,5 7 0,4 8 1,4 5 94,5 1 0,3 5-546,0 0 0,-3 6-216,3-5 1,-3-6-400,-2-6 0,0-1-1178,0 2 985,-7-4 1,-2-7 0,-7-2 0,0-3 608,0-6 0,-35-17 0,-10-6 0</inkml:trace>
  <inkml:trace contextRef="#ctx0" brushRef="#br0" timeOffset="17">25432 13159 7632,'16'9'1862,"0"-4"1,2-5-1558,3-5 0,6-4-282,10-7 1,4-2-1,7-3 1,-2-4-24,-3 0 0,9-9 0,6-5 0,3 0 0,-1 0 0</inkml:trace>
  <inkml:trace contextRef="#ctx0" brushRef="#br0" timeOffset="18">26024 13143 7632,'0'16'0,"0"0"0,2 0-237,3 0 0,-1-2-713,7-3 1387,-8-4 1,11-7 0,-1 0 0,5-2-1,5-5 279,2-9 1,-4-2 0,6-8-1,-1-3-340,-1-1 0,4-2-215,-8 0 0,0 5-89,-5 0 0,-5 6 0,-2-4 0,-2 2-52,-3 4 1,-3 6-74,-1 2 0,-7 8-55,-3-2 90,-5 3 0,-2 4 0,-3 3 1,-1 7-1,-1 6 292,-1 3 1,5 6 133,-3-6-195,3 8 0,2-4 1,0 7-1,0-2 0,2-1-189,3-3 1,4-6-656,7 1 1,0 2-1,0-1-211,0-3 0,2-1 370,3-2 1,4-5 471,7-1 0,36-13 0,8 1 0</inkml:trace>
  <inkml:trace contextRef="#ctx0" brushRef="#br0" timeOffset="19">26520 12871 7628,'-10'0'-1174,"-1"0"2208,0 7 1,-5 4-223,0 10 1,2-2-341,3 8 0,-1-6 1,5 8-1,0 3-32,0 4 0,1 1-306,6-5 1,2 0-91,3 0-126,4-7 0,2-2 0,0-7 0,1 0 0,2-2-774,2-3 0,0-6 387,0-10 1,2-4-33,3-7 73,-3-7 428,5-2 0,-7-64 0,-8 37 0,0 1 0</inkml:trace>
  <inkml:trace contextRef="#ctx0" brushRef="#br0" timeOffset="20">26664 12423 7628,'9'0'1040,"-2"0"1,-7 8-438,0 8 0,0 4 232,0 12 1,0 4 987,0 12-1402,0 7 0,2 7 1,4 7-1,2-1 0,3-4 410,0-5 0,-1 1-936,6-6 1,0-3 199,0-8-2902,0-11 2807,0-9 0,-7-21 0,-2-4 0</inkml:trace>
  <inkml:trace contextRef="#ctx0" brushRef="#br0" timeOffset="21">27593 12583 7602,'-7'-9'422,"3"-4"1,-5 6 1273,2-2-1244,2-1 1,-1-1-1,3 2 599,5 2 1,-1 9-537,10 8 1,0 12-64,5 4 1,0 6 441,0 6-704,0-4 0,0 12 1,-2-4-1,-2 5 1,-1-1-118,2-3 0,-1 1 30,-1-7 1,1 1-1255,-7-6 0,6-7 0,-4-4 1151,2-3 0,-27-38 0,-1-8 0</inkml:trace>
  <inkml:trace contextRef="#ctx0" brushRef="#br0" timeOffset="22">27545 12839 7624,'-7'16'-1162,"3"-6"2221,-7 1 2087,8-7-2590,-4 3 1,8-2 0,5 0 0,6-1 80,8-2 1,-1-9-836,8-4 0,0-3 280,5-2 0,0 0 0,0 0 0,0 0-82,0 0 0,42-29 0,-31 19 0,0 1 0</inkml:trace>
  <inkml:trace contextRef="#ctx0" brushRef="#br0" timeOffset="23">28137 12647 7163,'0'25'-1036,"-2"-1"1258,-3-2 0,3-3 1456,-3 8-1441,-4 0 1,7 5 0,-3-2 0,3-2 0,2-1 899,0 2-926,0 1 0,7-5 0,5-4 0,6-5-146,4-5 0,1-4-91,-2-7 0,-3-2 135,3-3 0,-1-4 1,-1-7-1,3-2 200,-3-3 0,-3 1-173,-5-7 0,1 3 196,-6-3-172,-1-3 1,-5 10 0,0-5-23,0 2-77,0-5 1,-2 10 0,-1-4-763,-3 5 343,-6 1 1,3 5-1,-7 2-1674,0 2 1369,0 2 1,0 5 662,0 0 0,-7 42 0,-2 12 0</inkml:trace>
  <inkml:trace contextRef="#ctx0" brushRef="#br0" timeOffset="24">28505 12583 7624,'16'0'0,"0"0"350,0 0 0,0 5 1150,0 0-1208,-7 8 1,5-10-1,-5 8 155,0 1 0,3 3 56,-6 1 1,4 0 122,-4 0-417,-1 0 1,-5 5 0,2 2 419,3 2-419,-3-5 0,5 5 0,-7-6 231,0 2-345,-7 1 0,5-12-297,-3 1 183,3-7 1,2 1 0,0-10-1056,0-6 795,0-3 0,0-4 1,0-3-316,0-6 1,0-3 330,0-2 0,5 5 141,1 0 0,4 2 200,-4-1 1,6-3 407,-1 8 1,-2 0-280,1 5 0,1 1 308,5 5-171,0-5 1,0 14 0,0-3 668,0 8-740,0 5 0,5 8 1,1 5 9,-3 4 1,-3 5-347,-5 1 1,3-2-180,-3-3 1,1 3-494,-1-4 1,1 3-1847,-6-2 1893,6-4 1,-10-7 0,5 0 686,0 0 0,-12-57 0,3-14 0</inkml:trace>
  <inkml:trace contextRef="#ctx0" brushRef="#br0" timeOffset="25">29225 12519 7624,'16'16'0,"-2"0"642,-3 0 1,-2 7 889,-4 3 1,-3-1-663,3 2 1,-3-6 931,-2 6-1492,0-7 1,6 8-1,1-8 216,2-6-489,-6 2 1,6-14 0,-4 3-1167,6-3 1,-4-11-110,-2-7 0,-3-7 1238,-2-9 0,-14-57 0,5 37 0,0 1 0</inkml:trace>
  <inkml:trace contextRef="#ctx0" brushRef="#br0" timeOffset="26">29161 11990 7624,'0'9'1010,"-7"5"0,4-6-709,-8 2 1,7 4-285,-1-3 0,3-2-17,2 2 0,0 6 0,0 8 0</inkml:trace>
  <inkml:trace contextRef="#ctx0" brushRef="#br0" timeOffset="27">29657 12439 7624,'-16'0'0,"0"0"1910,0 0-1561,0 0 0,0 0 0,0 0 0,0 0 1294,0 0 0,7 1-837,4 5-602,-4 3-51,7 7 1,-5 5 0,6 2 0,-3 0 0,-1 2-140,1 0 0,2 2 1,2 3-1,0-2-239,0-1 0,6-7-125,-1 1 1,6-3-44,-6-2 1,7-7 0,-1-4 0,3-3-123,2-2 1,-5-2 207,0-3 0,-1-10 150,6-6 1,-5-7 0,0 3 0,-1-2-103,-1 0 0,4 1 225,-8-6 0,6 5 44,-6 0 1,6 8-1,-4-3 1,0 5 963,0 1-756,5 0 0,-3 7 1072,7 3-951,-7 5 1,6 2 0,-7 6 677,1 9-667,6 8 1,-8 8 0,5 1 1132,-1 5-1125,-8 3 0,10 7 0,-8 0 1209,-1 0-1192,-3 7 0,-1 0 0,0 5 566,0-1 1,-7-7-567,-3 1 1,-6-3-141,-6-2 1,5-7-345,-5-4 0,-1-5-357,2-5 0,-6-6-1401,6-10 1216,-8-4 0,11-9 1,-3-3-3442,3-6 2966,-5-10 0,0-6 1,-5-12 1125,1-9 0,7-13 0,-1-11 0,-4-9 0,0 0 0</inkml:trace>
  <inkml:trace contextRef="#ctx0" brushRef="#br0" timeOffset="28">29929 11958 7624,'25'0'702,"-2"0"173,-7 0 1,-5 7-453,0 4 1,-8 9-38,3 1 1,1 9 1182,-2 2 0,2 2-772,-1 9 0,-5-1 825,5 6-1210,-5 0 1,-1 0 0,2 1-58,4-1 0,-5-8 1,5-2-1,-5-4-199,-1-2-364,0-7-535,0-2 786,0-14-468,0-9 1,2-9 0,2-9-1769,1-4 1650,0 5 1,-5-14-1,2 5-558,4-4 870,-5-2 1,12 0 0,-6 0-537,2-1 640,2 1 0,-1 6 0,1 1 210,1 2 0,-3 1 10,2 6 0,0 2 314,5 4 0,0 2 79,0 8 1,-6 2 18,1 4-179,0 2 0,3 14 1,-2 1 894,-1 2-944,-8 1 0,10 5 1,-8-3 6,-1-1 1,3-6-434,-2 6 1,1-8-256,-6 3 1,1-4-1654,5-2-1235,-5-8 1206,7 0 2086,-8-8 0,7-64 0,2-17 0</inkml:trace>
  <inkml:trace contextRef="#ctx0" brushRef="#br0" timeOffset="29">30650 11734 7624,'23'0'0,"-5"2"0,3 3 0,-10 4 519,-6 7 1,2 7 735,-2 4 1,1 5-490,-6 5 439,0 4 1,1 7 0,3 0 1325,1 0-2075,8 0 1,-10-1 0,8-5 79,1-4-591,-4-12 1,6-3-1,-5-5-1503,0 4 1290,5-12 0,-12 12-710,3-12 780,-10-3 1,-4 1 197,-7-8 0,-50-22 0,-12-5 0</inkml:trace>
  <inkml:trace contextRef="#ctx0" brushRef="#br0" timeOffset="30">30522 12102 7619,'0'9'2826,"7"-2"1,2-7-1603,7 0 0,0 0 390,0 0 1,1-1-1178,5-5 1,3-3-427,7-7 1,0 6-978,0-1 0,0 0 360,0-5 606,0 0 0,35-21 0,10-6 0</inkml:trace>
  <inkml:trace contextRef="#ctx0" brushRef="#br0" timeOffset="31">31514 12262 7619,'0'11'3708,"0"0"1,2-8 536,3 3-2574,-3-5-3307,5-1-3223,-7 8 4859,0-7 0,-36-15 0,-8-13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701"/>
    </inkml:context>
    <inkml:brush xml:id="br0">
      <inkml:brushProperty name="height" value="0.053" units="cm"/>
      <inkml:brushProperty name="color" value="#FF0000"/>
    </inkml:brush>
  </inkml:definitions>
  <inkml:trace contextRef="#ctx0" brushRef="#br0">17109 9765 7804,'-1'-11'56,"-5"1"85,-3-1 1,-7-3 0,2 1 0,2 5 62,1 0 1,0 1-1,-5 4 1,0-3 170,0 3 0,0 1-304,0 2 0,0 0 118,0 0 1,0 0 0,0 0 103,0 0 0,6 0-251,-1 0 1,6 0-66,-6 0 0,6 7 1,-4 4-1,0 3-25,0 2 1,-2 2 140,-5 3 0,0 4 239,0 7-266,0 0 0,0 6 1,0 1-1,0 2 0,0 3 178,0 2 0,6 2-143,-1 0 0,7-7 0,-1-3 0,3-5-96,2-1 0,2 0-30,3 0 0,-1-1 1,7-3-1,1-3-207,2-2 1,2 0 137,0-1 0,0-3-8,0 8 0,0-8 71,0 3-9,0-4 0,6 3 1,-1 0-42,-1-1 105,-3-2 1,1-8 0,2-1-56,1-2 27,7-1 0,-10-6 0,5 0 19,0 0 1,2-2-26,7-3 1,-5-4 82,0-7 0,-8 0-69,3 0 1,3-2 4,1-4 1,-1 5-24,2-5 0,-8-1 3,3 2 0,-3-6-30,3 6 1,-10-6-16,4 6 1,-4-1 36,4 6 0,-5-5-3,0 0 0,-8-6 111,3 6 0,-4-2-64,-2 1 0,0 3 88,0-8 1,0 0-36,0-5 1,0 6 18,0-1 0,0-5-37,0-5 0,-2-1 19,-4 6 0,5-2-130,-5-3 0,-1 3 98,2-3 1,-6 8 121,6 3 0,-8 6-86,3-1 1,1 5 9,-2 5 0,0-1-21,-5 6 0,6-1 6,-1 2 0,0 3-60,-5-3 0,0 3 0,0 2-36,0 0 1,0-2 90,0-3-835,0 3 324,0-5 0,6 2-877,-1-1 97,8 1-284,-5 5 1502,8 0 0,8 29 0,0 6 0</inkml:trace>
  <inkml:trace contextRef="#ctx0" brushRef="#br0" timeOffset="1">13580 16145 7684,'-15'0'0,"1"0"0,4 0 448,0 0 0,5 0 0,-5 0 1762,-1 0-2048,4 0 0,0 1 0,7 4 259,0 5-388,7 3 1,-4 0 110,7-3-157,-7 3 1,11-9-1,-5 4 1,5 0-211,0 0 169,-5-4 1,4 2 0,-3-6 0,3-1-123,2-4 0,-2-4 0,-2-5 0,-1-3-156,2-3 1,-1 2 161,-1-6 1,2-1 168,-7-5 1,1 6 0,-3 1 0,2 1-54,-1 4 1,-3 7 89,-1 1 331,0 6-291,7 11 146,-5 9 1,4 14-1,-4 0 352,3-1-467,-4 1 0,12-5 0,-3-2 1,4-2-1,-1-3-61,-3-1 1,4-9-119,1-3 1,0-4 89,5-1 0,-4 0-34,-1 0 0,-3-6-15,2-4 0,-2-3-22,8-2 1,-4 2-84,-1 3 1,-5-3-148,0 3 1,-1-2-286,6 3 1,0-3 315,0 7 0,-5-5-1410,0 5 1662,0-6 0,17-24 0,5-13 0</inkml:trace>
  <inkml:trace contextRef="#ctx0" brushRef="#br0" timeOffset="2">14306 15685 7684,'-7'-14'0,"1"-1"844,-4 0 0,3 0-206,7 0 0,-5 5 541,0 1-599,0 5-258,5-9-99,0 12 0,0 2 122,0 14-233,0 0 1,0 14 0,0 1 259,0 8-271,0 5 0,-1 3 0,-3 3 1,-2 4-1,-1 1-97,1 0 1,-6 2-43,2 9-248,4-11 0,-6 8 1,6-12-718,-3-2 36,6-9 0,-3-4 1,6-11 966,0-4 0,19-50 0,6-12 0</inkml:trace>
  <inkml:trace contextRef="#ctx0" brushRef="#br0" timeOffset="3">14543 15996 7684,'-10'0'2980,"0"0"-2711,7 7 0,-4-4 0,7 7 0,0 2 80,0 1 0,0 2-206,0 0 0,2 1 1,1 2-1,2 2 14,-2-2 0,4 3-7,-2-1 1,1 0-15,-1-5 0,-3-1-138,3 1 0,-3 0-83,-2 0-7,0-7 0,0-3-144,0-10 170,0-3 1,0-7-1,0-1 1,0-2-1,0-4 23,0-1 0,0-2 73,0-4 0,0-1 0,0 2 0,0 2 75,0 1 0,1 7-319,4-2 0,-2 4 172,7 1-1080,-6 0 1,9 5 139,-3 0 184,3 7 1,3-2-1,2 10 798,2 5 0,33 49 0,-25-22 0,0-1 0</inkml:trace>
  <inkml:trace contextRef="#ctx0" brushRef="#br0" timeOffset="4">14898 16174 7684,'0'10'430,"0"0"830,0-7-376,0 10-779,7-11 1,1 3 48,7-10 1,0 2-136,-1-7 1,0 0-1,-3-5 1,-1 0 189,1 1 1,-2-1-29,1 0 1,-7 0-18,2 0 0,-4 1 1,-1-1 69,0 0 1,0 5-264,0 0 1,0 5 124,0-5 0,-1 7-102,-4-2 1,2 3 0,-7 2 86,-2 0 1,6 2 58,1 3 1,-2-2 112,2 7 1,0 2-85,5 7 0,0-2 1,0 3 0,0 1-174,0-1 0,0 5 106,0-6-314,7 1 1,-4-5-1,7 0-245,1-1 0,3 1-650,0 0 0,1-5 437,0 0 0,5-7-245,0 2 0,-1-3 381,-4-2 1,0 0 533,0 0 0,0-7 0,6-27 0,2-14 0</inkml:trace>
  <inkml:trace contextRef="#ctx0" brushRef="#br0" timeOffset="5">15283 15952 7684,'-6'8'454,"4"5"1,-6-6-196,3 3 0,3 3 495,-3-3 0,4 3-396,1 2 1,5 0-350,-1 0 1,8 1 111,-2 4 0,1-4-148,-1 4 0,3 1 90,-3-1-30,-3-7 0,6 0 1,-3-4-1,3-1-52,2-3 1,-5-4-119,0-1 1,-5-3-21,4-7 0,-4 0-33,5-9 1,-6-4 27,0-2 61,5-3 1,-8 3-1,4 1-132,-3-3 454,-2-1 1,0 5-1,0 4 115,0 2-216,0 2 1,0 0 7,0 1-31,0 5 0,0 4-67,0 10 0,0 5 9,0 10 0,5-2-52,0 7 1,1-2-12,-1 2 1,-1 2 8,5-2 0,-4-2 52,5 2 0,-5-7 4,5 2-35,0-4 1,5-3 9,0-3 0,-1-3 3,1-7 0,-5 0 112,0 0 1,0-8 159,5-7 0,-5-2-57,-1-7 1,0 4 76,0-5 1,3 1-66,-7-6 1,2 0-72,-3 1 1,3 4-713,3 0 1,-2 6-134,-3-6 1,-2 7-1560,7-2 888,0 4 1341,5 7 0,0 36 0,0 14 0</inkml:trace>
  <inkml:trace contextRef="#ctx0" brushRef="#br0" timeOffset="6">16083 15952 7667,'-15'0'0,"0"-2"0,0-3 523,7 4 1,-5-6-1,3 7 1,-1-1-1,-1-3 1841,2-1-2151,0 0 1,-4 5-142,-1 0 0,5 5 174,0 0 0,7 7 323,-2-2-415,-3 3 1,6 7 0,-3-1 0,3 1 0,2 0 159,0 0 1,0 1-155,0-1 1,2-9-1024,3 4 392,3-3 0,7 1-944,0-3 1152,0-4 1,-1-6 0,1 0-592,0 0 711,0-6 1,-5 2 0,-2-6 323,-1-1 9,4-2 1,-8-2-1,6 0 365,-3 0-418,6-6 1,-11 4 0,4-2 466,-3 2 7,4 2 0,-4 1-80,3-1 1,-3 5 394,-2 0-537,0 7 1,1-2-137,4 10 1,-3 3-150,3 7 1,-3 1 1,-2 4 0,0-2-187,0 7 84,6 0 0,-4-1 0,3-1-333,-4-1 105,6 4 1,-5-10 0,4 4-892,1-3 0,-4-3-1905,7 1 1533,0-6 359,5 4 0,-1-13 133,1 0 996,-7 0 0,6-53 0,-6-5 0</inkml:trace>
  <inkml:trace contextRef="#ctx0" brushRef="#br0" timeOffset="7">16438 15982 7663,'-6'14'887,"4"1"198,-3 0 1,4-5-224,1 0 1,0 0-381,0 5 1,0-1-285,0 1 0,0 0-57,0 0 1,0 1-100,0 4 0,0-4 63,0 4 1,0-3 196,0-3-393,0-5-258,0 4 268,0-11 1,0-2-264,0-10 0,0-10 168,0-5 1,0 2 25,0-2 1,0 1 132,0-6 1,1 5 185,4 1 1,-3 1-236,3-2 1,1 4 30,-1 6 0,5 0-1086,-5 0 1,7 0 112,-3 1 1008,5 5 0,53 16 0,14 9 0</inkml:trace>
  <inkml:trace contextRef="#ctx0" brushRef="#br0" timeOffset="8">16971 15996 7663,'-14'-8'0,"-1"-3"1465,0 6 0,5-2 0,0 4 968,-1-2-1749,-2 0-328,4 5 1,-4 0 0,5 2-1,0 3 1,-4 8-304,7 7 1,-5 4-1,5-2 1,2 1-86,2 3 1,-1 0 33,-3-1 0,3 1-1026,-3-6 737,4 6 0,6-14 1,1 3-1,2-4 1,4-2-986,1-5 0,2-8-614,0-6 1511,0-10 0,-1-3 0,0-7 0,-3 1 1,-1-1-530,1 0 1,-2-4 781,1-1 0,-2-4 212,2 4 1,1-4-198,-6 4 190,0 1 0,-3 4 0,1 2 938,2 3-661,0 4 0,-5 6 205,0 0 0,0 9 309,0 6 0,0 6-238,0 9 1,0 6-275,0 4 1,0 3-173,0 2-195,0-1 1,0 3-1,0 1-431,0 1 218,6 1 1,-4-11 0,3-1-2162,-3-1 2379,4 4 0,16-16 0,9 3 0</inkml:trace>
  <inkml:trace contextRef="#ctx0" brushRef="#br0" timeOffset="9">17445 15774 7648,'-8'7'0,"-5"-4"734,3 7 1,-1-5 2302,1 5-2045,-4-7 0,6 9 1,-5-6 1488,3 2-1910,-3-4 1,5 9-226,-7-3 1,0 3 0,0 2-277,1 0 1,4-2-481,0-3 15,7 3-55,-4-5 0,7 2 0,2-2 1,3-1-624,4-4 1,0-1 670,1-2 1,-1 5 209,6 0 0,0-1 247,0-4-78,0 7 1,-1-4 0,1 7 51,0 2-55,0-6 0,0 7 1,-2-3-57,-3 4 220,-4 0 1,-1 1-1,0 0 184,-2 0-992,-1 6 0,-2-4 0,0 4-167,0 0 837,-6-4 0,-69 17 0,27-18 0,-1 0 0</inkml:trace>
  <inkml:trace contextRef="#ctx0" brushRef="#br0" timeOffset="10">25624 11990 7698,'-16'0'43,"0"0"148,0 0 0,7-1 1,4-5-1,3-6 642,2-8-755,7 2 1,2-12 0,7 3-1,0-5 1,0-5 0,0-4 0,2-2 274,3 1 0,-3 6-254,3-1 1,-8 10-116,-3 6 66,1 3 1,0 4 0,-2 5 0,0 11 182,-1 12 1,-2 9-88,4 9 1,1 9 48,5 7 0,0 7 0,0 9 0,0 0 72,0 0 1,0-5-140,0 0 1,0-6-176,0 6 1,0-8 0,0 3-1,0-6-234,0-6 1,-7-4-215,-4-12 0,3 3 49,-3-8 22,0 1 1,-5-6-1,-2-2 1,-1-2-482,-2-1 0,-8-8 457,2 3 0,-5-4-323,-5-2 771,3 0 0,-18-20 0,-8-10 0,1-1 0,-1 0 0</inkml:trace>
  <inkml:trace contextRef="#ctx0" brushRef="#br0" timeOffset="11">25704 12407 7700,'0'10'1395,"0"1"-814,0-8 1,7 5-18,4-8 0,10 0-280,6 0 0,3 0-120,2 0 0,5-6-92,1 1 0,5-8-168,-6 3 1,7-3 203,-1 3-809,3-5 1,-5 8 0,-2-5 700,0 1 0,24-35 0,-26 16 0,0-1 0</inkml:trace>
  <inkml:trace contextRef="#ctx0" brushRef="#br0" timeOffset="12">26744 11894 7703,'-16'0'400,"0"-2"50,0-3 0,0 2 574,0-8-766,0 7 0,6-10 0,-1 5 1,0-1-1,1-1 112,-1-2 0,2 5-416,-2-3 0,-1 6-19,7-6 0,-8 7 0,3-1-37,-5 3 0,5 9 0,-1 4 0,7 3 86,-1 2 0,3 0 0,2 0 0,0 0-139,0 0 0,9-5 97,7 0 1,2-6-2,9 6 1,-1-6-1,6 4 1,0-2-151,0-4 1,2 5 160,4-3 0,-6 6 58,0-6 1,-2 7 0,-9-3-1,-1 2 184,-3 0 0,-6 1 364,0 9 0,-8-3-117,3 4 1,-12 2 30,-4 3 1,-6-2-209,-6 2 1,3-8-93,-8 3 0,8-5-155,-3-1 0,-1-1-323,2-5 1,-1-3-753,6-7 0,6 0 487,-1 0 0,2-8-704,-1-8 1,2-8 1274,8-8 0,8-35 0,0-10 0</inkml:trace>
  <inkml:trace contextRef="#ctx0" brushRef="#br0" timeOffset="13">27081 11350 7703,'0'11'0,"0"-1"0,0 6 613,0 6 1,0 6-346,0-1 0,1 5 643,5 5 1,1 4-21,3 7-637,12-7 1,-13 5 0,8-5 226,-4 0-564,-2-2 1,5-7 0,0-2-1,-2-1 1,-2-4-540,-1-2 0,-8-2-420,3-5 0,-4-5-98,-2 0 429,0-1 1,0 1 710,0 0 0,-29-15 0,-6 2 0</inkml:trace>
  <inkml:trace contextRef="#ctx0" brushRef="#br0" timeOffset="14">26920 11926 7957,'16'0'682,"0"0"1,8 0-499,2 0 0,6-2-921,6-3 1,-3-4 80,8-7 656,0 0 0,0-4 0,4-4 0,4-2 0,0 0 0</inkml:trace>
  <inkml:trace contextRef="#ctx0" brushRef="#br0" timeOffset="15">27561 11686 7703,'-11'5'764,"0"1"-422,1 6 0,-1-5-233,0 4 0,6 3 0,-4-3 0,2 3 46,3 2 1,3 2 39,1 3 0,-6 2-74,1 4 1,0 2-1,6-6 1,3 0-43,1 0 0,6-2-70,-6-5 1,8-7-191,-3-3 0,6-5 0,4-2 1,1-5-111,-1-4 1,-2-6-301,-2-6 0,0-3 302,0-7 0,0 6 0,0-1 0,0-2-115,0-1 1,-6-2 495,1 0 1,-2 7-265,2 4 958,-4 3 1,-2 2-178,0 0 1,1 9 0,-6 7 171,0 9 1,0 10-533,0 3 1,5 6-195,0-1 0,3-2-18,-3 2 1,-2-3-244,8 3 1,-6 2-86,6-8 1,-2 6-388,2-6 1,3 0-300,-3-5 0,-3 0 11,3 0 966,0-7 0,5-30 0,0-15 0</inkml:trace>
  <inkml:trace contextRef="#ctx0" brushRef="#br0" timeOffset="16">28153 11142 7693,'-14'16'312,"3"0"0,-1 0 301,6 0 0,1 7 216,5 4 0,0 3-460,0 2 0,7 7-431,4 4 0,-2-2 62,1 1 0,1-6-947,5 1 611,0-3 1,-5-7-1,-1-1-132,3 3 1,-4-6 0,-1-2 0,0-3 467,-5-2 0,-8-21 0,-4-6 0</inkml:trace>
  <inkml:trace contextRef="#ctx0" brushRef="#br0" timeOffset="17">28089 11590 7690,'-9'7'0,"-3"-3"376,6 6 0,1-4 173,5 4 0,2-6 0,3 1 1,6-3 671,3-2 1,9-7-1377,4-4 0,3-3-264,2-2 0,0-5 0,0-1 0,2 1 419,3-2 0,25-38 0,-24 23 0,-1 0 0</inkml:trace>
  <inkml:trace contextRef="#ctx0" brushRef="#br0" timeOffset="18">28505 11526 7683,'0'16'475,"0"0"0,0-5-266,0-1 0,2-6 97,3 1 1,4-3 0,7-2 0,0-2 271,0-3 1,5-4-611,1-7 60,6 0 0,-5-7 0,6-2 0,-3-2 0,1 1 73,-2-3 0,0-1 15,-4-2 0,-8 2 1,1 3-1,-5 4 4,-6 0 1,-1 10-153,-2-3 1,-2 6 24,-3-1 0,-6 4 0,-8 7 1,-4 0-560,-2 0 1,0 7 315,-2 4 0,-1 5-20,6 5 0,-4 4 0,4 9 0,3 1 108,1 3 0,2 6 131,0-1 1,7 8 39,4 3 1,3 4-1,6-4 1,4-4 87,8-6 0,11 1-288,0-8 1,3-5-607,2-5 451,7-8 1,-5-1 345,3-7 0,33-22 0,6 0 0</inkml:trace>
  <inkml:trace contextRef="#ctx0" brushRef="#br0" timeOffset="19">26856 12919 7664,'2'-9'-1808,"4"4"1815,2 3 0,8 2 0,0 0-7,0 0 0,0 0 0,22 7 0,5 2 0</inkml:trace>
  <inkml:trace contextRef="#ctx0" brushRef="#br0" timeOffset="20">27241 12823 7664,'-16'0'271,"-2"0"0,-2 0 0,-1-2 364,1-3 0,3 3 570,1-3-901,0-4 1,0 5 0,0-5 0,0 2 0,0 2 51,0-2 1,0 5 0,0-4-1,0 5-74,0 1 0,-1 0-162,1 0 1,-1 0 0,-3 0-1,-1 0 118,1 0 0,-3 7-81,2 3 1,-2 3-154,1-2 1,6 3 0,-1-3 0,4 3-196,1 2 1,3-6 108,-2 1-33,8-7 1,-3 3 0,12-7 10,4 0 0,4 0-142,2 0 1,0 0-75,0 0 1,0 0-1,0 0 1,0 0 67,0 0 0,-5 0 269,0 0 0,-6 2-74,6 3 79,-8 4 0,4 7 1,-7 0 142,0 0-61,0 7 0,0 2 0,-1 7-55,-5 0 182,-3 0 1,-7 9-1,0 5 168,0 6-327,0 8 0,-5-8 0,2 6-7,4 3-48,-1 1 1,15 2 0,-5-2-42,4-3 0,2-4 13,0-7 0,9 0 16,7 0 0,2-7-8,9-3 0,-2-10 2,1-1 1,5-2-4,-5 1 0,4-3-3,2-7 0,1-5 81,-1 0 0,-4-8-53,4 3 1,-9 1-425,9-2 1,-5 0-305,-1-5 0,5 0-574,-5 0 0,5 0 1281,1 0 0,7-21 0,2-6 0</inkml:trace>
  <inkml:trace contextRef="#ctx0" brushRef="#br0" timeOffset="21">27561 13127 7664,'-16'7'776,"5"-3"0,0 4 683,-1 0-1347,5-3 1,1-7 0,12-5 0,4-7 0,5-8 108,1-2 0,0-5-278,0-8 1,5 3 0,0-5-1,-1 1-72,-2 1 1,-2 0-296,0 5 0,0 5 227,0 0 0,-6 8 84,1-3 0,0 14 378,5 8 0,-6 8 99,1 14 0,-6 10 1,4 11-1,0 3 201,0 2 1,0 5-198,2 0 1,3 1-139,-3-6 0,3 2 1,0 1-1,-2 1-176,-1-6 1,-2 0-425,2-8 1,-2 4-69,-4-4 0,-3-3-344,3-8 0,-3 1 150,-2-6 1,0 4-354,0-4 0,-2-1 314,-3-5 671,3 0 0,-41-14 0,-1-4 0</inkml:trace>
  <inkml:trace contextRef="#ctx0" brushRef="#br0" timeOffset="22">27625 13687 7661,'0'16'1264,"0"-5"-980,0 0 1,7-8 652,3 2 1,10-3-275,1-2 1,10-2-102,1-3 0,7-4-406,9-7 0,0-5-515,0 0 401,0-8 0,3 9 0,-1-4-153,-4 0 1,-8 3 0,-1 5 0,-1 0 110,1 0 0,-3-14 0,5-4 0</inkml:trace>
  <inkml:trace contextRef="#ctx0" brushRef="#br0" timeOffset="23">28169 12487 7649,'-14'-2'4043,"3"-4"-3733,4 5 0,9-6-164,3 7-66,4 0 1,12 0 0,1 0 0,-1 0 0,0-2 323,1-4-421,6 5 0,-8-8 0,4 5 0,0-1 0,-3 0-35,2-3 1,-5 7-12,3-5 0,-3 3 0,-2-1 1,0-1-51,0 1 0,-5 3 82,-1 1 32,1 0 1,3 7 0,-1 3 98,-3 5 0,-4 6 102,4 0 1,-6 8-35,1-3-100,4 5 1,-2 1 0,6 0 0,-3 0 0,3 1 13,1 5 1,2-4-102,0 3 0,5-1 0,3-1 0,-1 2-37,0-1 1,0-2-65,-2-2 0,-3 0 76,3 0 1,2 0-17,-1 0 1,-1-5-33,-5-1 0,0 1 49,0 5-34,-7 0 1,5-7 0,-3-2-138,3 0 205,-5-5 1,3 5-1,-4-7-53,1 0 0,-6 0-1,2 0 0,3 0 61,-3 0 116,0 0 1,-5 0 464,0 0 0,-2 2-252,-3 3 1,-4-3 230,-7 3 1,5-1-44,1 1 0,-6-1 32,-6 7 1,-4-6-135,4 6 1,-6-6 34,1 6 0,-5-3-55,-5 3-499,3 3 0,-10-12 0,6 4-132,3-5 1,1-1 251,2 0 0,7-1-1097,4-5 1,5-1-1550,5-4 2632,4-3 0,21-37 0,4-19 0</inkml:trace>
  <inkml:trace contextRef="#ctx0" brushRef="#br0" timeOffset="24">25912 15336 7632,'-10'9'31,"1"5"0,1 6 0,3-1 393,-2-1 1,5-2 0,-1 0 450,6 0 1,6 0-642,7 0 0,0 2 1,0 1-1,0 3 113,0-3 1,0 5-190,0-3 0,0 7-79,0-1 0,-2-4 16,-3-2 1,2 3-176,-8-3 0,6 0 61,-6-5-1127,0-7 590,-5-2 1,0-10 271,0-8 0,0-1 74,0-15 1,-5 0-1,-2-5 1,0 0-196,0 0 1,-4 0 120,6 0 0,-6 0-24,6 0 402,-1 0 1,6 0 0,0 0 536,0 0-512,0 0 1,2 0 0,3 2 427,6 3-459,3-3 0,2 10 1,2-5-6,3 2-150,-3 2 0,7 7 0,-5 1-1232,1 3 1299,0 6 0,10 11 0,2 11 0</inkml:trace>
  <inkml:trace contextRef="#ctx0" brushRef="#br0" timeOffset="25">26408 15480 7632,'-1'11'222,"-5"-1"0,3-4 882,-8 4-57,7-6-821,-3 3 411,7-7 94,0 0-423,7 0-152,-5 0 0,7 0 1,-4 0 40,6 0-317,3 0 1,2 0-25,0 0 0,0-7 1,0-4-1,0-3-159,0-2 1,-3 0 220,3 0 0,-9-5 102,9-1 0,-5-1 0,1 4 0,-3-4 38,-2-2 0,-2 5 217,-5-1-172,0 3 0,0 2-191,0 0 92,0 7 1,-7 0 0,-3 6-261,-5-3 217,6 1 0,-5 5 1,5 2 27,0 3 85,-5 4 1,7 7 0,-5 0 86,1 0 1,6 0-8,-6 0 1,7 5-11,-1 1 0,3 1 39,2-2 0,0 2-114,0 4 1,6 1-168,-1-6 1,7 1-67,-1-2 1,3-3-386,2 3 1,6-5-384,-1-5 0,2 2 385,-1-8 1,-5 0-126,5-5 0,1 0 27,-2 0 645,0-7 0,10-45 0,2-17 0</inkml:trace>
  <inkml:trace contextRef="#ctx0" brushRef="#br0" timeOffset="26">26904 15192 7632,'-10'18'817,"-1"3"1,8-3-269,-3 3-362,4-3 59,2-2 1,2 5-19,4 1 0,-3-3 1,8-6-1,1-4-103,2-2-190,2 5 1,0-10 28,1 3 0,-1-3 0,0-2-157,0 0 0,-2-7 62,-4-4 1,5 1 116,-5-6 1,-1 3 0,0-8 0,-2 1-15,-3-1 1,-1 1 38,3-6 0,-5 1-333,5-2 196,-4 4 0,-2 7 1,0 0-1,0 0 56,0 0 1,0 5 418,0 1-241,0 6 1,0 4 173,0 11 0,0 3-89,0 2 0,0 5-35,0 1 0,5 4 18,0-4 0,6 1-65,-6-2 0,8-3 32,-3 3-76,5-3 1,1-4-19,0-3 0,0-4 74,0-7 0,0 0 23,0 0 0,0-2-175,0-3 1,0 0 77,0-11 1,0 3-232,0-8 0,-2-2 76,-3 1 0,3-4-944,-4 4 0,5-4 1050,1 4 0,14-28 0,4-1 0</inkml:trace>
  <inkml:trace contextRef="#ctx0" brushRef="#br0" timeOffset="27">27769 15096 9778,'-9'-11'1218,"4"1"1,3 4-596,2-4-625,-7-1 0,0-5 1,-6 2-1,2 1 22,-1 3 1,3 6 24,-2-1 0,1 3 69,-6 2 1,5 0-14,0 0 1,2 7-28,-1 4 0,-3 8-2,8 3-87,0 6 1,5-8 0,0 4 0,0 1 0,0-1-293,0-1 0,5-2-530,0-5 0,8-2 354,-3-3 1,3-2 0,-1-6 0,-1 3-702,2-3 1150,1-8 0,0-4-63,-3-7 1,1 0 71,-7 0 133,8 0 0,-11-2 0,5-1 244,0-3-189,-5 1 0,5 3 1,-5-1 307,3-3-137,-3 1 1,7 7-1,-6 1 250,2 3 8,1 6 1,-4-3-163,3 7 1,-2 2-197,8 3 0,-7 0-92,1 11 0,2-3 55,-2 8 1,6 2-288,-6-1 0,6 4-93,-6-4 0,3 4-261,-3-4 1,-2 1-29,8-2 0,-7-8-393,1 3 1,2-4-685,-2 4 1549,1-7 0,1-16 0,2-11 0</inkml:trace>
  <inkml:trace contextRef="#ctx0" brushRef="#br0" timeOffset="28">28105 15144 7620,'0'16'1981,"0"0"-1352,0 0 381,0 0-197,0-7-771,0-2 1,0-9 83,0-3 26,0-4 0,0-12-14,0-1 1,0 1 64,0 5 0,0 0 326,0 0-423,0 0 1,0-5-1,2-1 1,1 3 0,3 1 198,-3 2 0,4 0-281,-1 0 0,1 0-591,-2 0 0,2 0 0,6 2 1,-3 1 566,3 2 0,51 22 0,14 0 0</inkml:trace>
  <inkml:trace contextRef="#ctx0" brushRef="#br0" timeOffset="29">28521 14952 7620,'-11'-9'1022,"1"4"1,4 3-132,-4 2 0,4-5 1053,-4-1-1225,6 1 1,-10 5 135,3 0 0,4 7-460,2 4 0,3 3-214,2 2 1,-5 2 0,-1 1 0,3 3-24,1-3 0,4 4-261,3-1 1,-1-1-618,6-5 399,-6 0 0,10-2 1,-3-1-1,3-4 1,2-2-1201,0-4 0,-5-1 542,-1-2 0,1 0-329,5 0 0,-5-7 1308,-1-4 0,0-34 0,-2-17 0,5-3 0,-1-1 0</inkml:trace>
  <inkml:trace contextRef="#ctx0" brushRef="#br0" timeOffset="30">28649 14584 7620,'-11'5'1996,"1"0"0,6 8-719,-1-3 0,3 6-312,2 6 0,0 3-558,0 7 0,0 5 126,0 0-528,7 8 0,2-11 1,7 5-1,0-4 0,0-1-1412,0-4 0,4-8 95,-4-1 1,3-3-1937,-8-2 3248,3-7 0,-5-23 0,-2-13 0</inkml:trace>
  <inkml:trace contextRef="#ctx0" brushRef="#br0" timeOffset="31">28889 15304 7612,'0'-11'638,"0"1"118,0-3-475,0 6 1,2-7-1,1 3 1,5-3 327,0-2 1,-2 0-317,4 0-166,-6 7 0,3-5 1,-5 3-1,1-3 27,3-2 1,4 0-92,-4 0 0,1 5-217,-2 1 1,-3-1-53,3-5 468,4 0-92,-7 7 0,7 4 116,-4 10 0,-3 6 88,3 10 1,2-1 54,-1 6-291,-1 1 1,0 10 0,3 1-1,-1-3 1,2 1-331,0 1 0,-1-5-357,3 0 0,2 0 428,-8-5 0,6-4-996,-6-2 1,2-3 41,-2-2 1075,-3-7 0,-9-23 0,-11-13 0</inkml:trace>
  <inkml:trace contextRef="#ctx0" brushRef="#br0" timeOffset="32">28953 15512 8458,'7'9'1931,"-3"3"-111,6-6 0,-4 4-275,4-4-1166,1-1 1,10-5 0,3 0 1224,1 0-1286,-6 0 1,10-5-1,-6-2 515,2-2-1085,1 5 0,-1-10 0,-2 5-618,0 0-2921,-5-5 3791,5 5 0,-7-28 0,0-6 0</inkml:trace>
  <inkml:trace contextRef="#ctx0" brushRef="#br0" timeOffset="33">29785 14632 7595,'0'9'2112,"0"-2"1,8-7-1888,2 0 0,4 0 0,4-2 0,2-3-167,1-6 0,2 2 233,-1-2-418,2 1 0,3-1 1,-2 0-1,-2 1 1,-3-1-1125,-3 0 1,-1 8-1,0-3 1251,0 5 0,-28 22 0,-8 6 0</inkml:trace>
  <inkml:trace contextRef="#ctx0" brushRef="#br0" timeOffset="34">29993 14792 7599,'0'10'0,"0"1"1752,0-7-877,0 3-778,0-7 1,2 0 0,5 0 0,8 0-98,4 0 0,29-26 0,11-12 0,2-2 0,1 0 0</inkml:trace>
  <inkml:trace contextRef="#ctx0" brushRef="#br0" timeOffset="35">30554 14328 10214,'10'-2'809,"1"-4"0,0-4-410,-2-4 1,5-3-1,-4 0 1,6-3-197,6-1 0,-4-8-309,3 3 1,2-5 0,-2 1 0,-1 2-94,-2 1 0,-2 7-229,0-1 0,-6 9 148,1 1 0,-2 9 0,3 2-79,-1 9 0,-6 12 187,6 6 1,-6 5 110,6 6 1,-6 2 0,6 8 0,2 2-84,1 4 1,-4-3 116,1 8 1,0-6-148,5 6 0,0-6 0,-2 4 1,-2-2-317,-1-3 1,-7-9 489,1-6 0,-10 4 0,-4 0 0</inkml:trace>
  <inkml:trace contextRef="#ctx0" brushRef="#br0" timeOffset="36">30794 14856 12102,'21'0'1752,"0"0"0,10-7-964,1-4 0,7 2-492,9-2 0,0 6 1,2-4-1,1 2 51,3 4 0,-3 1-343,-8 2 0,1 0-1428,-6 0 1023,-8 7 0,-2 0 0,-6 5 0,-3-1 401,-1 2 0,-16 15 0,-4 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738"/>
    </inkml:context>
    <inkml:brush xml:id="br0">
      <inkml:brushProperty name="height" value="0.053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3165BB"/>
    </inkml:brush>
  </inkml:definitions>
  <inkml:trace contextRef="#ctx0" brushRef="#br0">14084 11670 7707,'-8'-9'2166,"0"2"-452,8 7-405,0-7-1067,0 5 1,6-3 0,1 8 0,0 5 117,0 0 0,4-2-242,-6 4 0,6 1 0,-4 5 0,0 0 69,0 0 1,0 7-230,-1 4 1,-3-2 23,8 2 1,-8 1 0,4 8 0,-1 1 62,-1-1 0,0 3-123,-5-2 1,6 2 108,-1-2 0,2-5 0,-3 2 1,3-5 62,2-1 0,-4-5-25,6-1 0,0-5-80,5-1 56,0-7 0,-6 4 0,3-6-125,4 2 19,-1-6 0,8 4 1,-7-7-7,5 0 41,3 0 0,1 0 1,1 0-107,1 0 99,10 0 0,-3 0 1,8 0-90,1 0 58,3 0 0,6-7 1,0-3-62,-1-5-15,5-1 1,-2 2 0,4 2-21,-6 1 1,-3 0 24,-2-5 1,-6 2 66,1 4 0,-7-3-9,1 8 0,-3-6 60,-2 6 0,-5-1 140,-1 6 1,-4 0 69,4 0 1,-6 0-69,1 0 1,-3 6 31,-2-1 1,0 8 69,0-3 99,0-3 70,0 8 360,0-7-493,0 1 1,-5-2 353,-1-7 154,-6 0-439,3 0 1,-2-7-205,1-3 1,-1-5 5,-5-1 1,5-7-112,1-3 1,-1-1 3,-5-5 0,2 3-108,3-8 1,-3-4 108,3-1 1,-3-5-38,-2-1 1,0 7-66,0 4 1,-2 3 68,-3 2 1,3 5-68,-3 1 0,1 12-162,-1-2 1,1 10-377,-6 1 0,4 10-288,-4 6 1,4 5-2050,-4 5 2947,-1 4 0,-3 16 0,-2 7 0,-1 4 0,0-1 0</inkml:trace>
  <inkml:trace contextRef="#ctx0" brushRef="#br0" timeOffset="1">13716 13191 7755,'-9'-2'2400,"4"-3"-2189,3 3 0,1-5 0,-3 5 742,-1-3-732,-1 3 0,1-7 83,0 4-223,-8 3 1,10-5 0,-8 7-77,-1 0 1,-3 0 62,-1 0 1,2 7-12,3 4 1,-3 3 0,5 4 0,-1 1 49,-1 3 1,7 1-148,-1-2 1,3-3-5,2 3 0,0-3 0,0-2 0,2-2-369,3-3 1,4-4-19,7-7 0,0 0 210,0 0 1,0-2 0,0-3 0,-1-6-118,-5-3 0,4 2 207,-3-4 1,-2 3 88,2-8 0,-6 3-69,6 2 0,-8 0 613,3 0-304,2 7 0,-4-3 435,7 6 1,-6 1-161,6 5 0,-6 0 10,6 0 1,-6 7-172,6 4 1,-6 3-63,6 2 1,-2 2-159,1 3 1,3-1-244,-8 6 86,7-6 1,-4 5-1,4-7-6,-1-2 0,-6 3-571,6-8 0,-6 1-83,6-1-1630,-8-4 1180,12-7 1175,-7-7 0,-6-45 0,-4-17 0</inkml:trace>
  <inkml:trace contextRef="#ctx0" brushRef="#br0" timeOffset="2">13988 12823 7681,'-8'16'0,"0"-4"429,8 4 0,0-2 585,0 13 1,2 0-110,4 5 0,2 0-422,8 0 1,0 5-523,0 1 0,0 1 78,0-2 0,0-3-541,0 3 1,0-8-125,0-3 0,0-1-437,0 2 0,-5-4 1063,0-7 0,-1-14 0,6-4 0</inkml:trace>
  <inkml:trace contextRef="#ctx0" brushRef="#br0" timeOffset="3">14164 13111 7681,'-16'0'2223,"0"0"-2023,8 0 946,0 0-1056,8 0 1,8-2 0,2-1-807,4-3 609,10-6 1,-7 8-1,6-5 62,1 2 0,-7 0 0,5 4 0,-4-3 5,-2 3 0,-6 1 887,1 2-667,0 7 0,-3 2 629,-2 7 1,-4 2 436,-2 3-934,0-3 0,0 7 0,0-6 271,0 3-624,-8 6 1,5-8-1,-6 5-97,2-2 170,-6-2 1,10-5 0,-6 0-1377,2 0 425,2-7 1,5 0-2545,0-4 2580,0-3 883,0 5 0,14-35 0,4-8 0</inkml:trace>
  <inkml:trace contextRef="#ctx0" brushRef="#br0" timeOffset="4">14517 13063 7681,'-11'16'0,"0"0"0,8 2 692,-3 3 1,-1-1-101,2 6 1,0 1 148,5 5 1,1 0-467,5 0 0,-3 0-344,8 0 1,0-7 253,5-4-414,0-3 0,0-2 0,0-2 0,0-3 0,0-6-108,0-3 1,-6-2 542,1 0 0,-6-7-20,6-4 0,-7-3 0,1-4 0,-2-3 402,3-6 0,-4 2 225,3-1 1,-3-1-361,-2-5 0,-2 2 175,-3 3-794,3-3 0,-7 12 1,5-3-422,-1 3 167,-7 2 1,10 0 0,-5 2-1109,0 3-685,5-3 94,-12 12 2119,12-5 0,-5 35 0,7 8 0</inkml:trace>
  <inkml:trace contextRef="#ctx0" brushRef="#br0" timeOffset="5">14757 13047 8662,'-9'11'3310,"3"-1"-2988,5 1 1,1 10-189,0 1 1,7 1-104,3-2-17,-2-3 0,6 10 0,-4-5 73,5 2-154,1-5 1,0 3 0,-2-7-250,-3 0-2,3-7 1,-5 0-424,7-4 567,0-3 1,-6 3 0,-1-10 0,-2-6 0,-1-3-96,1-2 1,-5-2 190,3-3 1,-3 1-21,-2-6 1,2 4 122,3-4 0,-3 6-92,3-1 0,-3 3 421,-2 2 1,2 5 506,3 1 541,-3 6-776,5-3 1,-2 14-193,0 4 1,6 5-362,-6 5 0,6 2 19,-6 4 1,6 3-47,-6-3 0,8 1 70,-2-1-705,-4 3 0,5-12 1,-5 3-1177,2-3 410,2-2 1,5-7 1354,0-4 0,0-39 0,0-10 0</inkml:trace>
  <inkml:trace contextRef="#ctx0" brushRef="#br0" timeOffset="6">15221 12759 10517,'0'17'1819,"0"5"1,7 3-1511,4 7 1,3 2-204,2 3 1,-6-3-434,1 3 1,0 2 263,5-1 0,0-1-1429,0-5 0,-2 0 1492,-3 0 0,-4 7 0,-7 2 0</inkml:trace>
  <inkml:trace contextRef="#ctx0" brushRef="#br0" timeOffset="7">15157 13047 7659,'-7'9'2681,"5"-2"1,2-7-1921,11 0 1,5-5-640,5-1 1,2-6 0,5 1 0,-1-3-648,2-2 0,-1 2-1770,-1 3 2295,3-3 0,-5 19 0,7-3 0</inkml:trace>
  <inkml:trace contextRef="#ctx0" brushRef="#br0" timeOffset="8">14309 13751 7659,'-8'-16'745,"7"6"0,-6 1 2118,-1 2-2388,7 1 1,-6 8 0,7 5 0,0 7 0,1 8 0,3 4 389,1 8 0,6 0-673,-6 9 0,2-6 0,-3 6 0,1 3 185,-1 5 1,-2-2-392,-2-1 1,1 0-158,5-6 0,-5-3 0,5-1 0,-4-6-1355,-2-6 0,0-2-2075,0-8 3601,0-8 0,-15-50 0,-2-20 0</inkml:trace>
  <inkml:trace contextRef="#ctx0" brushRef="#br0" timeOffset="9">14100 14119 7659,'-10'8'1276,"-1"2"1768,8-3-2535,-5 8 1,10-14 0,4 5 0,4-6-520,4-6 0,4-3-92,4-7 1,-3 0-2168,8 0 1698,-8 0 1,10 0 0,-8 0 0,1 2 570,1 3 0,30 11 0,15 9 0</inkml:trace>
  <inkml:trace contextRef="#ctx0" brushRef="#br0" timeOffset="10">14581 14135 7659,'-9'16'0,"3"0"0,-1 6 0,2-1 0,0 2 571,5-1 0,0-3 1,0 6-1,0-2 537,0-3 0,1-1-808,5 3 0,1-10-524,3 4 199,5-11 0,-1 3 0,7-8 0,-1 0 0,-2-2-129,-2-4 1,0-2-140,0-8 175,0 0 1,-2-2 0,-2-2 0,-3-3 0,-2-2 267,-3-3 0,-2 3 572,-2-2 0,0 6 1,0-4-1,-2 2-465,-3 3 0,-3 2-751,-2 2 1,-4 0-51,3 0 0,-9 7-684,-1 4 1,0-2-523,5 2 1750,0-1 0,-8 49 0,0 10 0</inkml:trace>
  <inkml:trace contextRef="#ctx0" brushRef="#br0" timeOffset="11">15077 14183 7659,'-16'-5'2102,"0"-2"-1011,0-2 0,0 4-385,0-6-412,7 8 1,-5-5 0,3 8 80,-3 0-304,-2 0 1,7 2-1,2 4 1,1 4-1,1 4 175,1 2 1,3 6-297,1-1 1,1 0-121,5-5 1,-3 0 0,8 1-269,1-1 0,3 0-103,1 0 1,0-8 93,0-2 0,0-4 0,0-4 0,0-2-170,0-1 0,-2-8 326,-3 3 1,3-10-1,-3-1 197,-4-1 1,5 5 0,-5-3 197,2-1 0,-5-1 0,1 6 0,-1 0 624,1 0 514,-3 0-520,5 8 0,-7 0 0,0 12 23,0 7-463,7-1 0,-5 21 1,3-3 93,-3 8 1,0-1-125,3 8 0,-3 0 0,3 5 1,-3 0 104,-2 0 1,0 1-15,0 5 0,-7-4-95,-4 3 0,-3-3-304,-2-2 0,0-4-382,0-6 1,2-3-517,3-13 0,-3-6 316,3-6 1,-1-8-1130,1-2 1767,4-14 0,0-54 0,-2-17 0</inkml:trace>
  <inkml:trace contextRef="#ctx0" brushRef="#br0" timeOffset="12">15381 14231 7647,'7'9'4051,"-5"-2"-3411,12 1 0,-10-7-35,6 5-518,-6-5 0,10-2 0,-5-5-178,0-4 1,-2 1 99,-7-2 1,5 0-174,1-5 1,-1 6 175,-5-1 1,0 0 193,0-5 0,-5 6 1,-3 1 251,0 2 0,2-4 69,-4 6 0,4-1-245,-4 6 0,6 2 0,-3 2 1,2 3 76,-1 2 1,1 3-169,5 10 0,-5-5-64,-1 5 1,1 3-109,5 1 1,2-1 56,3 2 1,-1-6-193,6 6-19,1 0 1,5-3 0,-2-2-258,-3-4 192,3-2 0,0-2 0,8-2-545,-3-1 0,-1-8-318,-2 3 1,0-11 583,0-6 0,0-3 147,0-2 0,0-8-141,0-2 0,-5-4 473,-1-2 0,-13-57 0,2 37 0,0 0 0</inkml:trace>
  <inkml:trace contextRef="#ctx0" brushRef="#br0" timeOffset="13">15685 13751 7647,'-9'16'1923,"4"0"1,3 2-1100,2 3 0,0-1 434,0 7 0,0 1-840,0 9 0,7-1-236,4 7 1,-2-2-201,1 1 0,1-1 55,5-3-546,0-5 1,-5 5 0,-2-12 0,-1-2 0,0-3-2014,-1 0 0,-2-5 2522,-5-5 0,-21-29 0,-6-1 0</inkml:trace>
  <inkml:trace contextRef="#ctx0" brushRef="#br0" timeOffset="14">15541 14135 11083,'0'9'4242,"2"-2"-3543,3-7 0,6-1-369,10-5 0,-1-3-785,6-7 0,-4 0 1,3 0-1,-1 0 455,1 0 0,45-28 0,-28 18 0,1 0 0</inkml:trace>
  <inkml:trace contextRef="#ctx0" brushRef="#br0" timeOffset="15">16133 13783 7642,'-7'23'0,"5"-3"0,-3 7 539,3-1 0,2 6 0,0 2 0,2 2 0,3 1 5772,6-1-5721,3 5 0,7-2 1,1 3-1,-3-4 1,-1-5-736,-2-1 1,0 1-219,0-1 1,-2-6-1,-3-1 1,-4-2-509,0-3 0,-5-2-72,3-2-2041,-3 0 2984,-9-7 0,-30-9 0,-15-9 0</inkml:trace>
  <inkml:trace contextRef="#ctx0" brushRef="#br0" timeOffset="16">15989 14247 9207,'-9'16'4004,"2"-7"0,9-2-3445,3-7 0,4 0-67,7 0 0,7-1-520,4-5-221,-4-3 0,7-7 1,-5 0-1,2 0 0,-2 0-354,-2 0 0,3 0 603,-4 0 0,5-16 0,3-8 0,0-4 0,0 0 0</inkml:trace>
  <inkml:trace contextRef="#ctx0" brushRef="#br0" timeOffset="17">16533 13847 7626,'-10'27'3248,"-1"0"1,7-1-1809,-1 6 1,3 2-725,2 3 0,0-1 1,2 5-1,2 0 825,1 0 0,7-4-1169,-1 6 1,-2-8-238,2 3 1,-6-4 0,4-2 0,-2 0-188,-4 0 0,5-7-515,-3-4 0,0-9-1686,-5-1-1865,0-7 3489,0-4 0,0-9 384,0-7 1,0 0 0,0-2 0,2-2-233,3-1 1,-1-8 226,7 3 0,-6 1 89,6-2 1,-3 6-1,5-4 1,-2 0 56,1 0 0,2 11 762,2-2 1,-5 5-125,0 1 0,-1-3 0,6 8 0,0 1 1267,0 2 1,0 15-1003,0 3 0,-5 9-412,0-4 0,-1 8-22,6-3 1,-5 5-541,0 1 0,-6-6 186,6 1 0,-8-8-1115,3 3 0,-3-4 78,2-2-3276,-3 0 4302,5-7 0,-21-45 0,-4-17 0</inkml:trace>
  <inkml:trace contextRef="#ctx0" brushRef="#br0" timeOffset="18">17141 14279 7626,'0'17'0,"0"0"748,0 5 0,2-3 935,4 8 1,-5-6-2203,5 6 1,-3-6 42,3 6 1,-3-7 2428,8 1 0,-6-5-129,6-5-1982,-8-4 0,6-7 0,-3 0-2611,4 0 1893,-3-7 1,6-8 875,-8-6 0,0-64 0,-5 37 0,0 0 0</inkml:trace>
  <inkml:trace contextRef="#ctx0" brushRef="#br0" timeOffset="19">17077 13799 7626,'-7'9'0,"-2"5"161,-7-3 0,0 1 114,0-1 0,7 3-255,4-3 10,-4 3 0,7-3-30,-3 0 0,32-15 0,8 2 0</inkml:trace>
  <inkml:trace contextRef="#ctx0" brushRef="#br0" timeOffset="20">17542 13959 7625,'-11'16'4002,"0"0"1,6-1-2426,-6-5 1,6 3-1926,-6-8 524,1 0 1,-1 1-1,0-1 642,-1-1-760,-2-3-291,5-1-895,-6 0 597,14 0 1,-5-5-1,12 0 1,4 1-289,5 2 1,1 2 246,0 0 0,0 0 406,0 0 1,0 0-1,1 0 1,3 0 399,1 0 1,2 7-194,-1 4 1,-5-2 807,5 2 1,1-1 0,-4 6 0,-3 2 1536,-3 4 0,-4-3-1374,1 8 1,-2-6 1142,-8 6-1803,0-8 1,-2 10 0,-4-6-1,-4 0 1,-6 2 191,-6 0 1,-2-6-545,-8 3 0,-2-3-767,-4 3 1,-2-5 437,-8 5 0,1-4-4236,5-2 4565,-5-7 0,-8-52 0,-11-19 0</inkml:trace>
  <inkml:trace contextRef="#ctx0" brushRef="#br0" timeOffset="21">18582 11526 7732,'-11'0'-466,"1"0"1,4 0 1278,-4 0 152,6 0 1,-3-2-350,7-3-126,0 3 0,0-7 1040,0 4-1000,0 3 1,7-5 151,4 7-532,-4 0 1,2 7 161,-4 4-236,-3 3 1,5 4 0,-7 1 0,0 3 118,0-3 0,2 1-115,3 1 0,-3-1 0,3 5 1,-3 0 121,-2-1 1,0-2 22,0 5-276,0-8 1,5 4-1,1-5 64,-3 3 1,-1-8 0,0 3 0,1-2-36,3 0 1,1 0-130,-2-3 0,-1 2-153,6-8 161,-6 7 344,10-3-139,-5 0-13,7 5 0,0-12-140,0 4 0,-5-5 122,-1-1 1,1 0-200,5 0 1,0 0 42,0 0 1,0 0 21,0 0 1,2 0 97,3 0 0,-1 0-26,6 0 1,-4 0 25,4 0 0,1 0 146,5 0 0,2 0-129,3 0 0,2 0 33,4 0 0,5-5 359,0 0 0,2-1-124,8 6 0,-1-1-598,2-5 1,2 4 89,-8-3 1,7 3-9,-1 2 0,-4 0 165,-2 0 0,-3 0 113,-2 0 1,2 0 115,3 0 1,-8 0-92,3 0 1,-5 0 40,-1 0 1,5-5-21,-5 0 1,3-2-141,-3 1 1,5 4 129,-5-3 1,1 1-174,5-1 0,-9 3 64,9-3 1,-9-2 26,4 2 0,0-3 6,5 3 0,-6 3 20,1-3 1,0-2-17,5 2 1,-4-1 13,4 6 0,-9-5 36,9 0 1,-5-3-32,0 3 1,3 3 61,-3-3 1,1-2-70,-1 2 1,1-1 118,-7 6 1,3-5-13,-3 0 1,-9-1 46,4 6-147,-3 0 0,3 0 1,0 0-30,0 0 1,0 0-101,0 0 0,0 0 78,0 0 0,0 0-55,0 0 1,-2 0 73,-3 0 0,3 0-12,-3 0 1,-2 0 64,1 0 0,-1 0 136,2 0 1,3-2-78,-3-3 1,-2 3-58,1-3 1,-1 3-66,2 2 0,3 0 19,-3 0 0,-2 0-38,1 0 43,1 0 0,3 0 0,-1 0-98,-3 0 0,1 0 71,5 0 0,-5 0-10,-1 0 1,-6 0 86,1 0 1,4 0-66,2 0 1,-4 0 185,-2 0 0,3 0 60,-3 0-107,0 0 1,1 6-1,-1-1-79,-2-2 0,1-1-38,1-2 0,-3 0-53,3 0 1,-3 0 100,-2 0 1,0 0-175,0 0 1,2 0 60,3 0 1,-8 0 8,3 0 0,-4 0 121,4 0 0,-5 0 203,0 0 0,-6 0 86,6 0 200,-8 0-153,11 0-74,-12 0-128,5 0 52,-7 0 103,0 0-276,0-7 0,0 4 168,0-8 0,0 6-97,0-6 1,0 6 222,0-6 1,0 0-66,0-5 1,0 5-54,0 1 1,0-1-221,0-5 0,0 0-340,0 0 0,-1 0 66,-5 0 1,4 5-232,-3 1 1,2 1-507,-3-2 57,4-3 0,-10 10-777,7-6-219,-1 6-1064,-1-3 2966,5 7 0,-5 36 0,7 8 0</inkml:trace>
  <inkml:trace contextRef="#ctx0" brushRef="#br0" timeOffset="22">19174 12487 6432,'0'-11'2918,"0"0"-2507,0 8 1,0-6 446,0 3-342,0 5-214,-7-6 72,5 7 26,-5-8-39,7 7-318,0-6 107,0 7-305,0 0 493,-7 0 30,5 0-371,-5 0-27,7 0 1826,0 0-1732,0 7-47,0-6-13,0 7 16,0-8 336,0 0-399,0 7-18,0-6 45,0 14 0,0-12 0,0 8 0,0 1 1,0 4 17,0 6 0,5-5 12,1 5 0,4-4 1,-3-1-1,1 3-2,-1 1 1,5 1-60,-1-6 1,-2 0-1,1 0 1,3 0-63,1 0 1,-3-7 55,-1-4-10,1-3 27,5-2 1,-5 0-1,-1-2 1,1-3-231,-2-6 180,-2-3 1,-2-2-1,1 0 1,-3-2-1,-1-2-262,-2-1 1,5 0 150,1 5 1,-1 0 0,-5 0 0,0 0-314,0 0 275,0 0 102,0 0 0,0 5 88,0 0 416,0 8-174,0-4-30,0 7 0,0 1 0,0 5 385,0 4-262,7 12 1,-3-5 0,5 7 233,-2-1-397,5-6 0,-8 12 0,5-6 183,-2 2-290,5-5 1,-8 3 0,5-7-431,-2 0 194,5 0 0,-8 0-1913,6 0 284,1 0-217,-2-7 1446,5-2 1,-12-14-605,3-4 1220,-3-3 0,-2-31 0,0-6 0</inkml:trace>
  <inkml:trace contextRef="#ctx0" brushRef="#br0" timeOffset="23">19654 12471 9235,'0'10'1167,"0"1"0,0 0-719,0 5 0,2 0-237,3 0-153,-3 7 1,5-6 0,-5 7-1,2-3 1,1 0 154,-2-1 0,5-2-242,-3-2 1,0 0-2,-5 0 1,2-6-203,3 1-203,-3-7 108,5 3 1,-5-9 0,2-5-1,1-7-145,-2-6 0,1-3 217,1 2 1,-3 1 23,3-7 295,4 8 0,-7-10 1,5 8-178,0 1 368,-5 3 0,11 1-41,-8 0 280,7 7 1,-8 2-1,7 7 819,1 0-982,-5 0 1,7 7 0,-3 3 90,3 5 1,-3 2-222,0 5 0,-1-5-437,6 5 1,-5 1-198,0-2 1,-1 1-1169,6-6 1246,0 0 1,-5 0 0,0-2-1623,1-3 1977,2 3 0,17-48 0,2-3 0</inkml:trace>
  <inkml:trace contextRef="#ctx0" brushRef="#br0" timeOffset="24">20358 12423 7662,'-16'0'0,"0"0"0,0 0 309,0 0 0,6 0 1078,-1 0 428,0 0-995,-5 7-776,0 2 1,7 7-1,4 0 1,3 0 0,2 0-11,0 0 0,0 1-90,0 5 0,6-5 0,1 5 0,2-4-547,3-2 1,-3 0 74,2 0-21,-1 0 1,6-2 0,0-3 0,0-6-915,0-3 1463,-7-2 0,27-64 0,-1-16 0</inkml:trace>
  <inkml:trace contextRef="#ctx0" brushRef="#br0" timeOffset="25">20438 12246 7662,'-10'16'1408,"-1"0"1,8 0-415,-3 0 0,-1 8-463,2 2 1,-1 5-167,6 1 1,2 0 0,2 0 0,3 0-509,2 0 0,1 0-615,6 0 0,0-2-809,0-3 0,0-4 1567,0-7 0,8-7 0,0-2 0</inkml:trace>
  <inkml:trace contextRef="#ctx0" brushRef="#br0" timeOffset="26">20759 12615 7662,'-8'25'0,"7"5"743,-5-4 1,5-1 0,1 0-1,0-2 238,0-3 0,1-8-976,5-1 0,-3-7-1115,8 1 1110,0-3 0,19-38 0,4-8 0</inkml:trace>
  <inkml:trace contextRef="#ctx0" brushRef="#br0" timeOffset="27">20743 12262 7651,'-9'-7'0,"-6"6"454,5-5 0,-4 4 1,-2 2 905,0 0-623,7 0 1,2 2-738,7 4 0,35 2 0,10 8 0</inkml:trace>
  <inkml:trace contextRef="#ctx0" brushRef="#br0" timeOffset="28">21319 12471 7651,'-18'0'0,"-2"1"0,-3 5 1638,-2 4 0,6-3-507,-3-1-469,5-4 1,-5 3-1,1 0 1,1-1-1,3-2 189,1-2 0,0 0 1,1-2-379,5-4-1002,3 5-833,7-6 1160,0 7 1,7 0-410,3 0 0,-1 0 0,2 1 0,1 3-81,3 1 1,1 8 520,0-3 0,5 5 169,0 1 1,1-6-1,-6 1 1,0 1 210,0 3 1,0 1 24,0 0 0,-6 0 583,1 0 0,-7 0 1,1 1 736,-3 5 0,-2-10-1026,0 4 1,-7-9 72,-4 4-990,-3-7 0,-4 8 0,-2-7 0,-1-1 0,1-2-2364,3-2 0,1-7 2753,0-4 0,0-39 0,0-10 0</inkml:trace>
  <inkml:trace contextRef="#ctx0" brushRef="#br0" timeOffset="29">21671 12358 7651,'-7'16'4264,"-2"-1"-4427,-7-5 0,0 3-1900,0-8 2687,0 8 0,0-10 0,0 6 606,0-2 1,5 6-1,0-3-632,-1 5 1,5 1-239,2 0 0,3 0-323,2 0 0,0 0 0,0 0 0,2 1-374,3 5 1,2-10-198,4 4 1,3-5 0,-3 0 0,3-4 533,2 0 0,28-41 0,8-3 0</inkml:trace>
  <inkml:trace contextRef="#ctx0" brushRef="#br0" timeOffset="30">21975 12455 7625,'-9'7'0,"-5"-6"1,3 5 645,-3 3 1,3-8-1,2 7 1,2-1 51,4 3 0,1 5-640,2 1 1,0-6 238,0 1-264,0 0 1,5 5-1,2 0 43,2 0 1,-3 0 0,4 0 0,1 0 30,-2 0 1,5-6-4,-3 1 0,-2-7-5,1 1 0,1-3 0,5-2 12,0 0 1,-2-7-183,-3-4 0,1 0 36,-6-5 1,4 4-1,-4-11 1,-3 1 37,-1 1 1,-2-2-70,0 1 0,0 5-82,0-5 0,-7 5-171,-4 1 0,2 0-33,-1 0 1,-1 1 92,-5 5 0,5 1-526,1 3-32,-1 5 1,0-6 816,1 7 0,20 42 0,1 12 0</inkml:trace>
  <inkml:trace contextRef="#ctx0" brushRef="#br0" timeOffset="31">22247 12423 7634,'-9'0'3356,"2"0"-3047,7 0 1,0 7 8,0 3-222,7 5 0,-3 1 1,5 1-1,-1 3 1,1 1 39,4-1 0,-4 3 46,1-2-90,1 1 1,5-6-136,0 0-56,0 0 0,0-7 1,0-4-1,-2-5-68,-3-5 1,1-4 4,-6-7 0,4-6-100,-4 1 0,-1-6-130,-5 6 257,0-8 0,0 10 1,0-6 106,0 2 1,0-4 0,0 6 242,0 1-68,0 2 456,0 10 16,0 0 65,7 23-520,-5-5 1,7 15-1,-6-5 49,3 1 0,4 6-262,-4-6 1,4 6-145,-4-6 1,4 6-177,-4-6 1,4 2 106,-4-1-233,6-4 0,-8 5-20,6-7-1897,-6 0 2412,3-7 0,-7-24 0,0-11 0</inkml:trace>
  <inkml:trace contextRef="#ctx0" brushRef="#br0" timeOffset="32">19542 12599 7684,'-39'7'0,"5"-5"1,-3 5 0,3-2 0,2 0 378,7 1 0,-3-6 0,6 0 0,3-2 883,1-3 1,9 1-831,4-7 0,8 6-15,3-6 1,8 6-25,2-6-147,7 8 1,11-4-1,3 7 1,6 1-1,7 6 450,8 9 0,3 8-242,14 8 1,6 0-425,-36-16 1,1 0 0,3 1 0,2-1 0,3 2 0,2 0 0,5 0 0,2 0 82,3-2 1,2-2-1,1-1 1,2-1-456,3-3 0,2-2 0,3-2 0,2-1 495,4 0 0,0-3-88,-1-6 0,0-2 0,-4 1 0,0-1 0,-5-5 0,-1-3 0,-2 1 0,0 0 0,-2-1 0,1 0 41,-1-1 0,-2 0 1,-8 3-1,-2 1-90,-2 1 1,0 0-35,-9 2 1,0 1 0,40-8 0,-7 0 0,-3 1 0,-8 5-290,-10 4 1,-10-1 165,-6 2 1,-6 0 337,-10 5-98,-4 0 1,-16 0 286,-7 0 1,-7 0-85,-9 0 0,-9 0 815,-7 0 1,-7 0-1140,-9 0 0,-7 0-28,-4 0 0,-10 0-146,-6 0 0,-10 5-27,40-2 0,-1-1 1,-1 1-1,0 0 111,-1-3 1,0 0-1,-1 0 1,0 0 38,-1-1 1,-1 2 0,-3 1-1,-1 1-84,-6-1 1,0 1 0,-1 3 0,-1-1-272,-6-2 1,-1-1 0,1 4 0,0 1 348,-3-2 1,0 0 0,-1 2 0,0-1 23,-2-1 0,0 1 0,6 0 0,1 0 19,1-3 1,1-1 0,5 2-1,1-1-68,6 0 0,1 0 0,4-2 1,1 0 321,2 1 1,1 1 0,-32 4-128,3-2 1,13 2 84,8-1 1,16-4 620,5 3-617,17 4 0,3-7 1318,17 3-1584,11-3 0,13-9 1,15-4-25,15-3 0,19-2 243,-31 8 0,2 0 0,6-1 0,2 0-191,7-2 1,0 1 0,0 0 0,0 0 194,3-3 0,0-1 0,1 1 0,1 0-28,-1-3 1,2 0 0,6-1 0,1 0-305,6-2 0,0 0 0,-5 3 0,0-1 195,5-2 0,0 0 0,-11 2 1,0 1 39,-3-1 1,0 1 0,-3 3-1,-2 0-173,-1-1 1,-3 1 0,-11 6 0,-2 0 154,28-9 0,-17 11-513,-15-1 1,-11 4 108,-11 2 1,-5 2 777,-5 4 1,-6-5-77,-10 5 1,-4 1 918,-7-2 1,-12 6-963,-4-6 1,-18 6-87,-4-6 1,-8 6-136,-7-6 0,-11 6-255,35-8 1,-1-1 0,-2 4 0,-2-1 107,-3-2 0,0-1 0,0 1 1,-1 0-66,-4-3 0,-1 0 0,-5 0 0,-1 0-376,-1 0 1,-1 0 0,-5-1 0,-2 0 399,-6-1 0,0-2 1,5 1-1,-1-3-19,-7-1 1,1-2 0,6 2-1,1-2 24,-1 1 0,2 0 0,4 1 0,1 0 133,2 2 1,1 0 0,11 0 0,3 2-70,-38 3 1,15 2 232,16 4 0,11 8-150,11 7 1,12 0 94,9-5 0,7 1 266,9-1 1,0-6-215,0 1 1,16-6 362,11 6 0,12-2-638,14 1 0,15 3 401,17-8 0,-39 1 0,1-1-317,8-2 0,2-1 1,0 1-1,1 0 192,6-3 1,0 0 0,4-1 0,1 0-410,3-1 0,0-2 0,3 1 0,1-2 399,4-3 0,1 0 1,-1-1-1,1 0-51,2-2 0,0 0 0,-2 2 0,1-1 27,4-3 0,-1-1 1,-9 2-1,-3-1-133,0 0 1,-1 0-1,-9-2 1,-2 1 9,-4 3 0,-2 1 1,-5-1-1,-2 0-405,37-5 0,-19 2 128,-13 4 0,-12-3-524,-14 8 360,-4-1 571,-14 6 0,-4 8-97,-10 2 1,-8-1 689,-13 2 1,-8 5-725,-14 5 1,-12 2-83,-4-1 0,-20-3-212,39-6 0,-1 1 0,-1-2 1,-2 1 279,-4 0 1,0 0 0,-4 0-1,0-1-15,-4-1 1,-1 0-1,-3-2 1,-2 1-352,-4 4 0,-2-1 1,0-3-1,-1-2 332,-8 0 1,-2 0-1,1-1 1,-1 0-100,2-4 1,-1-1 0,-3 1 0,-1 0-119,1-3 0,2 0 1,4 0-1,1 0 70,4 0 0,1 0 0,5 0 0,1 0 73,6-1 1,1 2 0,4-1 0,0 1-4,3 2 0,2 0 0,6-2 0,1 1 69,-40 9 1,17 5 0,18 5 0,9-1 89,9-2 1,18-2 251,4 0 1,6-6 177,4 1 1,14-7-319,8 1 0,15-3 134,11-2 1,18-2-153,19-3 1,-36 1 0,2-1 84,9-3 1,2 0 0,3 0-1,0 0-28,7 0 0,0 0 0,1-3 0,0-1-145,1-2 1,1 1 0,3 0 0,1 1 63,6-1 1,1-1 0,-1 1-1,0 0-353,-24 2 0,-1 0 1,1 1-1,27-6 1,0 0 300,-3 0 0,1 0 0,-2-3 0,0 0-95,0 1 1,-2-1 0,-8 1 0,-2 0-274,-2 5 1,-2 0 0,-6-2 0,-3 1 242,-7 3 1,-2 1 0,-3 1 0,-2 2-216,30-4 1,-13 8-99,-14-3 1,-14 4 662,-13 2 1,-3 2-749,-2 4 1140,-7 2 0,-4 8-518,-10 0 1,-11 0 372,-11 0 0,-10 0-242,-6 0 1,-10 2-134,-6 4 1,-12-5-437,-9 5 0,-2-4 289,37-10 0,0 0 1,-4 0-1,0 0-219,-4 0 0,-1 0 1,-2 0-1,0 0 212,-2 0 0,-1 0 1,-2-3-1,1 0-12,-4 1 1,0-1 0,-3-1-1,0 1-336,1 0 1,-1 0 0,-3 0 0,-1-1 192,1-1 0,2 0 0,7-2 0,3-1-174,3 3 1,3 0-1,-34 0-17,17 3 1,18-3 197,8 8 1,22 0 266,10 5 0,9-2-134,7-3 0,11 3 344,11-4 1,18-1-194,8 2 0,16-2 78,11 2 1,-33-7-1,1 0-36,4 0 1,2-2 0,2-1 0,0 0 146,3 2 1,0-1 0,1-4-1,1-1-108,2-2 0,2-1 1,0-1-1,1 0-261,4-1 1,-1 0-1,-3-3 1,0-1 179,3-2 0,0 1 0,-6 1 0,-1-1-111,-3 0 1,-1-1 0,-2 2 0,0-1-190,-2 0 0,-1 0 1,-6 1-1,-2 1-412,30-5 1,-11 1-5,-16 5 0,-9 3-1638,-7 7 1020,-7 0 218,-16 0 0,-2 1-145,-7 5 1120,-7 3 0,-38 14 0,-15 2 0</inkml:trace>
  <inkml:trace contextRef="#ctx0" brushRef="#br0" timeOffset="33">19430 13191 7949,'0'-9'1188,"0"2"0,0 5-199,0-3-522,0 3 0,0-3-60,0 10 0,0-1-62,0 6-181,7 1 0,0 5 0,6 2 120,-3 3 1,-4-1 0,4 5 0,1-1 66,-2 1 1,3 2-238,-6 5 1,4-2-11,-4-3 0,1 3 1,-3-5-1,1 0-332,-2-4-68,-1-3 1,-2-7 58,0-1 0,0-8-34,0-2 1,0-7 30,0-9 0,-5 0-86,0 0 280,-1 0 1,4-5 0,-1-1 0,-3 1 0,3 0 95,1-1 0,2 1 64,0 5 1,5-2-205,1-3 0,6 3-102,-1-3 0,0 3-2,5 2 1,-4 0-177,9 0 1,-3 0 137,-2 0 1,6 7 23,-1 4 0,7-2-1359,-1 1 1567,-4 1 0,43 26 0,3 6 0</inkml:trace>
  <inkml:trace contextRef="#ctx0" brushRef="#br0" timeOffset="34">20006 13447 7710,'0'16'1778,"0"-7"1,2-2-1360,3-7 1,4 0-283,7 0-140,0 0 0,0-2 0,0-3 0,0-6 0,0-3 0,0-2 1,0 0-72,0 0 0,0 0 165,0 0 1,-7 5 47,-3 1-197,2-1 1,-6 0 0,4 1 36,-5-3 24,-1 6 1,-7-5-50,-3 6 0,-5 1 0,-1 5 0,0 0-32,0 0 0,0 0 4,0 0 1,0 5 82,0 1 1,6 8 88,-1 2 1,7 0 106,-1 5 0,3 2-45,2-1 0,0 6 13,0-1 0,2-2-260,3 1 0,1-4-223,10 4 1,-4-6 34,10 1 0,-3-3-179,2-2 1,3-7 152,2-4 301,4-3 0,24-23 0,13-6 0</inkml:trace>
  <inkml:trace contextRef="#ctx0" brushRef="#br0" timeOffset="35">20566 13255 7695,'-16'7'643,"0"2"1,6 7 501,-1 0 0,8 0-517,-3 0 1,4 0-306,2 0 1,0 0-120,0 0 0,6 0 69,-1 0 1,8 0-159,-3 0 1,4 0-134,2 0 0,0-5 235,1-1-263,-1-6 0,-6 8 1,1-6-1,1-3 0,3-1-359,1-2 280,0 0 0,0-2 39,0-3 0,-6-6-212,1-10 266,0 3 0,-1-12 0,-1 5-367,-2 0 164,6-5 1,-12 7 0,7-4-455,-1 6 605,-6-4 1,7 7 2,-8-3 252,0 10 88,0-3 1,0 14-51,0 0 1,1 7 39,5 9 1,-5 0 137,5 0 0,-3 2 0,3 3 1,-3-3-65,8 3 1,0-3-95,5-2 1,-6 0-41,1 0 0,0-5-82,5-1 1,0-6-16,0 1 0,0-3-129,0-2 0,0 0 18,0 0 1,0-2-144,0-3 0,0-4-843,0-7 1,0 0 465,0 0 1,0 0-2059,0 0 2597,0 0 0,14-28 0,4-8 0</inkml:trace>
  <inkml:trace contextRef="#ctx0" brushRef="#br0" timeOffset="36">21447 13271 7688,'-11'0'0,"0"0"0,6 0 1490,-6 0 1,6 0-685,-6 0 0,6 0 324,-6 0 1,6-2-215,-6-3-958,8 3 258,-11-5-145,5 7 269,0 0-259,-5 0 1,10 2 0,-5 3-1,2 6 20,3 3 1,3 2-141,1 0 0,0 0 206,0 0 0,0 0-287,0 0 0,1-2-27,5-3-342,-4 3 0,12-7-328,-3 4 619,3-4 1,-4-7 0,1 0-356,2 0 315,-6 0 1,7-2 160,-3-3-33,3-4 1,-4-7 228,1 0-52,-7 0 0,8 0 253,-7 0-205,8 0 0,-10 2 236,8 3 174,-7-3-290,10 12 0,-11-5 18,8 7 0,-7 2-143,1 3 1,-1-1-18,1 6 1,-2 1-142,8 5 1,-7 0-245,1 0 0,-1-5-256,1-1 0,-2 1-586,8 5 0,-7-5-2028,1-1 3162,4-6 0,0-4 0,7-9 0</inkml:trace>
  <inkml:trace contextRef="#ctx0" brushRef="#br0" timeOffset="37">21783 13223 10482,'-9'0'517,"2"2"1945,7 3-1025,0-3-665,0 12-585,0-5 0,0 7-190,0 0 211,0-7 0,2 5-64,3-3 0,-3-2-173,3 1-619,-3-6-657,-2 3 899,7-14 0,-5-2 124,3-7 1,2 5 0,0 1 0,0-3-1284,1-1 488,4-2 1,-8 0 110,6 0 966,1 0 0,40-21 0,10-6 0</inkml:trace>
  <inkml:trace contextRef="#ctx0" brushRef="#br0" timeOffset="38">22343 13191 7660,'-16'2'1857,"0"3"1,5-3-2578,1 3 1,-1-3-89,-5-2 1225,7 7 1,-5-3 838,3 6-204,4-6 1,-5 5-486,6-4 0,-4 4 0,4 7-35,3 0 1,1 5-275,2 1 0,0-1-339,0-5 0,2 0 1,3 2-1,4 1-705,0 3 0,5-6 419,-3-6 1,3-6-621,2 1 592,0-3 1,0-2-1,0-2-1667,0-3 1510,0-4 552,-7-7 0,5-71 0,-9 34 0,-1 1 0</inkml:trace>
  <inkml:trace contextRef="#ctx0" brushRef="#br0" timeOffset="39">22391 12887 7655,'-5'16'667,"-1"0"1,-4 5 922,4 0 1,-1 8-1043,2-2 0,3 5-232,-3 5 0,8-3 39,3 3 1,6-3-63,-1-2 1,3-5 254,2-1-346,0-6 1,0 3-1,0-9-1475,0-3 664,0 3 0,-5-12 0,-1 3-3156,3-3 3765,-6-2 0,0-21 0,-7-6 0</inkml:trace>
  <inkml:trace contextRef="#ctx0" brushRef="#br0" timeOffset="40">22791 13063 7639,'-16'-9'7069,"0"4"-7999,0 3 1,0 2 607,0 0 1,0 0 661,0 0 0,2 2 149,3 3 1,-3-1 1412,3 6-1594,4 1 1,-7 3 0,5-1-223,0-3 0,2 1 0,7 5-738,0 0 216,0 0 1,0 0 185,0 0 1,7-5-446,4-1 1,0-1-6,5 2 463,-4 3 0,11-10 1,-7 6 130,0 3 0,2-1 0,2 1 0,1-4 147,-2-2 1,-1 5 239,-2-1 0,-2-2 278,-3 1 1,2-4-257,-8 4 0,0 1 267,-5 5 1,0-5-492,0-1 0,-7-4-507,-4 4 1,-3-1 7,-2 2 1,-2-2 419,-3-4 0,-32-10 0,-15 3 0</inkml:trace>
  <inkml:trace contextRef="#ctx0" brushRef="#br0" timeOffset="41">23463 13127 13634,'0'-9'2662,"0"0"-2452,0 4 26,-7 3-292,6-5 1,-8 7 0,3 0-126,-4 0 94,-5 0 0,5 0 0,-1 0-17,-1 0 1,3 7 0,-2 2 0,0 2 56,2-1 1,-3 1-129,7 5 1,-1 0 61,6 0 0,0 5-1,0 1 1,0-3-355,0-1 0,0-7 64,0-1 1,7-1 180,4 2 0,-2-4 0,2-7 1,1 0-225,2 0 1,1-2 244,-5-3 1,5 1 129,-5-6 0,-1-3 0,2-6 1,-1-3 86,-1 3 1,4-4 28,-8 1 0,6 1 114,-6 5 1,2 2 530,-1 3-391,-5-3 565,6 12-1,1-5-588,0 7 1,1 7 0,-2 5 515,1 8-450,-7-2 0,12 5 0,-8-5-123,-1 3 0,3-3-322,-2 3 1,6-1-1037,-6 1 0,2-8 99,-1 3-832,-5-4 1,12-1 1873,-8-1 0,8-27 0,-5-3 0</inkml:trace>
  <inkml:trace contextRef="#ctx0" brushRef="#br0" timeOffset="42">24136 12855 7641,'0'-16'1828,"-2"0"-1152,-3 0 1,3-2 666,-4-3-1011,5 3 1,-1-5 0,-2 7 992,-1 0-1074,0 0 1,-1 0 0,-1 1-30,-2 5 1,4-3 0,-6 8 0,1 0 246,1-2 1,-6 5-142,5-4-130,-4 12 1,-2 8 70,0 7 1,1 8 28,5-3-108,-5 5 0,14 2 0,-6 3 207,-1 1-389,7 8 0,-6-6 0,7 5 0,0-3 0,1 0-66,5 0 1,-3-5-918,8 1 0,-2-3 457,1-2 0,5 0-1016,-5 0 1,-1-7 410,2-4 0,-6-3 7,6-2 0,-8-5 1116,3-1 0,-19-27 0,-4-3 0</inkml:trace>
  <inkml:trace contextRef="#ctx0" brushRef="#br0" timeOffset="43">23784 13127 7641,'-8'9'2670,"7"0"-1205,-5-4-19,4-3-788,2 12 1,9-12 156,7 3 0,2-3-586,9-2 1,-6 0-297,6 0 0,0-5-319,5-1 1,1-6-624,5 1 0,-5 2 1009,5-1 0,31-37 0,-31 17 0,1 0 0</inkml:trace>
  <inkml:trace contextRef="#ctx0" brushRef="#br0" timeOffset="44">24424 12711 7641,'-11'5'0,"0"0"0,6 8 265,-6-3 1,6 6 245,-6 6 0,8 3 511,-3 7 0,5 5 3132,1 0-3860,0 8 0,0-6 0,1 4 0,3-6 0,3-1-866,2 1 1,0-10-177,2-1 0,1-1 1,-7-3-1,1-3-592,1-1 1,-5-2-118,3 0 1457,-3-7 0,-31 5 0,-6-5 0</inkml:trace>
  <inkml:trace contextRef="#ctx0" brushRef="#br0" timeOffset="45">24200 13143 7641,'-9'0'3712,"2"0"1,8 0-3450,5 0 0,4 0-353,12 0 0,1-2-1527,4-3 1257,3 3 0,-5-10 0,7 4 0,0 1 360,0 0 0,21-19 0,6-1 0</inkml:trace>
  <inkml:trace contextRef="#ctx0" brushRef="#br0" timeOffset="46">24680 13159 7641,'-11'5'287,"0"1"1,8 6 833,-2-1 250,3-4 1,4 0-1,3-9-574,6-3 0,5-4-686,5-7 1,-3 0-296,3 0 175,4-7 0,-7 3 0,3-5 0,-3 2 0,-4 2-83,-3-2 0,1 5-99,-6-3 0,4 3 1,-6 2-181,-6 0 0,0 2 49,-8 3 0,-1 4 250,-5 7 1,0 0 0,0 0-1,0 2 65,0 3 1,0 4 183,0 7 0,7 5 142,4 0 1,-3 8 0,3-4 0,2 2 552,1-1 0,2-1-501,0 2 0,2 3-650,3-3 0,-2 1-506,8-1 1,0 1-912,5-6 1,0-1 1695,0-5 0,35-21 0,10-6 0</inkml:trace>
  <inkml:trace contextRef="#ctx0" brushRef="#br0" timeOffset="47">25080 12999 7641,'-9'2'0,"4"3"0,-2-2 575,1 8 1,-6 0 557,1 5 0,2 2 1185,-1 3 1,6-1-1714,-1 6 1,3-6-569,2 1 1,0 2 222,0-1-85,0-1-232,0-5 107,7-7 1,-3-2 17,6-7-115,-6 0 0,5-7 0,-6-4-55,3-3 1,1-7 0,-4-1-1,4 1 413,2-2 0,-3 3-369,4-6 0,1 4-249,5-4 1,0 4-413,0-5 0,0 8 356,0-2 0,5-3-1285,1 3 1648,-1 0 0,23-17 0,8-4 0</inkml:trace>
  <inkml:trace contextRef="#ctx0" brushRef="#br0" timeOffset="48">25592 12823 7632,'0'10'505,"0"1"1,-2 0 1054,-3-2-1245,3 5 0,-5-5 1,7 7-1,0 0 0,0 0 1,2 0 496,3 0 1,-3 0-689,3 0 1,2 0-1,1 0 1,-1 0 223,0 0-193,5 0 0,-8 0-65,6 0-200,-6-7 1,5-2-241,-4-7 0,-3-7 79,3-4 1,-1-5 19,1-5 0,-3 1 1,5-6-1,-2-1-212,1 2 0,6-4 307,-1 8 1,-2-6 684,1 6 0,-4 0-291,4 5 0,1 2 953,5 3-822,0 4 0,0 7 1,0 2 710,0 3-769,0 4 0,0 14 0,0 4 584,0 3-751,0 2 1,0 3 0,0-1-226,0-4 0,-2-3-245,-3 0 1,3 1-613,-3-6 0,-2-3-1014,2-8 1,-6-4 231,6-7 1720,-8 0 0,4-50 0,-7-12 0</inkml:trace>
  <inkml:trace contextRef="#ctx0" brushRef="#br0" timeOffset="49">26232 12887 7632,'0'10'1875,"0"1"0,6-6-1585,-1 6 1,2-7-258,-2 1 1,4-3 1027,7-2 1,0 0-596,0 0 1,2-7-515,3-4 1,-3-5 245,4-5-469,-5 3 1,-1-11 0,0 8-1,-1 1 1,-5 1-69,-4-2 0,-5 3 36,-1-4 1,-1 10-260,-5 1 620,-3 8 0,-8-10 0,-3 8 0,-3 1 0,0 3 635,0 1 0,0 5-286,1 0 0,10 10 214,-4 1 1,5 1-127,0 10 0,-1 0 426,7 5-696,-1 0 1,6 0 0,2-2 296,3-3-481,-3 3 0,18-5 1,-4 5-429,2-3 0,5-4-500,-2-7 0,7 0-116,-1 0 0,-2-7-2272,2-4 3275,-8-3 0,33-38 0,-1-8 0</inkml:trace>
  <inkml:trace contextRef="#ctx0" brushRef="#br0" timeOffset="50">26744 12663 13268,'-8'9'-2478,"0"5"5061,8-4 0,0 6-1214,0 6 0,8-3-881,2 8 1,10 0-195,1 5 1,2 0-182,-1 0 0,1-2-378,3-3 0,3 1-1290,-8-7 862,0 1 1,1-6 0,-1 0 0,-1-2-3729,-2-3 4421,-10-4 0,-8-43 0,-8-8 0</inkml:trace>
  <inkml:trace contextRef="#ctx0" brushRef="#br0" timeOffset="51">27113 12647 7632,'-11'0'0,"0"0"0,1 0 1337,-6 0 0,-2 1-125,-4 5 0,-1 3-278,-3 7 0,-5 5 1,6 2-1,1 0-500,2 0 0,-1 4-228,2-6 1,-1 8-108,6-2 1,2-4-1,2-2 1,3-3-38,2-2 0,-4-6-684,6 1 0,-1-6-113,6 6-2827,0-7 3562,-7 3 0,27-43 0,-1-8 0</inkml:trace>
  <inkml:trace contextRef="#ctx0" brushRef="#br0" timeOffset="52">27305 12391 7632,'-9'7'0,"-6"2"0,8 8 805,-3 5 0,-3-3 562,8 8 1,-6 1 0,6 10-1,1 4 606,3 5 0,1-1-1682,0-3 0,5 3 5,0-3-409,1-4 0,-1 0 1,2-9-1,0-3 1,0-6-1654,-3-3 0,3-2 1766,-2 0 0,-21-50 0,-10-12 0</inkml:trace>
  <inkml:trace contextRef="#ctx0" brushRef="#br0" timeOffset="53">27065 12695 7631,'-15'7'0,"5"3"0,-3-1 693,8 2 0,0-6 203,5 6 0,7-6 1,5 4-1,8-2 440,6-3 0,5-2-995,1-2 0,1 0-709,5 0 1,-3-6-1,6-1 368,-2-2 0,34-23 0,4-10 0</inkml:trace>
  <inkml:trace contextRef="#ctx0" brushRef="#br0" timeOffset="54">27897 12615 7624,'7'0'3443,"-7"0"1,-2-6-3013,-9 1 0,6 0 0,-6 3 78,-1-4 1,-2 5-290,-2-5 0,5 5 1,0 1 109,-1 0 1,3 0-257,-2 0-126,8 0-331,-4 0 89,7 7 1,0-4-1,2 8-526,3 1 1,6 1 515,10-2 1,-3 3 1,3-4 1,4 5 0,0 2-1,1 3 283,1 1 0,-6 2 368,6-1 1,-7 3 221,1 7 0,-10-2 1,-6-2-1,-3-1 1031,-2 2 0,-2-5-731,-3 3 1,-4-2-399,-7 2 0,-6-4-309,1-7-100,0 0 0,-1-5 1,-1-3-1334,-2 0 659,6-3 0,-4-7 1,7-3-3520,0-6 3396,0-3 0,0-9 733,0-4 0,7-46 0,2-12 0</inkml:trace>
  <inkml:trace contextRef="#ctx0" brushRef="#br0" timeOffset="55">28233 12342 7624,'9'2'3045,"-4"4"0,-3 2-2516,-2 8 1,0 9 280,0 7 1,0 2 972,0 9 1,2 0-1278,3 5 1,-1 0-353,6 0 1,-4-6 141,4 1-1052,1-7 1,0 3 0,-3-9 0,0-3 0,-5-6-1687,-1-3 0,-2-8 2442,0 1 0,-21-22 0,-6 1 0</inkml:trace>
  <inkml:trace contextRef="#ctx0" brushRef="#br0" timeOffset="56">28073 12647 7622,'-11'10'1010,"1"1"0,4-6 3537,-4 6-4247,6-7 1,-1 3-45,10-7 1,6 0 0,10 0 0,6 0-273,3 0 0,7-2-1398,1-3 1,1-3 693,-2-2 720,4-4 0,-1-3 0,4-4 0,2-5 0,0 1 0</inkml:trace>
  <inkml:trace contextRef="#ctx0" brushRef="#br0" timeOffset="57">28569 12679 7622,'0'10'0,"0"1"0,-2-6 2822,-3 6-1783,3 0 0,-5 5-408,7 0 1,2-7-96,3-4 1,0-3-296,11-2 1,-3 0 0,8 0 0,-1-2-58,1-3 0,-1-4-33,6-7 1,-6-2-215,1-3 0,-3 3 0,-2-4 0,0 5-180,0 1 1,-7-2 88,-4-4 1,-3 5 57,-2-5 0,0 10 1,-2 1-1,-3 1-158,-6 1 1,-3 2 372,-2 7 1,0 0 84,0 0-117,0 0 0,0 7 1,0 5 176,0 8 134,0-3 1,5 14 0,1-5 282,-3 5-359,6 1 0,0 0 1,7 0 429,0 0-860,0 7 0,0-5 0,2 1-1157,3-6 1,4-6 641,7-7 1,0 0-1259,0 0 1,0-7 1880,0-4 0,21-39 0,6-10 0</inkml:trace>
  <inkml:trace contextRef="#ctx0" brushRef="#br0" timeOffset="58">29049 12519 7622,'-2'16'0,"-3"0"0,-2 7 435,-4 3 0,-1 5 610,6 1 1,1 9 1201,5 7 0,0 0-1290,0 5 0,0 2 556,0-2-1228,7 1 0,0-3 0,6-1-63,-3-4 1,1-8 0,3-1-1,-1-3-288,-2-2 0,-8-7-1592,2-4 1408,-3-3 0,-4-9-1495,-3-4 0,-4-3 1,-7-2 1744,0 0 0,-14-43 0,-4-10 0</inkml:trace>
  <inkml:trace contextRef="#ctx0" brushRef="#br0" timeOffset="59">29001 12535 7615,'0'-9'1044,"0"-6"1,2 14-2110,3-5 1,4 5 1252,7 1 0,7 0 2777,4 0-2418,3 0 0,9 0 1,2 1 79,0 5 1,5-3 0,-5 6 0,2 0 241,0 0 1,-10 2-617,-1 5 1,-8-6 0,-14 1 0,-4 3 184,-5 6 1,-1-2-345,0 3 0,-9 2-330,-7-2 1,-7 2-1,-9-5 1,0 0-588,0-4 0,0-1-996,0 3 0,-2-6 1819,-3 1 0,-39-29 0,29 8 0,1 1 0</inkml:trace>
  <inkml:trace contextRef="#ctx0" brushRef="#br0" timeOffset="60">17830 12631 8395,'9'-11'-158,"-4"0"1,-2 1 0,1-1-1032,1 0 600,8 8 439,-4-4 0,1 12 112,1 0 0,-7 2 23,1-1 15,-3 3 0,-2 14 0,0 2 0</inkml:trace>
  <inkml:trace contextRef="#ctx0" brushRef="#br0" timeOffset="61">17942 12583 8363,'0'-16'-747,"0"5"0,0 0 878,0-1 89,0 5 1,0-2-50,0 3 1,0 12-29,0-1 0,0 2 368,0 4-377,0 7 1,1-1-1,3 7-2,1-1 0,2 2 0,-3 7 0,3 0 33,2 0 1,-4 1-65,6 5 0,-6-3 31,6 8 0,-6 0-81,6 5 1,-2 0 0,3 0 0,-1 0-259,1 0 1,3 0 197,1 0 0,0-7 26,0-4 1,0 2 0,2-1 0,1-4 23,2-6 0,1 0-12,-6-6 1,7 4 24,4-4 0,-3 4-9,3-4 1,-2 5-105,2-6 1,3 6 88,-3-6 1,1 7-91,-1-1 0,-2-2 66,-4 2 0,-1-6-5,6 6 0,-6-2-9,1 1 1,-3-3-5,-2-7 0,0 6 27,0-1-11,0 0 0,0-5 17,0 0 0,2-5-14,3 0 0,-3-8 32,3 3 0,-3-5-36,-2-1 0,2 6 3,3-1 1,-1 0-37,6-5 1,-4 0-9,4 0 0,1 2-164,5 4 0,-2-5 111,-3 5 1,3-5 119,-3-1 0,8 6-75,3-1 1,1 0 45,-2-5 1,-1 2-54,6 4 1,1-3 124,5 8 0,0-8-84,0 3 0,2 3 12,3 1 0,6-1-48,10 2 0,3-1-206,2 6 0,-1 0 140,-4 0 1,4 1-18,7-1 1,0-6 164,0 1 1,-1-6-93,-5 6 0,6-6 70,0 6 0,-5-8 14,5 3 0,-3-4 27,3-2 0,0-8-24,0-2 1,0 1 12,0-2 0,-6 1-70,1-6 0,0 1-43,5 5 0,-2-5-11,-3 5 1,1 1 57,-6-2 1,8 6 4,2-6 0,-5 8 5,5-3 1,-4-1 2,4 2 1,2-1 12,3 6 1,-8 0 12,3 0 1,-4 0-49,4 0 0,0 8 0,0 2 1,0-3 29,0-1 1,6-5-15,-1-1 1,2 0 137,-1 0 0,-5 0-38,5 0 0,-3-5-248,3 0 1,-3-6 233,-37 8 1,-1 1 0,39-9 233,1 6 1,-3-2-136,-2 1 1,0 5-50,0-5 1,0 4-173,0 2 0,0 0 21,0 0 0,2 0-113,3 0 0,-1 0 154,6 0 0,-6-1-22,1-5 0,4 3 40,-43-3 1,-1 1 0,42 2 10,-2-3 1,-3 4 10,-2 2 0,0 0 28,0 0 1,-2 2-158,-3 4 0,-4-3-16,-7 8 0,2-1-130,3 6 1,-3-5 114,4 0 1,-3-8 129,3 3 0,-1-5 19,11-1 1,-11 0 3,6 0 1,0 0-29,-1 0 1,5 0 111,1 0 0,0-1 133,0-5 1,0-1-277,0-3 1,2-5 115,3 5 1,-3 1-58,3-2 0,-5 6-109,-5-6 1,3 6 85,-3-6 1,-9 8-1,-2-3 1,-11-1-71,0 2 0,2-1-9,-1 6 0,-6-5 316,-6 0 0,-6-1-275,1 6 1,-1-5 159,1 0 1,-5-2-181,0 1 1,0 4 282,-5-3 0,3-2-297,2 2 0,0-6 32,0 6 0,0-8-90,0 3 0,0 1 75,0-2 1,-2 6-100,-3-6 0,-2 6 81,-4-6 1,-3 7-71,4-1 1,-5-2 55,-1 2 0,0-6 55,0 6 1,-1-2 87,-5 1 0,3 3-127,-8-8 0,6 6 69,-6-6 1,7 6 165,-1-6 0,-2 0-127,2-5 0,-1 0-41,6 0 1,0-5 5,0 0 0,6-3-34,-1 3 0,0-4-12,-5-7 1,-5 0 73,0 0 1,-2-2 80,1-3 0,-1 1-23,-3-6 1,-5-3 183,5-8 0,-5 8 17,-1-3 0,0 4-124,0-4 0,0 5-182,0 1 1,0 6 78,0-1 1,0 8-110,0 2 0,0 8-8,0-2 0,-1 10-477,-5 6-128,5-4 126,-7 7 0,1-5-482,-3 7 0,-6 7 997,-6 4 0,-31 10 0,-15 4 0</inkml:trace>
  <inkml:trace contextRef="#ctx0" brushRef="#br0" timeOffset="62">21207 14968 7696,'-16'0'283,"0"0"0,0-5 1,0-3-1,0 1 379,0 0 0,1 0 0,3 4 0,3-5-49,2-1 0,-5 4-308,1-6-112,4 8 0,-7-10 1,3 6 42,-3-2 0,3 6-146,0-2 0,6 3-103,-6 2 0,8 7-46,-3 4 1,5 3-3,1 2 1,-6 2 0,1 1 0,1 4 21,3 2 0,1-5-75,0 1 1,5-3-93,0-2 159,8 0 1,-4-2 0,7-3-1,0-6-610,0-3 0,0-4 331,0-3 0,0-4 77,0-7 0,0-5-31,0-1 177,-7 1 1,5 0-1,-5-1-20,0 3 184,5-6 0,-11 12 0,6-3 676,-2 2-270,-1 0 144,1 5 0,-4 2-287,8 7 0,-6 5-78,6 0 0,-6 13-235,6-2 0,-6 6 179,6-1-256,-7-3 1,8 7 0,-5-6-238,2 3 0,-4-1-22,6-5 0,-6-2 70,6-3-503,0 3 1,-1-12-1,1 5-543,2 0 0,-5-5 1301,3 3 0,0-46 0,5-12 0</inkml:trace>
  <inkml:trace contextRef="#ctx0" brushRef="#br0" timeOffset="63">21527 14808 7720,'-11'0'0,"0"0"0,6 0 2110,-6 0-744,8 0-369,-4 0-782,7 0 1,2 7-158,3 4 0,-2 3 213,8 2 0,0 7 40,5 4-222,-7-4 1,5 5 0,-3-5 27,3 2 0,2-3 0,0 1 0,-2-4-158,-3-5 1,3-3-63,-3 0 1,-2-2 96,1-4 0,1-5-119,5 0 0,-5-7 38,-1-9 0,-4-2-23,4-3 1,-6-2-321,1-4 0,-1-3 157,1 3 0,-3-1-687,3 1 1,-3-2 71,-2 8 1,2 0 887,3 5 0,4 0 0,7 0 0</inkml:trace>
  <inkml:trace contextRef="#ctx0" brushRef="#br0" timeOffset="64">22007 14920 7720,'0'9'1259,"0"-2"0,2-7-802,3 0 1,4 0-9,7 0 1,0-7-173,0-4 0,0-3-49,0-2 1,0 0-205,0 0 0,-2 0 71,-3 0 0,1 0-87,-6 0-2,-1 0 1,-5 5-1,0 0 1,0-1-296,0-2 0,-7 5 95,-4 4 168,-3 3 0,-2 2 1,0 0-1,0 2 279,0 3 1,5 4-63,1 7 1,4 5 126,-4 0-213,6 8 0,-3-6 0,7 5 0,2-1 0,1 0-47,3-2 1,6 3-362,-1-6 1,3 4-112,2-4 0,5-1-391,1-5 1,-1-7-439,-5-4 1,2-3 430,3-2 0,-3 0 812,3 0 0,4-50 0,0-12 0</inkml:trace>
  <inkml:trace contextRef="#ctx0" brushRef="#br0" timeOffset="65">22407 14824 7720,'-2'10'324,"-3"1"32,3 0 1,-5 5 45,7 0 1,0 0 340,0 0 0,0 0-296,0 0 1,0 5-181,0 1 0,0-5-120,0-1 0,0-9 209,0 9-178,0-3 0,2 1 117,3-3-133,-3-4 0,5-9-214,-7-3 1,0-4 3,0-7 1,0-2 96,0-3 1,2 3-128,3-3 1,-3-2-3,3 1-7,-3-6 1,3 10 0,3-3 9,0 3-615,-4 2 1,8 0 0,-4 0-190,0 0 0,-2 5-202,4 0 1,1 8 1082,5-2 0,43 38 0,10 12 0</inkml:trace>
  <inkml:trace contextRef="#ctx0" brushRef="#br0" timeOffset="66">22839 14888 7720,'-7'-9'354,"4"-4"442,-8 8-531,7-7 826,-10 3 0,11-2 174,-8 0-1003,0 1 0,1-1-266,-1 0 79,7 8 88,-10-4 0,12 9 83,-3 3 1,-2 4-55,1 7 0,1 2-59,5 3 1,0-2 19,0 8 0,0-6-204,0 6 0,0-7 175,0 1-270,7-3 1,-3-2-799,7 0 421,-1 0 1,6-7 223,0-4 1,0-8-85,0-3 0,-2-12-65,-3 2 1,3-5 56,-3 0 0,-2 3 321,2-3 1,-8-3 117,2 3 0,3 0 243,-3 5 1,0 0 20,-5 0 1,0 5 1006,0 0-265,0 8-493,0-4-403,0 14 1,2 4-1,2 8 136,1 2 1,0 3-515,-5-3 0,6-2-132,-1 8 1,6-5-379,-6 4 0,6-6 239,-6 1-525,7-3 1,-5-2 0,6 0 1015,-2 0 0,6-7 0,8-2 0</inkml:trace>
  <inkml:trace contextRef="#ctx0" brushRef="#br0" timeOffset="67">23303 14888 7714,'-14'-2'0,"3"-3"0,-3 3 554,4-3 1,1 1 2118,-2-1-1861,0 3-260,-5-5 0,6 7-170,-1 0-241,0 0 0,2 2 227,4 3-320,3 4 123,2 7-289,0 0 1,0 0-1,2-2 1,2-1-193,1-3 1,7-6 134,-1 1 1,-2-3-559,2-2 57,-1 0 468,6 0 1,-1-2-1,-3-1-252,-1-3 356,-1-6 1,1 5 0,-2-6 51,-2 2 13,5 1 1,-8-4 0,5 1 314,-2 2 1,-2 6 163,-5-6 195,7 8-58,-5-11 1,5 14-227,-7 0 0,2 7 728,3 9-686,-3 7 0,5 2 1,-7 9 301,0 3 0,0 6-218,0 10 1,-1-1-133,-5 6 1,-1-1-14,-4 2 0,-3 3 61,4-3-478,-5-4 1,5-7-1,-1-11-641,-1-3 0,-1-9-1939,2-4 1681,-3-10 0,12-6-1903,-3-10 2887,3-4 0,-1-31 0,-1-14 0,0-3 0,-1 0 0</inkml:trace>
  <inkml:trace contextRef="#ctx0" brushRef="#br0" timeOffset="68">23607 15032 7950,'2'9'1545,"4"-4"0,-3-3-1132,8-2 1,-1 0 0,6 0 232,0 0 1,0-2-95,0-3-348,0-4 0,0-7 1,0 0 407,1 0-442,-9 0 1,5-5 0,-8-1-99,-1 3 1,3 1 0,-2 2 0,-1 0-57,-2 0 1,-10 0-135,-2 0 1,1 5 115,-2 0 1,0 8 167,-5-2 1,-1 3-1,-3 2 1,1 2 595,4 3 1,-1 9-364,6 7 1,1 8 161,-2-2-424,8 3 1,-5 7 0,8 1 271,0-3-814,0-1 0,8-2 0,2-2 1,6-1-1,6-6-1437,4-5 0,4 1 1842,2-8 0,22-18 0,5-4 0</inkml:trace>
  <inkml:trace contextRef="#ctx0" brushRef="#br0" timeOffset="69">24616 14904 7673,'-16'0'1075,"0"0"249,0 0-829,7 0 0,-5 0 1,3 2 678,-3 3-1097,5-3 0,-4 7 83,8-4 1,0-1 37,5 6 1,0 1 104,0 5-201,0 0 0,0 5 1,0 1-1,0-1 1,2 0-77,3 1 1,4 1-216,7-2 0,0-5 140,0 0 0,0-2 0,2-8 0,1-3-103,2-1 1,3-4-54,-3-3 0,-3-6-37,3-10 194,-3 3 0,-2-12 0,-2 5 0,-3-2 0,-6 1 166,-3-3 0,-2 1-83,0 1 0,0-2 123,0 8 1,-7 0-75,-4 5 0,-5 0-4,-5 0 0,1 2-146,-7 3 1,8 4 113,-2 7 0,3 0-489,2 0 1,0 5-78,0 0 1,7 8-273,4-2 0,3-3-591,2 3-205,0 0 1586,7 5 0,44-7 0,19-2 0</inkml:trace>
  <inkml:trace contextRef="#ctx0" brushRef="#br0" timeOffset="70">25288 14584 7673,'-16'-7'123,"-2"-2"0,-1-7 1,-3 0 981,3 0 1,3 5-483,5 0-845,-3 8 1,5-4 221,-7 7 0,14 7 0,4 2 0</inkml:trace>
  <inkml:trace contextRef="#ctx0" brushRef="#br0" timeOffset="71">25000 15000 7673,'-14'-11'0,"1"2"0,3 0 0,-3 1 1451,6-3 1,0 0-1,7 1 627,0-3-1876,0 6 0,2 0-1,3 7 0,2 2 2,4 3 1,3 6 102,-3 10-156,-4-3 0,5 7 1,-5-6-1,2 3 0,2-1 281,-2 2 1,5-5-225,-3 3 0,-2-3-81,1-2 1,-4-5-1,4-1 277,3 3-225,1-6 1,0-4-110,-3-13 0,3-1 0,-5-12 1,2 0-108,-1-4 0,-6-3-312,1-2 1,2-2 200,-1-3 0,-1 8-1586,-5-3 1252,0 4 1,0 3-1,0 2-2198,0 0 270,7 12 2411,-5-10 0,33 47 0,1 3 0</inkml:trace>
  <inkml:trace contextRef="#ctx0" brushRef="#br0" timeOffset="72">25528 14936 7673,'-11'0'1208,"1"0"-626,6 0 1,-8 2 1128,6 3-757,1-3-460,12 5 0,2-9-165,7-3 0,0 1 34,0-6-240,0-1 0,0-5 0,0 0 52,0 0 0,0 0 1,0 0-210,0 0 1,-7 0-216,-4 0 0,2 5 113,-1 0-518,-1 1 1,-7-1 56,-3 0 368,-4 8 1,-3-4 0,-3 7 0,-2 0-1,-1 0-105,0 0 1,2 2 367,0 3 0,0 4 190,0 7 1,5 2 313,1 3 0,6 4-140,-1 7 0,3-6 207,2 1 0,0 0-281,0 5 0,7-2-91,4-3 1,3 1-930,2-6 1,2-1 397,3-5 1,-1 0-546,6 0 0,-4-7-160,4-4 0,-6-3 1003,1-2 0,11-43 0,2-10 0</inkml:trace>
  <inkml:trace contextRef="#ctx0" brushRef="#br0" timeOffset="73">25912 14792 7673,'-9'0'1522,"-5"7"1,12 2-418,-3 7 1,3 0-540,2 0 1,0 5 16,0 0 1,7 8-150,4-2 1,-4-2 7,-2 1 0,4-4-162,2 4 0,-4-6 84,-2 1-186,4-10 1,-7 3 16,3-3 1,-3-6-313,-2-5 1,0-12-151,0-10 1,0-1 18,0 2 0,0 1-221,0-6 1,6 1-544,-1-2 1,6-1 429,-6 6 0,7-5-15,-1 6 597,-4 0 0,43 5 0,3 0 0</inkml:trace>
  <inkml:trace contextRef="#ctx0" brushRef="#br0" timeOffset="74">26648 14872 7670,'-8'-7'0,"-7"-2"0,8-7 409,-3 0 0,1 5 1323,3 0-1298,-3 1 1,0-1 0,2 2 0,0 0 517,-3 0-788,-5 6 0,-1-4 137,0 7-146,7 0 0,-3 7 1,5 4-1,0 3 1,-2 4 307,0 3 0,5-2-237,-1 8 0,3 0-206,2 5 0,0 0 0,0 0 0,0 0-120,0 0 1,2-7-81,3-4 1,3-3-432,2-2 497,4-7 1,-5 3 0,7-6-1,0-3 1,0-3-257,0-5 1,0-4 76,0-7 0,0-5-239,0-1 0,0-6 182,0 1 0,-5-3-29,0-2 0,-1 0 207,6 0 1,-5-6 190,0 1 0,-2 0 84,1 5 0,3 7 355,-8 4 0,2 4 293,-1 7-525,-5 3 0,6 10 452,-7 8 0,0 1-196,0 15 0,6 2-65,-1 8 0,0-3-237,-5 3 1,6-3-183,-1-2 1,2 2 162,-1 3 0,-5-10 41,5-1 0,3-1-797,1-3 0,-1-6-1237,2-6 0,-6-6 1832,6 1 0,-4-40 0,-4-21 0,5-1 0,0-1 0</inkml:trace>
  <inkml:trace contextRef="#ctx0" brushRef="#br0" timeOffset="75">27001 14440 9100,'8'16'3395,"5"8"-2336,-8 9 1,8 6 323,-3 9 1,5 7-540,1 4 0,0 3-395,0 2 1,0-6-205,0 1 1,-6-14-426,1-3 1,0-6-1050,5-4 951,0 7 0,-6-9 1,-1-1-1949,-2-11 1504,-1-13 1,-6 0-1,0-12 1,0-9 0,0-9-3881,0-5 4602,-8-2 0,-5-22 0,-4-9 0,-4-7 0,0 1 0</inkml:trace>
  <inkml:trace contextRef="#ctx0" brushRef="#br0" timeOffset="76">27145 14408 13828,'7'24'2804,"2"8"-1951,7 1 0,0 6-394,0 9 1,0 7 520,0 3 1,1 5-453,5 1 0,-5-7-563,5-4 1,-4-5 9,-2-5-854,0-4 1,-2-9 0,-2-3 296,-1-6-1800,-7-3 0,3-7 2382,-7-1 0,-7-20 0,-2-1 0</inkml:trace>
  <inkml:trace contextRef="#ctx0" brushRef="#br0" timeOffset="77">27833 14776 7649,'-16'0'0,"0"0"0,0 0 1140,0 0 1,5 0-51,0 0 0,10 2-854,1 3 0,7 11 1,11 11-1,1 6 470,2 10 0,3 0-257,-3 10 0,-3 4-123,3 2 1,2 3-1324,-2 2 824,1 0 0,-12-9 0,-1-5 0,0-7 0,0-4-2131,4-4-400,-6-8 2704,7-11 0,-19-44 0,3-17 0</inkml:trace>
  <inkml:trace contextRef="#ctx0" brushRef="#br0" timeOffset="78">27801 14744 7649,'-16'0'0,"5"0"1167,0 0 1267,8 0-1987,-4 0 1,14 0-1,4 0 1,5 0-1,5-2 362,6-3 0,3 3-872,2-3 1,0-3 35,0 3 1,5-6 0,-1 6-1,-4 1-336,-4 3 0,-3 1 11,2 0 1,-11 1-302,-11 5 547,-3 3 0,-2 9 1,-2 3-1,-3 4 1,-6 1 79,-3 1 0,-9 0 243,-4 5 0,2 0-61,-1 0 1,4-2 35,-5-3-254,8 3 0,-4-12 0,9 3-62,3-3-1623,4-2 962,7-7-130,0-2 0,9-7 1,5-2 914,5-3 0,46-47 0,-31 18 0,1-1 0</inkml:trace>
  <inkml:trace contextRef="#ctx0" brushRef="#br0" timeOffset="79">28473 14744 7649,'-2'-14'1342,"-3"3"-688,3-3 1,-7 6-244,4-2 0,1 3-33,-6 7 1,4 0-285,-4 0 0,4 1 105,-4 5 1,6 3 54,-1 7 0,-2 7-55,1 4 1,1-3-164,5 3 0,0-6-6,0 6 1,7-7-118,4 1 1,1-3-17,-1-2 1,5-2-100,0-3 1,0 1-68,5-6 1,2-3 84,-1-8 0,1-4-60,-2-7 0,2-7 56,4-4 1,-4-5-4,-7-5 0,0 3 123,0-3 1,-7 3 144,-4 2 0,-5 1-83,-5 5 1,-4 3 155,-7 7 1,-7 1-79,-4 5 1,-3 3-62,-2 7 1,0 1-235,0 5 0,0-1 86,0 11 0,7-3-80,4 8 1,3-3-151,2-2 0,7 0-247,4 0 0,5-2 70,5-3 544,4-4 0,50-7 0,10 0 0</inkml:trace>
  <inkml:trace contextRef="#ctx0" brushRef="#br0" timeOffset="80">29049 14616 7649,'-9'-7'0,"0"3"2753,4-7-2002,-4 8 0,-7-10-132,0 8 1,5 0-438,1 5 1,-1-2-345,-5-3 1,0 3 76,0-4-118,0 5 197,0 1 0,0 5 1,2 2-121,3 2 10,4-5 0,2 10 0,-1-4 0,3 5-210,1 1 0,9-2 165,4-3 1,3 1-23,2-7 0,2 8 55,3-3 0,-1-1-15,6 2 1,-4-6 235,4 6 0,-1-2-131,2 2 0,-4 3 638,-7-3 1,0-3-278,0 3 0,-7 0 734,-4 5 0,-3 0-353,-2 0 1,-7 0-222,-4 0 1,-5-6-233,-5 1 0,1 0-181,-6 5 0,4-5-308,-4-1 1,4-6-562,-4 1 0,6-3-3072,-1-2 3871,3 0 0,23-50 0,6-12 0</inkml:trace>
  <inkml:trace contextRef="#ctx0" brushRef="#br0" timeOffset="81">29481 14600 7649,'-16'0'0,"0"0"0,0 0 0,6 0 3771,-1 0-2200,0 0 1,-5 0 393,0 0-1815,0 0 0,0 0 0,0 0 1,0 0-117,0 0 0,0 1-78,0 5 0,6-4-370,-1 3 241,7 4 0,-5-6 1,6 8-1,-2 1-361,1 3 1,4-1 138,5-3 0,4 3 40,7-3 0,0-3 0,2 3 0,2 0 122,1-2 1,7 0-3,-1-4 309,-4 4 0,6 1 0,-8-1 221,-1-2 0,-3 6 1,-1-4-1,-1 1 513,-5 1 1,-3 0 401,-7 5 0,0 0-489,0 0 1,-7-6-17,-3 1 0,-6 0-559,-6 5 0,3 0 17,-8 0 0,7-7-1253,-1-4 0,3-1-193,2 1 1,0-3-889,0 3 1,2-5 2170,3-5 0,11-40 0,9-15 0</inkml:trace>
  <inkml:trace contextRef="#ctx0" brushRef="#br0" timeOffset="82">29721 14680 7649,'-10'16'3167,"-1"0"1,7 2-1610,-1 3 0,2-3-131,-3 3 1,4 2-863,-3-2 1,3 1-528,2-6 0,0 0-329,0 0 1,2-6-1242,3 1 1018,-3-7 1,7 3 0,-4-7 0,4-2 513,0-3 0,-2-54 0,-7-19 0</inkml:trace>
  <inkml:trace contextRef="#ctx0" brushRef="#br0" timeOffset="83">29529 14215 7649,'-10'-16'2816,"-1"0"-1813,0 8 1,-3-1 293,3 3 1,3 5-836,2-5 1,4 6-4289,-3 6 2141,10-5 1685,4 6 0,36 8 0,6 2 0</inkml:trace>
  <inkml:trace contextRef="#ctx0" brushRef="#br0" timeOffset="84">29913 14135 7649,'-16'8'627,"0"2"0,6-1 783,-1 2 1,2 5-1621,-1 5 0,2 8-349,8-3 1775,0 5 0,0 1 1,2 1-1,4 3 1,4 3-146,4 2 1,2 2-780,0 5 0,0-7 0,0-4 0,0-3 13,0-2 1,-5 5-520,0 0 0,-6-5-407,6-5 0,-8-2 0,3 2 0,-3-6-4312,3-3 1825,-5-2 3108,6-7 0,-21-31 0,-4-13 0</inkml:trace>
  <inkml:trace contextRef="#ctx0" brushRef="#br0" timeOffset="85">29993 14584 7641,'-8'0'4055,"0"0"-3216,8 0 1,2 0-385,4 0 1,2 0-442,8 0 1,6 0 0,1 0 0,2 0-105,3 0 0,2 5 168,3 0 1,-7 2 48,1-1 0,-8-3 0,3 8 0,-4 1 527,-2 3 1,-8 1-126,-2 0 1,-4 1-228,-2 5 0,-8-3 1,-2 8-1,-6 0 114,-6-2 1,3 3-414,-8-7 0,6 3-1851,-6-3 1445,8-10 1,-5 8-1,8-13-3066,0-3 2372,0-1 0,0-2 1097,0 0 0,-21-71 0,16 26 0,-1 1 0</inkml:trace>
  <inkml:trace contextRef="#ctx0" brushRef="#br0" timeOffset="86">30330 14215 7641,'-9'16'3060,"2"-5"470,7 0 0,0 7-2752,0 8 0,0 5-941,0 1 1,5 7 1164,0 3 0,8 3-424,-3-2 0,-1 3-451,2-4 1,0-1-159,5 2 0,0-9-203,0-2 1,0 0-464,0-5 0,-2 3-2094,-4 2 2088,5-7 1,-8 3 0,4-6 702,-6-3 0,-18-44 0,-4-12 0</inkml:trace>
  <inkml:trace contextRef="#ctx0" brushRef="#br0" timeOffset="87">30682 14696 7627,'0'16'454,"0"-6"-29,0 1 1,0-6-446,0 6-150,0-7 0,1 8 1931,5-7 1,3 1-818,7-6 1,1 0-556,5 0 1,1-7-94,4-4-209,3-3 0,-12-8 0,3 1 20,-3 1 0,-2 3-202,0 1 1,-7 0 45,-4 0 0,-3 0-267,-2 0 0,-7 5 128,-4 0 0,-3 6 64,-2-6 0,-6 8 470,1-3 1,-6 5 185,6 1 1,0 7 339,5 3 1,0 6-423,0 6 0,7-3 98,3 8-412,5-7 0,1 10 1,0-3-130,0 3 1,7 0-994,3-3 0,6 1 230,6-7 249,-4 1 0,10-3 507,-7-3 0,58-10 0,8-15 0</inkml:trace>
  <inkml:trace contextRef="#ctx0" brushRef="#br0" timeOffset="88">23800 15784 7738,'-11'0'48,"0"0"1,0 2 443,3 3 1,-1 3-1,5 4 143,-1-1 1,1-1-1,8 6-46,1 0 1,6 6-36,-6-1-396,8 0 0,-10-5 0,6 2 0,0 2 0,-2 1 102,0-1 1,-1-1-199,-6 3 0,0-5-238,0 5 0,0-5-1182,0-1 808,0-7 1,1-3 170,5-12 0,-5-3 0,5-8 0,-4-5-250,-2-4 1,5-5 425,0-1 1,2-1 195,-1-5-13,-5 4 1,8 1-1,-5 6 1,3 0 0,0 1 104,0-1 1,4 7 378,-6-1 0,8 9-129,-3 1 1,-1 7 35,2-1 1,0 5 46,5 5 1,1 6 278,5 10 0,-5 4-72,5 7 1,-3-5-235,3 0 0,-5-1-330,5 6 0,-4 0 37,-2 0 1,0-1-865,0-5 506,0-3 0,0-7 0,0 0-428,0 0 1,0-7-41,0-3 1,-6-5-1493,1-1 2220,0 0 0,-2-35 0,-2-10 0</inkml:trace>
  <inkml:trace contextRef="#ctx0" brushRef="#br0" timeOffset="89">24472 15896 7738,'-9'16'0,"3"0"0,5 0 468,1 0 0,1-7-5,5-3 1,3-5 248,7-1 1,0 0-597,0 0 1,5-9 0,2-5-1,0-7-102,0-4 0,-1 4-47,-6-6 1,0 2-219,0-2 0,-7 3 132,-4 2 1,2 4 0,-2-3 0,-1 3-241,-2 2 1,-9 7 231,-4 4 0,-9-2 113,-1 2 1,-2-1 0,3 6 0,-3 2 55,-2 3 0,6-1 104,-2 7 1,-1-1 190,6 6 1,-3 6-1,10-1 1,-2 0 321,0 2 0,8 2-262,-3 7 0,5-1 26,1-5 0,7 4-243,3-3 1,5-4-162,1-1 1,5-5-709,0-1 1,8 0 408,-2 0 0,-3-7-290,3-3 1,0-5 207,5-1 0,0 0-750,0 0 0,0 0 78,0 0 1034,0-7 0,0-30 0,0-15 0</inkml:trace>
  <inkml:trace contextRef="#ctx0" brushRef="#br0" timeOffset="90">24984 15752 7737,'-9'-2'0,"4"-3"798,-4 3 1181,7-5-1146,-5 7 0,7 7-356,0 4 0,7 3-43,4 2 0,3 0-6,2 0-367,7 0 0,-5 0 1,5 2 355,0 3-658,2-3 1,0 5 0,-2-7-1,-2 0 1,1 0-1186,-3 0 1,-1 0-43,-2 0 1,0-1 1467,0-5 0,0-45 0,0-19 0</inkml:trace>
  <inkml:trace contextRef="#ctx0" brushRef="#br0" timeOffset="91">25208 15704 7737,'-25'7'1291,"2"-3"-985,7 7 0,2-6 394,3 6 0,-3-1-239,3 6 1,2-5 480,-1 0-708,6-1 0,-8 6-326,6 0 47,1 0 1,3-1-1,-1-3-793,-3-1 62,1-1 1,5 6-943,0 0 1412,0-7 306,0 5 0,0-5 0</inkml:trace>
  <inkml:trace contextRef="#ctx0" brushRef="#br0" timeOffset="92">25416 15544 7733,'-9'7'2545,"-3"2"-1973,6 7 1,1 0 548,5 0 1,2 7-88,3 4-790,4-4 1,7 7 0,0-5 309,0 0-500,0 5 1,5-6 0,-1 4 9,-6-1-589,2-8 1,-7 4-1,7-7 1,-2 0-1,-1 0-3252,-3 0 3777,-6-7 0,-25-9 0,-15-9 0</inkml:trace>
  <inkml:trace contextRef="#ctx0" brushRef="#br0" timeOffset="93">25336 15832 7714,'-9'16'1606,"4"0"0,3-5-1017,2 0 1,2-8 168,3 3 1,11-5-717,11-1 0,3-5 0,4-2 0,1-2-1730,3-3 0,6-8 1688,-1-1 0,-1-3 0,5-2 0,3 0 0,1 0 0</inkml:trace>
  <inkml:trace contextRef="#ctx0" brushRef="#br0" timeOffset="94">26360 15720 7714,'-16'0'894,"0"0"894,0 0-1394,0 0 0,0 0 0,0 2 1,0 2-1,0 1 0,0-2 0,0-1 877,0-2 1,6 0-1154,-1 0 1,0 0-1,-5 0-245,0 0 0,6 6-210,-1-1 70,7 7 1,-3-3 0,7 7-148,0 0 1,0 0-128,0 0 0,7-5 325,4 0 1,5-2 0,4 3 0,3-3 20,2-2 1,-4 4 92,6-6 0,-1 6 129,6-6 1,-5 6 0,-2-6 0,0 0 727,0 2 0,-6-3-412,3 7 0,-10-6 423,-1 6 0,-8-6 1,3 6-116,-5 1 1,-2 2-411,-5 2 0,-8-5-35,-7 0 0,-2-2-292,1 1 1,3 3-386,-8-8 1,6 0-1328,-6-5 1,7 0 785,-1 0 1,-2 0 1011,2 0 0,-15-49 0,2-14 0</inkml:trace>
  <inkml:trace contextRef="#ctx0" brushRef="#br0" timeOffset="95">26536 15480 13440,'9'7'1978,"5"2"-1615,-3 7 0,3 2 0,2 3 0,2 6 352,4 3 1,-5 2-380,5 0 0,-3 0-179,3 0 0,-5 2-209,5 3 0,-10-3-325,-1 4 1,-6-8-142,6 2 0,-8-9-1874,3 9 1753,-5-11 0,-1 2 0,0-7-1117,0 0 1,-1-1 1755,-5-5 0,-24-17 0,-13-11 0</inkml:trace>
  <inkml:trace contextRef="#ctx0" brushRef="#br0" timeOffset="96">26568 15864 11349,'0'9'4015,"9"-2"-3675,7-7 1,7-1-138,9-5 1,0 3-1324,0-8 0,8 0 264,2-5 1,-1 6-147,2-1 0,-2 0 1002,1-5 0,19-7 0,-2-2 0</inkml:trace>
  <inkml:trace contextRef="#ctx0" brushRef="#br0" timeOffset="97">27209 15784 7686,'-9'16'0,"-6"0"0,5 0 0,3 0 2468,1 0-1692,5 0 0,2-7 1,6-3-1,8-5 250,4-1 0,8-7-881,-6-3 1,6-6 0,-6-4-1,1-3-187,1-2 0,-5 5-65,3-1 0,-3-2 29,-2 2 0,-7-1 0,-4 6-515,-3 0 270,-2 0 0,-7 2 145,-4 3 0,-9 4 0,-1 7 0,0 0 19,-2 0 1,-1 6 68,-2-1 0,3 7 313,7-1 0,-4 9 0,2 3 0,4 0 493,0 0 1,7 5-276,1-1 1,5 3-33,1 2 0,1-5-210,5 0 0,-3-1-236,8 6 1,0-7-442,5-3 1,5 1-919,0-2 0,2-1-80,-1-10 1,-4 5 1475,3-5 0,32-24 0,8-6 0</inkml:trace>
  <inkml:trace contextRef="#ctx0" brushRef="#br0" timeOffset="98">27689 15736 7666,'-16'7'3899,"1"2"-2888,5 7 0,-3 2-487,8 3 1,-6 4 0,6 7 0,0 0 402,5 0 1,0 7-416,0 4 0,0-2-136,0 2 1,5-2 19,0 1-407,1-2 0,-1-8 0,2 0 0,0-2 0,0-2-1735,-3-1 305,-2-8-1781,-2 5 1667,0-15 0,-2-2 842,-3-7 0,1-13 713,-7-3 0,-1-33 0,-1-14 0,-3-3 0,-1 0 0</inkml:trace>
  <inkml:trace contextRef="#ctx0" brushRef="#br0" timeOffset="99">27689 15736 11386,'10'0'472,"1"0"0,-6 0 61,6 0 0,-6 7 416,6 4 0,0-2 409,5 2-960,0-1 0,0 6 100,0 0 0,-6-5-100,1 0 1,-6-1-71,6 6 1,-7-5-55,1 0 0,-3-1 109,-2 6 1,-7 0-88,-4 0 1,-3 0-37,-2 0 0,-6-5-448,1 0 1,-7-1 193,1 6 1,2-5-823,-2 0 1,8-8-173,-3 3 0,5-5-600,1-1 0,5 0 483,0 0 1,8-1-1473,-3-5 2577,12 5 0,45-42 0,19-2 0</inkml:trace>
  <inkml:trace contextRef="#ctx0" brushRef="#br0" timeOffset="100">28249 15768 7655,'-16'0'0,"-2"0"780,-3 0 0,3 0 2239,-3 0-2414,3 0 0,2-5 0,0 0 3212,0 1-3390,0 2 1,0 2 0,0 0 124,0 0-491,0-7 1,5 5 0,0-3 39,-1 3-318,5 2 1,-7 2-791,3 3 613,4 4 1,0 7-119,7 0 0,7-5-172,4 0 1,3-6 269,2 6 0,0-6 291,0 6 0,5-6-20,1 6 0,6-6 114,-1 6 1,-2-6 121,1 6 1,-4-6 427,4 6 1,-6-2 31,1 1 1,-8 4 559,-3-3 0,-1 3 195,2 2 0,-4 0-674,-7 0 1,0 2 5,0 4 0,-2-3-342,-3 8 0,-9-6-273,-8 6 1,-1-6-60,2 6 1,1-2-292,-6 1 1,-1-2-673,-5-8 0,0 0-2920,0 0 3917,0-8 0,-36-29 0,-8-14 0</inkml:trace>
  <inkml:trace contextRef="#ctx0" brushRef="#br0" timeOffset="101">16981 12391 7748,'-10'0'-343,"-1"0"0,6 0 308,-6 0 0,6 0 0,-4-2 2354,2-4-1042,1 5-619,6-7-468,0 8 1,6 2 0,1 4 0,2 4-1,3 6 259,2 6 0,-3 3-340,0 7 0,-1 0 0,6 0 1,0 1 118,0 5 0,2-3-80,4 8 0,-5 0-63,5 5 0,-5-6 0,1 1 0,4 2 51,4 1 0,-1 0-195,2-3 0,-6 1 14,6-6 16,-8-1 0,10 0 1,-8 2-1,-1 1 1,-3-1-51,0-4 1,-1 1 75,0 1 0,0-5-166,0 0 114,0 0 0,-6-7 0,1 7 1,1-2-1,3-1-55,1-2 1,0-1 87,0 6 0,0-3 122,0 3 0,0-9-51,0 9 0,0-4 9,0 4 1,0 0-44,0 0 0,0 0 20,0 0 1,-2 6-12,-3-1 0,3 2-12,-4-1 0,5 1 27,1 3 1,0 3-73,0-8 0,5 2-5,0-1 0,2-5 34,-1 5 0,-3-3-13,8 3 1,0-3 49,5 8 0,-6-6 74,1 6 0,0 0-57,5 5 1,2 0 95,3 0 1,-3 2-29,3 3 0,-3-1-149,-2 6 0,0-4-29,0 4 1,0-4 17,0 4 1,-2-4-91,-3 4 1,3-4 28,-3 5 0,3-8-98,2 2 0,-2-5 117,-3-5 0,5 5 131,0 0 0,-5-5 10,5 5 1,-2-9-62,7 4 1,-3-6 162,3 6 0,-3-13-32,-2 2 0,2-3 26,3 3 0,-3 0-42,3 0 0,-3 0-12,-2 0 0,0-6-163,0 1 1,5-2 223,1 2 0,-1 1-249,-5-7 0,5 1 72,1-6 1,1 5-23,-2 0 1,2 1 23,4-6 0,3 0-8,-3 0 0,3-2 120,2-3 1,0 3-97,0-3 1,0-3 51,0 3 1,2-2-33,3 2 0,-3 1 76,4-7 0,3 1-71,1-6 1,6 5-129,6 0 1,-5 1 101,5-6 0,3 0-90,1 0 1,6 0-290,6 0 1,-4 0 332,3 0 1,4 0 71,2 0 0,-44 0 0,2 0-39,1 0 0,1 0 0,-4 0 1,0 0-6,4 0 1,0 0 0,-4 0 0,2 0 2,3 0 1,2 0 0,0-1-1,1 0-198,3-2 1,1 1 0,-4 1-1,-1 0 194,2-1 1,0-1 0,-2-1 0,0 0-1,2 2 0,0-1 0,1-2 0,0-1 9,2 4 0,-1-1 0,-3-2 0,-1-1-6,2 4 0,0-1 0,-3 0 0,1-1 27,-1 1 0,0 1 0,3 0 1,0 0-25,0-3 0,0-1 0,-1 4 0,1-1 75,-1-2 1,2-1-1,0 2 1,-1 0-21,0-1 0,0-1 0,1-1 0,0 0-16,4 1 1,1 1 0,-2 1 0,1-1-42,0 0 0,1-1 0,1 4 1,0-1-246,-2-2 1,1-1 0,1 2 0,2 0 256,1-2 1,1 1-1,-5-2 1,-1 1 8,0 4 0,0-1 0,1-2 0,-1-1-73,0 4 0,1-1 0,-1-3 0,1 0 31,2 0 1,0 1-1,-8-1 1,0-1-210,2 2 1,1 0 0,-1-2-1,0 0 155,0 1 1,1 1 0,1-2 0,-1 0 22,0-1 0,-1 0 0,-1 0 0,-2 1 20,1 2 0,1 0 0,-1-2 1,0 0 87,-3 1 0,0 1 0,3-2 0,0 0 30,3-2 1,0 2 0,-6 1 0,0 1 58,1-1 0,-1 1 0,0 1 1,-1-1-81,-1 0 0,-1 0 1,4-2-1,1-1 14,-2 3 1,1 0 0,-3-2 0,1 0-27,-1-2 0,-1 2 0,-2 1 0,0 1 11,-3-1 1,1 1 0,2 3-1,0-1-102,0-2 0,0-1 1,41 1 12,-44-1 0,0 1 0,41 2-86,-1-3 0,-1 5 19,6 1 1,-8 0-60,-2 0 0,0 0 82,-5 0 1,3 0-80,2 0 0,-7 0 271,-4 0 1,-3 0-240,-2 0 47,0 0 53,0 0 1,-7 0 0,-3 0 1,-5 1 598,-1 5 0,0-5-481,0 5 1,-5-4 645,0-2 0,-6 5-510,6 0 1,1 1 310,10-6 0,-8 5-710,7 0 0,-7 1 225,8-6 0,-3 0-127,3 0 1,-4-2-2,3-4 1,-9 5-87,-1-5 1,0-1 81,5 2 0,-6 0 188,1 5 0,-7-6-38,1 1 1,4-6 226,2 6 0,-4-8 91,-2 3 0,2 1-207,-1-2 0,6-5-104,-1-5 1,3-2-18,2 1 0,0-1-123,0-3 1,-5-5-266,-1 5 0,-1 1 168,2-2 1,-2 6-58,-4-6 1,-7 7 8,8-1 0,-15 3 292,3 2 0,-1 2 29,-3 3 1,-1-3 128,-5 3 0,-2 3-66,-3-3 390,3 7-353,-12-10 1,10 5 109,-6-7 1,1 0-32,-2 0 1,-3 0-12,3 0 0,-3-7-63,-2-4 0,-2 3-278,-3-3 1,-2 0-65,-4-5 0,-3-2-55,3-3 1,-8-2 55,-3-4 1,-1-3-67,2 3 0,-4-8 52,-7-3 0,0-1 75,0 2 0,2 3 135,3-3 1,-3 8-112,3 2 1,4 8 325,2-2 0,5 10-82,5 6 1,-1 1-85,6-1 1,-1 8-14,2-3-190,3 4 1,-5 1-719,7 0 353,0 8-466,0-4 240,0 7-1700,-7 0 425,5 0 866,-5 0 1,9 0 388,3 0 694,-3 0 0,12 14 0,-5 4 0</inkml:trace>
  <inkml:trace contextRef="#ctx0" brushRef="#br0" timeOffset="102">24200 17577 7656,'-11'-2'42,"0"-1"44,-1-2 221,5-8 1,-2 10-1,5-8 1,-3 0-1,-2 1 531,-3-1 1,-2 2-605,-2-2 1,5-1 69,0 7-288,1-1 0,-6 1-116,0-1 95,0 1 0,1 7 1,3 3-1,1 6 1,1 3 37,1 2 1,0 2 5,3 3 0,5 4 0,-5 5 0,5-1 21,1-2 0,7-2-100,3 1 1,5 3-229,1-8 1,1-1 0,3-8 0,3-3-366,2-2 1,-4-3-67,6-10 1,-2-4 103,2-12 1,1-4 594,-7-12 0,1-45 0,-14 32 0,0 0 0</inkml:trace>
  <inkml:trace contextRef="#ctx0" brushRef="#br0" timeOffset="103">24072 16969 7674,'-8'9'2,"0"5"1,-3-5 782,0 7 1,8 2-308,-3 3 0,6 4 377,6 7-687,-5 0 1,15 5 0,-1 2-1,6 1 1,4 2-1,3 5 0,3-10-344,1 6 0,0-8-257,0-3 0,0 0 0,0-2 1,-2-3-254,-3-6 0,1 1 25,-7-6 661,1 3 0,-13-31 0,-2 1 0</inkml:trace>
  <inkml:trace contextRef="#ctx0" brushRef="#br0" timeOffset="104">24600 17369 7681,'-14'7'664,"3"4"0,4 3-384,7 2 0,0 0-290,0 0 0,0 0 0,2 0 0,3 0 415,6 0 0,3-2-566,2-3 0,0 2-1076,0-8 1237,0 0 0,14-26 0,4-6 0</inkml:trace>
  <inkml:trace contextRef="#ctx0" brushRef="#br0" timeOffset="105">24456 17049 7682,'-9'25'95,"-4"-2"-48,8-7 0,1 0-47,10 0 0,31-7 0,15-2 0</inkml:trace>
  <inkml:trace contextRef="#ctx0" brushRef="#br0" timeOffset="106">24968 17193 7682,'-7'9'0,"-4"5"191,-10-3 1,3-2-1,-3 1 1,3 1 355,2-2 1,5 3-168,0-6 0,6 4 0,-4-2 174,2 0-640,2-4 1,7 3-66,3-7 0,4 2 0,7 1 1,0 3-94,0-3 0,0-1 89,0-2 1,2 0 160,3 0 1,-3 5 0,3 3 0,-3-1 149,-2 0 1,-2 5-120,-3-1 0,3-2 306,-3 1 1,-2 1 0,-1 5 0,0 0 463,-5 0 1,-1 0-423,-2 0 0,-2 6-164,-3-1 0,1 0 0,-6-3 1,-3 2-172,-1 1 1,0 6-537,3-6 1,-3-1 169,3-10 25,-3 4 0,3-6 1,1 4-832,-3-1 1122,6-8 0,0-31 0,7-17 0</inkml:trace>
  <inkml:trace contextRef="#ctx0" brushRef="#br0" timeOffset="107">25592 17273 7682,'-11'0'290,"1"0"0,1-2 632,-2-3 1,-3 3-54,3-3 0,2 3 96,-1 2-819,-1-7 0,0 5 1,1-1 51,-3 6 1,6 1-94,2 6 1,-2 3-18,1 8-94,1-3 0,5 12 1,0-3-1,0 3 1,0 4-166,0 3 0,5-3-161,1 3 1,6-3-90,-1-2 1,3-5 0,2-2 0,2-4-562,3-7 0,-3-5 125,3-9 1,4 0-105,2 0 961,-4 0 0,29-71 0,-27 27 0,1-1 0</inkml:trace>
  <inkml:trace contextRef="#ctx0" brushRef="#br0" timeOffset="108">25848 17385 7682,'-14'2'1627,"1"1"-969,3 3-351,6-1 1,-8-7 0,6-3 545,3-6-549,1-3 261,2 5-426,0-5 0,0 14-58,0 0 0,0 9 8,0 12 0,0-1 0,0 8 1,2 4 88,3 4 1,-3 1-140,3-5 0,4 0-122,2 0 0,-2-2 0,1-3 1,3-5-223,1-5 1,2-8 142,0-3 0,0-5-171,0-1 225,0-7 0,0-3 1,0-10 52,0-1 0,-2-8 1,-3 2-1,-6-3 133,-3-2 1,4 0 289,-1 0 0,0 2-156,-5 3 1,-5-1 10,0 6 0,-8-4-104,2 4 1,-3-1-661,-2 2 0,-2 5 105,-3 0-750,10 0 0,-15 9 170,10-4 1016,3-3 0,13 33 0,9 1 0</inkml:trace>
  <inkml:trace contextRef="#ctx0" brushRef="#br0" timeOffset="109">26232 17273 7674,'-16'0'885,"0"0"-550,0-7 0,7 3 473,4-6-401,3 6 531,2-10 175,0 12-881,0-5 1,2 14-71,3 4 0,-1 5 0,5 3 0,0 5 112,0 0 1,1 3-114,6 5 0,-5 0-103,0 0 1,-1-2 0,6-1 0,2-2-137,3 1 0,-3-7-392,4-5 357,-5 0 1,-1-14 0,0 3 0,0-3-41,0-2 1,-5-7 104,0-4 0,-8-8-16,3-2 0,1-8-61,-2 2 0,0-3 31,-5-2 1,2-2-86,3-3 98,-3 3 1,5-5 0,-7 7-32,0 0 1,0 5 26,0 1 100,0 6 1,0 2 588,0 8-389,0 6 1,0 4 99,0 11 1,2 10 30,3 6 0,-3 3 460,4 2-604,2 7 1,-4-5 0,5 3 244,-2-3-521,5-2 0,-8 4 1,5-2-589,-2-4 0,5-4-417,-1 1 0,2-4 468,-3-7-1123,5 0 0,-7-7 1734,8-4 0,0-38 0,0-12 0</inkml:trace>
  <inkml:trace contextRef="#ctx0" brushRef="#br0" timeOffset="110">26808 17225 7664,'-8'-2'363,"2"-3"0,3 3 542,-3-3 0,5 1 167,-5-1 133,4 3-365,2-5-581,0 14 1,0 2-21,0 7 1,6 2 61,-1 3-88,8-3 0,-10 12 0,6-3 237,-2 3-365,6-5 1,-12 5 0,6-5 0,-1 2 0,-1-2 146,-1-2 0,3-2-441,-2-5 1,0 0 98,-5 0-499,8-7 215,-7-2 0,8-19-66,-3-4 0,-5-11 0,5 0 1,-5-3-304,-1-2 1,6 0 746,-1 0 0,2-5-45,-1-1 1,-5 3 724,5 8 1,-3-1 2,3 6 1,-3 1 313,8 5 0,-6 7 0,6 4-522,0 3 0,5 4-336,0 3 0,0 9 35,0 8 0,1 4-190,5-4 1,-8 6 92,7-1 1,-12 1-646,7-1 0,-5 1-234,-1-6 1,5 6-554,-5-1 0,-3-4 468,-1-2 0,1 3-180,-2-3 1,1 0 1082,-6-5 0,-15-21 0,-2-6 0</inkml:trace>
  <inkml:trace contextRef="#ctx0" brushRef="#br0" timeOffset="111">27305 16873 10585,'-9'2'1636,"3"3"0,6 6-1278,6 10 1,4 4 0,10 7-1,3 2 223,2 3 1,-4 4-363,6 7 1,0 0 0,3 2 0,-2 1-1,-1 3 1,-9-6-280,-2-6 1,0-6-255,-6 1 1,-2-8 362,-3-2-2247,4-8 0,-7-5 2198,3-14 0,-10-35 0,-4-17 0</inkml:trace>
  <inkml:trace contextRef="#ctx0" brushRef="#br0" timeOffset="112">27305 17161 7640,'-11'16'647,"0"0"-6,8 0 0,-4 0-535,7 0 0,0-5 1,1-2-1,6-2 506,9-4 1,2-1 700,9-2 0,0-2-1495,5-3 0,5 1 0,2-6-839,2-3 1,2-6 0,3-3 1020,-3 3 0,2-9 0,6-5 0,0-1 0,1-1 0</inkml:trace>
  <inkml:trace contextRef="#ctx0" brushRef="#br0" timeOffset="113">27977 17193 7640,'-14'16'0,"3"0"0,2-2 1798,4-3-913,3 3 1,-3-7-1,10 6 75,6-3 1,3-6-602,2 1 0,2-5-218,3-5 0,-3-2 0,5-6 0,-2 3-72,1-3 0,-1 1 1,-5 1 1,0-3-43,0 3 1,-2-3 0,-3-2 0,-4 0-254,0 0 0,-5 0-72,3 0 137,-3 0 1,-4-4 0,-1 3 0,-5 2-137,0 1 1,-3 0 240,-5-2 0,2 5-72,3 1 799,-10 6-463,10-3 1,-12 14-1,9 4 383,3 3-378,-3 2 1,7 7-1,-4 4 429,6 3-530,3 2 0,-3 0 1,-1 2 131,3 3-421,1-3 1,7 3 0,2-8-684,2-3 1,2-6-219,5 1 1,0-3 237,0-2 0,5-7-352,1-4 0,1 2-287,-2-1 1478,-3-1 0,26-33 0,-1-8 0</inkml:trace>
  <inkml:trace contextRef="#ctx0" brushRef="#br0" timeOffset="114">28489 17129 7628,'-9'-16'2633,"-5"0"0,10 5-1012,-6 1-1211,-1 6 1,0-3 365,1 7-200,6 0-222,-10 0 1,12 7-135,-3 4 1,-2 3-1,1 2 0,1 0-376,5 0 161,0 7 1,2-5 0,1 5-818,3 0 423,6-5 1,-10 5 0,5-7-1826,0 0 1504,-5 0 1,10-5 0,-5-2-1217,2-2 1537,-5-2 1,10-5 0,-5-2 388,0-3 0,5-31 0,0-15 0,0-6 0,-1 0 0</inkml:trace>
  <inkml:trace contextRef="#ctx0" brushRef="#br0" timeOffset="115">28521 16537 7624,'-9'7'0,"0"2"637,4 7 1,3 1 799,-3 5 1,3 5-573,2 10 0,2 4 1399,3 7-1859,-3 7 1,12-3 0,-3 6 656,3 3-1023,2-6 0,-5 0 0,-1-9-89,3-3-95,-6-4 1,7-9 0,-5-3-238,0-6 382,-2-3 0,-7-23 0,0-6 0</inkml:trace>
  <inkml:trace contextRef="#ctx0" brushRef="#br1" timeOffset="116">15829 10822 10440,'0'-11'764,"0"0"0,0 6-540,0-6 0,5 1 0,1-6 1,-1-2-1,0-2 0,1-1 242,-3 1 1,4-3 0,-1 0 0,-1-2-70,2-3 0,-5 3 0,3-2 0,-3 1 46,-2 1 0,5-4-372,1 8 0,-1-6 0,-5 6 0,0-1-95,0-1 1,0 6-204,0-5 0,0 4 16,0 2 0,-5 0 0,-1 0 0,1 2-741,-2 3 772,5-3 1,-10 11 244,6-8 0,-6 7 364,1-1-196,-3 3-167,-2 2 1,0 0-1,2-1-45,3-5 1,-3 4 58,3-3 0,2 3-33,-1 2 1,-1 0 0,-5-1 106,0-5 0,0 4 84,0-3 1,0 3-124,0 2 1,0 0-19,0 0 1,-5 0-14,-1 0 0,-1 0-12,2 0 1,1-5-88,-6 0 1,4-1 45,-4 6 0,-1 0 94,-5 0 1,0 0-106,0 0 0,0-5-7,0 0-13,0-1 1,-6 6 0,1-1-200,2-5 1,-1 4 166,-1-3 1,1 3 26,-7 2-70,8-7 1,-4 5 0,7-3-69,0 3 1,0 2 117,0 0 0,1 0 33,5 0 0,-3 0 121,8 0 0,-6 0-100,6 0 1,-6 0 94,6 0 0,-6 7-121,6 4 133,-8-4 0,10 7 0,-6-3-173,2 3 1,-4-3 43,6 0 0,-8-2-232,3 1 1,1 3 46,-2-8 1,6 0 105,-6-5 1,6 6 20,-6-1 0,8 0 89,-3-5 1,4 0-52,2 0 0,0 0 50,0 0 143,0 0-146,0 0 1,6 0-25,-1 0-11,8-7-6,-5 5 80,8-5 5,0 7 221,0-7-227,0 5 1,6-6 221,-1 2-174,0 4-91,-5-5-43,0 7-309,8 0 221,-7 0-104,6 0 205,1 0 0,-5 6 13,8-1 140,-8 7 1,6-3-51,-3 7 0,-5 6 77,5-1 0,-5 8 79,-1-3 2,0 4 1,0 4-1,0 4 71,0 4 0,0 5-56,0 1 0,0 0-147,0 0 0,0 0-153,0 0 0,0-2-179,0-3 167,0-4 0,0-9 0,0-3-379,0-6-68,8-3-45,-7-2-665,6-7-703,-7-2 265,0-7-1099,0-7 2731,0-2 0,0-29 0,0-4 0</inkml:trace>
  <inkml:trace contextRef="#ctx0" brushRef="#br1" timeOffset="117">14004 9493 7654,'0'-16'-194,"0"5"1,0 1-108,0-3 612,0-1 1,0 3-1,0 1 1,2-3 0,2-1 892,1-2 0,2 5-223,-1 1-31,-5 6-467,6-3-85,-7 7 1,0 2-117,0 3 0,0 4 1,0 7-1,0 2 77,0 3 0,-1-1-159,-5 6 0,5-1-32,-5 2 1,4 3 0,2-3-1,0 1-66,0-1 0,0 1 12,0-6 0,0 4-171,0-4 0,0-1-276,0-5 197,0 0 1,6 5 0,1-1-1,0-4-399,0-4 1,6-8 125,-3 1 0,-1-3-105,2-2 0,-6 0-1058,6 0 400,-1 0 443,6-7 1,-5 0 76,0-4 652,-8-3 0,4-9 0,-7-11 0</inkml:trace>
  <inkml:trace contextRef="#ctx0" brushRef="#br1" timeOffset="118">13876 9605 7654,'-16'0'1610,"2"-2"-48,3-3-800,4 3-372,7-5 1,2 7 0,2-2 0,3-1 0,3-3 211,8 3 0,-2-4-519,6 1 0,-5-1 78,-1 2 0,0 3-602,0-3 45,0 3 0,0 2 0,0 0-1823,0 0 2219,0 0 0,8-21 0,0-6 0</inkml:trace>
  <inkml:trace contextRef="#ctx0" brushRef="#br1" timeOffset="119">14293 9269 10592,'-9'0'6292,"2"0"-5868,-1 7-101,7 2-310,-6 7 0,7 0 0,0 0-497,0 0 0,0-5-1299,0-1 611,0-6 0,1 8 1172,5-6 0,3 6 0,7-3 0</inkml:trace>
  <inkml:trace contextRef="#ctx0" brushRef="#br1" timeOffset="120">14485 9477 7654,'-11'0'2741,"0"0"-976,8 0-531,-12 0-1203,14 0 104,-6 0 0,14 0 0,3 0 0,5 0-14,1 0 0,-6 0-88,1 0-618,0 0 1,5 0 0,0 0-993,0 0 1,-2-2 1576,-4-3 0,12 3 0,-4-5 0</inkml:trace>
  <inkml:trace contextRef="#ctx0" brushRef="#br1" timeOffset="121">14517 9589 7654,'-16'7'2958,"7"-5"-1311,-6 5-1267,14-7 1,-5 2 0,12 1-183,4 3 1,5-1-108,1-5 1,-6 0-831,1 0 1,0 0-1,5 0 739,0 0 0,21 0 0,6 0 0</inkml:trace>
  <inkml:trace contextRef="#ctx0" brushRef="#br1" timeOffset="122">14981 9333 7654,'-2'-9'604,"-3"4"0,3 1 2288,-3-1-1587,3 3-1074,2-5 0,0 9 0,-2 1 1,-2 4-1,-1 4 106,1 7 0,1 0 0,-1 8 1,-1 1 72,1-2 1,-3 5-249,2-3 1,0 3-268,5 2 0,-2-5 0,-2-1 0,-1 1-311,1-2 0,3-2-288,1-7 0,0 0-2002,0 0 2706,0-7 0,21-23 0,6-13 0</inkml:trace>
  <inkml:trace contextRef="#ctx0" brushRef="#br1" timeOffset="123">14821 9557 7654,'-9'0'5412,"2"0"-3968,7 0-926,0 0-578,7 0 0,2 0 0,7 0 0,0-2-746,0-3 0,0 3 0,1-3 1,3 3 805,1 2 0,22-7 0,0-2 0</inkml:trace>
  <inkml:trace contextRef="#ctx0" brushRef="#br1" timeOffset="124">15285 9381 10808,'-9'2'2208,"4"3"-1247,3 6-835,2-4 1,-2 7-1,-2-3 1,-1 3 0,2 2 38,1 0 1,2 2 0,0 1 0,0 3-142,0-3 1,0-1-327,0-2 0,0 0-923,0 0 1,0 0 116,0 0 1108,0 0 0,-7-7 0,-2-2 0</inkml:trace>
  <inkml:trace contextRef="#ctx0" brushRef="#br1" timeOffset="125">15157 9557 7654,'-16'0'2841,"7"0"-969,-5 0-1457,12 0 1,2 0 0,11 0-255,3 0 0,2 0-300,0 0 1,0 0 212,0 0-1280,0 0 1,0 0 1205,0 0 0,35-14 0,10-4 0</inkml:trace>
  <inkml:trace contextRef="#ctx0" brushRef="#br1" timeOffset="126">15557 9365 7654,'-11'0'1611,"1"0"288,6 7 1,-5 2 369,4 7-1940,3 7 1,-5-3 0,7 6 0,0 1-1,0 0-43,0-1 1,0-1-417,0 2 1,5 1 0,1-6 0,-3-3 129,-1-1 0,5-9 0,2-2 0</inkml:trace>
  <inkml:trace contextRef="#ctx0" brushRef="#br1" timeOffset="127">16821 10726 7896,'-16'0'106,"0"0"432,0 0 1,6 0 952,-1 0-1131,7 0 0,-3-2 365,7-3-270,0-4-230,7-7 1,-3 1 13,7 5 0,-6-5-83,6 5 0,-6-4 114,6-2-164,-8 0 1,10 0 0,-8 0-1,0 0 103,2 0 0,-5-2-103,4-4 1,-3 5 27,2-5-95,-3 4 0,5-3 0,-5 0 0,2-1 1,1 1-117,-1 0 1,3-2 50,-2 1 1,6 5 45,-6-5 0,6-1 87,-6 2 1,6-1 96,-6 6 1,6 0 58,-6 0-108,7 0 1,-4 0-12,2 0 1,3 6 102,-8-1 0,7 7-189,-1-1 1,-2 1 85,2-1 0,-1 3-287,6-3 102,0 3 1,6 2-41,-1 0 0,2 0 89,-1 0 1,1 2-2,3 3 1,5-3-4,-5 3 0,10 3-3,1-3 1,6 0 133,-6-5 0,6 0-99,-6 0 1,9 0 152,2 0 1,0-5-72,6 0 1,-4-6-42,-2 6 0,0-3-34,0 3 1,0 3-104,0-3 0,-6 3 40,1 2 0,-6 0-162,6 0 0,-6 0 61,6 0 1,-7 0 76,1 0 0,-1 6 6,1-1 1,-3 6 3,3-6 0,2 6 24,-1-6 1,1 6-6,-2-6 0,2 2 8,4-2 0,-2-3-53,-4 4 0,4-5-18,7-1 1,-5 0-155,-1 0 1,-1 0 48,2 0 1,3 0 102,-3 0 1,3 0 19,2 0 1,-2 0 102,-3 0 0,3 0-76,-3 0 0,3 0 151,2 0 1,2-1-110,3-5 1,-1 4 124,7-3 1,-8 2-173,2-3 0,-5 3 47,-5-8 0,5 7-68,0-1 0,-5-2 48,5 2 1,-11-1-10,1 6 1,1-2 13,-2-3 1,0 3 2,-5-3 1,0 3 67,0 2 0,2 0-70,4 0 1,-10 2-126,4 3 0,-4-3 131,4 3 0,6-1-179,-1 1 1,6-3 93,-6 3 0,6-3 39,-6-2 0,9 0 28,2 0 0,-5 0 70,5 0 1,-3 0 178,3 0 1,0 0-61,0 0 0,-2-5-76,-3 0 1,3-1-72,-3 6 0,-1 0 0,6 0 1,-9-2-34,9-3 0,-5 3-24,0-3 1,3 3 49,-3 2 1,-2 0-17,1 0 1,-1 0 60,2 0 0,3 0-56,-3 0 1,-2 0 25,1 0 0,-6 0 58,1 0 0,2 0 6,-1 0 1,4 0-23,-4 0 1,1 0 2,-2 0 0,-1 0-134,6 0 0,-4 0 99,4 0 0,-4 0-40,4 0 0,-4 0 40,4 0 0,-1 0 21,2 0 0,2-5-26,-8 0 1,7-1 2,-1 6 1,-4 0 45,-2 0 0,-1 0 24,1 0 0,-3 0-23,4 0 0,-5 0-27,-1 0 1,0 0-115,0 0 1,-3 0 102,3 0 1,-4-5-142,10 0 1,-5-3 0,-1 3 0,0 3-89,0-3 1,0 1 40,0-1 1,0 3 28,0-3 0,0 3 70,0 2 0,-5 0 170,0 0-24,-8 0 0,5 0-39,-8 0 102,-8 0-115,7 0-21,-14 0 32,7 7-52,-8-5 1,1 5 105,5-7-59,-5 0 0,7 2 14,-8 3 26,0-3-289,0 5 248,0-7-158,0 0 94,0 7-30,0-5 22,0 12 2,0-5 48,0 7 1,0 0 112,0 0 1,0 0-9,0 0 1,0 6-100,0-1 1,0 7 161,0-1 0,1 5-46,5 6 1,-5 1 55,5 3 1,-4 5-75,-2-5 1,1 5 102,5 1 0,-5-6-183,5 1 1,-4-8 4,-2 3 0,1-4-164,5-2 0,-5-7 53,5-4 1,-4-3-695,-2-2-388,7 0-855,-6-7 44,7-2 397,-8-7 0,0-7 664,0-4 1,-2 0 875,-4-5 0,-10-67 0,4 27 0,0 0 0</inkml:trace>
  <inkml:trace contextRef="#ctx0" brushRef="#br1" timeOffset="128">18118 9205 7730,'-7'-9'3197,"5"2"-2898,-5 7 0,7 2 1,0 3 111,0 6 1,0 3-100,0 2-174,0 0 0,-2 0 1,-2 0-1,-1 0 1,1 2 467,3 3-504,1-3 0,0 12 0,0-5 0,0 2 0,0-1 169,0 3 1,1 3-240,5 5 0,-3-8 0,6 1 0,0-3-108,0-3 1,0-4-25,2 1 1,3-5 25,-3-5 1,3-2-1,2-6 1,0 3-122,0-3 1,0-1-180,0-2 0,0-2-173,0-3 0,-6-2 0,1-6-2401,2 3 2948,1-1 0,-20-26 0,-4-6 0</inkml:trace>
  <inkml:trace contextRef="#ctx0" brushRef="#br1" timeOffset="129">18006 9541 7730,'-11'0'0,"0"0"876,1 0 286,1-7-549,2 5 1,16-7-1,7 6 1,7-4-125,2-2 1,5 5-447,-4-1 1,5-2 38,1 1 1,-2-1 0,-2 4 0,-1-3 27,2 3 0,-1 1-944,-1 2 0,1 0-174,-7 0 1,3 0 1007,-3 0 0,4 0 0,7 0 0</inkml:trace>
  <inkml:trace contextRef="#ctx0" brushRef="#br1" timeOffset="130">18550 9093 7730,'-9'-7'1635,"0"5"128,4-3-905,3 3 0,-7 0 1106,4-3-870,3 3-886,-5 2 0,7 9 126,0 7 1,0 0-220,0 0 0,0 0 0,0 0 0,0 2-417,0 3 0,0-3-350,0 3 0,0-3-430,0-2 0,0-5 1,2-1 1081,3 3 0,32-28 0,15-4 0</inkml:trace>
  <inkml:trace contextRef="#ctx0" brushRef="#br1" timeOffset="131">19046 9285 7730,'-16'0'968,"5"0"1,1 0 793,-3 0-593,6 0 1,-7-5 0,3-1 1109,-3 3-1945,5 1 0,4 2-250,10 0 0,4 0 91,7 0 1,0 0-36,0 0 1,5 0-171,1 0 0,1 0 1,-4 2-1,4 1-82,2 3 0,0 1 90,2-2 0,3-1 15,-3 6 1,-2-4-1,1 2 1,1 1-159,-2 0 1,0-3 100,-4 4 1,-3-4 36,3 4 252,-10-6-234,3 10 634,-12-12 0,3 12 106,-10-3 0,-4-2-376,-7 1 0,-7-1-9,-4 2 1,-1 3-41,1-3 0,-5 3 6,0 2-303,0 0 0,-2-5 0,8-1 65,-3 3 0,4-4-200,-1 1 1,6-1-552,-1 2 1,8-4 13,3-7-328,6 7-528,-3-5 88,7 5 0,2-7 470,3 0 0,-1 0-1477,6 0 2438,1 0 0,41-7 0,8-2 0</inkml:trace>
  <inkml:trace contextRef="#ctx0" brushRef="#br1" timeOffset="132">19958 9157 7729,'0'-16'2808,"0"0"-1269,0 7-277,-7 2-1010,5 7 0,-5 2 1,7 3-1,-1 6 0,-3 5 1,-3 3-1,0 4 485,0 2 0,-4 2-453,6 5 1,-8 0 113,2 0 1,3 5-47,-3 1 1,7 4-42,-1-4-242,-4 6 1,7-10-1,-3 5 1,3-3 0,2-3-129,0-2 1,2-8-185,3 3 1,4-8-368,7-2 1,2-2 0,2-8 0,1-3-543,-1-1 0,-3-2 316,-1 0 1,6-7 336,-1-4 0,0 2-64,-5-1 0,-5-1 563,0-5 0,-8-35 0,4-10 0</inkml:trace>
  <inkml:trace contextRef="#ctx0" brushRef="#br1" timeOffset="133">19718 9557 7725,'-16'0'0,"0"0"3340,0 0-1563,0 0-19,7 0-1265,2 0 0,11 0 103,6 0-437,1 0 0,14-2 0,-4-1 566,6-3-793,-4 1 1,7 3 0,-1-1-376,6-3 0,-6-4 0,3 4 0,-2 3-2379,0 1 2822,2-5 0,15 5 0,2-5 0</inkml:trace>
  <inkml:trace contextRef="#ctx0" brushRef="#br1" timeOffset="134">20358 9397 7725,'-1'-9'2956,"-3"2"-426,-1 0-516,-1 5-601,6-12-886,0 12-278,0-5 1,2 7 83,4 0 1,-5 7 51,5 4 1,-3-2 139,3 1-420,-5 1 1,8 10-1,-5 1 1,1-3-1,0-1-106,3-2 1,-7 0-200,5 0 1,-3 0-516,3 0 0,-5-5 0,6-1 1,-1 3-2490,-1 1 625,0 2 893,-5 0 445,0 0 1241,0 0 0,-14-14 0,-4-4 0</inkml:trace>
  <inkml:trace contextRef="#ctx0" brushRef="#br1" timeOffset="135">20214 9653 7714,'-16'-7'0,"6"3"3309,-1-6-1028,7 6-1322,-3-10 0,9 12-315,3-3-451,4-4 1,7 7-1,0-3 71,0 3 1,2 0 0,2-1 0,1-3-180,-1 3 0,3 1-57,-2 2 0,2 0-964,-1 0 1,-5 0 0,5 0 0,-5 0-1519,-1 0 0,0 0 1626,0 0 1,0-5 827,0-1 0,22-35 0,5-3 0</inkml:trace>
  <inkml:trace contextRef="#ctx0" brushRef="#br1" timeOffset="136">20695 9397 8770,'-6'16'2158,"1"0"-1376,0 0 0,5 0 172,0 0 1,5 2-416,0 3 1,8-3 41,-3 3 0,-1 2-306,2-1 1,-2 1-1,3-4 1,-1 3-656,1-3 1,-5 4 244,-1-1 0,1-1-826,-2-5 692,1 0 1,-6 0 268,0 0 0,-8-14 0,0-4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875"/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8435 6387 7886,'-11'0'27,"0"0"1,6 0 94,-6 0 1,6 0-1,-6 0 754,-1 0-484,5 0 1,0 2 0,7 3 0,-2 4 0,-2 2 0,-1 0 549,1 1 1,3-3-654,1 2 1,0-1-115,0 6 0,-2 0 1,-2 0-1,-1 0-24,1 0 0,3 0-79,1 0 0,0 0-227,0 0 0,7 0 0,3 0 0,5 0-101,1 1 1,9-7 24,7 1 1,7-2 66,9 1 0,7-2 1,4-8-1,5 0-269,5 0 1,11-2 195,-35-1 1,1 0-1,41 0 65,-2-8 0,-5 1 0,-5-5 0,-4 3-146,0 1 0,-12 6 89,-1-6 1,-6 8 267,-4-3 1,0 4-61,0 2 1,-7 0 189,-4 0 0,-5 0 118,-5 0 0,1-5 109,-6 0 0,1-1-176,-2 6 0,-3-5-21,3 0 0,-1-2-123,1 1 1,-1-1 12,7-3 0,-8-3-65,2 8 0,3-8 74,-3 3 1,0-3 112,-5 3 1,-2-5 0,-1 6-1,-4-1 1064,-2-1-790,5 0 1,-10-5 199,3 0 0,-3 6 168,-2-1-486,-7 0 1,-2-5-303,-7 0 0,6 6 108,-1-1 0,6 6-695,-6-6 1,6 6-195,-6-6 1,6 6-2016,-6-6 534,7 0 2197,-3 2 0,-14 24 0,-6 11 0</inkml:trace>
  <inkml:trace contextRef="#ctx0" brushRef="#br0" timeOffset="1">8979 7188 7891,'-16'0'118,"0"0"0,0 0 0,0 0 1,2 2 238,3 3 0,-2 4 1,6 7-1,0 2 142,0 3 0,2 2 1888,5 4-2144,0 3 0,7-10 0,5 4 0,6 1 0,3-2-91,-1 1 1,3-5-70,-1-8 0,1 1 89,-2-6 0,-1-1 0,4-5 0,0 0-14,-5 0 0,-1-2-14,-2-3 1,0-4 21,0-7 0,0-2 1,0-1-1,2-5 142,3 0 0,-9-3-271,4-5 1,-5 0-11,0 0 1,1 0 0,-5 0 0,1 0-135,-1 0 1,-2 5-611,-5 0 0,0 8 94,0-3-1092,0 12 1715,0 3 0,-29 42 0,-6 10 0</inkml:trace>
  <inkml:trace contextRef="#ctx0" brushRef="#br0" timeOffset="2">9619 7268 7817,'-16'-9'188,"0"-4"0,0 6 1,0 0 625,0 0-157,7 2 0,-5 5 1,3 0 242,-3 0 0,5 2-604,4 3 0,3-2 79,2 8-282,0-7-2,7 10 1,-3-7 0,6 4 0,3-4-1,1-2 14,2 0 1,0 6-4,0-5 1,0-1-294,0-5 120,0 0 0,0 0 1,2 0-1,1 0 0,3 0-117,-3 0 0,-6-5 74,-3-1 139,1-6 1,3 3-1,-3-7 1,-6 0-3,-3 0 0,-2 5-2,0 0 0,-7 1 0,-5-4 28,-8 3 0,2 4-14,-3 7 0,3 0 61,2 0 0,0 7 119,0 4 0,-4 3-39,4 2 0,-3 2 134,8 3 0,2-3-184,-1 3 0,6 2 13,-1-1 1,5-1-626,5-5 0,-1 0 264,6 0 1,6-5-340,6-1 1,6-6-191,-1 1 1,3-3-480,2-2 1,0 0 496,0 0 1,2-5-701,3-1 1433,-3-6 0,48-26 0,-40 13 0,1-1 0</inkml:trace>
  <inkml:trace contextRef="#ctx0" brushRef="#br0" timeOffset="3">10211 7300 7874,'-7'-16'2405,"-2"0"-1027,-7 0-255,0 0-366,0 7-344,0 2-227,0 7 0,6 7-74,-1 4 0,7-1 222,-1 6-325,3-3 0,2 10 0,0-5-168,0 3 1,0-3 0,0 3 0,0-3-937,0-2 1,7 0 74,4 0 1,3-2 1019,2-3 0,29-31 0,12-17 0,4-3 0,0 0 0</inkml:trace>
  <inkml:trace contextRef="#ctx0" brushRef="#br0" timeOffset="4">10563 6884 7874,'-16'0'0,"0"0"0,0 1 649,0 5 1,6 4-506,-1 12 1,6-3 1198,-6 8 0,7 0-729,-1 5 0,3 0-685,2 0-26,0 0 0,2 0 0,2 0 0,3 0 0,2-2-770,3-3 0,-3-2-783,2-4 1084,-8-3 1,10 5 565,-8-7 0,-7-14 0,-7-4 0</inkml:trace>
  <inkml:trace contextRef="#ctx0" brushRef="#br0" timeOffset="5">10355 7236 7874,'-10'0'232,"-1"0"0,2-2 811,-2-3-100,4 3-484,7-5 1,2 7-1,3 0 1,8 0-340,6 0 1,6 5-1435,7 0 1,0 1 206,0-6 1107,0 0 0,50 7 0,-35-3 0,0 1 0</inkml:trace>
  <inkml:trace contextRef="#ctx0" brushRef="#br0" timeOffset="6">10915 7332 7874,'-16'0'1302,"0"0"1,0 0-421,0 0-599,0 0 0,0 5-104,0 1 0,6 11-108,-1-1-69,8 4 0,-5-2 1,8 1-1,0 4 1,0 0-420,0 1 1,8-3 253,2-5 0,10 0-227,1 0 0,6-2 0,-6-3 0,0-6-199,3-3 0,-7-2 278,5 0 1,-3 0 97,3 0 1,-5-7 457,5-4-206,-12-3 0,5-4 0,-7-1 739,1-3-464,-1-6 0,-8 8 0,0-5 1114,0 2-1122,0-5 0,-2 8 0,-4-5 883,-4 2-941,-12 2 1,5 5 0,-7 2-114,1 3 0,0 2-468,-3 4 1,2 3 232,8-3 0,0 5-829,0 5 1,2-2 24,4 8 1,2 0 903,8 5 0,50 0 0,12 0 0</inkml:trace>
  <inkml:trace contextRef="#ctx0" brushRef="#br0" timeOffset="7">11220 7364 7874,'0'9'2403,"0"5"1,0-5-2113,0 7 0,0-5 22,0-1-140,0 1 0,5 5-26,0 0 187,1 0-249,-6 0 1,0-5 564,0-1-184,0-6 1,0 1 0,0-10 0,0-6-304,0-10 1,0 1-184,0-6 1,1 1-327,5-2 1,-3-1 233,8 6-482,0 1 0,5 0 1,0-1-2054,0 3 1334,0 8 1313,0-3 0,28 26 0,8-1 0</inkml:trace>
  <inkml:trace contextRef="#ctx0" brushRef="#br0" timeOffset="8">12820 6611 7829,'-16'0'251,"0"0"1,0 0 1109,0 0-256,0 0-582,7 0 0,-2 0 0,11 0-39,8 0 0,4 2-253,4 4 1,-2 2-72,-3 8 1,3 0 0,-5 1 0,2 0 33,-1 5 0,-4-3-42,4 8 0,-4 0-173,4 5 0,-1-2 0,4-2 0,-3-3-162,3-2 1,6 0-66,3-1 1,6-6 49,-1 0 1,5-2 0,5-9 0,8-1-257,6-2 0,1-4 291,7-3 1,1-4 206,9-7-50,-3 0 0,16 0 0,-6 0 0,-1 0 0,-2-2-17,-5-3 1,-3 3 18,-1-4 0,-7 6 132,-3 6 0,-6-3 36,-6 8 0,-3-6-35,-7 6 87,-7 0 0,-1-1 806,-8 1-613,-8-8 1,0 10 172,-8-8 1,0 1-38,0-6 0,-2-2 140,-4-4 0,3 3-253,-8-8 0,1 0-39,-6-5 1,0 0-244,-1 0 0,-4-1-103,0-5 0,-1 4-157,6-3 1,0 2 151,0-3 1,0 10-640,0-4 1,2 10 104,4 1 1,-3 3-658,8 2-369,-1 7 319,6 2 1,2 9 1198,4 3 0,17 54 0,10 19 0</inkml:trace>
  <inkml:trace contextRef="#ctx0" brushRef="#br0" timeOffset="9">13316 7492 7815,'-16'-7'140,"0"5"1,0-5 477,0 0 32,7 5 0,-3-7 0,7 4 0,1-6 1581,2-3-1915,2 5-234,0 2 0,7 7 0,4 2 0,1 3 0,1 6 187,-2 3 1,-1 9-53,6 4 0,0 3-52,0 2 1,0-2-162,0-3 0,2 1 0,2-5 0,1 1-24,-2-1 0,1-4-84,1-8 0,-1-4 20,7-7 135,-8 0 0,10-9 0,-8-7 0,0-11 0,1-6 80,-1-5 0,0-6-135,-5 1 0,-5-1-239,0 1 0,-2 4-455,1 7 1,4 2-224,-3 3 0,-2 6 921,2 10 0,-1 11 0,6 9 0</inkml:trace>
  <inkml:trace contextRef="#ctx0" brushRef="#br0" timeOffset="10">14036 7476 7815,'0'16'181,"0"0"1,0-5 226,0-1 1,2-6-137,4 1 233,2-3 1,14-2-1,1 0-94,2 0-301,-6-7 0,12-2 0,-7-9-221,1-3 0,4 3 0,-8-5 0,-1 2 16,-2-1 0,-8 1 227,1 5 0,-8-5 164,3-1 1,-6 3-135,-6 8 1,-2-3 66,-8 3-82,0 4 0,-6-6 1,-1 8 469,-2 2-477,-2 1 0,1 2 0,1 0 0,2 2 0,3 3 218,2 6 1,2 5-205,0 5 1,8 4 10,2 7 1,4 0-103,2 0 1,0 0-190,0 0 1,8 0-213,2 0 1,6-2 192,6-3 0,2-4-1189,8-7 0,-5 0 8,0 0 1326,-1-7 0,42-23 0,9-13 0</inkml:trace>
  <inkml:trace contextRef="#ctx0" brushRef="#br0" timeOffset="11">14773 7252 7793,'-16'-6'1172,"0"1"-876,0 0 0,0 5-101,0 0 0,0 2 139,0 3 0,5-2 457,0 8 0,6 2-389,-6 8 1,8-1-193,-3 6 0,-1-4 61,2 4 1,0 1 163,5 5-419,0 0 1,7-5 0,2-2-143,0-2 1,5 0 0,-4-4-1,5 1-529,1-6 0,5 0 194,0-8 1,1 4 141,-6-4 319,7-1 0,23-19 0,13-4 0</inkml:trace>
  <inkml:trace contextRef="#ctx0" brushRef="#br0" timeOffset="12">15221 6852 7776,'-7'-16'0,"-2"5"3305,-7 0-1637,7 8-1238,2-4 0,1 14-27,1 3 0,0 12 187,5 4 1,2 5-304,3 1 0,-2 1-230,8 5 0,-6 1-302,6 4 0,-2 1 202,2-7 1,3 3-1018,-3-3 1,3-2 57,2 8 0,-6-7-362,1 1 1,0-1 1363,5 1 0,-7-10 0,-2 3 0</inkml:trace>
  <inkml:trace contextRef="#ctx0" brushRef="#br0" timeOffset="13">15077 7236 7761,'-16'0'0,"0"0"0,5 0 2157,0 0-1172,8 0 1,-2 0 566,10 0 0,4-2-1185,7-3 1,7 3-619,4-3 301,10-4 1,-2 7-51,8-3 0,13-6 0,9-2 0,8 0 0,0 0 0</inkml:trace>
  <inkml:trace contextRef="#ctx0" brushRef="#br0" timeOffset="14">15861 7220 7761,'-23'0'0,"-2"7"0,-7 4 0,2 3 0,3 2 1388,4 7 1,7-5 0,2 5 0,3-2 0,6 1 502,3-3 0,2-6-2042,0-3 0,7-6 1,6 1-1,6-3-317,8-2 1,-2 0 220,1 0 1,-1-2-144,2-3 0,1-4 0,-6-7 0,-1 0-98,2 0 0,-5-5 205,3-1 1,-3 1 361,-2 5 1,-5 0 0,-2 0 0,-2-2 606,-4-3 1,4 3-72,-1-3 1,-3 3-15,-8 2-342,-4-7 1,-9 5 0,-1-4-509,-3 5 1,-6 1 0,3 0 0,-2 1-613,1 5 1,6 3 189,-1 7 1,3 0-916,2 0 0,5 1 1586,1 5 0,27 24 0,3 13 0</inkml:trace>
  <inkml:trace contextRef="#ctx0" brushRef="#br0" timeOffset="15">16229 7044 7744,'-11'5'444,"1"0"0,6 10 463,-1 1 1,3 0 2177,2 5-2301,0-3 1,0 3-1,0 0 636,0-1-1181,7-2 0,-5-2 0,5 0-38,0 0 0,-3 0-66,6 0 0,-4-7 67,4-4-231,-6-3 1,3-4 0,-7-3 0,0-8-566,0-6 1,5-1 302,1-7 1,4 1 105,-4-6 0,4 2-15,-4 3 233,6-3 0,-3 1 0,7-5 0,0 4 1,0 2-184,0 3 1,2-4 100,3 8 0,2 0-1544,4 5 0,2 7 1593,-8 3 0,29 33 0,1 9 0</inkml:trace>
  <inkml:trace contextRef="#ctx0" brushRef="#br0" timeOffset="16">10227 8212 7818,'-18'-17'135,"-1"-1"0,-1 0 0,4 5 748,4 5 1,8 4-18,-1 9 1,5 4-389,5 7-299,4 0 0,7 0 0,0 2 0,2 3 1,3 6 339,6 3 1,3 4-317,2 4 0,2-3-74,3 8-188,-3-8 1,5 12 0,-5-5 0,2 5 0,1-1-1261,-1-4 0,-3 3 638,-1-8 1,0 1 166,0-6 1,-7-7 0,-3-4 513,-5-3 0,-22-17 0,-6-2 0</inkml:trace>
  <inkml:trace contextRef="#ctx0" brushRef="#br0" timeOffset="17">10259 8661 7843,'-16'1'0,"0"5"0,0-5 0,7 14 0,4-5 0,5 5 2018,5 1 1,6 1-861,10 5 0,11 3-727,11 7 1,3-6 0,2-1 0,0-2 25,0-3 0,7-9-291,4-6 0,-4-3-195,-1-2 1,-5-4 0,-1-5 0,0-9-107,0-5 0,-1-3-2379,-5-6 2514,5 0 0,-32-12 0,-4-8 0,4-4 0,1 0 0</inkml:trace>
  <inkml:trace contextRef="#ctx0" brushRef="#br0" timeOffset="18">14533 8228 7783,'-25'-10'2,"3"-1"1,5 0 584,1 2 15,0 2 1,0 7 0,0 0 1126,0 0-1181,7 0 205,2 0-722,21 15 0,-4-3 72,12 15-58,3 6 0,-2 8 1,5 9-1,-1 4 0,1 6-97,3 8 0,1-1-68,0 8 1,-2-8 21,-3 3 1,-4-6-1,-7-5 1,0-6-196,0-3 1,0-16-1549,0-8 1841,0-13 0,0-49 0,0-17 0</inkml:trace>
  <inkml:trace contextRef="#ctx0" brushRef="#br0" timeOffset="19">14469 8677 7828,'-16'23'915,"7"-4"113,3 8 1,6 0-493,6 5 1,4 7 802,12 3-1071,3-2 0,8-1 1,3-7-1,3-2 1,2-3 117,3-6 0,3-10-248,1-6 1,0-12-107,0-9 1,1-9 0,3-12-1,1-8-479,-1-6 0,-2-6 335,-2-7 6,0 0 0,-20 6 0,-1-5 0,1-5 0,1 0 0</inkml:trace>
  <inkml:trace contextRef="#ctx0" brushRef="#br0" timeOffset="20">17269 9061 7714,'-10'14'-850,"1"-2"1242,2-1 1,3-2-1,10 2 12,4-6 0,3-1 0,-1-1 0,-1 4-25,1 2 0,-3 2-26,2 5 1,-6 2-117,6 3 0,-6-3 31,6 3-168,-1 4 0,1-5 0,0 6-98,1 3-4,-5 1 0,8 0 1,-5-1-1,5-3 1,1 3 163,0 1 0,0 2-95,0 0 0,0-5 1,0-1-1,0 3 53,0 1 0,0-3-120,0-1 1,0-4 213,0 4-239,-8-6 0,5 10 1,-6-5-33,2 0 1,-4 0 0,4-5-1,0 1-86,0-2 1,-4 5 98,6-3 0,-6 2 31,6-2 1,-6-3 57,6 4 0,-2-5 251,1-1-274,5 0 0,-12 0 0,8 0 142,1 0 0,-3 0-220,2 0 0,-2 0 114,2 0 1,3 0-131,-4 0 157,-2 0 0,4 0-8,-7 0 0,6 0-45,-6 0-9,1 8 1,-6-7 0,0 5 127,0-5 1,1 0-89,5-1 0,-4 0-183,3 0 163,4 7 1,-6-6 0,6 5-80,-2-4 1,6-2 27,-3 0 1,3-6 113,-2 1-69,3 0 0,-5 5 1,7 0 196,0 0 0,-2 0-138,-3 0 1,1 0 96,-7 0-79,8 0 0,-10 5 0,6 2 101,-2 2 1,-1-4-259,-6 6 1,5 0 108,0 5-104,1-7 1,-6 5 0,0-3 97,0 3 1,2 0 2,3-3 1,-2 1-22,8-6 79,0 6 0,5-10 0,0 3-6,0-3 0,2 3-21,3 1 0,-3-1-185,3-5 44,-3 7 1,-2-3 0,0 5 26,0-2 1,0 5 65,0-1 1,-6-2 52,1 1-77,-7 1 0,8 3 0,-7-1 33,-1-3 0,3-1-189,-2 2 0,1 2 76,-6-8 57,0 0 0,5 1 0,1-1 1,-3-2 1,-1-1-44,-2-2 1,2 6-22,3-1 169,-3 0 0,5-3 0,-7 2 104,0 1 0,0 2-110,0-2 1,2-3 87,3 4-140,-3 2 1,5-6 0,-5 4-45,3-5 1,-1-1 77,6 0 1,-4 0-211,4 0 44,-6 0 0,8 0 0,-5 0 13,2 0 0,-3 2 80,4 4 1,-6-5 27,1 5-15,4 3 0,-5-8 0,4 7 17,0-1 1,-1 0-13,-2 3 0,-1 5 7,6-5-32,-6 5 1,5-1 0,-6 0 28,3 2 0,4-9-11,-4 9 0,4-3 32,-4 3-41,6-7 0,-5 5 0,6-3-26,-3 3 1,-1-4-16,2 1 1,3-6-46,-3 6 60,-4-7 1,7 3 0,-3-5-49,3 3 0,2-3 49,0 3 0,-5-3-12,-1-2 22,1 0 1,5 0-1,0 0-7,0 0 0,5-5 34,1-1 0,-1-1-40,-5 2 35,7 3 1,0-7 0,4 6-13,-6-3 1,4-4-1,2 4 1,3-4-5,2 4 59,0-6 0,-3 3 1,1-5-51,4 3 0,3-3 4,0 3 0,-3 2 163,3-1-103,4-1 0,-2-5 1,8 2-13,1 3 1,-4-3-60,9 3 0,-1-3-40,1-2 50,-3 0 0,12-2 0,-5-1-15,0-3 1,5-6 200,-3 1 0,5 1-964,6-6 837,-12 10 0,17-15 0,-11 10 71,2-3 0,7-4-131,1-3 0,-3 5 260,-1 0-296,-4 0 1,3 7 0,2-7-134,2 0 1,-11 0-48,2 0 0,2 0 51,3 0 4,1 0 1,-1-2 0,1-1 0,-3-3 1,-1-4 67,-2 4 1,7-6 201,4 1 0,-4-3 24,-2-2 1,-1 0 147,1 0 1,-1-2-61,6-3 1,-6 3-9,1-4 1,2 3-93,-1-2 1,1-4-54,-2-7 1,-3 1-164,3 5 1,-3-10 93,-2 4-112,0-4 0,-1 3 0,-3-3-191,-1-1 1,-6-2 71,6 1 1,-6-1 55,6-4 66,-8-3 0,3 7 0,-10-6-98,-1 3 1,-6 4 75,6-4 1,-8 1 334,3-2 1,-4-1-93,-2 6 0,0-8 116,0-2 0,-2 5-18,-3-5 1,3 4-82,-4-4-90,-2 0 0,4-6 0,-5-1-156,2-2 1,-5 4-131,1-6 1,2 0 72,-2-5 1,-1 8 8,-9 2 1,-3-1 131,-2 2 0,-4-3-2,3 3 0,-5 3-43,-5-3 0,1 3 126,-7 2 0,2 0-16,-1 0 1,-4 5 16,3 1 0,-3 4-37,-2-4 48,-7 6 0,3-8 0,-7 6 50,-1 3 0,1 1-87,-5 2 1,4-2 77,-10-3 0,-1 5-101,2 0 1,-8 1-1,3 10 1,-10-6-45,-1 6 0,-6 0-211,6 5 185,-8-1 0,3 1 0,-12 0-120,-4 0 0,2 6 31,3-1 1,-2 8-1039,2-3 1134,-8 4 107,4 2 1,-5 0-90,3 0 1,-3 2 307,3 3 0,-10-3-205,40 8 0,-1 2 48,-41-4 0,-2 0 1,4 4-45,40 1 0,-1 1 1,1-1-1,0 0-39,-3 3 1,0 0 0,-43 0-68,43 0 1,0 0 0,0 3 0,0 0 55,2-1 0,1 1 0,-2 1 0,0-1-151,-1 0 1,0-1 49,0-1 0,0 0 0,-41 12 0,2-8-45,0-1 1,3 4 77,39-2 1,-1-1-1,-37 4-25,-3 2 1,3-6 112,-3 6 1,3-1-73,37-2 0,1 0 72,-38 8 0,-3-5 0,10 0 58,1 1 0,0 2-78,-5 2 1,7-1 19,4-5 0,3 5-38,2-5 0,0-1 43,0 2-80,7-8 1,-3 6 47,6-3-92,-6-5 1,8 8 71,-6-3 1,6-5-7,-1 5 0,-2 1-18,1-2 1,-1 8-21,2-3 386,3 5 1,-7 1 0,6 1-413,-3 5 0,-1-5 4,2 5 1,3-4-10,-3-2 1,5 0 380,5 0 1,-3 0-365,3 0 81,4 0 0,-6-6 0,8 1 224,1 1 0,1 3 6,-2 1 1,3-6-139,-4 1 0,5 0 62,1 5 1,-2 1-79,-3 5 0,8-4 34,-3 3 1,4-3-2,-4-2 0,0 0-10,0 0 0,5 0-239,0 0 1,2 0 37,-1 0 1,-3 0 60,8 0 1,-2-6 15,1 1 1,6-6 196,0 6 1,0-6 145,6 6-72,-5-7 1,5 8-62,-1-6 0,8 1 405,-3-2-335,-3-3-18,8 12-304,-14-5 1,14 7 166,-5 0 0,3-5-439,-3-1-323,5 1 152,-7 5 0,3-5-173,0-1 423,-1-6 1,6 5-2056,0-4 1668,0-3 1,0 7 626,0-4 0,15-3 0,2 5 0</inkml:trace>
  <inkml:trace contextRef="#ctx0" brushRef="#br0" timeOffset="21">22647 14392 7665,'-16'0'143,"7"-2"171,4-4 0,3 3 0,2-8 0,0-1 249,0-2 0,2 5 0,1 2 0,5 1-85,0 1 1,-2 0-197,4 5 1,1 1 0,3 6-20,-3 9 1,3 2-62,-3 9 0,3 7 143,2 8-239,-7 5 0,5 10 0,-3 7 0,1 8 1,1 9 192,-2 4 0,-6-1-207,0-39 1,1 0-1,-4 1 1,-1 1-79,2 3 0,-1 1 0,0-1 0,-2 0 0,0 2 1,0 1-1,0-2 0,0 1 0,0-2 0,0-1 0,0 3 0,0 0-152,0-2 1,0 1-1,0 1 1,-2-1 146,0 0 1,-1 0 0,0-5-1,-1 0 1,-2 1 0,0 0-1,0-1 1,1-1-106,-8 44 1,5-4 68,2-39 1,1-1 0,0 37-136,-6-2 201,7 0 0,-3-14 0,7 3 0,0-5 1,0-5-21,0-6 1,0 1 20,0-6 1,0 3-2,0-8 0,0 3 33,0 2 0,0-5 110,0 0 0,-2-1-119,-3 6 1,3-7 365,-3-3 0,-2-5-348,1-1 0,-1-5 100,2 0 1,3-8-115,-3 3 1,-2-5 18,1-1 0,-1-5-68,2 0 47,3-8-15,-5 4-15,7-7-199,-7 0 129,5 0-14,-5 0-147,7 0 191,0 0-328,0 8 85,-7-7-81,5 6 117,-5-7 38,7 0 3015,0 0-2436,7 0-352,-5 0 176,5 0-271,-7 0-210,7 0 21,2 0 102,7 0 0,0 0 181,0 0 1,2 0 134,3 0 1,-1 0-51,7 0 1,-6-1 107,6-5 1,-1 5-46,6-5 0,6 4-22,-1 2 1,6-5-87,-6 0 1,7-6 54,-1 6 1,3-2-231,2 1 0,-1 4-52,-5-3 0,4-2-53,-3 2 1,5-1 253,6 6 1,-5 0 257,5 0 1,1 0-604,-2 0 0,1-5 107,-6 0 1,5-1 197,0 6 1,1-5-25,-6 0 1,0-8-54,0 3 0,0-3 48,0 2 0,0-6-228,0 6 1,1-12 33,5 7 1,-6-4 60,0 4 1,2 0 118,-2 0 0,1 0-45,10 0 0,-6 0 523,6 0 0,0 0-224,5 0 1,0 2-675,0 3 0,0-3 295,0 3 1,-5 3 226,-1-3 1,1 2-166,5-2 0,-5-1-169,-1 6 1,-1-6 75,2 1 1,5 2-84,0-1 0,-5 1 268,5-2 1,-11-3-38,0 3 1,3-3 136,-3-2 0,0 7-113,-5 4 1,-1-2 99,-5 1 0,4 1 28,-3 5 1,-4 0 35,-1 0 0,-5 0-83,-1 0 0,0 0 8,0 0 0,-1 0-30,-5 0 0,3 0-7,-8 0 0,2 0-187,-1 0 0,-5 0 49,5 0 0,-5 0-71,-1 0 0,2 0 88,4 0 1,-5 0-21,5 0 0,-10 0-67,-1 0 0,0 0 22,5 0-53,0 0 1,0 0 38,0 0 69,0 0 0,0 0-47,0 0 67,0 0 0,0 0-112,0 0 0,0 0 88,0 0 0,-6 0-47,1 0 0,0 0 49,5 0 1,-6 0-24,1 0 0,-6 0-15,6 0 216,-8 0-73,12 0 361,-14 0-65,7 7 240,-8-5-17,0 5-100,0-7-14,0 0-372,-8 0 1,7-2 10,-5-3 21,5-4 0,-5-7 84,1 0 1,0 0-48,5 0 1,-6 0 132,1 0 1,-2-7-127,1-4 1,5-3 6,-5-2 1,-1-4-108,2-6 0,-6-3-67,6-13 0,-8-1-184,3-5 0,1-9-137,-2-7 0,1-2 224,2 37 0,0-1 0,-8-39 38,8 40 1,0-1 0,-3-2 0,0-2-11,1-3 1,-1 0 0,0 3-1,1 2 27,1 0 0,2 0 0,-1 2 0,0-1 32,0 0 1,0-2 0,-3-2 0,0-1 4,1-1 1,-1-1-1,0 3 1,0 1 7,3 2 0,0 0 0,-2-3 0,-1 1-21,0 1 0,1 1 0,-1-2 0,0-1-13,3 0 1,0 1 0,0 2 0,0 0-6,0 0 1,0 0 0,1 0 0,0 1-25,-3-38 1,-5 0-3,5 5 1,1 7 154,-2 3 0,8 10-107,-3 1 0,-1 7 132,2-1 0,-2 5-32,1 5 0,5 10-26,-5 6 0,4 2-11,2-2 1,0-1 10,0 7 0,-5-1 324,0 6 1,-2 0-234,1 0 66,5 0 1,-8 2-58,3 3 0,3-1 237,-8 6-122,8-6 88,-12 3-168,14 0-74,-14-5 0,12 12 19,-8-3-40,7 3-68,-10-5 117,5 5 39,-7-5 0,0 7-91,0 0 1,0-5 205,0-1 1,0 1-48,0 5 0,-5 0-91,0 0 1,-2 0 25,1 0 1,3 0 44,-8 0 0,2 0 73,-2 0 0,-3 0-73,3 0 0,-3 0-407,-2 0 0,-2 0 88,-3 0 1,3 0 249,-3 0 1,-4 0 19,-2 0 1,2 0 8,-1 0 0,4 0-51,-4 0 0,-1 5-2,-5 1 1,0-1-45,0-5 1,0 0 60,0 0 0,-2 0-376,-3 0 1,1 0 117,-6 0 0,4 0-185,-4 0 0,-8 2-12,-9 3 0,-3 2 328,-2 4 0,0 3-5,0-3 0,-7 8-101,41-8 0,1 0 0,0 0 0,1 1 98,-1-1 1,-1-1-1,-37 8 42,-3 3 1,3-1-1,-3 1 0,6-8-9,0 3 0,7-9-203,9 4 1,-1-8 158,-5 2 0,12-3 38,-1-2 1,7 0 70,4 0 0,0 0 160,0 0 0,2 0 309,3 0 0,4 6-330,7-1 1,-2 0 375,-3-5 0,5 0-446,0 0 0,2 2 87,9 3 1,-6-3-126,6 3 0,-1-3-150,6-2 1,0 6 5,0-1-208,0 0 51,0-5 223,7 7-72,-5-5 1,12 7 52,-3-4 1,1-1-151,-1 7 1,3-6 48,-3 6 1,-2-6 33,1 6 0,-1-2-8,2 1 1,3 4-95,-3-3 1,-2-2 64,1 2 1,1-6 81,5 6 7,0-1 0,0 1 4,0 0 30,0-8-38,0 11 17,0-12-4,0 5 1,0-5-14,0 3 66,7-3-3,-5 5 149,5-7-249,0 0 11,-5 0-94,5 8-254,-7-7 241,0 14 1,0-12 48,0 8-119,0-8 101,0 12 0,2-7 132,3 8 0,-3 0-23,3 0 0,-1 2 68,1 4 0,-1-3-37,6 8 0,-4 1 0,5 10 0,-1-3-128,6 8 0,-5-6 86,0 6 0,-1 0-112,6 5 1,-7 0 52,-4 0 1,3 0-114,-3 0 0,0-7-118,-5-4 0,0-5-198,0-5 1,0 1-818,0-6 201,0-8 1,-2-7 189,-3-7 0,3-2-441,-3-3 0,-2-6 1356,2-10 0,-1-47 0,6-17 0</inkml:trace>
  <inkml:trace contextRef="#ctx0" brushRef="#br0" timeOffset="22">24120 15192 7613,'-24'-16'775,"12"2"0,-2 1 816,5 3-1243,-4 6 1,12-1 0,-3 10 0,6 8 0,5 6 0,4 10 639,6 6 1,1 8-446,9 10 0,0 1-173,5 10 0,0-2-185,0 13 1,5 6 0,-18-36 0,-1-1-1,0 1 1,0-1-50,-1-1 1,0 0 0,13 42-481,-3-5 0,1 2-25,-7-13 0,-1-8 0,-8-13 0,-3-11-960,-2-8-1747,6-6 1888,-11-14 1,5-9 1187,-7-11 0,7-10 0,2-4 0</inkml:trace>
  <inkml:trace contextRef="#ctx0" brushRef="#br0" timeOffset="23">24136 15160 7629,'-16'0'2064,"0"-7"0,7-2-2173,3-7 1,5 0 219,1 0 0,14-2 1,7-1-1,9-5 400,8 0 0,3 2-455,7-4 1,1 6 22,5-1 1,-3 8 0,5 4 0,-5 2-136,-5 4 0,-8 8-15,-1 6 0,-12 10 250,-9 6-114,-7 10 0,-9 4 0,0 7 1,-4 0-1,-5 2 674,-7 3 0,-5-3 723,0 3-1139,-4-3 1,-7-2-1,0 2 1,0 0-1,0-2 238,0-7 0,1-8-348,5-6-936,3-4 1,1-9 722,1-3 0,14-54 0,9-19 0</inkml:trace>
  <inkml:trace contextRef="#ctx0" brushRef="#br0" timeOffset="24">19894 15816 8722,'0'-10'2131,"0"-1"-1929,0 7 0,-1-3 90,-5 7-182,4 0 0,-5-1 0,5-3-164,-3-1 54,3-1-32,-5 6 1,5 0 406,-3 0-176,3 0-90,-12 0 1,11 6-1,-6 1 1,2 2-63,3 3 0,2 2 19,2 2 0,0 0-230,0 0 153,0 0 1,2 6 0,2-1-1,3-1 1,2-3-383,3-1 1,2 0 119,2 0 0,0-5-337,0 0 427,7-8 0,-5 4 1,4-7-607,-5 0 474,-1 0 1,0-7-1,0-3 315,0-5 0,7-43 0,2-12 0</inkml:trace>
  <inkml:trace contextRef="#ctx0" brushRef="#br0" timeOffset="25">20182 15704 7672,'-9'16'12,"-3"-5"-36,7 0 1,-2-3 192,1 3 1,4 3 1262,-3-3-1219,3 3 1,8 2-102,-1 0 1,7 0-108,-1 0 1,-2-5 58,2 0 1,-1-6-30,6 6 0,-5-6 17,0 6-185,-1-8 91,6 4 0,0-7-279,0 0 234,0-7 1,-5 2 0,-2-9-257,-2-4 143,6-2 0,-10-1 0,6 0-435,-2 1 532,-2-5 1,-3 7 0,2-3-185,1 3 707,0 2 1,-5 6 383,0-1 418,8 7-777,-7-3 1,6 14-104,-7 4 1,6 3-91,-1 2 0,6 6-50,-6-1 0,6 2-471,-6-2 0,6-3 187,-6 4 1,8-6-717,-3-6 0,-1 4-790,2-3 1588,-1-4 0,6-14 0,0-11 0</inkml:trace>
  <inkml:trace contextRef="#ctx0" brushRef="#br0" timeOffset="26">20615 15656 7672,'-6'16'1443,"1"0"-1009,0 0 1,5 0-71,0 0 0,0 0-94,0 0 1,0 0 141,0 0 0,0 0-315,0 0 1,5 0-404,0 0 186,1-7 0,-1 5 15,0-3 0,2-4 53,-1-1-72,-5-5 0,7-8 75,-8-3 1,0-5-71,0-1 1,0-1 118,0-5-260,0-3 1,5-1-1,0 1-564,-1 2 606,-2 1 1,3 1 0,0 0-840,-1 1 685,5 2 1,-6 4 371,8 3 0,14-3 0,9 5 0</inkml:trace>
  <inkml:trace contextRef="#ctx0" brushRef="#br0" timeOffset="27">20871 15576 12245,'0'16'370,"0"0"1,1-5-297,5 0 0,-5-1-35,5 6 1,1 0 65,-2 0 0,2 0 12,-1 0 1,-5 0 15,5 0 1,-4-5 13,-2 0 69,7-8-228,-6 11 48,7-12 0,-8 4-473,0-12 218,0-3 0,0-7 0,0 0 0,0 0 0,0-2-664,0-3 0,1 3 478,5-3 1,-5 3-152,5 2 1,1 6-183,-2-1 738,8 0 0,3-5 0,9 0 0</inkml:trace>
  <inkml:trace contextRef="#ctx0" brushRef="#br0" timeOffset="28">21127 15624 7672,'0'16'0,"0"0"760,0 0 0,0-5 191,0 0-618,0-1 0,1-1-98,5-4 1,3-3-285,7-2 0,0 0 25,0 0 0,0-7 11,0-4 28,0-3 0,0-2 0,0 0-102,0 0 1,-6 0 0,-1 0-1,-2 0 103,-3 0 1,-2-5 45,-2-1-6,0 1 1,0 5-111,0 0 0,0 5 153,0 1 0,-2 6 87,-3-1 1,1 3-73,-7 2 0,2 2 104,-1 3 1,-3 6 195,8 10 1,-6-1-102,6 6 1,-2 1 15,2 5 0,3 0-92,-4 0 0,5 0-281,1 0 1,0-5-211,0 0 0,1-8-272,5 3 0,-3-6 24,8-6 1,0 3-476,5-8 0,0 0 97,0-5 0,0-12 116,0-4 764,0-11 0,-1-16 0,0-10 0,2-7 0,0-1 0</inkml:trace>
  <inkml:trace contextRef="#ctx0" brushRef="#br0" timeOffset="29">21527 15352 8301,'0'11'1231,"0"-1"1,0 1-547,0 5 1,-6 0-563,1 0 0,0 7 35,5 4 0,0 1-53,0-1 1,0 3 15,0-3 1,0-2-66,0 2 1,5-8-32,0 2 1,1-8-464,-6-2 336,0-8-358,0 4 1,2-9 0,1-3-1043,2-6 1159,1-10 0,-1-4 0,0-7-733,-1 0 845,-2 0 0,3 5 0,0 1 77,-1-3 70,5-1 0,-6 5 1,6 4 216,-2 3 84,-1 2 1,1 2 1579,4 3-869,-4 4 0,7 7 31,-3 0 0,1 7-500,-1 4 1,1 8-217,-6 3 0,6 4-237,-1-4 0,-2 4-82,1-4 1,-6 1-264,1-2 0,2-3 85,-1 3 0,4-3-396,-4-2 0,1-5-1741,-2 0 2391,-3-8 0,5-46 0,-7-19 0</inkml:trace>
  <inkml:trace contextRef="#ctx0" brushRef="#br0" timeOffset="30">21863 14952 8993,'0'16'2148,"0"0"1,0 2-1783,0 3 0,2 6-2,3 10-232,-3-3 0,12 10 1,-3-5-1452,3 2 742,2-5 1,5 3 0,1-7-2323,-3 0 2440,-8 0 1,3-5 458,-3-1 0,-18-6 0,-4 3 0</inkml:trace>
  <inkml:trace contextRef="#ctx0" brushRef="#br0" timeOffset="31">21687 15304 10453,'16'-7'1921,"5"-2"-1521,1-7 1,8 0-1,0 0 1,6 0-401,-1 0 0,34-7 0,8-2 0</inkml:trace>
  <inkml:trace contextRef="#ctx0" brushRef="#br0" timeOffset="32">20518 16329 7672,'0'-11'102,"0"0"0,0-1 1858,0-2-811,-7-2-713,6 7 1,-14-4 0,5 8 40,-5 1 0,5 3 16,-1 1-280,0 0 0,-3 7 1,2 3 32,1 5 1,0 2-1,-5 3 1,0 3 241,0 2 1,2-4-438,4 6 0,-3-7 31,8 1 1,-6-3 0,6-2-1,1 0 139,2 0-806,2-7 1,2 3 41,4-7 184,10 1 1,3-6 0,8 0 0,-1-2-1,1-2-209,0-1 0,-1 0 643,6 5 1,-1 0-39,-5 0 40,5 0 1,-14 0-1,5 0 341,-4 0-264,-2 7 0,0-4 0,-2 8 152,-4 1 0,-1-3 0,-5 2 0,1 1 226,-1 3 1,-8 1-260,-1 0 1,-8 5-342,3 0 1,-4 1 77,-2-6 0,0 0-820,0 0 0,-2 0-56,-4 0 0,5-2-404,-5-3 0,4-4 401,2-7 869,0 0 0,0-43 0,0-10 0</inkml:trace>
  <inkml:trace contextRef="#ctx0" brushRef="#br0" timeOffset="33">20759 15976 7672,'-9'8'2788,"2"-5"-2456,7 8 0,0-1-199,0 6 1,7 8 237,3 2 1,5 6 963,1 6-1089,7-5 1,-6 8-1,5-5 1,-4 1 0,-1 1 150,5 1 1,-10-7-718,4 0 1,-5-2-657,0-9 0,1 2 0,-7-3-2288,-1 1 3264,-2 1 0,-38-21 0,-8-2 0</inkml:trace>
  <inkml:trace contextRef="#ctx0" brushRef="#br0" timeOffset="34">20695 16457 9915,'16'-9'1145,"1"-5"-966,5 3 1,-3-5 114,8-6-1154,0 5 1,6-12 0,1 6 859,-2-2 0,39-9 0,-1-6 0</inkml:trace>
  <inkml:trace contextRef="#ctx0" brushRef="#br0" timeOffset="35">21175 16201 7672,'-7'8'1477,"-2"7"-1034,-7-5 0,7-1-267,3 2 0,-1 0 0,2 6 1,1 3 380,3 1 1,1 2-423,0-1 0,0-5 1,1 7-1,3-3 226,1 0-242,8 1-197,-4-6 0,7-7 1,0-4-268,0-3 1,-6-4 133,1-3 0,-6-10-43,6-6 1,-6-2 0,4 3 0,-2-3-395,-3-2 1,3 4 311,-2-6 0,1 8 123,-6-3 1,0 5-1,1 1 1,3 0-115,1 0 882,1 7-437,-6 2 968,0 7 1,5 7 0,0 3 548,-1 5-1449,-2 1 1,0 5 0,1 2 0,2 0 0,1 2-383,1 0 0,-4-6-416,8 3 0,-6-4-118,6-2 1,-6 0-1843,6 0 2572,-7-7 0,17-17 0,-3-9 0</inkml:trace>
  <inkml:trace contextRef="#ctx0" brushRef="#br0" timeOffset="36">21479 15992 7672,'0'-8'1774,"0"-7"-680,0 13-515,0-5-131,7 7 1,-5 2-1,3 3 1,-1 8-1,1 5 1090,6 3-1329,-4 8 0,5-5 0,-5 10 190,2 4-392,2-5 0,-1 7 0,1-8-139,2 0-143,-6 0 1,5-2 0,-5-2-1025,2-1 1,-5-7-1072,1 1 2370,-3-10 0,-38-47 0,-8-17 0</inkml:trace>
  <inkml:trace contextRef="#ctx0" brushRef="#br0" timeOffset="37">21479 16233 11896,'16'0'6,"0"0"1,2-6-2384,3 1 2377,-3-8 0,18-7 0,8-4 0,-1-6 0,1-1 0</inkml:trace>
  <inkml:trace contextRef="#ctx0" brushRef="#br0" timeOffset="38">21815 16040 7672,'-9'0'840,"0"0"-270,4 0 266,3 0-148,-5 0 0,9 0-372,3 0 0,-1-5 0,6-2 0,1-2 85,-2-3 0,5 3-208,-3-2 0,-2 6 0,-1-6 0,1 0 96,0 2 1,-3-3 114,4 7-392,-6-8 0,3 4-336,-7-7 93,0 7 18,0-5 88,-7 12 0,3-5 0,-6 7 93,-3 0 0,1 7 502,1 4-320,4 3 0,2 4 1,-1 2-1,3 3 1,1 2 365,2 3 1,0 6-14,0-2-628,7 11 0,2-22 0,7 11 0,0-2 1,0-1-660,0-3 1,5-2 783,1-8 0,49-36 0,7-8 0</inkml:trace>
  <inkml:trace contextRef="#ctx0" brushRef="#br0" timeOffset="39">23495 13095 7596,'-10'0'604,"-1"0"-27,8 0 0,-5-2-176,8-3 1,0 1 103,0-6 0,0 4 257,0-4-434,0 6-224,0-3 0,2 7 21,4 0 0,-5 7-167,5 4 0,1 5 0,0 3-85,2 3 0,-6-1-155,3-5 1,-3 0 133,3 0 1,-5 0 0,5 0 0,-5 0-95,-1 0 0,0-5 20,0-1-29,8-6 83,-7 10 1,6-14 0,-7 0-150,0-9 1,0-7 145,0-5 1,0 1 109,0-6 1,0 4 94,0-4 0,2 4 46,4-4 1,-5 6 209,5-1 1,1-2-100,-2 1 1,6 6 64,-6 5 1,2 6 85,-1-6 1,-3 8 156,8-2 1,-6 5-76,6 5 1,-2 4-89,1 7 0,5 0-335,-5 0 0,-1 0 77,2 0 1,-2 5 115,1 1 1,5-1-212,-5-5 0,-1 0-334,2 0 0,-6-5-158,6-1 1,-6-4-517,6 4 0,-6-4-1317,6 4 2342,-8-6 0,5-18 0,-8-13 0</inkml:trace>
  <inkml:trace contextRef="#ctx0" brushRef="#br0" timeOffset="40">23944 12983 7602,'-9'16'1145,"-6"0"-288,14 0-311,-6 0-449,7-7 0,1-2 1,5-7-1,4 0-168,5 0 1,1 0 64,0 0 1,0-2-17,0-3 1,-2 1 9,-4-6 0,5 1 75,-5-2 0,-1-2-79,2 8 1,-6-6-8,6 6-44,-8-7 0,6 3-23,-3-7 0,-5 5 0,5 0-141,-4-1 1,-4 3-38,-4-2 225,5 8 0,-14-10-12,5 8 1,1 0 124,-2 5 368,1 0 86,-6 0 1,1 2-243,5 3 1,1 4 297,3 7 0,5 0-158,-5 0 1,5 2-58,1 3 0,1-3-167,5 3 0,3 2-95,7-1 1,-4-1 28,4-5 1,-4 0-94,10 0 1,-4-5-724,-2-1 1,5-6 358,0 1 0,2-3-957,-1-2 0,-4-2 524,3-3 0,-3-4 62,-2-7 696,0 0 0,7-50 0,2-12 0</inkml:trace>
  <inkml:trace contextRef="#ctx0" brushRef="#br0" timeOffset="41">24408 12775 7876,'-9'1'939,"3"5"-814,5-4 652,1 12 1,1-11-302,5 8 0,1-6-364,4 6 0,5-6-38,0 6 1,0-2-121,5 2-118,-3 3 0,0-7 1,1 5-304,2-1 173,1-7 0,-4 8 1,-1-5-1,1 0 1,-4 2-737,1 0 1,-1-5 1029,2 1 0,-14-39 0,-4-10 0</inkml:trace>
  <inkml:trace contextRef="#ctx0" brushRef="#br0" timeOffset="42">24728 12663 7602,'-11'0'0,"0"0"0,6 0 686,-6 0 0,6 0-135,-6 0 1,6 0-34,-6 0 1,6 0 0,-6 1-291,-1 5 1,3-3-76,-2 8 1,6 5-55,-6 5 0,3 2 1,-5-1-1,2 4 130,-1 5 1,-2 1-215,-2 0 0,2-2 43,3-3-533,-3 3 1,10-12-1,-5 3-2372,2-3 2847,2-9 0,26-38 0,6-15 0</inkml:trace>
  <inkml:trace contextRef="#ctx0" brushRef="#br0" timeOffset="43">24936 12391 7602,'-11'14'0,"2"-2"0,2-1 0,4 1 290,-6-5 0,7 8 0,-3-5 0,3 6 1,4 4-1,1 1 0,4 1 1396,2 1 1,2-6-1950,5 5 1,0 1-1,-2-2 1,-1 1-118,-3 1 0,-1-5-496,2 3 0,3-9 361,-3-1 1,-4 0 514,-2 5 0,-10-15 0,-4-2 0</inkml:trace>
  <inkml:trace contextRef="#ctx0" brushRef="#br0" timeOffset="44">24792 12695 8242,'0'16'1640,"0"-6"-2045,0 1 1109,0-7 1,9 3 0,5-9 0,7-3-941,4-6 1,2-3 15,5-2 1,-5 0-2126,-1 0 2345,1-7 0,48-17 0,-33 15 0,1 1 0</inkml:trace>
  <inkml:trace contextRef="#ctx0" brushRef="#br0" timeOffset="45">25400 12503 7602,'-11'0'1162,"1"0"1624,-1 7-2353,-5-6 1,2 8-1,1-5-286,3 1 1,1 2 1,-2-1-125,-3-5 72,12 7 0,-7-3 0,6 2 128,-3 2 0,1-4-427,5 6 171,0-8-254,7 12 0,-3-12 0,6 6 0,3-2 1,1-1-272,2 1 0,0-5 391,0 3 1,0 2-1,0-2 271,0 1 0,0-5 0,0 3 0,-2 3 363,-3 2 1,1-4-77,-6 6 0,-1-6 747,-5 6-915,0 0 0,0-1 0,-2 1 0,-3 1 0,-6 3-493,-3 1 1,-2 0 144,0 0 0,0-6-1111,0 1 0,5-2-644,1 2 280,-1 3 1599,2-12 0,2-38 0,7-17 0</inkml:trace>
  <inkml:trace contextRef="#ctx0" brushRef="#br0" timeOffset="46">25576 12294 8272,'0'16'2042,"0"0"1,0 2-1682,0 4 0,5 3-424,1 7 1,4 0-23,-4 0 0,6 1 130,-1 5 0,-2-5-878,1 5 0,-6-6 467,1-5 1,-3-3-606,-2-2 0,0-4 971,0 3 0,-35-18 0,-10-4 0</inkml:trace>
  <inkml:trace contextRef="#ctx0" brushRef="#br0" timeOffset="47">25464 12599 7602,'0'9'3443,"0"5"-2220,0-12 1,7 5-1037,4-7 0,3 0 1,4-2-1,3-3-791,6-6 0,3-2-2546,2 3 3150,-7-5 0,27-15 0,-1-12 0</inkml:trace>
  <inkml:trace contextRef="#ctx0" brushRef="#br0" timeOffset="48">25864 12471 9354,'-9'1'1142,"4"5"0,-2-3-850,1 8 0,-1 0-18,2 5-251,3 0 1,-5 5-1,7 0 1,0 1 0,0-1-116,0 0 0,0 6 127,0-6 0,0 1-450,0-6 1,5-6 0,3-1-741,0-2 875,-4-1 1,8-8-35,-6-3 1,4-4-1,-4-7 1,-1-2-429,2-3 1,-5 1 613,3-7 0,3 8-164,-3-3 475,0-3 1,-3 9 0,2-1 0,1 4 942,-2 1 0,1 5-114,1 1-579,-3 5 1,5 2 0,-7 6-1,0 8-64,0 4 0,0 4-511,0-1 1,6-3 164,-1 8-277,0-7 1,-5 4-1,2-4-742,3 1 149,-3 1 1,11-6-1,-8 0 847,-2 0 0,6-15 0,0-2 0</inkml:trace>
  <inkml:trace contextRef="#ctx0" brushRef="#br0" timeOffset="49">26120 12262 9810,'9'16'1429,"-4"0"1,-3 0-1164,-2 0 1,6 8-370,-1 2 1,2 5-408,-2 1 0,-1 0 296,7 0 0,-8-4-670,2 4 1,3-9 435,-3 9 1,0-10 447,-5-1 0,-7-3 0,-2-2 0</inkml:trace>
  <inkml:trace contextRef="#ctx0" brushRef="#br0" timeOffset="50">26040 12599 7601,'-7'9'0,"5"-1"576,-3-2 0,3-3 835,2 8 1,2-7-682,3 1 1,4-3-201,7-2-726,0-7 0,6 3 0,-1-7 0,0-1 0,1-1-1425,-1 3 1621,0-5 0,31-22 0,8-14 0</inkml:trace>
  <inkml:trace contextRef="#ctx0" brushRef="#br0" timeOffset="51">26344 12519 7601,'0'16'0,"-1"-6"1083,-5 1 1,4 0 419,-3 5-769,3 0-383,9-7 0,2-2 0,7-7 0,0 0-130,0 0 1,0 0-121,0 0 0,0-2-145,0-3 1,0 1 0,-1-7 0,-3-1-5,-1-2 1,-1-2-178,6 0 1,-5 0 85,0 0 1,-8 0 0,3 0 52,-5 0 0,-1 0 7,0 0 135,0 0 0,-7 1 0,-3 5 232,-5 4 1,-1 6-106,0 6 0,0 4 278,0 12-337,7-5 1,-3 14 0,5-5 0,0 5-1,0 1-41,3 0 1,2-6-271,2 1 1,2-2-617,3 2 0,4-4 125,7-7-22,0 0 0,0 0 700,0 0 0,36-36 0,8-8 0</inkml:trace>
  <inkml:trace contextRef="#ctx0" brushRef="#br0" timeOffset="52">27529 13559 7609,'-2'-9'34,"-2"2"338,-1 0 93,0 5 0,5-3 208,0 10 1,1 4-368,5 7 0,1 2 60,4 3 0,3-1-219,-4 6 0,-1 3 0,2 7 1,1 1 169,3-2 0,1 6-196,0 2 1,2 5-1,1 5 1,2 6 95,-1 3 1,-2 2-57,-2 0 0,0 8-102,0 2 0,0-1 1,-2 2-1,-2 0-18,-1-2 1,0 5-149,5-3 1,0 1-1413,0-1 1429,0-4 1,0-5 0,0 3-1,-2 4 1,-2 0-363,-1-4 0,-2 2 379,2-1 0,1 1-6,-6-2 71,-1-10 0,-3 10 0,1-12 1,3 2-1,-3 0 91,-1 1 1,0-5-84,3-1 1,-3-5 27,3 0 1,-3-7 37,-2 1 1,0-2-33,0 2-83,0 3 0,5-12 0,1 5 522,-3 0 0,-1-5-475,-2 3 0,0-3 229,0-2 1,0 0-243,0 0 1,0 0 174,0 0 1,0-5-96,0-1 0,-5-4-37,-1 4 0,1-6-48,5 1 1,0-3-7,0-2 0,-5 0 15,-1 0 0,1 0-91,5 0 0,0 0 60,0 0 0,0 0 15,0 0 0,0 0 38,0 0 0,0 0 2,0 0 1,0 0 80,0 0 1,0 0-75,0 0-23,0 0 0,0 0 15,0 0-34,0 0 109,0 0-82,0 0 0,2-2 174,3-3-52,-3-4 0,5-5 76,-7 3-83,7-3 0,-3 5 338,6-7-125,-6 0-108,10 0-118,-5 0 1,2 0 21,-1 0 0,1 0-92,5 0 1,0-5 62,0-1 1,0-4-65,0 4 1,2-6 65,3 1-133,-3-3 0,12 0 0,-3 1 49,3 3 1,2-1-81,0-5 1,5 0 87,1 0 1,6 2-7,-1 3 1,3-3-71,2 3 1,-2 2 67,-3-1 1,3 4 113,-3-4 1,3 6-100,2-1 1,-2 1 98,-3-1 1,3 3-127,-3-3 0,-4-2-144,-2 1 0,-3-1 86,-2 2 0,-5 1-175,0-6 181,-1 6 1,1-8-1,-2 5-24,-2-2 1,0 5 64,-2-1 0,-3 3-58,4 2 1,-5-2 9,-1-3 1,0 3 25,0-3 23,0-4 0,0 5-43,0-6-177,0 6 1,-5-5-111,0 4 254,-8 3 0,6-5 134,-4 7-210,-3 0 230,5 0 3,-7 0-39,0 0-71,0-7 5,0 5-58,0-5 0,6 5-60,-1-3 165,0 3 1,-5-7-105,0 4 197,0 3-145,0-12 105,0 5 0,-1-2-54,-5 1 0,4-1 23,-3-5-28,3 0 1,1-2-7,-5-3 0,4 3 16,-3-3 0,2 1-16,-3-1 1,3-4 36,-8-7 1,6-2-5,-6-3 1,6-4 46,-6-7-50,7-7 1,-10-4 0,4-11 180,-5-4 1,5-6-192,-1-6 1,0 3-215,4 37 1,-2 1-1,-7-40 183,8 39 0,0 1 0,-2-39 101,-1-1-211,0 10 0,-5-3 0,-1 3-333,-5-3 190,4-2 0,-5 5 0,7-1-16,0-6 0,0 0 109,8 37 1,0-1-1,-2-37 257,-1-3 1,6 5-91,-6 1 1,6 0 37,-6 0-16,7 7 0,-8 7 0,5 9 185,-2 2-168,5 1 1,-8 6 0,5 0-58,-2 0 0,0 6-7,-2-1 0,-3 6-203,3-6 200,-3 7 0,4-5 0,1 6 17,2-3 0,-6 1 10,2 5 0,3 2-12,-3 3 1,7-1 17,-1 6 1,-2-6 655,1 1-667,-6 4 0,10-2 1,-5 6 18,0-3 0,5 1-24,-3 5 0,1 2 22,-1 3 1,1-1-6,-6 6 0,6-1 14,-1 2-66,-4 3 2,0-5 25,-7 0 0,5 5-63,1-3 75,-1 3 1,0 2 0,1 0-12,-3 0 0,4 0 187,-1 0 0,4 0 49,-4 0 106,6 0 1,-10 0-26,3 0-122,-3 0 0,-2 5 0,0 2-11,0 2 0,0-5-54,0 1 1,0 2-32,0-1 1,-2 4 46,-3-4 0,1 1-96,-6-2 50,-1-3 1,-5 10 0,-2-5 231,-3 2-232,-4-5 1,-3 8 0,-3-5 110,-3 2 0,-3-3-107,0 4 0,3-6-159,-3 1 74,-4-3 1,9 3-1,-2 1-36,5-3 1,10-1 90,-2-2 1,5 0-23,5 0 0,4 0 204,7 0-194,0 0 74,0 0 0,5 0 169,0 0-532,8 0-119,-4 0-580,7 0-525,0 0 412,7 0 223,-5 0 390,12 0 1,-12 2-822,3 3 699,-3-3 1,-2 12 562,0-3 0,7 24 0,2 8 0</inkml:trace>
  <inkml:trace contextRef="#ctx0" brushRef="#br0" timeOffset="53">28345 14968 7608,'-9'-2'796,"4"-3"471,-4 3 36,7-5-626,-12 7-219,12 0 1,-3 0 134,10 0-182,-3 7 1,12 4-46,-3 10 0,3-1-170,2 6 0,-5-4 0,-1 4 0,3 3-67,1 1 1,2 2 7,0 0 1,0-5-100,0-1 1,-5-6 0,-1-1 0,1-4-93,-2-5 29,5-6 1,-7-1 92,4-13 0,-4-3 1,-7-13-1,0-5 77,0-4 0,0-1-72,0-6 0,0 4 85,0-4-610,0-1 1,0 0 0,-2 2 29,-3 2-702,3 2 0,-5 7 0,7 3 1124,0 6 0,7 24 0,2 8 0</inkml:trace>
  <inkml:trace contextRef="#ctx0" brushRef="#br0" timeOffset="54">28713 14744 7608,'-5'10'417,"-1"1"1765,3 2-1822,1 1 1,7 2 0,2 2-1,2 3 1,4 6 0,3 3 0,3 0 351,3-3 0,-1 3-711,-5-3 1,0 3-3,0 2 1,0-2-3,0-3 0,0 1-177,0-6 1,-5-1-922,-1-5-115,-6-7 0,5 0 1216,-4-4 0,-10-67 0,3-11 0</inkml:trace>
  <inkml:trace contextRef="#ctx0" brushRef="#br0" timeOffset="55">29001 14680 7608,'-11'0'1266,"1"0"1,4 0-66,-4 0-456,-1 7-438,-5 2 1,5 7-1,3 0 1,0 0 23,5 0 0,-1 5-691,-1 0 0,3 3 103,-3-3 1,-2 4 0,0 7 0,-2 0-454,-4 0 1,-1 2 390,-2 3 1,0-9-277,0 4 0,5-10 0,1-1 595,-3-3 0,-8-30 0,-4-8 0</inkml:trace>
  <inkml:trace contextRef="#ctx0" brushRef="#br0" timeOffset="56">28777 14616 7608,'-9'0'2239,"-5"0"0,12 1-2100,-3 5 1,3 3-1,2 8 1,0 5-32,0 4 0,5 7 185,1 4-251,6 4 0,-5 7 0,6 0 0,-4 0 0,0 0-5,-1 0 0,-4-2-303,1-3 1,-3 0-318,-2-11 0,5 3-655,1-8 1238,-1-4 0,-26-14 0,-6-11 0</inkml:trace>
  <inkml:trace contextRef="#ctx0" brushRef="#br0" timeOffset="57">28601 15048 12122,'27'0'1123,"-1"0"0,-4-9-1024,4-7 1,6 0-296,6-5 1,-1 3-1,-5 2 1,0 0 195,0 0 0,7 14 0,2 4 0</inkml:trace>
  <inkml:trace contextRef="#ctx0" brushRef="#br1" timeOffset="58">22919 13959 7990,'0'-10'-178,"0"-1"1,0-1 0,2-1 196,3 2 1,-3-3 334,3 4 1,-1 1 8,1-2-258,-3 7-193,5-3 0,-9 9-22,-3 3 1,3-1 120,-3 7 0,1-1-15,-1 6 0,2 0 48,-8 0 1,7 0-18,-1 0 0,3 2-5,2 3 9,-7-3 0,5 7 1,-3-5 79,3 1 4,2 8 0,0-10 0,0 6 0,0 0 0,0 0-14,0 3 0,0 2-150,0 3 0,0-7 54,0 1 1,0-6-56,0 6 1,0-6 60,0 6 0,0-13-4,0 2-53,0-3 65,0 3-58,0 0 35,0-7-6,0 5 4,7-5-8,-5 0 11,12 5 0,-10-11-1,7 8 1,-6-7 17,6 1 0,-6 2-13,6-2 0,-6 1 27,6-6 0,-1 5-27,6 0 1,-3 1 0,3-6 0,-4 0-2,9 0 1,-3 0-2,-2 0 1,7 0 13,4 0 1,-2 0-2,2 0 1,1 0 32,9 0 0,-1-7-40,7-4 0,-1 2 90,6-2 1,2 1-53,4-6 0,-3 5 5,8 0 0,-8 2-2,3-1 0,-4-3 0,-2 8 1,5 0-61,0 5 0,1 0-14,-6 0 1,-6 0 6,1 0 1,0 0-11,5 0 1,-7 5 12,-4 0 0,-3 6 10,-2-6 1,7 1 51,3-6 1,-1 0-58,2 0 1,2 0 145,8 0 0,0-7-72,11-4 0,-9-3 89,9-2 0,-8-2-95,2-4 0,-4 5 20,4-5 0,-6 5-213,1 1 1,-5 5 112,-5 0 1,3 6-83,-3-6 1,-4 8 105,-2-3 0,-3 5-170,-2 1 1,2 0 50,3 0 0,-5-6 61,0 1 0,0 0 51,-5 5 0,3-6 12,2 1 1,-2-6 80,-3 6 0,3-8-60,-3 3 0,3 1-17,2-2 1,-2 8-65,-3-3 1,2-1-11,-8 2 1,2-1 7,-2 6 1,-8 0-130,3 0 0,-4 0 128,4 0 1,0 2-19,0 4 0,-5-5 115,0 5 1,-6-5-60,6-1 1,-6 0 165,6 0 0,-2-1-29,1-5 1,4 5-48,-3-5 0,3-1-47,2 2-6,0-8 0,0 10-32,0-8-203,0 8 121,0-5 0,-7 7 34,-3-5 84,2 5-12,-6-7 0,5 7 29,-7-5 3,0 5-9,0-14 0,0 6 34,0-7 1,0 6-49,0-1 1,0 0 67,0-5 0,0 0-61,0 0 0,0-1 65,0-5 0,0 4-51,0-3 0,-1 2-13,-5-3 0,4 4-7,-3-3 0,3 3-6,2 2 1,-5-5 23,0 0 0,-1-1-6,6 6 1,0 0-22,0 0 0,0 0 9,0 0 1,0 0 50,0 0 0,0 0-39,0 0 1,0 5 21,0 1 1,-5 4-54,0-4 0,-2 4-11,1-4 1,-3 6-21,-7-1 0,0 3-10,0 2 0,-1 0 44,-5 0 1,3 5-14,-8 1 0,0 4-57,-5-4 0,2 4 21,3-4 1,-8 6 129,3-1 1,-6-4-52,1-2 1,2-1 11,-8 1 1,0-3-60,-5 3 0,-2-1-6,-3 1 1,3-3-97,-3 3 0,3-3 112,2-2 1,0 2-14,0 3 1,0-3 3,0 3 1,5-3-3,1-2 1,-1 0 34,-5 0 0,0 0 19,0 0 1,0 0-14,0 0 1,0 6 13,0-1 0,-6 2-52,1-2 0,-2 4 28,2 7 1,-6 0-171,-10 0 0,3 6-37,-4-1 0,10 2 133,1-2 1,1-3 41,-6 4 0,8-5-6,8-1 1,2-1 56,9-5 1,-8 4 7,3-3 1,3-4 127,1-1 1,-1-5-104,2-1 0,-6 6 42,6-1 0,-6 2-100,6-2 1,-1-1 123,6 7 1,-5-6-117,0 6 0,-1-6-7,6 6 0,0-6-36,0 6 0,0-8-24,0 3 1,7 1 70,4-2 0,3 0-26,2-5 1,0 0 423,0 0-262,7 0 0,1-1 190,2-5-315,4 5 11,-5-7 12,7 1-20,0 6-569,0-7 121,0 8-579,0 0 435,7 0 1,2 0 556,7 0 0,43 15 0,10 2 0</inkml:trace>
  <inkml:trace contextRef="#ctx0" brushRef="#br1" timeOffset="59">27849 13751 7803,'-2'-16'583,"-3"0"-284,3 0 0,-5 6 186,7-1-328,0 7 142,0-3-169,7 7 1,-4 6 64,8-1-59,0 0 1,3-3 0,-2 2-98,-1 1 0,-2 7 141,2-1 1,1 9-26,-7 1 1,6 9-1,-4 2 1,0 9 171,0 5 1,-1 11-67,-6 7 1,0 7-1407,0 9 1186,7 8 1,-5 1-1,0-41 1,1 1-1,-1 1 1,0 0 0,0 0-1,1 0-2,2-3 0,1 0 1,-2 1-1,1 0-182,0-2 1,0-1 0,8 42-11,8-2 1,-3-3-1,3-4 1,-3-1-85,-2-3 0,-2 1 370,-3 5 0,3-7-43,-3-4 0,-2 3 42,1-3 0,-1 0-221,2-5 1,3-5 90,-3 0 1,-2-8 15,1 3 1,1-10-87,5-1 0,-5-2-61,-1 1 0,-6-1 661,1-3 0,2-3-586,-1 8 1,1-2 241,-2 2 1,-3 1-154,3-7 0,-3 3-27,-2-3 1,5-3-85,1 3 1,1-8 56,-2-3 0,-1-1-3,6 2 0,-6-4 19,1-7 1,-1 0-45,1 0 1,-3-5 145,3-1 0,-3-4-156,-2 4 169,7 1 1,-5 5-64,3 0-21,4 0 0,-5-2-49,6-3 0,-4 3-14,4-3 1,-6-2 3,1 1 1,4-6 25,2 1 0,-2 2 33,1-1 0,-4-1 19,4-5 64,1 0 1,5-2-64,0-3 0,0-2 14,0-4 0,0-3-20,0 3 1,2-1-1,3 1 1,-1-8-120,6 3 1,1-6 103,5 1 0,0 1-100,0-6 0,5-1 70,1-5 1,1 5-142,-2 1 0,-1 4 65,7-4 0,-3 6 47,3-1 0,-4 3-111,-7 2 0,2 0-155,3 0 0,-10 2 181,0 3 1,-8-3 21,-3 3 0,-2 2 425,-3-2-250,3 8 1,-10-10 8,7 8 0,-8-2 102,3 2-5,-5 3 1,1-11-151,3 8-147,-3-7 1,7 5-321,-4-4 85,-3-3 49,12 5 203,-12-7 1,7 5 397,-4 0-18,-3 8-122,5-11 1,-7 5-99,0-7 0,-1 0 181,-5 0 1,4-2-257,-3-3 1,2-4 99,-3-7 1,4-2-3,-3-4 1,-2-2-32,2-8 1,-2-1-349,1 1 1,-1-7 207,-4-3 0,-3-5 243,4-1 1,-7-7-191,-4-4 0,3-5 202,-3-5 0,3 3 53,2-3 0,0-2 19,0 1 0,0 1-219,0 5 0,0 7 92,0 4 0,6 5-436,-1 5 1,6 2 132,-6 4 1,2-3-22,-2-2 1,-1 1 44,7 3 1,-8-2 67,2-8 1,3-1 17,-3 1 1,7 6-1,-1-1 1,-2 2-94,2-2 0,-6 4 89,6 7 1,-6 7-94,5 4 0,-1 5 146,2 5 0,-2 2 4,-4 4 1,-3 9 3,3-4 0,-3 3 412,-2-3 0,0 0-265,0 0 0,0-2-30,0-3 0,0 1-100,0-6 0,0 1 41,0-2 1,0-1-164,0 6 1,-7-4 179,-4 4 0,2 1-6,-1 5 0,-1 7 12,-5 4 1,-5 3 148,-1 2 1,-6 2 33,1 3 1,2 6-111,-1 10 0,-3 4 21,-8 7 1,5-2-16,0-3 0,0 1 96,5-6 1,2 4-24,-1-4 0,6-1-12,-1-5 1,5 0-110,5 0 0,2-2-1,4-3 0,8-2-403,-3-4 174,11-3-493,-2 5 1,9-7 288,3 0 0,-2 0-704,8 0 503,0 0 1,5 0-118,0 0 1,0-2 172,0-3 1,0 3-325,0-3 809,7-4 0,30-28 0,15-15 0</inkml:trace>
  <inkml:trace contextRef="#ctx0" brushRef="#br0" timeOffset="60">29865 15080 7693,'-16'0'7,"0"0"1,0-2 0,0-1 0,2-5 552,3 0 1,4 2 0,7-4 69,0-3 0,2-1-548,4-2 1,2-2 0,8-1 0,2-5 26,4-1 1,1 6-208,3-2 0,5 3-266,-5 2 1,4 7 145,2 4 1,-5 1-107,0-1 0,-8 3 0,3-3 0,-5 5-521,0 5 1,-1-2 468,0 8 0,-8 0 376,-2 5 0,-40 50 0,-11 12 0</inkml:trace>
  <inkml:trace contextRef="#ctx0" brushRef="#br0" timeOffset="61">30009 15352 7693,'0'11'683,"0"-1"1,0-4-526,0 4 1,2-6 9,4 1 1,-3-3 4,8-2 0,-6 0 0,8 0 0,3-2-17,3-3 1,4-4-3,-1-7 1,-3 0-1029,8 0 874,0 0 0,10-8 0,7-4 0,3-2 0,1 0 0</inkml:trace>
  <inkml:trace contextRef="#ctx0" brushRef="#br0" timeOffset="62">30922 13319 7693,'-6'-11'57,"-1"1"333,-2-3-150,6 6 0,-4 2 1,7 10-1,0 8 1,2 6 387,3 8 0,2 5-216,4 5-241,3 11 0,-7 6 1,5 8 1,-1 4 1,0 10 0,3 6 0,-7-36 0,-2 2-81,1 4 0,-1 1 0,-3 5 0,0 0-323,0 0 0,1 1 0,-1 4 0,0 0 199,0 1 1,1 0 0,-2 4 0,0 1-1,1 4 1,1 0 0,-2 0 0,0 0-19,-1-1 0,0-2 1,0-3-1,0 0-91,0 0 1,0-1 0,-3-1-1,0 0 90,1-1 0,-1 0 0,0-4 0,1-1 0,1-2 0,0-2 0,-1-3 0,0-2-46,0-4 1,-1 0-1,-4 43-150,2-3 1,3-12 163,-3 1-10,3-7 0,2-4 0,0 0 19,0 0 0,0-2 1,0-5-1,2-7-202,3-6 0,-3-6 91,3 4 0,-1-6 56,1 1 0,-3-8 11,3-3 1,-3 1 556,-2 5 0,5-7-572,0-4 1,1-3 650,-6-2-420,0 0-49,0-7-34,0-2 0,2-7 76,3 0 0,2-2 0,4-3 0,3 1-85,-3-6 1,5 4-113,5-4 1,-3-1 97,3-5 0,2 0-81,-1 0 1,6 0 19,-1 0 0,3 0-144,2 0 0,2 0 102,3 0 0,-1 0-8,6 0 1,1 5 224,5 1 1,5-3-113,1-8 1,-1 3 56,-5-3 0,0-2-40,0 1 1,0 1 26,0 5 0,-5 7 43,-1 4 1,-1 3 133,2 2 1,-9 0-209,-8 0 1,-1 0-172,2 0 1,2 2 168,-8 3 0,0-2 9,-5 8 0,2-7-32,3 1 1,-3 2 17,3-2 0,-3 3-129,-2-3 0,-3 2 89,3 4 1,-9-4 50,9-7 0,-9 5-55,4 1 1,-6-1-259,6-5 407,-8 0-180,4 0 360,-7 0-72,0 0-32,0-7 0,0 3-72,0-6 1,0 4-78,0-5 1,0 6-12,0-6 0,0 1-11,0-6 0,6 0-128,-1 0 0,0-6 71,-5 1 0,0-7 221,0 1 1,0-3-123,0-2 1,-5-2 277,0-3 0,-3-11-34,3-11 1,2-5 99,-8-6 0,6-4-525,-6-12 0,8 41 0,1-2 116,-4-6 0,1-1 0,0 1 0,1-1 23,-1-4 1,-1-1 0,-1 2 0,0 0 34,1 1 0,1 0 0,1-1 0,0 0-142,-1-1 0,-1-1 0,-1 3 0,-2 0 35,-1 0 1,-1 0 0,0 0 0,0 1-29,3 5 1,0-1-1,0 0 1,0-1 21,1 1 1,-2 1 0,-1 3 0,-1 1 29,0-2 1,1 0 0,-1 3 0,0-1-10,3 1 1,0 0 0,0-3 0,0 0-47,0 0 0,0-1 1,2 2-1,1-2 29,0-1 1,0-1 0,0 2 0,1 0-35,-1 1 1,-1 0 0,0-1-1,0 0 21,3-2 0,0 1 0,0 4 1,-1 1-79,1-1 1,1 2 0,0-35 94,-3 5 1,3 4-2,2-5 0,-5 17 130,-1 4 1,-1 14-59,2 13 0,1 2 94,-6 4 0,4 8 133,-4-3-232,6 4 0,-8-4 399,6 0 1,1 5-386,5 0 0,-2 6 158,-3-6 1,3 6-170,-3-6 0,-2 6-4,1-6 192,-6 8 0,3-4-63,-7 7 0,5 0 98,1 0 1,-1 0-33,-5 0 0,5 5-186,1 0 1,-1 6 97,-5-6 1,0 2-87,0-1 1,0-4 13,0 3 1,0 2-37,0-2 1,0 1 90,0-6 0,-2 0-4,-3 0 1,-2 0 99,-4 0 0,-3 0-60,3 0 1,-8 0 66,-3 0 1,-6 0-74,1 0 1,-1 0-7,1 0 1,-5 0 3,0 0 0,5 0-5,-5 0 1,11 0-18,0 0 0,1 1-7,-1 5 1,8-3-118,-3 8 1,11-6 73,0 6 1,-3-6-93,3 6 0,0-6 65,5 6 1,0 0-103,0 5 1,0 0 19,0 0 0,1 0 23,5 0 1,-3 2 50,8 3 1,-6-2-4,6 8 0,-6-6 51,6 6 0,0-6-47,5 6 0,1-6 36,5 6 0,-3-7-24,8 1 0,-2-8-46,2-3 0,3-1-34,-4 2 0,-1 1-139,2-6 1,-6-1-75,6-5 0,-6 2-825,6 3 32,-7-3 354,10 5-148,-12-7 532,5 0 1,-7-2 103,0-3-85,0 3 230,0-5-133,0 7 396,0 0 52,0-7-116,0 5-256,0-5 94,0 7-19,0 0 0,2 5 13,3 1 0,-3 1 41,3-2 0,2 4-52,-2 7 1,6 0-187,-6 0 0,3 2-6,-3 3 1,-2-1-157,8 6 0,-2-1 397,2 2 0,17 32 0,-1 1 0</inkml:trace>
  <inkml:trace contextRef="#ctx0" brushRef="#br1" timeOffset="63">31066 13063 7681,'-11'0'-109,"0"0"279,-1 0 0,3-2 1,0-3 989,2-6-618,2-3-210,12-2 1,-4 5 124,8 0-168,0 8 1,-1-4-77,1 7 1,-6 2-1,4 3 1,-2 6 98,-3 3 0,-2 7-146,-2 1 0,5 6-75,0-1 1,1 3 31,-6 2 1,0 0-147,0 0 47,0 0 1,0 0 0,2 0-94,3 0 64,-3 0 1,5-5 0,-5-2-408,3-2 242,-3 5 0,7-10 0,-6 3-294,2-3 304,1-2 1,-1 0 0,2 0-53,2 0 148,-5 0 1,5 0-1,-6 0 11,3 0 1,1-5 163,-2 0-117,-3-1 0,12 1 22,-3 0 1,-2-8 91,1 2 0,3-3-64,8-2 0,-1-2 33,6-3 1,-4-4-53,4-7 0,3 0 12,8 0 1,-1 0 11,6 0 0,-6 0 74,1 0 1,2 0-96,-1 0 0,-1 2 2,-5 3 0,0 2-47,0 4 1,-5 3 55,-1-3 1,-4 3-269,4 2 193,-6 0 0,3 0-168,-7 0 156,0 0 33,0 0 1,-5 0 30,-1 0 1,-6-2 48,1-3-16,4 3-35,-7-12-18,5 5 1,-7-7 24,0 0-138,0 0 0,0 0 44,0 0 1,-2-5 28,-3-1 0,1-1 30,-6 2 1,1 1 11,-2-6 1,-3-1 37,3-5 0,-8 0-55,-3 0 1,-1 0 50,2 0 1,3 0-24,-3 0 0,-2 7 99,1 4 1,-4 3-61,4 2 1,-4 2-41,4 3 0,-1-2-32,2 8 1,3 0-10,-3 5 0,-2 0 0,1 0 1,1 0 31,5 0 0,-5 0-19,-1 0 1,-1 0 5,2 0 0,1 0 91,-6 0 0,4 0-34,-4 0 0,1 0 103,-2 0 1,-1 5-80,6 0 0,-6 8 90,1-2 0,-1 3 12,1 2 1,-2 2-91,8 3 1,-6-1-101,6 6 0,-6-4 91,6 4 0,2-6-275,8 1 1,-2-3-258,8-2-26,0 0 9,5-7 1,7-2-1022,4-7 1500,3 0 0,44-29 0,12-6 0</inkml:trace>
  <inkml:trace contextRef="#ctx0" brushRef="#br0" timeOffset="64">30170 10437 7795,'-9'-17'87,"-6"-3"0,-4-1 1,-1 1-1,2 2 1096,2 2-926,0 0 1,0-5-1,0 0 1,-1 1 0,-3 4-1,-1 4 1,1 1 62,2-1 1,2 4-345,0 3 1,6 3 151,-1 2 1,2 7 28,-1 4 0,-3 7 221,8 9-303,-1-1 1,6 22-1,0 0 234,0 9 0,0 6 0,2 1 0,2 0 253,1 0 1,8 1-490,-3 5 0,-1-12-260,2 1 0,-1-7-166,6-4 1,0-6-1163,0 1 402,0-14 1,-5 1-1261,0-14 2373,-1 0 0,-15-21 0,-6-6 0</inkml:trace>
  <inkml:trace contextRef="#ctx0" brushRef="#br0" timeOffset="65">29625 11014 7795,'-9'-9'131,"2"-5"0,9 5-121,3-7 1,4 5 541,7 0 0,7-5-297,4-5 0,3-7-302,2 1 1,2-2-174,4 3 1,-3-4-939,8 3 1158,-8-3 0,40-10 0,1 0 0</inkml:trace>
  <inkml:trace contextRef="#ctx0" brushRef="#br0" timeOffset="66">30266 10630 7795,'-15'1'878,"5"5"1,1-3-362,3 8 0,5 0 96,-5 5 0,5 0-311,1 0 1,5 0-200,0 0 0,8 1 0,-3 1 0,5 0-123,1-4 1,0-1-45,0 3 0,0-7 107,0-4 1,0-3-1,0-2-172,0 0 1,-6-2-17,1-3 1,-6-4-145,6-7 69,-8-7 1,10 3 0,-8-7 0,-1-1 0,-1-2-287,3-2 1,-5 1 447,5 5 1,-3-5-192,3 5 307,-5 3 1,7 0-1,-7 8 1321,5 5-873,-4 2 0,10 21-2,-7 3 0,2 4-238,-1-4 1,-3 5-170,8 0 0,-6 6-524,6-6 0,-2 1 244,2-6 1,1 0-339,-7 0 0,8-2 203,-3-3 1,-2-3 317,-3-2 0,-3-40 0,-2-3 0</inkml:trace>
  <inkml:trace contextRef="#ctx0" brushRef="#br0" timeOffset="67">30650 9765 7795,'-16'0'0,"7"2"1136,3 3 1,5 4-157,1 7-301,7 7 0,7 2 1,7 7 269,-1 0-826,5 7 0,-2 0 1,5 6-136,-1-2 0,-6-8 0,4 4 0,-2-1-735,-3-1 0,-2 0 419,-2-5 0,-6 0-1448,1 0 1089,-7-7 0,3 4 687,-7-8 0,-14 0 0,-4-5 0</inkml:trace>
  <inkml:trace contextRef="#ctx0" brushRef="#br0" timeOffset="68">30586 10309 7794,'-9'-1'571,"3"-5"0,5 3 808,1-8 1,1 0-843,5-5 0,8-1-536,7-5 0,8 3 0,-3-6 1,5 0-726,1 0 0,0 4-693,0-6 1,0 7 1416,0-1 0,14 3 0,4 2 0</inkml:trace>
  <inkml:trace contextRef="#ctx0" brushRef="#br0" timeOffset="69">31098 10021 7794,'-16'0'2811,"0"0"-1262,7 0-990,-5 0 0,12 2 0,-3 3 0,3 6 1,9 5-418,4 5 0,3-3-139,2 4 0,2-3 0,1 1 0,4 1 45,2-1 1,-5-3-28,1-1 0,-3 0-58,-2 0 0,0-7 0,0-3 1,0-5-64,0-1 0,-5 0-29,-1 0 1,-1-12-2,2-4 27,3-11 0,-12 2 0,3-7 0,-1-1 0,-1-5-369,3-5 0,-1 3 147,-5-3 0,0 6 192,0-6 0,0 7 0,0 1 0,0 6 78,0 8 1,0 3 761,0 2-234,0 7 1,0 4 41,0 10 0,0 9 0,2 10 1,1 0 297,3 5 1,1 1-306,-2 2 1,2 0-164,4 0 1,3 0-561,-3 0 0,-2-5 215,1 0 0,1-8-1127,5 3 0,-5 1-51,-1-2 0,1-5-539,5-5 0,-5-8 25,-1 3 30,-6-5 1662,10-1 0,-19-78 0,4 29 0,0 0 0</inkml:trace>
  <inkml:trace contextRef="#ctx0" brushRef="#br0" timeOffset="70">31610 9685 7793,'-5'11'504,"-1"-1"0,1-4 724,5 4 0,0-4-473,0 4 0,0 1 169,0 5 0,7-2-458,4-3 1,-2 9-30,1-4-278,1 3 1,3-3 0,-1 0 52,-3 0 0,-1 0 0,4 0 178,-3 0-353,1 0 0,0-2 331,-1-3-378,-6-4 0,3-14 1,-7-4 0,0-10-229,0-6 0,-2 3 139,-3-3 1,3-5-386,-3-6 260,3 1 0,2 5 1,0 0-510,0 0 0,0 0 198,0 0 1,0 0-186,0 0 1,0 5-412,0 1 0,2 8 1131,3 2 0,11 7 0,9 9 0</inkml:trace>
  <inkml:trace contextRef="#ctx0" brushRef="#br0" timeOffset="71">31978 9621 7786,'-11'0'3117,"1"0"-2025,6 7-423,-3-5-428,7 5 1,2-9-1,3-3 1,6-6 348,3-3-525,2-2 1,0 5 0,0 1 13,0-3 0,-5-6 0,-1-3 1,3 3 166,1 1 0,0-3-489,-3-1 0,1 1-369,-6 5 0,-1 0 340,-5 0 1,0 0 0,0 0-382,0 0 1,-7 7 466,-4 4 1,-3 3 186,-2 2 0,0 7 0,0 5 0,2 8 340,3 7 0,-3 3 33,3 2 0,4 0 41,2 0 0,3 5 211,2 1 1,0-1-169,0-5 1,7 0-8,4 0 1,3-5-439,2-1 1,0-8 49,0-2 0,0-2-438,0-8 1,5-1-227,1-5 1,4-2-495,-4-3 1,1-4 390,-2-7 0,-3-5 704,3-1 0,-3-34 0,-2-5 0</inkml:trace>
  <inkml:trace contextRef="#ctx0" brushRef="#br0" timeOffset="72">30570 11190 9081,'-7'0'939,"7"0"0,7 0-955,9 0 1,-4-5 0,1-3 0,1 0-140,-2-5 1,1 4 273,3-1-221,0-1 1,0-5 0,-2 0-1,-2-2 1,-3-2-272,-2-1 339,6 0 1,-11 5 0,3 0 0,-3 0-386,-2 0 280,-7 0 0,-2 2 75,-7 3 0,0 4 0,0 7 155,0 0 1,0 0 263,0 0 0,0 7-106,0 4 1,7 5 0,2 3 0,1 4 373,1 2 0,0-4-173,5 6 0,0-6 105,0 6-362,7 0 0,2-2 0,7-4 1,1-3-1,3-2-162,1 0 1,6 0-510,-6 0 0,8-7 5,-3-4 0,5-3-283,1-2 1,-6-2 152,1-3 0,-6-4-317,6-7 1,-6 0 919,6 0 0,-14-29 0,1-6 0</inkml:trace>
  <inkml:trace contextRef="#ctx0" brushRef="#br0" timeOffset="73">31050 10774 7780,'-9'7'610,"2"2"1,12 1 856,0 1 0,13-6-1028,-2 6 0,11-7-279,0 1 0,-3-3-382,3-2 0,5 0 217,6 0 0,-1 0-305,-5 0 0,-2 0 238,-3 0 0,1-2-1062,-6-3 0,-1 1-122,-5-7 1256,0 8 0,-21-33 0,-6 1 0</inkml:trace>
  <inkml:trace contextRef="#ctx0" brushRef="#br0" timeOffset="74">31370 10502 7780,'-16'0'525,"0"0"1,0 1 748,0 5 1,5 3-400,1 7 1,1 0-391,-2 0 0,-1 7-220,6 3 0,-4 10-156,4 1 0,-4 1-175,4-6 0,1 5 0,3-1 0,-1-4-571,-3-4 0,1-8-2046,5 1 1388,0-3 1295,7-2 0,2-29 0,7-6 0</inkml:trace>
  <inkml:trace contextRef="#ctx0" brushRef="#br0" timeOffset="75">31514 10502 10027,'7'12'1614,"4"4"0,3-2-782,2 13 1,2 0-239,3 5-565,4 7 0,2-4 0,-1 6 0,3 0 0,-1-2-491,-1 0 1,-2-7-65,-4-5 1,-7 0 153,8 5 1,-15-7 0,3-4 0,-6-3-2287,-4-2 2658,0 0 0,-14-14 0,-4-4 0</inkml:trace>
  <inkml:trace contextRef="#ctx0" brushRef="#br0" timeOffset="76">31594 10534 7747,'-16'0'0,"5"-2"265,1-4 1,6 3 692,-1-8-449,3 8 0,4-12 0,5 5 0,7-5 0,7-1 92,4 0 0,2 6-669,5-1 0,0 0 0,-2-3 0,-1 4-137,-3 4 1,-4-1 153,4 2 0,-6-1 187,1 6 1,-8 6-1,-4 1 1,-2 2 209,-4 3 0,-1 2-167,-2 2 0,-7 6-186,-4-1 0,-3 1 1,3-5 0,1 3 0,-3 1-1,1-1-609,1-2 0,-3-4-1562,3-4 1421,4 5 757,-7-14 0,-2-15 0,-9-12 0</inkml:trace>
  <inkml:trace contextRef="#ctx0" brushRef="#br0" timeOffset="77">31962 10357 7747,'-9'2'1047,"4"4"1426,-4-5-1148,7 6-985,-5-7 1,9 0-1,3-1 201,6-5-470,3-3 1,4-7-1,1 0 1,3-1-1,-1-3-223,2-1 0,-5-6-62,3 6 0,-3-2 162,-2 1 1,-5 4-110,-1-3 0,-6 3 1,1 2-338,-3 0 625,-9 7-72,-2 2 0,-7 7 0,0 0 1,0 2-1,0 3 570,0 6 1,2 3-36,3 2 1,-1 0-317,6 0 0,-1 2 51,2 3-300,3-3 1,-5 5-1,7-7 20,0 0-264,7 0 0,-3-5 0,5 0-709,-2 1 1,5-3-199,-1 2 1,3-6 285,2 6 1,0-8-106,0 3 1,0-5 944,0-1 0,14-28 0,4-8 0</inkml:trace>
  <inkml:trace contextRef="#ctx0" brushRef="#br0" timeOffset="78">32458 9941 7747,'-9'-7'0,"-5"5"0,3-3 0,-3 1 2018,-2-1 0,6 3-971,-1-3 0,0 5-367,-5 5 0,6-1-260,-1 7 1,6-1-152,-6 6 0,7 2-97,-1 3 1,3-3-76,2 3 1,2 3-301,3-3 0,-1 0 193,7-5 0,-1 0-717,6 0 0,0-1 145,0-5 0,0 3-90,0-8 0,0 6 4,0-6 1,0 0-288,0-5 1,0-7 954,0-3 0,14-76 0,-13 34 0,0-1 0</inkml:trace>
  <inkml:trace contextRef="#ctx0" brushRef="#br0" timeOffset="79">32746 9445 7747,'-10'2'0,"-1"3"0,6-1 1238,-6 6 0,7 3-631,-1 8 0,3 4 609,2 7 1,0 7-644,0 4 0,7-4-393,4-2 1,-2 2-51,2-1 0,-1-6-120,6-5 0,0-3-1321,0 3 1,-1-2 214,-5-4 834,4-10 262,-12 10 0,5-33 0,-7 1 0</inkml:trace>
  <inkml:trace contextRef="#ctx0" brushRef="#br0" timeOffset="80">32634 9797 7737,'-10'2'594,"-1"3"1,6-3 2263,-6 3-1370,7 4-1080,-3-7 1,14 5-54,4-7 1,5-2 29,5-3-637,-3 3 0,12-12 0,-5 3 252,0-3 0,41-23 0,3-6 0</inkml:trace>
  <inkml:trace contextRef="#ctx0" brushRef="#br0" timeOffset="81">33066 9653 7737,'-16'0'0,"0"2"929,0 3 0,6-1 0,1 6 685,2 3-968,1-6 1,8 0 0,4-7-72,4 0 1,4 0-407,2 0 0,0-7-168,0-4 0,0 2 1,0-1-1,-1-3-145,-5-1 0,5-2 42,-5 0 0,3 0-181,-3 0 0,3 0 1,-6 0-1,0-2-347,0-3 0,-2 3 184,-5-3 0,6 3 222,-1 2 1,0 5 0,-6 2 243,-5 2 0,-3 2 162,-7 5 1,6 7 15,-1 4 0,0 5 0,-3 3 0,2 4 304,1 2 1,6 2-257,-6 5 0,8 0 316,-3 0-362,4-7 0,2 3 0,0-4-465,0 0 0,0-4 0,0 1 0,2-3-1390,4-2 1,-3-5 776,8-1 878,-1-6 0,42-32 0,8-17 0</inkml:trace>
  <inkml:trace contextRef="#ctx0" brushRef="#br0" timeOffset="82">33403 9413 7731,'-9'-7'0,"-6"0"588,5-4 0,1 2 825,-2 4 1,1 3-777,-6-3 1,5 5-67,0 5 1,6 4-220,-6 7 0,8 0-121,-3 0 0,4 2 60,2 3 0,0-1 124,0 6 0,0-4-414,0 4 0,6-6 13,-1 1-338,8-3 0,-10-2-561,8 0 285,0 0 0,5-7-695,0-4 0,-2-5 1295,-4-5 0,5-34 0,-1-16 0,-1-7 0,1 1 0</inkml:trace>
  <inkml:trace contextRef="#ctx0" brushRef="#br0" timeOffset="83">33403 8837 7731,'-8'16'0,"1"1"0,-3 5 0,3 10 1423,7 10 1,0-1-246,0 2 1,1 5 71,5 5 1,3 3-995,7-3 1,-2-9-461,-4 4 1,5-10 10,-5-1 0,-1-1-550,2 1 743,-8-3 0,-17 19 0,-12-3 0</inkml:trace>
  <inkml:trace contextRef="#ctx0" brushRef="#br0" timeOffset="84">30874 11590 8287,'-9'0'2547,"2"0"1,9 2-2209,3 3 0,4 4 1,7 7 109,0 0 1,0 0-240,0 0-83,0 0 1,0-5 0,0-2 0,0 0 0,0-2 256,0 0 0,-6-2-162,1-5 1,0 0-133,5 0-33,0 0 1,-6-7 0,1-5-339,2-8 1,-5-5 0,1-7-1,0-2-959,0-3 0,-5 3 406,1-3 0,2 1-1531,-1-1 1844,-1 10 0,-5-8 1,0 13 520,0 3 0,-7 15 0,-2 6 0</inkml:trace>
  <inkml:trace contextRef="#ctx0" brushRef="#br0" timeOffset="85">31482 11318 7731,'-11'-11'689,"1"1"0,4 6-338,-4-1 0,4-2 227,-4 1-329,6-6 1,-5 10 208,4-3-133,3 3 45,-12 2-260,12 0 1,-5 7-1,7 4 1,0 3 0,0 4 395,0 3 1,0-3-275,0 3 0,2 2 0,3-1 0,-1-1-376,6-5 155,-6 0 1,8 0-1,-5-2-199,2-3 0,2 1 0,5-6-656,0-3 1,-5-3 334,-1-5 0,-1-4-241,2-7 1,1 0 311,-6 0 0,-1-2 209,-5-3 0,0 1 299,0-6 1,0 6-113,0-1 1,0 3 1165,0 2-642,0 0 124,0 0 1,2 7 28,3 4 0,-1 3 182,6 2 1,-4 2-229,4 3 0,-1-1-198,2 6 1,3 1-507,-3 5-83,3 0 0,2-2 1,0-1-893,0-3 1,0-4 211,0 4 1,0-6-1972,0 1 2849,0-3 0,7-23 0,2-6 0</inkml:trace>
  <inkml:trace contextRef="#ctx0" brushRef="#br0" timeOffset="86">31978 10694 7731,'-16'7'1212,"2"2"242,3 7 1,4 0-589,7 0 149,0 0 1,2 7 0,3 2 320,6 0-1114,3 5 1,4-7-1,1 5 464,3-1-632,-1 0 0,-5-2 1,0-2-1,0-2 1,0 0-527,0-1 1,-2-2-318,-3-2 1,1-5-755,-6-1 1,-1-4-1,-3 2 1543,3 0 0,-17-24 0,1-11 0</inkml:trace>
  <inkml:trace contextRef="#ctx0" brushRef="#br0" timeOffset="87">32330 10758 7731,'-16'0'1777,"0"7"0,7 2-840,4 7 1,3-6 407,2 1 0,2 0-662,3 5 0,6-2-689,10-3 1,-3 1-8,3-7 0,-1 6-44,1-6-18,-3 1 0,7-6 0,-5 0 0,1 0 1,-3-2-1213,-6-3 0,2-3 678,-3-2 1,-2-10-803,2 4 1098,-8-3 1,6-3 0,-5-1-1,1-2 1,-2-3-253,-1-2 0,-2 3 381,0 0 1,2 6 77,3-6 1,-3 8 204,4-3 541,-5 5 1,1 8-355,3 3 1,-1 5 485,7 1 1,-6 7-277,6 3 0,-6 10 268,6 1 1,-6 6-304,6-6 0,-2 6-506,1-6 1,4 2-374,-3-1 0,-2-4-430,2 3 1,-8-9 295,3-1 0,1-6 552,-2 6 0,0-36 0,-5-3 0</inkml:trace>
  <inkml:trace contextRef="#ctx0" brushRef="#br0" timeOffset="88">32874 10518 7729,'-14'1'1540,"3"5"0,3-5 521,2 5-1144,4 3-529,2-8 0,4 7 1,7-10 685,1-4-1018,2-2 1,8-8 0,-1 0 0,-1 0 0,-3-2-184,-1-4 0,0 5 77,0-5 0,-1 3-445,-5-3 230,5 5 1,-14-7 0,5 8 0,-5 0 0,-2 0-809,-5 0 1,-3 0 629,-7 0 1,0 7-98,0 4 467,0 3 0,0 2 0,0 0 0,0 2 0,2 3 97,3 6 0,-1 9 328,7 1 0,-1 8 550,6-3-683,0 4 1,0-3 0,2 0 1329,3 1-1100,-3 2 0,12-3 1,-3-2 637,3-2-813,10-1 1,-7-3-1,6-1 366,1-4-549,0-9 0,3 3 1,0-8-135,1 0 1,-3-8-839,2-2 1,-6-4-255,6-2 1,-6-2-2178,6-4 3312,-8 5 0,-3-35 0,-8 0 0</inkml:trace>
  <inkml:trace contextRef="#ctx0" brushRef="#br0" timeOffset="89">30490 12407 7729,'-16'0'773,"5"-6"0,0-1 1116,-1-2-727,5 6 0,-8-10 501,5 8-1204,-4-1-178,5 6 0,2 8-177,7 2 1,0 5 0,0 1 0,0 1-132,0 5 0,0-5 141,0 5 1,7-10 103,3-1-605,-3 0 0,8 3 0,-5-2 1,6-3-1,4-2 387,1-3 0,36-24 0,4-6 0</inkml:trace>
  <inkml:trace contextRef="#ctx0" brushRef="#br0" timeOffset="90">30858 12230 7729,'-16'0'1355,"0"0"1,0 0-834,0 0 1,5 0 550,0 0-761,8 8 0,-4 0 0,7 8-110,0 0 1,0 0-37,0 0 1,7-5-120,3 0 1,-1-8-1,2 3 1,1-3-222,3 3 0,1-5-38,0 5 1,0-5-199,0-1 328,0-7 0,0 0 0,-2-5 0,-2 1 0,-1 0-209,2 3 0,-6-7 215,-2 5 1,-1-3-345,1 3 1,-3-5 185,3 5 0,-3-5 1,-4 1-1,-3 2-469,-6 1 1,2 6 21,-2-6 1,1 7 53,-6-1 627,0 3 0,-22 17 0,-4 2 0</inkml:trace>
  <inkml:trace contextRef="#ctx0" brushRef="#br0" timeOffset="91">31146 12086 8509,'-9'0'2169,"2"7"1,9-3-1682,3 7 1,-2-8-153,8 3 0,-6 1-128,6-2 0,-6 6-298,6-6 1,-5 0-919,4-5 733,-6 7-162,10-5 227,-12 5 1,5-8 47,-7-5 1,0 3-110,0-8 0,5 0 0,1-5 1,-3 0-88,-1 0 1,-2 0 190,0 0 1,2 0 1060,3 0-539,-3 7 1,7-3 0,-6 5 1545,3-2-1602,6 5 1,-8-3 0,6 7 0,3 0-1,1 0 227,2 0 0,0 6-634,0-1 0,0 7-321,0-1 0,0 3-172,0 2 0,0-1-852,0-5 1,0 4 420,0-3 0,-5-4 1032,-1-1 0,-6-12 0,3-3 0</inkml:trace>
  <inkml:trace contextRef="#ctx0" brushRef="#br0" timeOffset="92">31786 11702 8935,'-25'-9'2713,"2"-3"-2319,7 6 1,0 1-140,0 5 0,5 0-13,1 0 1,4 2 215,-4 3 0,6 4-341,-1 7 1,3 0 41,2 0 0,0 6-25,0-1 0,0 2 16,0-2 1,5-1-467,1 7 1,4-8 190,-4 2 0,6-8-504,-1-2 0,-2-3-378,1 3-200,1-4 535,5-7 0,0-7 672,0-4 0,0-38 0,0-12 0</inkml:trace>
  <inkml:trace contextRef="#ctx0" brushRef="#br0" timeOffset="93">31802 11446 7729,'-11'5'603,"1"1"0,6 6 845,-1-1 1,3-1-638,2 6 1,0-1 134,0 11 0,5 1-723,1 5 1,8-2-350,2-3 0,0 1-300,5-6 1,-1 1 335,1-2 0,-3-5-2879,3 0 2969,-3 0 0,-2-14 0,0 5 0</inkml:trace>
  <inkml:trace contextRef="#ctx0" brushRef="#br0" timeOffset="94">32122 11622 8426,'-7'-9'1277,"3"2"547,-6 7-924,6 0 0,-5-5 636,4-1 0,3-1 466,-3 2-942,3 3-323,2-5-27,0 7-301,0 0-344,0 7 0,5-3 0,3 6 0,-1 3 85,0 1 0,3-3-509,-4-1-20,6 1 1,-5 5-1,6-2-656,-3-3 1,-6-2-717,1-4 1,-1-3-6,1 3-1090,-3-3 2846,5-2 0,-21-50 0,-4-12 0</inkml:trace>
  <inkml:trace contextRef="#ctx0" brushRef="#br0" timeOffset="95">32106 11350 7723,'-11'-5'4702,"1"-1"-929,6-6-1713,-10 10-1444,12-12 237,-5 12-969,7-5 0,0 5-2217,0-3 1782,7 3 1,-3-5-3397,6 7 3947,-6 0 0,17 0 0,-3 0 0</inkml:trace>
  <inkml:trace contextRef="#ctx0" brushRef="#br0" timeOffset="96">32298 11190 7723,'-10'0'1032,"-1"0"1474,7 0-1731,-3 0-296,7 0 0,0 7 1,2 4-1,2 3 1,3 4 25,2 3 0,1-1 1,4 4-1,-1 1-192,-2 0 0,-1-3-482,6 4 1,-5-4-317,0 4 1,-3-6-645,3 1 1,2-3 100,-8-2 0,2 0 1028,-2 0 0,-31-21 0,-3-6 0</inkml:trace>
  <inkml:trace contextRef="#ctx0" brushRef="#br0" timeOffset="97">32282 11446 7723,'-9'0'3065,"0"0"-2238,4 0 1,3-2 767,-3-3-1357,3 3 0,4-7 0,5 4 1,7-6-378,6-3 1,3-2-390,-2 0-265,-3 0 0,11 0 1,-6 0-1,0 0 1,0 0-2655,-4 0 3447,6 7 0,7-5 0,9 5 0</inkml:trace>
  <inkml:trace contextRef="#ctx0" brushRef="#br0" timeOffset="98">32602 11238 7711,'11'2'-736,"0"3"2259,-8-3-1062,11 12 1,-6-10-1,4 4 1,-3 1 564,-2 0 0,0 0-460,-2 2-1,-1 3-258,7-3 0,-8-2-121,3 1 1,-5-4-388,-1 4-765,7-6-1637,-5 10 1210,5-12-155,-7 5 1548,0-14 0,-28-38 0,-8-15 0</inkml:trace>
  <inkml:trace contextRef="#ctx0" brushRef="#br0" timeOffset="99">32554 11030 7706,'-16'-6'1076,"0"1"1,6 0 164,-1 5-1587,7 0-184,-3 0 530,7 0 0,29 21 0,6 6 0</inkml:trace>
  <inkml:trace contextRef="#ctx0" brushRef="#br0" timeOffset="100">32826 11158 7706,'-9'7'586,"-5"-5"0,11 10 28,-8-6-34,7 6 349,-3-3 0,7 7 1251,0 0-1920,0-7 1,7 3-216,4-6 1,3-1-1,2-5-85,0 0 1,-5 0-227,0 0 182,-8 0 0,6-2 0,-5-3-204,1-6 0,0-3 165,-5-2 1,0 0 36,0 0 1,0 0-1,-1 0 1,-3 0-402,-1 0 409,-1 0-582,-1 0 0,4 2-18,-8 3-1768,7-3 2446,-3 12 0,7 23 0,0 15 0</inkml:trace>
  <inkml:trace contextRef="#ctx0" brushRef="#br0" timeOffset="101">33050 10982 7706,'-10'0'902,"-1"0"1,8 2 325,-3 3-576,-3-3 0,8 12-53,-5-3 0,4-3 716,2 3-892,0 0 0,0 5 172,0 0-546,8 0 1,-7 0 0,6 0 0,-1 0 144,-1 0-152,0-7-409,-5 5 8,0-12 0,0 3 0,0-10 0,0-6-1254,0-3 1,0-4 1021,0-3 1,6 3 445,-1-3 1,0 1-164,-5-1 344,0 10 0,0-10 1,0 10-275,0-3 1033,8-2 0,-7 5-259,5 0 2100,-5 8-1015,7-4-1345,0 7 1,3 0 0,-2 2-201,-2 3 0,0 2-267,-1 4 1,-3 3-546,8-3 496,-8 3 0,6 0-833,-3-3-481,-5 3-1171,6-12 2725,1 5 0,-14-64 0,4-14 0</inkml:trace>
  <inkml:trace contextRef="#ctx0" brushRef="#br0" timeOffset="102">33210 10790 13433,'0'10'1278,"0"1"1,0 0-846,0 5 0,2 0 420,4 0-709,-5 0 0,12 0 197,-8 0-494,0 0 226,-5 0-1142,8 0 114,-7-7 0,6-4 0,-7-10-802,0-6 0,0-9 1075,0-1 1,0 0 188,0 5 356,8-7 0,-7 5 0,5-4 88,-5 5 168,-1 1 0,2 1 1,2 3 1166,1 1-461,0 8 1305,3-11-1726,1 12 0,-1-4 0,0 10 565,-1 1-1000,-6 8 0,12-4 0,-6 5-133,2-3 0,-4 3-828,6-4 0,-6-1 495,6 2 1,-8-6-762,3 6 1258,3-7 0,-15-12 0,5-9 0</inkml:trace>
  <inkml:trace contextRef="#ctx0" brushRef="#br0" timeOffset="103">33435 10678 7704,'-9'0'518,"0"1"1241,3 5-695,5-5 924,-6 7-1077,7-1-314,0-5 0,7 5 0,3-7 321,5 0-1023,1-7 1,0-2 0,0-7-308,0 0 1,-6 0 269,1 0 1,-8 5-542,3 0 1,-3 2 0,1-3-592,1 1 1048,1 1 0,-6-1 370,0 0 170,0 8 0,-2-4 404,-4 7-462,-2 7 0,-1 2 0,3 7 108,5 0 1,-5 0 0,1 0 0,1 1 93,3 5 0,1-5-411,0 5 1,0-4-264,0-2-740,0 0-531,0 0-375,7 0 472,2-7 1,7-2 1389,0-7 0,7-43 0,2-10 0</inkml:trace>
  <inkml:trace contextRef="#ctx0" brushRef="#br0" timeOffset="104">32570 12134 7925,'16'2'676,"-1"5"1,-3 13-1,0 17 1,4 24-308,4 20 0,-6-26 0,0 3 0,1 11 0,-1 4 0,2 6 0,2 2-31,0 5 0,1 2 1,-5-26-1,1 1 1,-1 1-477,-1 0 1,-1 0 0,0 0 0,6 25 0,0 0 0,-4-1-1,-2 0 1,-1-4 0,0-1 131,-2 0 0,-1-1 0,-2 0 0,-3 0-329,0 4 0,0-1 0,-2-6 0,-1-2 315,1 1 1,-2-1-1,1-3 1,0 0-122,1-2 0,-2 0 94,-2 0 1,-1 0 0,3-2-1,-1 0 1,-3-2 0,-1 0-1,1-5 1,-1 0 0,1-2 0,0-1-190,-1-2 0,1-1 0,1 0 1,-1-1 173,0-3 0,-1 0 0,0-5 1,0-1-90,1 33 1,-8-9-1,4-14 1,-1-8-469,-1-4 1,2-17-103,-2-1 769,-3-7-843,12-11 1807,-12-2-1327,12-7 777,-5 0-438,0 0 0,5-2 10,-3-3 133,3 3 122,2-13-116,0 14-216,0-14 0,0 12-371,0-8 293,0 8-1095,0-4 1216,0 7 0,-7 7 0,-2 2 0</inkml:trace>
  <inkml:trace contextRef="#ctx0" brushRef="#br0" timeOffset="105">30954 17769 7694,'-11'0'2151,"0"0"-1035,1 0 1,-6 0 387,0 0-914,7 0-481,-5 0 1,10 0-1,-5 2 106,2 3 0,0 3 92,2 2-201,3 4 0,-5 1 1,7 8-1,0 2 0,1 3 344,5 2 0,-3 8-462,8-1 0,0-1-134,5-10 0,0-3 0,2-6 0,1-3-223,2-4 0,6-2 39,-6-8 0,1-9 179,-6-7 0,2-8 0,-1-9 0,1-3-124,-4-1 1,-8-2 88,-1 1 1,-3 4 240,-2-3-28,0 3 1,-2 4 0,-3 3-190,-6 6 80,-3 3 1,-8 2-1,-1 2-580,-2 3 437,6 4 1,-10 7 0,6 2-849,-2 3 777,6-3 0,-2 12 0,8-5-200,2 0 0,8 5-235,-2-3 0,5-2 731,5 2 0,46-15 0,19 2 0</inkml:trace>
  <inkml:trace contextRef="#ctx0" brushRef="#br0" timeOffset="106">31306 17673 7694,'0'16'959,"0"0"1,5 0 106,1 0 1,1 0-489,-2 0 0,2 6-228,4-1 0,3 2 26,-3-2-243,3-3 1,2 11 0,-2-8-41,-3-1 1,1-3-1,-5-2 1,0-3-94,1-1-499,-3-8 404,-5 4 1,0-15-32,0-8 0,0-2-531,0-9 0,0 6 198,0-6 1,0 2-440,0-2 680,0-3 1,0 11-1,0-6 334,0 2-23,0 1 1,2 8 0,1 2 982,3 1-654,6 7 0,-3-3 1,9 7 275,3 0 0,-1 0-323,6 0 0,-4 7-530,4 4 0,1 3-558,5 2 1,-5-5 519,-1 0-413,1-1 1,0-1-1,-2-2 606,-2 0 0,5-19 0,-3 1 0</inkml:trace>
  <inkml:trace contextRef="#ctx0" brushRef="#br0" timeOffset="107">32202 17465 7694,'-16'0'946,"0"0"-727,0 0 552,0 0 1,0 2 0,2 3-20,3 6 1,2-2-464,4 2 1,3-1 18,-3 6 0,3 2-76,2 3 0,2-1 75,3 7-184,4-8 1,2 11 0,-1-5 0,3 0 0,1-3 45,2-5 0,0-1-273,0 0 1,0-1-771,0-5 441,0-3 1,6-7 0,-1 0 0,-2-1 0,-1-5-1942,-2-4 1,0-5 2373,0-1 0,7-71 0,-10 35 0,-1-1 0</inkml:trace>
  <inkml:trace contextRef="#ctx0" brushRef="#br0" timeOffset="108">32426 17289 7402,'-9'0'2,"2"0"-353,7 0 320,0 0 0,22 0 0,4 0 0</inkml:trace>
  <inkml:trace contextRef="#ctx0" brushRef="#br0" timeOffset="109">32458 17321 7686,'-10'0'2499,"-1"0"-1490,7 0 0,-5 0-55,4 0-710,3 0 1,-5 2 0,7 3-1,2 6 368,3 3 0,-1 2-355,7 0 1,-3 2-69,3 3 0,3-3 0,-3 5 0,3-1 93,2-1 1,0 0-204,0-5 1,-5 0-178,0 0 1,-1-7 0,6-4-938,0-3 440,0-2 0,-1-7 268,-5-4 0,-3-3 1,-7-4-1,0-1-331,0-2 0,0-6 361,0 5 1,0-4 160,0 4 1,-1 1 194,-5 5 0,4 0 0,-3 0 0,2 0 143,-3 0 0,4 5 766,-3 1-583,3 6 0,2-5 370,0 4-562,0 3 0,2-5 1,2 9 131,1 3-216,7-3 0,-4 12 1,4-5-44,-1 0-279,-1 5 0,5-5 0,-3 5-747,-1-3-488,-1 3 0,6-7 233,0 4 1,-5 1 1214,0-6 0,-15-15 0,2-9 0</inkml:trace>
  <inkml:trace contextRef="#ctx0" brushRef="#br0" timeOffset="110">32842 17113 7677,'0'11'0,"0"-1"494,0 1 1,0 5 705,0 0 1,0 0-539,0 0 0,6 5 0,1-1 0,0-2 83,0 0 0,5-8-401,-1 6 1,-2 0-42,2-5 1,-8-2 0,4 0-53,0-2 114,-5-2-101,5-5-165,-7-7 0,0-2 1,0-9-1,0-1 1,-1-3-227,-5 3 0,4-4 11,-3 1 0,3-4-1517,2 4 882,0 1 1,2 0-1,2-1 1,3 3 750,2 1 0,30-19 0,12-6 0</inkml:trace>
  <inkml:trace contextRef="#ctx0" brushRef="#br0" timeOffset="111">33210 17129 7672,'-7'16'2321,"6"0"3080,-5 0-3220,4-7-1511,2-2 1,2-7-1831,4 0 727,2-7 0,3 3 433,0-6 0,-8-22 0,4-11 0</inkml:trace>
  <inkml:trace contextRef="#ctx0" brushRef="#br0" timeOffset="112">31386 18474 8243,'-9'-2'4176,"4"-3"-2250,-4 3-926,7-5-698,-12 7-166,12 0 1,-7 0 0,6 1 20,-3 5 1,-4-3-135,4 8 1,1-6-49,5 6 0,0-6 0,0 6-438,0 2 102,0-6 1,2 5 189,3-7 1,4 1 0,7-6 0,2 0-196,3 0 0,2 0 236,4 0 0,3-6 138,-3 1 1,-2 0 0,1 3 0,1-2 562,-2-1 1,-2 0-313,-7 5 0,0 0 408,0 0 1,-2 2 3,-3 3-285,-4-3 1,-7 12 301,0-3-734,0 3 0,-2 2 1,-3 0 267,-6 0-334,-3 0 0,-2 3 0,0-1-768,0-4 1,2-1 336,3 3 1,-3 0-533,3 0 1,-1-5-223,1-1-982,4-6 445,7 3 1834,0-7 0,21-36 0,6-8 0</inkml:trace>
  <inkml:trace contextRef="#ctx0" brushRef="#br0" timeOffset="113">31802 18106 7663,'0'-17'2901,"0"1"-2116,-7 8 1,5-1 307,-3 3-724,3 5 0,7-5 427,1 12 0,11 2-260,-1 8 0,4 0-94,-4 1 1,5 4-287,1 0 0,4 8-227,-4-3-130,-1-3 1,-5 8 0,0-5-42,0 5 0,-2 1 1,-1-2-1,-4-2-422,-2-1 1,-2-2-933,-5 2 1,0 1 188,0-7 1407,-7 1 0,-37-13 0,-17-2 0</inkml:trace>
  <inkml:trace contextRef="#ctx0" brushRef="#br0" timeOffset="114">31786 18426 7663,'0'-16'1030,"0"5"1464,0 0-1292,0 1 1,2-5-604,3 5 0,4-4-534,7 3 1,5-3 27,1-2 1,6-6-1883,-1 1 1275,10 0 1,-1-1 0,5 1 0,-2 1 0,-2 3 513,2 1 0,16 21 0,11 6 0</inkml:trace>
  <inkml:trace contextRef="#ctx0" brushRef="#br0" timeOffset="115">32410 18138 7663,'-25'7'0,"2"-6"0,7 12 1499,0-8 0,6 6-665,-1-6 0,6 1-324,-6-6 0,7 1-479,-1 5 0,3-3-66,2 8 1,0-6 92,0 6 1,6 0 0,-1 5 0,0 0-175,2 0 0,-5 0 489,3 0 0,4 0-157,2 0 1,-2 0 0,2-2 0,-1-2-95,-1-1 0,5-6-452,-3 6 0,3-7-169,2 1 1,0-5 0,0-4 55,0-1 0,-5-7 146,0 1 0,-8-3-113,2-2 278,4 0 0,-7-6 1,3 1 236,-3 1 1,-2 3-1,0 1 1,0 0 652,0 0-137,0 0-224,0 0 233,-7 0-138,5 7-91,-5 2 0,9 7 7,3 0 1,-1 7 83,7 3 0,-6 5-269,6 1 0,-3 0-211,3 0 0,3 0-752,-3 0 1,2 0 450,-3 0 0,4-6-2781,-3 1 2181,3 0 0,1-1-649,-5 1 1538,4-7 0,-26-19 0,1-11 0</inkml:trace>
  <inkml:trace contextRef="#ctx0" brushRef="#br0" timeOffset="116">32714 17705 14164,'7'16'1086,"4"0"0,3 7-777,2 4 1,6 3-239,-1 2 6,7 0 0,-10 2 0,5 2-470,0 1 1,-5 0 0,2-6-1,-6-3-1029,-3-1 0,-6-2-729,6 1 2151,-8-2 0,-38-16 0,-19 0 0</inkml:trace>
  <inkml:trace contextRef="#ctx0" brushRef="#br0" timeOffset="117">32730 18122 8628,'2'-15'839,"3"5"0,-1-3-554,7 8 0,-6-8-329,6 3 1,1-6 233,9-6-190,-3 5 0,16-25 0,5-11 0,0 1 0,0-1 0</inkml:trace>
  <inkml:trace contextRef="#ctx0" brushRef="#br0" timeOffset="118">33098 17705 7663,'0'18'294,"0"3"0,0-8 368,0 3 0,0-4-367,0 4 5,0-7 0,2-2 0,4-7 1,4-1-1,4-7 979,2-8-1154,0 0 1,0-14 0,0 4 0,0-5 0,-1-1 314,-5 0 1,3 0-54,-8 0-417,0 0 0,-5 6 1,0-1-1,0 0-170,0 2 1,-7 2-219,-3 7 0,-5 7-1107,-1 4 1111,0 3 0,0 4 0,0 3 0,0 8 0,2 4 298,4 5 0,-3 6 201,8-1 0,-1 3 596,6 2-317,0 0 1,0 6 0,2 1-1,2 0 1,5 0 810,5-3 0,-2-3-681,10-1 1,1-1-302,-2-5 0,8-4 8,-3-12 0,-1-3-620,2-7 0,-6 0 333,6 0 1,-8-7 85,3-3 0,-4-19 0,-2-5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994"/>
    </inkml:context>
    <inkml:brush xml:id="br0">
      <inkml:brushProperty name="width" value="0.05292" units="cm"/>
      <inkml:brushProperty name="height" value="0.05292" units="cm"/>
      <inkml:brushProperty name="color" value="#3165BB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13412 10213 8461,'0'-10'2944,"0"-1"-2340,0 7 1,-5-4-57,0 2 0,-1 6 0,6 0 0,0 9-24,0 5 1,0 4-128,0 3-120,7 4 0,-5 9 1,3 4-70,-3 4 1,4 4 0,-1 4 0,-2 2-191,-1 1 1,-2 2 11,0-1 0,0-4-1,0 3 0,0-5 0,0-5 1,0-6-1258,0-3 1,0-9 125,0-4 1,2-10-473,3-6 1,-3-1-935,3 1 2508,-3-10 0,-9-26 0,-2-20 0</inkml:trace>
  <inkml:trace contextRef="#ctx0" brushRef="#br0" timeOffset="1">12916 10309 7611,'-16'0'3104,"7"0"-2607,2 0 885,28-7-1017,-1 6 1,21-12 0,-4 6-252,6-2 1,3 4 0,0-4 0,-1 2-3,-2 3 0,-3-3-835,3 2 1,-2-1 446,-4 6 0,-8 2-1526,3 3 1254,-11-3 1,2 12 0,-7-3 0,-2 3 547,-3 2 0,-32 22 0,-15 4 0</inkml:trace>
  <inkml:trace contextRef="#ctx0" brushRef="#br0" timeOffset="2">13076 10982 7611,'-11'7'0,"1"4"0,4 3 1305,-4 2 0,6 0-653,-1 0 1,10-6-1,6-1 1,3-2 215,2-3 0,7-2-322,4-2 0,8 0-185,3 0 1,1-2 0,-2-2 0,6-3 330,3-2 1,0 1-379,-3-3 0,3-3-168,-3 3 1,-4 2 0,-1-2-1,-6 1-560,-6 1 0,4-4-25,-3 8 1,-2-2-378,2 2 1,-8 3 0,3-3 0,-5 3-3246,-1 2 4061,0 0 0,-14 14 0,-4 4 0</inkml:trace>
  <inkml:trace contextRef="#ctx0" brushRef="#br1" timeOffset="3">16565 16905 7622,'-9'-16'2665,"2"7"-2075,7-5 0,2 14 0,3-2 1,6 9 52,3 7 1,4 1 0,2 11 0,3 3-139,2 1 0,-6 4 0,4 3 1,0 6 40,4 3 1,-2 7-452,2 1 0,-8 6 1,3-1-1,-5 3-314,-1 2 1,0 0-369,0 0 1,-5-7-1,-2-5 1,0-6-348,0-3 1,-4-17-733,6-4 0,-6-12 1666,6-10 0,-1-49 0,6-14 0</inkml:trace>
  <inkml:trace contextRef="#ctx0" brushRef="#br1" timeOffset="4">17029 16697 7637,'-16'0'4525,"6"2"-3884,-1 3 1,7 4-186,-1 7 1,3 7 0,2 5 0,0 8 426,0 7 0,0 3-510,0 2 0,7 2 21,4 3-236,-4-3 1,6 7 0,-8-4 0,-1 4 0,-3 2-244,-1-1 1,-7-6 0,-3 1-1,-6-1-1032,-6 1 1,3-10-851,-8 0 1,0-8 277,-5-3 1137,7-7 552,-5-9 0,-16-51 0,-13-19 0</inkml:trace>
  <inkml:trace contextRef="#ctx0" brushRef="#br1" timeOffset="5">16341 17209 7637,'9'0'4233,"11"0"-3370,-4 0 1,12 0-337,4 0 1,9 2 0,14 1 0,7 4 210,6 2 1,7 0-402,-6 2 0,0 3-1187,-5-3 935,-7 3 1,-3 7 0,-12 1-1,-6-1 1,-8 0-204,-6 1 1,-5 1 0,-1-4 0,-1 3-696,-5-3 1,-3-6-1185,-7-2 0,0-1-991,0 6 2988,0-7 0,-42-9 0,-12-9 0</inkml:trace>
  <inkml:trace contextRef="#ctx0" brushRef="#br1" timeOffset="6">16421 17417 7637,'-9'0'2447,"2"0"0,9-7-1462,3-4 0,13-5-716,14-5 0,14 1 0,13-6 0,5-3 1945,5-1 1,4-2-1566,7 0 1,0 2 0,-1 3 0,-6 6-80,-9 3 0,-8 9-1307,-8 4 1,-7 3 0,-3 2 0,-5 0 736,-1 0 0,8 28 0,1 8 0</inkml:trace>
  <inkml:trace contextRef="#ctx0" brushRef="#br1" timeOffset="7">18326 17193 7623,'-16'0'1067,"0"2"1,2 3 228,3 6 1,4-2 0,7 1 0,0 3-491,0 1 1,12 4-328,4 3-401,11-3 1,-4 12-1,5-3 1,-3 1-1,0 1 242,0-3-259,-5 1 0,3 5 1,-7-2-1,0-3 0,-2-6-338,-3-3 1,1-2-1817,-6 0 1,4-9 2092,-4-7 0,-15-85 0,0 28 0,0 0 0</inkml:trace>
  <inkml:trace contextRef="#ctx0" brushRef="#br1" timeOffset="8">18166 16681 7623,'-22'0'0,"1"0"0,0 2 1484,5 3 0,0-2-1041,0 8 1,7 0-891,3 5 0,5 0 447,1 0 0,42 0 0,12 0 0</inkml:trace>
  <inkml:trace contextRef="#ctx0" brushRef="#br1" timeOffset="9">19030 16697 7623,'-18'-16'0,"-1"0"0,-4-2 452,-2-3 1,3 1 1356,-4-7-1570,6 1 0,-8-5 1,6 5 543,3 4-317,1 12-205,9 17 1,9 18 0,9 17-1,3 6 1,3 6 566,2 5 1,3 8-298,-4 3-404,0-1 0,0 0 1,0 2-1,0 1 0,0-1-48,0-4 0,0-3-587,0-5 0,0-4 0,-2-10 1,-1-6 90,-3-7 1,-4-13 416,4-3 0,-20-28 0,-1-15 0</inkml:trace>
  <inkml:trace contextRef="#ctx0" brushRef="#br1" timeOffset="10">18662 17289 7623,'-16'0'2954,"0"0"-1364,7 0-988,2 0 1,9-2 0,5-1-1,9-4 83,9-2 0,7-7-567,5-6 0,4-4-308,7 4-270,0-6 0,2 3 1,3-7-1,4 2 460,0 3 0,-16 9 0,1-1 0,42-15 0</inkml:trace>
  <inkml:trace contextRef="#ctx0" brushRef="#br1" timeOffset="11">19462 16905 8242,'-2'11'2121,"-1"-1"-786,-3 3-1108,1 1 0,5-3 0,2-1 0,3 3 0,6 1 0,3 2 0,4 0 898,3 0-1013,-3 0 1,12 0-1,-5 2 1,2 0-1,-2-1 19,-2-2 0,5-3-340,-1 4 1,-4-7 0,-2-4 0,-3-3-343,-2-2 0,6-12-82,-1-4 0,-2-6 0,-6-1 0,-2-7-640,1-6 0,1-8 545,-3 1 0,3 2 198,-8-1 497,0-1 0,1 2 0,-1 2 0,-1 3 0,-3 4 209,-1 7 683,0 6-440,-7 10 1,4 5 0,-6 13 0,2 11 703,3 8 1,2 2-348,2 13 0,0 0-368,0 5 0,0 5-3,0 1 0,0 8-13,0 2 0,-1 7-440,-5 9 1,4 7 60,0-42 1,-1 1 0,-1 1 0,-1 0 78,0 1 1,0 0 0,-4 39-873,-2-7 1,6-8 157,-6-14-1322,7-10 1944,-3-9 0,7-21 0,0-7 0</inkml:trace>
  <inkml:trace contextRef="#ctx0" brushRef="#br1" timeOffset="12">20294 16745 7604,'-7'-9'0,"-2"-4"190,-7 8 0,0-6 0,0 6 631,0 2 255,0 1 0,7 14-464,4 4 0,3 13-336,2 3 1,0 1 0,2 10-1,3 2 82,6 1 0,3 2-284,2 0 1,6 0-246,-1 0 183,0-7 1,1-2-1,1-9 1,0-3-1,0-7-163,-3-8 0,3-5 70,-2-7 0,0-2 104,-5-3 0,0-9-68,0-8 482,-7-6 1,4-2-1,-8-8 171,-1 3 0,-3-6 1,-2 5 0,-3-6-334,-1-3 1,-9 6 0,-1 2-1,-6 1-497,-4-1 0,-2 3-535,-5-3 1,0 5-898,0 5 0,6 6 1654,-1 10 0,8 61 0,-5 21 0</inkml:trace>
  <inkml:trace contextRef="#ctx0" brushRef="#br1" timeOffset="13">20743 16681 7604,'-16'2'876,"0"3"0,0-2 1180,0 8 0,5-6-1865,0 6-74,1-7 1,1 10-1,3-3 1,5 5 0,1 3 1492,0 2-1479,7 8 0,7-4 1,9 7-1,2-2 1,3-1-132,3-3 1,-5-1 0,1 4 0,0-4 44,-3-2 0,5-2-207,-8-5 1,6-7-1,-6-4 1,-1-3-109,-2-2 1,-2-2 270,0-3 0,-6-6 150,1-10-140,-7-4 1,4-7 0,-4-2-1,1-3 1,1-6 60,1-3 1,-5-2-1,3 0 1,-2 0 108,3 0 0,-4 7-95,3 3 0,-3 12 292,-2 4 0,5 10 0,2 3 243,2 2 1,-4 16-251,6 12 0,0 9 278,5 8-493,-7-4 1,5 12 0,-4-5-112,5 0-399,1 5 1,0-7 0,0 4 0,-2-8 0,-2-4-1186,-1-5 0,0-6 1539,5 1 0,7-32 0,2-8 0</inkml:trace>
  <inkml:trace contextRef="#ctx0" brushRef="#br1" timeOffset="14">22119 16377 9130,'-11'-11'2025,"1"0"-1178,-3-1 1,-1 3-1,-2 0-396,0 2 0,2 3 1,1 10-1,3 4-17,-3 5 0,-1 8 74,-2 3-297,0 5 1,2 8 0,1 3 0,4 5-1,2 2 1,4 3 0,1 1 35,2-1 1,9-9-144,7-6-941,0-10 1,14-4 0,-2-7 0,6-2 0,4-3-793,-3-6 1,4-10 0,0-6 1628,2-3 0,-6-12 0,1-7 0,6-2 0,0 1 0</inkml:trace>
  <inkml:trace contextRef="#ctx0" brushRef="#br1" timeOffset="15">22567 16345 7598,'-16'0'847,"0"0"0,0 0-337,0 0 0,0 0 184,0 0-458,7 0 0,-3 8 0,6 7 0,1 6 0,0 4 745,-1 3-841,1 3 1,5 1-1,2 0 1,3 1 0,6 3 376,3 1-534,-5 1 1,5-13 0,-3-4-1,3-3 1,2-4-372,0-3 1,0-4 0,0-7 0,0-2-361,0-3 1,-5-10 493,-1-6 1,1-7 0,3-1-1,-1-5-136,-3-3 1,-4-7 448,4 1 1,-4 2 58,4-2 1,-4 6-28,4-6 67,-6 8 1,5-3 0,-5 12 443,1 4-225,7 5 0,-8 8 0,5 5 240,-2 8-283,5 5 1,-3 14-1,5 5 335,-3 8-545,3-3 1,-5 14-1,7-6-225,0 0 1,-2 3 109,-3-7 1,3 6-349,-3-6 1,-2-1-330,2-9 0,-6-4-1992,6-7 2660,-8 0 0,4-43 0,-7-10 0</inkml:trace>
  <inkml:trace contextRef="#ctx0" brushRef="#br1" timeOffset="16">23079 16152 7598,'6'11'1075,"-1"0"0,2 1-385,-2 10 1,3-3-256,2 8 1,3-6-1,-6 6 1,2 1 205,3 3 1,-3 1-538,2 0 0,-6 0 127,6 0-254,-8-7 0,10 3-368,-8-7 1,0-10 0,-5-15 0,0-12-541,0-7 0,0-5 167,0-9 0,0 1 17,0-7 699,0 8 0,0-4 0,0 7 0,0 0 1,0 0 180,0-1 1,2 9 0,3 2 0,4 4 908,0 2 0,7 8 85,0 2 0,2 6-477,9 6 1,-6 2-11,6 8-459,-8 8 1,10 0 0,-8 9 37,-1-1-231,-3 0 0,-1 0 1,0 0-1084,0 0 870,-7 0 0,4-7 1,-6-2-1671,2 0 1895,-6-5 0,12-2 0,-7-9 0</inkml:trace>
  <inkml:trace contextRef="#ctx0" brushRef="#br1" timeOffset="17">23767 16008 7598,'-5'16'0,"0"0"0,1 0 0,2 0 948,2 0 1,6 6 0,1-1 0,2 0 0,3 1 0,4 1 0,4 2 758,1 3 1,1-3-1417,-6 2-455,0-8 0,0 5 0,-2-7 0,-2 1 0,-3 0-1561,-2-4 1,4-7 374,-6 4 0,1-9 1350,-6-2 0,-43-64 0,16 20 0,1 1 0</inkml:trace>
  <inkml:trace contextRef="#ctx0" brushRef="#br1" timeOffset="18">23591 15528 7598,'-16'2'1056,"0"3"1,0 4 1406,0 7 0,6-2-2580,-1-3 0,6 2 1,-4-6-721,2 2 1,1-4 613,6 6 1,2-8 222,4 2 0,59-24 0,-21 6 0,-1-1 0</inkml:trace>
  <inkml:trace contextRef="#ctx0" brushRef="#br1" timeOffset="19">24072 15896 7598,'-2'25'1500,"-4"-3"0,5-3-697,-5 3 1,5-5 41,1 5-599,0 3 1,5-8-1,0 6 1,1-1-1,1-1 7,3-1 0,-1-3 1,0-1-1,0-1-163,0-5 1,-4 5-288,6-5 293,-7-3-411,10 1 1,-12-10 0,3-5 0,-3-8-10,-2-4 0,0-4 0,0 1 0,0-4 127,0-5 0,5-1 277,0 0 1,2 0-72,-1 0 347,-4 0 1,10 2 0,-5 3-1,2 6 1,3 3 367,3 2 1,2 2 0,3 3 0,1 6-344,-1 3 1,3 4-290,-2 3-277,1 11 1,-1 4 0,0 7 0,-1 1 0,-2 2-760,-2 2 1,-6 0 45,1 0 1,-2-1-864,2-5 1,1-3 1760,-7-7 0,-6-7 0,-8-2 0</inkml:trace>
  <inkml:trace contextRef="#ctx0" brushRef="#br1" timeOffset="20">24600 15752 7598,'0'11'1882,"0"0"0,0-1-406,0 6 1,5 2-254,0 3-1076,15-3 0,-9 11 0,10-6 0,-1 2 0,-1 1 540,2-1-576,8-2 1,-11-1-1,5-3 1,-4-3-1,-1-5 22,-4-4 105,-1-2 0,1-6 1,-1-5-1,-5-6 1,0-8-309,-5-6 1,4-5 0,-1-1 0,-3-1-381,-1-5 0,3 3-271,1-8 1,1 6 58,-2-6 662,-3 7 0,12-31 0,-5-1 0</inkml:trace>
  <inkml:trace contextRef="#ctx0" brushRef="#br1" timeOffset="21">25096 15704 7598,'-5'11'953,"-1"0"1361,1-8-1595,5 4-408,7-7 1,2-2-1,7-5 1,0-7-1,2-7-121,3-4 0,-1-2 1,5-5-1,-2 0-332,-4 0 1,-3 5 9,-5 1 1,1 4 176,-6-4 16,-1 6 0,-5-3 0,-2 7 1,-3 2 309,-6 3 0,-3 4 322,-2 7-429,0 7 0,2 4 0,1 8 1,4 5-1,1 0 233,-1 5 0,5 1 0,-1 2 0,3 2-170,2 3 0,0-3-359,0 3 1,7-3-538,4-2 0,3 6 0,2-3 1,0-3-1552,0-3 0,2-10 1120,3 3 0,-3-6-452,3-6 1452,-3 4 0,19-47 0,6-5 0</inkml:trace>
  <inkml:trace contextRef="#ctx0" brushRef="#br1" timeOffset="22">25624 15448 7598,'-16'16'1033,"5"0"129,1 0 0,6 0-752,-1 0 1,-2 5-216,1 1 1,1 6 890,5-1-772,0-4 1,0 0 0,2-7-95,3 0 0,-1 0 0,5 0 52,-2 0-330,5 0 1,-8-7 146,6-3-243,-6-5 0,3-8 4,-7-4 0,0-5-51,0-5 0,2 2 150,3-8 1,-3 6 204,3-6 0,2 0-149,-1-5 1,4 0 23,-4 0 0,6 0-400,-1 0 0,3 0 160,2 0 0,0 2-2067,0 3 2278,0-3 0,29 12 0,6-5 0</inkml:trace>
  <inkml:trace contextRef="#ctx0" brushRef="#br1" timeOffset="23">26136 14696 7598,'-9'1'2311,"4"5"1,5 3-1629,5 7 1,4 9-1,7 7 1,2 9 949,3 5 0,2 11-236,4 7-1124,3 0 1,-6 7 0,4-7 0,-3-2 0,-2-3-379,-3-6 25,-3-10 0,-6 1 0,-2-8 0,-2-6 0,-3-7-1624,-3-5 0,-1-2 671,0 0 0,-1-7 0,-5-4 1033,-4-3 0,-26-16 0,-7-4 0</inkml:trace>
  <inkml:trace contextRef="#ctx0" brushRef="#br1" timeOffset="24">25896 15368 7597,'-5'11'418,"-1"-1"1,-1-6 1294,2 1-1412,3-3 1,2-2 0,11 0-1,5-2 1971,5-3 0,11-4-1134,11-7 0,5-5-867,5-1-302,-3-6 0,7 8 0,-5-5 0,1 2 0,-1 2-1230,-3-2 1261,-8 5 0,27-19 0,-1 3 0</inkml:trace>
  <inkml:trace contextRef="#ctx0" brushRef="#br1" timeOffset="25">27273 14472 7963,'-9'-16'435,"-4"5"0,6 2 1,0 0 1698,0 0-1518,-6 6 0,5-10 1,-8 8-1,0 1 0,0 3 293,0 1 0,1 3-668,5 8-99,-5-1 1,8 21 0,-5-1 0,3 11 0,2 14 379,3 11 0,3 9-187,1 10 1,0-35 0,1 3-207,1 5 0,2 1 0,0 4 0,2 1 0,4 1 0,2 0 0,0-2 0,2 0 69,1-4 0,1-3 0,2-3 0,1-2-97,-1-8 1,1-1-1,26 35-1605,-3-19 1170,-2-10 0,4-18 1,-5-14-1,0-8 1,2-7-1506,0-1 0,-5-1-1146,1-5 2985,4-3 0,-7-3 0,3-4 0,-3-4 0</inkml:trace>
  <inkml:trace contextRef="#ctx0" brushRef="#br1" timeOffset="26">27881 14696 7611,'-16'-9'0,"2"-5"1603,3 3 1,2 2 217,4-2-1426,3 8 1,-3-3-12,10 12 1,4 10-75,7 10 0,0 12 76,0 5 1,5-1-431,0 6 41,1-3 0,-1 10 1,0-7-1,1 0 1,-1 0-17,1 0 1,-1-5 105,-5-1 0,0-6-66,0 1-1519,0-10 1,-5-4 1497,-1-7 0,-28-7 0,-1-2 0</inkml:trace>
  <inkml:trace contextRef="#ctx0" brushRef="#br1" timeOffset="27">27529 14952 7611,'-16'0'0,"5"0"1108,0 0 1,8-7-610,-3-4 0,12-3 688,4-2 1,14-7-362,8-4 0,7-5-99,9-5 0,2 1-197,3-7-466,4 8 1,5-3 0,-2 10 326,-1 1-1200,-7 8 1,1 3-1,-8 10 1,-6 5-1,-6 2-1558,-8 5 0,-5 4 2367,-4 12 0,-21 24 0,-6 13 0</inkml:trace>
  <inkml:trace contextRef="#ctx0" brushRef="#br1" timeOffset="28">27785 15384 7611,'-6'18'1055,"1"3"1,-6-3-581,6 3 0,0-3 260,5-2 0,9-7-272,7-4 1,7-3 628,9-2 0,7-14-590,4-7 1,3-8-428,2-3 0,5-2 1,2-1-1,2-4-86,4-2 0,-6 5 203,-2-1-1162,-3 3 1,-4 7-1,-1 2 970,-3 2 0,-20 16 0,-1 9 0</inkml:trace>
  <inkml:trace contextRef="#ctx0" brushRef="#br1" timeOffset="29">28697 14728 13666,'16'-7'1285,"2"-2"0,1-2-1486,3 0 0,4 1 0,-2-5 0,0 3-536,5 1 0,-4 2 737,1-1 0,15-4 0,9 5 0</inkml:trace>
  <inkml:trace contextRef="#ctx0" brushRef="#br1" timeOffset="30">29177 14312 13118,'9'7'306,"4"-4"0,-6 6 0,2 0 1360,3 0-1371,2 2 0,2 5 0,0 0 0,2 1 0,2 3 1,1 1-1,0 1 326,2 1 0,-5-4-537,3 8 1,-3-7 0,-2 1 0,0-3-244,0-2 0,-5 0-1341,0 0-540,-1 0 0,6-7 697,0-4 0,-5-3 1343,0-2 0,-15-36 0,2-8 0</inkml:trace>
  <inkml:trace contextRef="#ctx0" brushRef="#br1" timeOffset="31">29609 14103 15130,'0'16'362,"0"0"0,0 0 0,-1 0 1,-3 2-1,-1 2 109,1 1 0,-3 8 1,0-5-1,0 3 63,0 0 0,-4 0-160,6 5-311,-8 0 0,10 0 0,-6 1 0,0 3 0,2 1 47,0-1 1,0-2-113,1-2 1,4-4-1,-3 1 1,3 1-101,2-2 0,0-6 55,0-1 0,0 2-6,0-2 0,0 1 0,0-6-90,0 0 1,2 0-117,3 0-178,-3-7-111,5 5 366,-7-5 62,0 0-449,0-2 1,-1-7-952,-5 0 1063,4-7 1,-5 3 0,6-6-1,-3-3 457,-1-1 0,-8-38 0,4-8 0</inkml:trace>
  <inkml:trace contextRef="#ctx0" brushRef="#br1" timeOffset="32">29737 13975 7587,'0'-10'0,"2"1"0,2 0-100,1 0 319,7 5 1,-8-10-1,7 4 346,1-5 1,-3 6-1,2 4 1,-1 5 262,-1 5 1,6 6-178,-5 10 0,6 6 44,6 10 0,-5 4-276,5 7 0,1 2 55,-2 4 0,0-3-140,-5 8 1,6-8-338,-1 3-24,0 3 1,-6-9 0,-3 2 0,-3-10 0,0-4-495,0-6 1,-4-8-1806,6-1 292,-8-10 2034,5-4 0,-30-43 0,-5-8 0</inkml:trace>
  <inkml:trace contextRef="#ctx0" brushRef="#br1" timeOffset="33">29833 13847 7592,'0'-16'2692,"6"0"-2660,-1 0 1,8 2-95,-3 3 458,12-3 1,-3 5-1,8-7 6,1 0 0,8 6 0,1 1 1,0 2-319,3 3 1,-12 2-43,4 2 0,-12 7 119,-4 4 0,-2 5 0,-9 4 0,-1 3 309,-2 2 1,-4 1-236,-4 6 0,-2-5-107,-8 0 0,0-1 1,-2 5-1,-2-5 2,-1-4 0,-2-3-254,1 2 0,5-8-471,-5 3 405,4-4 0,2-1-888,0 0 652,0-8 0,6 4-414,-1-7 402,8 0 63,-5 0 359,8 0 404,0 0-135,0-7-43,0 6-301,0-7-541,0 8-272,0 0 330,0-7-1,0 6-45,0-7-34,0 8 363,0-7 291,0 6 0,-14-7 0,-4 8 0</inkml:trace>
  <inkml:trace contextRef="#ctx0" brushRef="#br1" timeOffset="34">30073 13287 7592,'-8'0'4277,"0"0"-3739,8 0 0,8 0 1,4 2-1,9 3 149,11 6 1,2 5-356,9 5 1,7 6 0,10 12-1,8 9 18,-31-20 1,0 1 0,2 2-1,1 2-193,0 1 1,0 1 0,-3 1 0,-1 1-162,-1 3 1,-1 0-1,-4 1 1,-3 0 235,-2 2 1,-2-1-1,14 35 16,-15 3 1,-3-11 0,-14 1 0,-1-4 175,-2-2 0,-2-2-144,0-3 0,0-4-91,0-7 0,-6 0 1,-1 0-1,0-2-175,0-3 0,-5-10-338,1-6 0,2-7-473,-2 1 0,1-5 1,-4-3-1,1-5-2001,2 0 1,6-3 1938,-6-5 859,8 0 0,-19-21 0,5-6 0</inkml:trace>
  <inkml:trace contextRef="#ctx0" brushRef="#br1" timeOffset="35">24520 17497 7687,'-16'0'299,"0"0"1,0 0 2864,0 0-2405,7 0 0,9 0-327,10 0 0,6 0-153,6 0 1,3 2-46,7 3 0,0-1 130,0 7 0,-2-1-64,-3 6 0,3 0-135,-3 0-151,-4 0 1,7-2 0,-5-1-922,0-2 449,5-1 0,-12 4 1,3-1-1,-3-4 0,-2-2-2573,0-3 3031,-7-3 0,-9-58 0,-9-14 0</inkml:trace>
  <inkml:trace contextRef="#ctx0" brushRef="#br1" timeOffset="36">24936 17177 7687,'-11'0'0,"1"0"0,4 5 2213,-4 1-1580,6 6 0,-8-3 844,6 7-1170,1 0 1,5 0-1,0 2 1,0 3 0,0 6 171,0 3 1,7 9-93,4 4 1,-2 10-106,1 6 0,-4 5 0,2 4 0,0 1 93,-5-1 1,1 3-218,1-2 1,-3 0-437,3-5 0,-3-8 0,0-8 0,1-11-1443,3-9 0,1-6 214,-2-12 1507,-3-2 0,5-72 0,-7-16 0</inkml:trace>
  <inkml:trace contextRef="#ctx0" brushRef="#br1" timeOffset="37">25096 17721 7779,'-2'-10'308,"-1"-1"0,-3-3 0,3-4 1,1-5-1,2-4-35,0-7 0,0-1 0,0-10 0,0-1-143,0 2 1,2 6 0,1 3 0,3 6-70,-3 8 0,-1 12 0,-4 11 143,-3 12 1,1 18 0,-5 18-1,0 12-16,1 11 0,2 5 1,-3 2-1,0 2 155,1 3 0,4-8 1,-1-1-1,3-6-109,2-8 0,0-16 0,0-5-229,0-11 1,0-15 0,0-17 0,0-11-332,0-6 0,0-17 230,0-1 0,0-7-110,0-5 0,-2-6 1,-3-2-1,-6-1-134,-3-1 1,0 6 329,3-6 1,-5 7 111,0-1 0,5 7 0,-5 7 0,2 8 126,0 7 1,-2 9 72,0 10 0,0 5-62,0 5 0,-6 10 0,1 8 0,2 0 77,1 0 1,7 4-196,0-6 1,3 0-93,-3-5 0,2 0 0,5 0 1,-1 0-338,2 0 1,1 0 194,2 0 0,0 2-248,0 3 251,0 4 1,5 7 0,0 2 0,1 2 0,-1 3 28,0 2 1,6-6 235,-6 3 1,1-6-118,-6-6 1,2-8-5,3-7 1,-2-9-185,8-2 0,-6-16 106,6-16 1,0-11-322,5-16 1,0-1 114,0-15 1,-6-5-344,1-5 0,0-4 563,-3 43 0,0 1 1,6-37 232,-3-3 1,1 10 119,-6 11 1,-1 16-16,-5 11-18,0 17 1,-7 22-47,-4 14 0,-5 11 367,-5 15 1,1 3-186,-7 13 1,3-4 69,-3 4 0,-2 6 105,8 6 1,-7-1-215,1-5 1,4 0-104,2 0 0,-3-7 34,3-3 0,0-8-245,5-9 1,5-7-283,0-14 107,8-7 0,-10-3 104,8-12 1,0-3-708,5-7 0,1-7 296,5-3 0,-3-10-371,8-1 0,0-1-125,5 6 1,2 2-19,3 3 1,-2-1 287,8 7 635,-7-1 0,19 1 0,9-2 0,0-3 0,0 0 0</inkml:trace>
  <inkml:trace contextRef="#ctx0" brushRef="#br1" timeOffset="38">25784 17033 7784,'-11'0'69,"3"-2"100,0-3 473,-4 3 1,10-7-1,-5 6 1309,0-3-704,5-6-28,-5 10-622,7-5-67,0 7-562,0 0-541,0 7-120,0-5-80,0 5-966,0-7-3207,0 0 4946,7 0 0,2 7 0,7 2 0</inkml:trace>
  <inkml:trace contextRef="#ctx0" brushRef="#br1" timeOffset="39">25720 17097 7784,'-16'0'1119,"0"0"1225,0 0-902,7-7-858,2 5-455,7-5 1,7 7 0,4 0 0,3 0 0,2 2 524,0 3-467,7 4 0,-3 7 0,6 2 11,3 3 1,1 4 0,2 7 0,0 2 90,0 3 0,0 4-76,0 7 1,0 2-112,0 3 1,-2-3-1,-3 3 1,-6-3 73,-3-2 0,-2-5-119,0 0 0,-7-15-68,-4-1 1,-3-8-1,-2-3-22,0 0 1,0-7 1,-2-2-182,-3-7 0,2 0 13,-8 0 1,0-1-84,-5-5 1,6-1-89,-1-4 0,0-3-10,-5 4 225,7-5 0,-5-1 0,3 0 33,-3 0 1,4 0 175,-1 0 0,2 0-94,-2 0 1,2 0 114,4 0 1,2-2 116,-8-3 0,7 2-79,-1-8 1,3 0 91,2-5 0,0-2-79,0-3 0,7-4 65,4-7 1,9 0-27,1 0 0,2-2 29,-2-3 0,-3 8-162,3-3 0,3 11-116,-3 0 1,0 8-130,-5 3 1,-2 11-53,-3-1-785,3 11 1,-6 0-89,2 10 1,-1 6 1138,-4 10 0,-3 32 0,5 15 0</inkml:trace>
  <inkml:trace contextRef="#ctx0" brushRef="#br1" timeOffset="40">26632 17273 7769,'-10'0'749,"1"-2"1748,2-3-1420,1 3-854,14-5 1,0 2-1,8-2 1,0-1 0,2 0 590,4-1-779,-5 5 0,8-8 0,-5 5 165,1-2-112,8 5 0,-10-5 1,6 6-341,-2-3 1,-2 1-1,-5 3 1,0-1-873,0-3 1,0 1 389,1 5 0,-7 2-367,1 3 0,-6-1 1101,6 6 0,-36 37 0,-3 13 0</inkml:trace>
  <inkml:trace contextRef="#ctx0" brushRef="#br1" timeOffset="41">26776 17449 7769,'-16'9'0,"6"4"0,-1-8 0,8 2 634,-3-2 137,4-3 1,4 11-309,4-8 0,2 0 534,8-5-800,8 0 1,-5-5-1,6-2-293,-2-2 1,4 4 0,-4-4 0,0 0-315,0 0 1,4 3-669,-6-4 0,6 4 1078,-6-4 0,15-1 0,-2-5 0</inkml:trace>
  <inkml:trace contextRef="#ctx0" brushRef="#br1" timeOffset="42">27305 17065 7769,'-11'7'192,"0"4"0,2-2-59,-1 1 1,1 6 687,3 6-584,5-1 0,-6-3 0,8 3 0,5 4 0,4 2 161,5-1 1,1 1-389,0 5 0,7 0 41,3 0 1,5-5-138,1-1 0,-6-6-54,1 1 0,0-3 1,5-4-1,-2-3-51,-3-6 1,1-3 82,-7-2 1,1-2 143,-6-3 1,0-6-1,-2-8 1,-3-4 231,-6-2 0,-3-2-65,-2-5 0,0 0 175,0 0 1,0 0 0,0-2 0,-2-1 375,-3-3 1,-4 1-321,-7 5 1,-2 0-3,-3 0-458,3 0 1,-12 2 0,3 3-102,-3 6-275,-2 3 0,5 4 0,0 1-984,-1 3 584,5 6 0,0 4 802,7 11 0,14 46 0,4 12 0</inkml:trace>
  <inkml:trace contextRef="#ctx0" brushRef="#br1" timeOffset="43">27753 17417 7779,'0'-16'-413,"0"0"0,0 0 1,-2 0 178,-3 0 362,3 0 0,-5-5 0,7-1 0,0 1 0,0 0 0,0-1 0,0 3 556,0 1 1,-6 2-326,1 0 1,-2 5 238,2 1-97,-4 6-295,-7 4 0,2 9 0,1 7 43,2 0 1,1 2 0,-6 1 0,1 4 129,5 2 0,-4-3-199,3 4 1,2-4-84,-2 4 1,6-6 0,-4 1-1,2-3 141,3-2 0,1-2-270,-2-3-21,3-4 1,-5-9-171,7-3 0,5-4 51,0-7 0,2-7 77,-1-4 1,-4-5-100,3-5 0,2 1 194,-2-6 0,1 4-41,-6-4 0,0 4 58,0-4 0,0 11-50,0-1 0,0 11 110,0 0 0,-2 5-76,-3 5 0,1 6 183,-7 10 1,1 6-35,-6 10 0,0 11 15,0 11 1,0 5-7,0 5 0,-2-1 160,-3 6 0,3-6 144,-4 1 0,6-5-148,6-5 1,-4-4 346,3-7-184,4-7-673,0-9 1,14-23 44,3-14 1,-1-10-150,2-6 1,-2 1 100,2-6 1,3-3-170,-4-8 0,-1 8 202,2-3 1,-7 6 65,1-1 0,-2-3 375,3 3 0,-4 6-137,3 5 0,-3 2 108,-2 8 1,-6 6 29,1 6 1,-7 6 128,1-1 0,2 10-113,-2 6 0,1 8-45,-6 3 0,0 6-211,0-1 0,5 5 90,0 5 0,2-3-201,-1 3 0,-3-3 34,8-2 0,-6-2 114,6-3 1,-6 1-48,6-6-14,0-1-28,5-12-112,0-2 1,1-9 11,5-3 0,-3-4-219,8-7 0,0-5-282,5-1 0,-6-1 242,1 2 1,0 3-819,5-3 0,0 3 305,0 2 0,0 5 887,0 1 0,35-8 0,10-7 0</inkml:trace>
  <inkml:trace contextRef="#ctx0" brushRef="#br1" timeOffset="44">27865 16745 7779,'-16'0'1409,"0"0"0,5-6-680,0 1 0,6 0-65,-6 5 609,8 0 1,-11-2 450,3-3-1439,4 3 1,0-7-1,7 4 249,0-6-444,0-3 1,0-2-89,0 0 1,0 5 27,0 0 0,5 1 0,2-6-174,2 0 0,-4 0 143,6 0 1,-7 5 45,1 0 1,-1 2-1,-1-3-439,2 1 173,1 1 0,-1-1-216,0 0 235,1 8 211,-6-4 0,5 8 0,0 5-163,-1 4 363,5 5 1,-6 8-1,8 5 455,2 8-495,8 5 1,-2 14 0,6 4 497,-2 3-404,6 9 0,-4 7 0,7 6 343,0-6 1,-5 0-393,-1-8 0,-6-1 130,1-5 1,-5-3-164,-5-8 0,1-7 0,-6-14 1,4-2-597,-4-3 1,4-4 291,-4-7 0,1-7-2383,-2-3 19,-3-5-783,5-1 2643,-7-7 1,0-2-217,0-7 1,-2 0 842,-3 0 0,-54-28 0,20 18 0,0 0 0</inkml:trace>
  <inkml:trace contextRef="#ctx0" brushRef="#br1" timeOffset="45">27961 17497 7761,'-9'7'0,"2"-3"2808,7 7-2037,0-1 1,2 4 320,3-3 0,6 2-383,10-8 0,-2 0-114,8-5 0,0 0-168,5 0 1,2 0 4,3 0 0,-3-7-235,3-4 1,-3-3-46,-2-2 1,0 0-489,0 0 0,0-2 273,0-3 1,-7 3-1709,-4-3 1,2 3 1770,-1 2 0,6-21 0,-3-6 0</inkml:trace>
  <inkml:trace contextRef="#ctx0" brushRef="#br1" timeOffset="46">29033 16697 7756,'-16'-9'531,"2"2"1,1 1 1363,3 1-1439,-1-7 0,0 10 0,1-3 0,-3 3 0,-1 2 0,-2 0 946,0 0 0,2 7-965,3 4-363,-3-4 1,10 12 0,-4-3 346,0 2-364,3 7 0,5 0 0,0 7 0,0-2 0,2-1 1,3-3 1,4 1-308,7 5 0,2-5-15,3-1-404,-3-6 1,12 1 0,-3-8 0,3-4-1,4-2 668,3-4 0,33-51 0,-29 17 0,1 0 0</inkml:trace>
  <inkml:trace contextRef="#ctx0" brushRef="#br1" timeOffset="47">29497 16505 7747,'-21'0'0,"0"0"0,-6 0 298,6 0 0,-1 0 790,6 0-789,0 7 0,2 2 0,2 8 0,3 5 0,0 4 793,0 5 1,5 1-419,-1 0 1,5 0-427,5 0 0,4 0 0,7-2 0,0-1-406,0-3 1,0-6-37,0 1 1,6-10-74,-1-6 1,0-3-1,-5-2 1,2-2-365,3-3 0,-5-4 176,0-7 1,0-2-211,-5-3 0,-2 1 245,2-7 382,-8 1 0,10-6 0,-8 0 0,-1-2 0,-3-2 110,-1-1 0,0-2 92,0 2 0,-1 5-46,-5 0 1,3 1 100,-8 10 1,6 1-48,-6 10 0,6 3 38,-6 7 0,7 1 415,-1 5 1,3 8-233,2 7 0,0 8-134,0-3 0,6 10 283,-1 1 1,7 6 340,-1-6 1,3 1-574,2-6 1,0 0-151,0 0 1,6-2-284,-1-3 0,0-6-416,-5-10 0,2 1-320,3-6 1,-3-1-235,4-5 1,-5 0-1695,-1 0 2787,0-7 0,-7-45 0,-2-17 0</inkml:trace>
  <inkml:trace contextRef="#ctx0" brushRef="#br1" timeOffset="48">29897 16345 7732,'-16'16'2204,"6"0"-1961,-1 0 0,8 0-1136,-3 0 1029,4 0 0,2 5 0,2 0 3340,4-1-3053,2-2 0,8-2 0,2 0-265,4 0-148,-5-7 0,8-1 1,-5-4-112,1 1 1,0 1 0,-5-6 0,0-2-210,0-3 0,-1 1-84,-5-7 0,3-1-34,-8-9 0,2 1-81,-1-7 0,-5 2 183,5-1 0,-4-4 105,-2 3 1,0-3 102,0-2 1,0 5 132,0 0 0,0 8 1044,0-3-52,0 5-255,0 1 1,0 14-299,0 7 0,1 9 131,5 8 0,-3 3-241,8 7 0,-6 0-164,6 0 1,0 0-121,5 0 1,-6-2-185,1-3 1,0 1-1222,5-7 1,0 1 632,0-6 1,0 0 711,0 0 0,14-22 0,4-4 0</inkml:trace>
  <inkml:trace contextRef="#ctx0" brushRef="#br1" timeOffset="49">30682 16056 7721,'-16'0'1050,"0"0"1,-6 0 1403,1 0 0,0 2-2099,5 4 1,-6-3-183,1 8 0,-2 1 716,2 10 1,3-5-34,-4 5-748,5-5 0,8-1 0,2-1 306,-1-5-582,7 5 0,-6-6 0,8 5 1,3-2-801,1-1 1,8-8-152,-3 3 1,5-4-67,1-2 806,7 0 0,-5 0 1,5 0-546,0 0 728,-5 0 1,5 0 0,-7 0 0,1 0-1,3 0 79,1 0 222,1 0 1,-6 1 302,0 5 1,-6-5 2209,1 5-1802,-7 3 1,3 0 140,-7 7 1,-7 1-532,-4 5 0,-3-5-250,-2 5 0,0 1-321,0-2 0,0 1-440,0-6 0,0 0-1080,0 0 1665,0-7 0,0-31 0,0-13 0</inkml:trace>
  <inkml:trace contextRef="#ctx0" brushRef="#br1" timeOffset="50">30842 16072 7720,'-16'11'309,"0"0"1,5-1 295,0 6 1,8 0-555,-3 0-461,5 0 1,1 0 2947,0 1-1792,0-9 1,7 0 0,3-8-710,5 0 1,6 0 0,2-2 0,0-4-451,0-4 1,4 1 164,-6-2 0,1-5-153,-6-5 1,0-1 161,0 6 99,0 0 0,-6-5 0,-1 0-276,-2 1 321,-1 2 1,-6 2-1,0 0 292,0 0-59,-7 7 0,-2-3 0,-7 7 804,0 1-692,-7 2 0,5 2 0,-3 2 1272,3 3-1187,-5 11 1,10 4-1,-3 7 616,2 1-816,7 2 1,-6 2 0,8 0 121,2 0 0,1 0-316,2 1 0,5-7 106,0 1 1,8-2-998,-2 1 1,8-4-239,2-12 1,3 3 1187,-3-8 0,18-21 0,11-10 0</inkml:trace>
  <inkml:trace contextRef="#ctx0" brushRef="#br1" timeOffset="51">31466 15720 7707,'-16'0'0,"5"0"2759,1 0 0,-6 2-1480,-6 3 0,-1 4-980,2 7 1,-2 0 88,-4 0 1,-3 6 227,3-1 1,4 6-34,2-6-283,10 0 0,-2-5-616,8 0 1,2-5-1,10-2 1,7-2-955,6-3 1,8-4 378,-1-6 0,-2 4 51,1-3 1,-4-2 533,4 2 0,-4-1 152,4 6 1,-6 0-155,1 0 415,-3 0 1,-2 0 0,0 0 1009,0 0-808,0 0 1,-7 2 0,-4 3 1962,-3 6-1661,-2 3 1,0 4 0,-2 2-1,-3 1-718,-4 8 0,-9-5 1,-3 8-1065,-6 0 0,0 0 887,-5 1 284,4-1 0,-34 15 0,-15 9 0,25-16 0,0 0 0,0 1 0</inkml:trace>
  <inkml:trace contextRef="#ctx0" brushRef="#br1" timeOffset="52">29289 17657 7697,'-9'7'310,"2"-3"0,7 7 0,0 1 510,0 2-325,0 2 1,7 7 0,6 4-1,6 3 1,8 4 0,1 3 0,3 6 842,1 3 1,-9 2-917,9 0-447,-11-7 1,8 4 0,-8-6-377,-1 2 1,-3-11 0,-2 0 0,-3-7-1429,-1-8 149,-8-6 1680,4-9 0,-21-43 0,-4-10 0</inkml:trace>
  <inkml:trace contextRef="#ctx0" brushRef="#br1" timeOffset="53">29305 17529 10463,'7'9'1208,"4"-4"0,10-3-820,6-2 1,3 0-191,2 0 1,6 0-123,-1 0 0,2 0-173,-2 0 94,-3-7 0,-2 5 0,-10-1 1,-5 5-1,-2 6-64,-5 7 0,-3-3 74,-7 9 0,-1 4-89,-5 2 115,-3 3 1,-12 2-1,-2 0 1,0-1-1,-2-5-447,0-4 1,5 1-103,-1-2 0,3-5-166,2-5 0,0-8 682,0 3 0,15-62 0,2-15 0</inkml:trace>
  <inkml:trace contextRef="#ctx0" brushRef="#br1" timeOffset="54">29817 17449 9706,'0'11'1263,"0"0"1,0-1-757,0 6 1,0 2 240,0 3 0,6-1-309,-1 7 0,8-6-51,-3 6-282,4-8 1,-3 6 0,0-5-6,1 1-63,-5 0 1,8-6 0,-5-5-504,4-4 246,-5-5 0,-2-8-341,-7-3 428,0-12 1,0 4 0,0-5-28,0 0 0,0 4 0,0-6 0,2 0-63,4 0 0,-3 4-810,8-6 1,-6 7 24,6-1 1007,-1 3 0,42-5 0,8-2 0</inkml:trace>
  <inkml:trace contextRef="#ctx0" brushRef="#br1" timeOffset="55">30394 17369 7691,'-24'9'0,"1"5"911,-3-3 1,3 3-637,7 2 0,1 2 1196,5 3 0,-3-3-675,8 3 0,0 3-425,5-3 0,1 6 2,5-6-315,3 0 1,7-5 0,1 2 25,5 3-338,-5-10 1,12 9-1,-6-15 1,0-1-1,2-3-421,0-1 0,-4 0 323,6 0 0,-7-1-135,1-5 1,-3-3 137,-2-7 0,0-2 46,0-3 0,-6 2 440,1-8 1,-7 0-123,1-5 1,-3 6 827,-2-1 1,-2 6-52,-3-6-555,-4 7 1,-13-8 0,-1 6-693,-2 3 1,-1 1 237,-6 2 1,0 5-2330,0 1 2546,0 6 0,-15 26 0,-2 13 0</inkml:trace>
  <inkml:trace contextRef="#ctx0" brushRef="#br1" timeOffset="56">30618 16953 7691,'0'16'0,"1"2"1143,5 3 1,-3-1-367,8 6 1,-2 1 877,2 5-1318,3 0 1,0 7 0,7 2 1380,-1 0-1492,5-2 1,-7-2-1,5 3 178,0 0-455,-5-11 1,5 8 0,-7-12-156,0 0-492,0-2 1,-2-7-768,-3 0-2145,-4 0 3610,-7-7 0,-7-23 0,-2-13 0</inkml:trace>
  <inkml:trace contextRef="#ctx0" brushRef="#br1" timeOffset="57">30826 17241 7682,'0'9'2201,"0"0"-2552,0-4 0,1-3 591,5 3 0,8-3 939,7-2 1,8-5-965,-2-1 0,3-4-402,2 4 0,2-4-44,3 4 312,-10 1 0,10 5 1,-12 0-1,0 0 0,-6 2 509,-6 3 0,-4 4 385,-4 7 0,-5 7-495,0 4 1,-7 3 41,-9 2-433,0 7 1,-2-5-1,-2 3-363,-1-3 1,0-7 0,5-2 0,0-2-2536,0-4-840,0-1 3649,7-2 0,-5-42 0,5-12 0</inkml:trace>
  <inkml:trace contextRef="#ctx0" brushRef="#br1" timeOffset="58">31226 16713 7663,'-9'7'0,"-3"2"0,6 7 0,1 0 1290,5 0-1072,0 7 0,0 2 0,0 9 3609,0 3-2848,0-3 0,7 12 0,4-3-163,3 3-804,2-5 0,5 3 0,1-6-319,-3-3 0,4-6 0,-1-4 0,-1 0-583,2-1 1,-5-4 479,3 1 410,-3-3 0,-2-23 0,0-6 0</inkml:trace>
  <inkml:trace contextRef="#ctx0" brushRef="#br1" timeOffset="59">31466 17129 7663,'-9'11'179,"4"-1"1484,3-6 1,4 3-151,3-7-1273,4 0 0,7-2 0,0-3 164,0-6-422,0-3 0,0-2 1,2-2-1,1-1 0,1-4-174,-6-2 1,2 5 203,-5-1 1,-4-2 81,-2 1 0,-3 1 0,-2 5-27,0 0 1,-7 7 15,-4 4 1,-3 3 62,-2 2-12,0 0 0,0 9 0,2 5 1,1 7-1,3 4 522,-3 4 1,6 3-368,2 5 1,3-3-52,2 3 0,0 2-98,0-1 0,0 4-139,0-4 0,2-1-751,3-5 1,4-2 427,7-3 0,0-4-1427,0-7 0,0-7 48,0-4 1701,0-3 0,14-59 0,4-14 0</inkml:trace>
  <inkml:trace contextRef="#ctx0" brushRef="#br1" timeOffset="60">31818 16841 7649,'-9'0'7122,"2"2"-7049,7 3 1,-5 4-17,-1 7 1,1 2 758,5 3 1,0-1-341,0 6 1,0 1 4,0 5-410,0-7 1,0 3 0,0-5-318,0 2 198,0-5 1,0 3-1,0-7-1251,0 0 863,0-7 0,0-9-834,0-11 0,0-8 328,0-3 1,2-6-522,3 1 1161,-3-3 1,7-7-1,-6-3-221,3 0 0,4 4 413,-4-1 1,6 3 210,-1 2 0,-2 0 244,1 0 1,1 7-290,5 4 0,0 5 845,0 5 0,-3 4-142,3 7 1,-9 2 435,9 3-911,-4 4 0,2 14 0,-1 4 220,-3 3 0,-4 2-275,4 0 0,-6 0-41,1 0 1,-1 0-92,1 0 1,-3-5 202,3-1-272,-3-6 0,-2 3 0,0-7-117,0 0-658,0-7-1212,0-2 874,0-21 1,0-2-555,0-11 1235,0-3 0,0 5 1,0-9-435,0-3 636,0 3 1,0-5-1,0 7 36,0 0 1,5-2 67,1-3 1,1 8 69,-2-3 12,-3 11 1,12-2 0,-3 7 438,3 0-276,2 0 0,0 7 1,0 3 689,0 5 0,0 2 112,0 5 0,0 4-392,0 12 0,0-3-103,0 8 1,-5 0 100,0 5-493,-1 0 1,1-6 0,-2-1 17,-2-2 1,4 6-263,-6-2 1,2-4-232,-2-2 0,-3-3-1311,3-2 1724,4 0 0,-21-36 0,1-8 0</inkml:trace>
  <inkml:trace contextRef="#ctx0" brushRef="#br1" timeOffset="61">32746 16297 7642,'-16'0'0,"0"0"0,6 0 749,-1 0 1,0-2-329,-5-4-91,0 5 1,0-6 0,0 7 766,0 0-428,7 0 1,-5 0 0,3 0-272,-3 0-438,-2 0 0,6 0-402,-1 0 410,7 7 1,-8 2 0,7 7 0,1 0-418,2 0 1,2 0 45,0 0 1,0 0 29,0 0 1,6 0-81,-1 0 277,7 0 1,-3 0 0,9-2-208,3-3 562,-3 3 0,5-11 0,-5 8 769,3 1-744,-3-4 1,5 4-1,-7-5 377,0 2 0,-5-4 130,0 6 0,-6 0 292,6 5 1,-8 0-407,3 0 1,-5 2 95,-1 3 1,-7-2-484,-3 8 0,-6-7-527,-6 1-306,4 4 1,-6-2-1,4 4-1384,-1-6 2007,-1-3 0,-8-2 0,-4 0 0</inkml:trace>
  <inkml:trace contextRef="#ctx0" brushRef="#br1" timeOffset="62">24296 8661 7747,'-11'-11'223,"0"0"0,-1-1 533,-2-2 0,-2-2-406,0 0 0,0 1 0,0 5-69,0 4 0,0-1-142,0 2 0,0-1-128,0 6-7,0 0 0,5 8 0,0 2 70,-1 4-19,5 3 0,-6 4 0,6 2 0,0 2 0,0 5 28,3 6 1,3-3 14,1 5-142,0-4 1,7-4-1,3-2 1,5-3-1,2-2-260,5-3 0,-3-4 134,8-5 0,-6-4 0,4-7 1,0-2-73,0-3 0,-5-4 136,1-7 0,-5-6 155,-5 1 1,1-7-62,-7 1 43,1-3 0,-6-2 1,0 0-67,0 0 32,0 0 1,-2 0 0,-3 0-1,-6 0-3,-3 7 0,-1-4 0,3 8 112,1 1 0,6 10-37,-6 4 47,8 4 0,-4 4 12,7 4 0,7 4 103,3 12 0,5 4-79,1 12 1,5 3 91,0 7 0,6 0-36,-6 0 0,2 1 146,-1 5 0,-4-3 51,3 8 1,-5-2-50,-5 2 0,-4-4-71,-7-7 1,0 0-105,0 0 0,0-7-79,0-4 1,-7-10-44,-4-6 0,-3-1-219,-2 1 0,-2-10 30,-3-1 1,3-6-137,-4-4 1,5 0-901,1 0 1,-2-4 434,-3-6 0,3-3-1404,-4-13 2135,5-8 0,13-20 0,6-11 0,-1-8 0,0 0 0</inkml:trace>
  <inkml:trace contextRef="#ctx0" brushRef="#br1" timeOffset="63">24632 8548 7787,'-16'0'320,"0"0"-342,7 0 0,2 2 712,7 4 1,7-5-333,4 5 1,3-5-166,2-1 0,0 0-121,0 0-185,0 0 0,5-7 0,0-2 83,-1 1-44,-9-7 0,3 6 0,-5-7 0,1 0 0,-1 0 11,-2 0 0,-1 0-21,-6 0 0,-2-1 2,-3-5 46,3 5 1,-12-7-1,1 8-7,-6 0 82,1 0 0,-5 2 0,7 3-73,0 6 219,0 3 0,0 2 0,2 2 447,3 3-467,-3 4 0,12 14 0,-3 4 540,3 3-470,9 2 0,2 8 0,9 2 152,3 4 0,-2-3-135,8 0 0,0-6-139,5 6 0,2-13-534,3 2 0,-3-11 271,3 1 0,2-4-899,-1-2 1,-1-7 460,-5-4 1,0-10-568,0-6 1,-5-3 1154,-1-2 0,-20-64 0,-4 32 0,1 0 0</inkml:trace>
  <inkml:trace contextRef="#ctx0" brushRef="#br1" timeOffset="64">25160 8212 8394,'-9'0'2674,"7"9"-2296,8 7 1,6 2-238,-1 9 0,-2-1 1,1 6 1,1-5-40,5 0 0,-2-1 39,-3 6 1,1-7-132,-6-3 0,1-5-272,-2-1 201,-3-7-177,12-2 0,-12-10 1,3-6-544,-3-7 570,-2-18 1,5 6 0,1-15-385,-3-1 294,-1-3 0,-2-1 1,0-1-371,0-5 802,0 4 1,0 1 0,0 8-320,0 2 1044,0 8 0,2 8-28,3 7 1,4 11-408,7 10 0,2 6 138,3 16 1,-3 1-223,3 9 1,-3-1-137,-2 7 1,5-6-149,1 6 1,-1-8-199,-5 3 0,5-10-331,1-1 0,1-6-668,-2 6 0,-3-13 269,3 2 0,-3-11-1329,-2 1 2203,0-5 0,7-65 0,2-16 0</inkml:trace>
  <inkml:trace contextRef="#ctx0" brushRef="#br1" timeOffset="65">25800 8020 7781,'-9'16'215,"2"0"-11,7 0 0,2-5 98,3 0 0,6-8 350,10 2 1,-1-3-590,6-2 1,-6-7 17,1-4 20,4-3 1,-7-4-1,3-1 149,-3-2-230,-2-8 0,-5 11 0,-2-5 0,-2 2 0,-4-1-76,-1 3-16,-2-6 0,-7 4-410,-4-1 364,-3 1 0,-7 12 1,0-5-254,1 3 379,2 4 0,2 7 1,0 0 116,0 0 99,0 7 1,5 4 0,3 8 199,0 3-203,3 13 1,7-8 0,1 10 24,3-3 1,6 4-117,-1-1 0,8 0-389,3-5 1,6-2 159,-1-3 1,3-2-808,2-4 0,0-8 86,0 3 1,0-11-855,0 1 1674,-7-12 0,20-60 0,-24 23 0,0-1 0</inkml:trace>
  <inkml:trace contextRef="#ctx0" brushRef="#br1" timeOffset="66">26296 7684 7766,'-9'11'574,"4"-1"1,2 1 291,-3 5 1,4 7-328,-3 4 1,5 3-147,5 2 0,-1 0-214,7 0 1,-6-2-65,6-3 1,-2 2-1,1-8 0,4 0-174,-3-5 125,-4 0-188,7-7 1,-12-4 90,4-10 0,-5-4 19,-1-7 1,0-7 99,0-4 0,0-3-59,0-2 0,0-5 12,0-1 1,0-1-33,0 2 0,0 1-129,0-6 1,0 6-450,0-1 1,2 8 274,3 3 0,-1 4-825,7-4 1,5 8 19,5 2 1099,0 7 0,31 37 0,8 8 0</inkml:trace>
  <inkml:trace contextRef="#ctx0" brushRef="#br1" timeOffset="67">26808 7460 7766,'-16'-16'0,"0"7"1073,0 4-748,0 3 0,0 2 605,0 0-669,8 0 1,-7 7 0,6 5 166,1 8-248,0-2 0,3 12 1,0-3-1,1 3 1,2 2 318,2 0 1,0 0-322,0 0 0,0 0-138,0 0 1,8-7 0,0-4-1,3-5-523,0-5 0,-1 1-427,6-6-150,0-1 795,0-12 1,0-2 0,-1-9-185,-5-3 1,5-4-1,-7-7 1,3 0-143,0 0 1,-6-2 448,6-3 0,-8 3-35,3-3 0,1 3 390,-2 2 1,2 0 182,-1 0 1,-5 7 429,5 4 0,-3 10-301,3 6 1,-5 5 226,5 5 1,1 11 13,-2 11-365,8 3 0,-6 9 0,5 2-207,-1 0 0,0 3-37,5-6 1,-6-1-263,1-5 1,0-2-420,5-3 0,-2-4-657,-4-7 1,5-7 420,-5-4 760,-3-3 0,1-73 0,-8-18 0</inkml:trace>
  <inkml:trace contextRef="#ctx0" brushRef="#br1" timeOffset="68">27145 6756 7744,'0'16'1103,"0"0"0,0 7 104,0 3 0,0 6 683,0 6 1,7 8-1260,3 7 1,6 10-221,6 1-311,-5-7 1,8 10 0,-5-13-396,1-3 0,2-1 0,-3-4 0,1-3-722,-1-6 0,-2-10-1010,-2-6 1,-6-3 2026,1-2 0,-7-21 0,3-6 0</inkml:trace>
  <inkml:trace contextRef="#ctx0" brushRef="#br1" timeOffset="69">27433 6595 7744,'-9'16'0,"0"8"0,4 2 0,3 5 3470,-4 1-2423,12 7 1,3 9 0,7 10 0,1 5 0,5 1 903,4 0 1,-1-4-1492,2 4 0,-6-12-646,6 1 0,-6-5 1,4-10-1,-2-1-1752,-3 2 0,-2-12 1192,-2-1 0,0-6-1980,0-4 2726,-7 0 0,-2-28 0,-7-8 0</inkml:trace>
  <inkml:trace contextRef="#ctx0" brushRef="#br1" timeOffset="70">27993 7124 7732,'-7'18'0,"-4"3"0,4 2 1495,2 4 0,3-2-375,2-4 1,7-3 1074,4 3-2069,10-10 0,4-4 0,5-7 0,-1 0 0,-3-2-1398,3-3 0,1-4 734,2-7 0,-7-2-141,-4-3 1,-3-4-1,-2-7 1,-2 0-145,-3 0 1,1 0 568,-6 0 0,-1-2 116,-5-3 1,0 5 0,0-2 0,0 7-100,0 4 0,0 2 603,0 5 183,0 7 1,-7 5-1,-2 15 424,0 10 0,-3 8-192,6 3 0,-6 7-293,1 3 1,2 12 241,-1 5-518,-1-4 1,-7 7-1,-1-2 229,-3 8-424,-6 5 0,8 7 0,-5-2-112,2-3-508,2-4 1,7-7 602,3 0 0,-1 5 0,6-3 0,6-5 0,9-6 0,9-2 0</inkml:trace>
  <inkml:trace contextRef="#ctx0" brushRef="#br1" timeOffset="71">28697 6724 7697,'-9'-2'493,"2"-2"1,0-3 1240,-4-2-21,4 6-1441,0 3 0,9 10 1,1 10-1,4 1 58,2-1 0,-3 5-126,4 1 1,1-3-120,5-1-74,-7 3 1,5-7 0,-3 3-1,3-3 1,2-2-429,0 0 0,0-2-158,0-3 1,0-4 227,0-7 1,0-2 0,0-3 0,0-6-359,0-3 1,-5-9 278,-1-4 0,-1-5 337,2-6 1,1 5 0,-6-5-1,-3 5 110,-1 1 0,3 1 205,1 5 238,-1 2-305,-5 16 0,-2 0 0,-1 10 849,-3 4-679,1 2 1,5 16-1,0 2 577,0 5-713,0 1 0,7 0 1,4-2 307,3-4-443,2 5 1,0-13-1,0 3 177,0-3-216,7-2 1,-5-7 0,3-4 2,-3-3 1,-2-4 89,0-3 1,2-4-17,3-7 1,-3-7 123,3-4-131,-3-11 0,-4 3 0,-1-6 224,-2 2-280,-1-6 0,1 6 0,-2-3 69,-2 4 0,-2 4-1691,-5 2 1,0 6 1588,0-1 0,-14 22 0,-4-1 0</inkml:trace>
  <inkml:trace contextRef="#ctx0" brushRef="#br1" timeOffset="72">29721 6435 7691,'-17'-16'0,"-5"0"0,4 2 334,-3 3 1,9 4 290,1 7 1,6 0 0,-4 2 0,0 3 341,0 6 0,5 3-815,-1 2 1,3 2 70,2 4 0,0 2 387,0 8-586,7-7 0,1 6 0,4-5 1,-3 3-1,0-3-368,0-4 1,1 1 338,6-2 0,-1 1-410,-5-6 0,4-8 0,-3-2 0,3-4 121,2-2 1,0 0 203,0 0 0,-1-13 133,-5-3 1,5-9 0,-7 2 0,1-4 551,-3-6 0,1 1-301,-2-6 1,0-1 427,-5 2-360,-7-8 0,4 6 0,-10-4 646,-4 6-1523,1 3 1,-8 9 0,7 4 256,-5 3-1206,4 9 1,-5 2 1463,7 7 0,0 64 0,0 16 0</inkml:trace>
  <inkml:trace contextRef="#ctx0" brushRef="#br1" timeOffset="73">30041 6339 7691,'-8'2'1858,"2"3"1,3-1-2378,-3 7 0,5-1 927,-5 6 1,4 6 1180,2-1 0,2 0-739,4-5-636,-5 8 0,8-7 1,-5 5 85,1-5 1,0-6 0,-5 0 252,0 1-318,8-5-276,-7 0 1,6-14 0,-7-5-1,0-6-243,0-3 0,0-8 11,0 3 1,0-5 151,0-1 0,2 0 1,2 0-1,3 0-22,2 0 0,-4 0 74,6 0 0,-1 6-1650,6-1 1113,1 7 1,-7-8 605,1 7 0,21 13 0,11 10 0</inkml:trace>
  <inkml:trace contextRef="#ctx0" brushRef="#br1" timeOffset="74">30346 5571 8401,'-11'0'1786,"2"2"-1599,2 3 445,2 4 1,12 14 0,3 6-1,5 4 1,2 6 0,3 4 0,1 5 1183,-1 4 1,3 3-1337,-2-2 1,6-3-206,-6 3 0,-1-3-258,-9-2 0,1-2 214,-7-3-790,1 3 0,-1-17 0,0 1 0,-1-5 0,-2-5-4234,-2-3 4793,0-1 0,-7-42 0,-2-12 0</inkml:trace>
  <inkml:trace contextRef="#ctx0" brushRef="#br1" timeOffset="75">30506 6035 7675,'-11'-11'5482,"0"1"-5224,8 6-1259,-4-10 1,16 10 1743,7-6 0,1 4 0,10-2 0,1-1 702,3 0 1,6 3-1536,0-4 0,1 4-234,-6-4 0,-2 4 1,-2-2-1,-3 0-2815,-2 5 3139,-1-6 0,-20 7 0,-4-5 0</inkml:trace>
  <inkml:trace contextRef="#ctx0" brushRef="#br1" timeOffset="76">30618 6019 7675,'-16'7'3540,"1"2"-2743,5 7 0,3-5 218,7 0 1,1-1-93,5 6-372,3-7 1,7 5 0,1-5 0,3 2-1,1-2 244,-1-2 1,3 4-1335,-2-6 0,6 6 0,-4-6 0,0-2-1069,0-1 1608,6-2 0,24-42 0,15-12 0</inkml:trace>
  <inkml:trace contextRef="#ctx0" brushRef="#br1" timeOffset="77">31226 5683 7675,'0'-25'0,"-7"7"1827,-4 8 178,-3-1 1,-2 2-1234,0 4 390,0 3 1,0 2 0,0 0 0,2 2-275,3 3-985,-3 4 1,10 7-35,-7 0 0,8 0 1,-2 0-1,1 0-426,-1 0 1,3 0 379,-3 0 1,3 0-316,2 0 0,0 2-1002,0 3 1079,0-3 0,0 10 0,2-6-986,3-3 1275,-3 6 1,17-5 0,-3 5-52,2-2 313,7-2 1,-2-7-1,5 1 411,-1 1 182,0-11 0,-2 15 0,-4-13 184,-3 2-348,-2-6 0,-5 11-306,-1-3 0,-6 3-462,1 2 0,-12 0-1808,-9 0 0,-2 2 2011,-8 3 0,-25 8 0,-11 3 0,-7 6 0,0 0 0</inkml:trace>
  <inkml:trace contextRef="#ctx0" brushRef="#br1" timeOffset="78">26920 9125 7665,'-1'-16'4529,"-5"0"-4032,5 7 0,-7 4 0,8 10 14,0 6 1,0 3 358,0 2-654,8 7 1,0 0 0,8 5 0,-1-1 0,-3 0 73,-1-2 1,0-2 0,5-7 0,0 0-149,0 0 1,0-2 5,0-3 0,0-4-326,0-7 0,0 0 0,5-7 0,0-6 0,1-6 0,-1-8-833,0-3 753,1-9 0,-6 3 0,0-5 1,0 2-1,0 4-640,0 1 1,-6 2 131,1 0 601,-7 7 0,8 5 438,-7 15 1,1 7 198,-6 14 1,5 5-134,0 0 0,2 8 673,-1-2-758,-4-4 1,10 5-1,-5-7 739,2-1-558,-5 5 1,10-7 410,-4 3-805,5-3 0,1-9 0,0-4-31,0-3-221,0-2 0,0-7 0,0-4-243,0-3 1,5-8-525,0 1 0,1-2 31,-6 2 0,2 1-518,3-7 0,-3 3 1465,3-3 0,-3-46 0,-2-5 0</inkml:trace>
  <inkml:trace contextRef="#ctx0" brushRef="#br1" timeOffset="79">27897 8164 7668,'-11'6'419,"0"-1"0,6 13 534,-6-2 0,8 12-57,-2 4 0,3 14 700,2 13 1,0 12-670,0 9 1,0 2-886,0 9 1,0-43 0,0 0 377,0 2 1,0 1-305,0 3 0,0 1 0,-3-1 0,-1 0 0,-1 3 0,-1 0 0,-1-2 0,-2-1 0,0-2 0,-2-1 142,1-4 1,-1 0 0,-2 1-1,-1-2-178,-7 40 0,5-8-300,5-9 1,8-10-1324,-2-6-375,3-10 1,4-6 1917,3-10 0,2-16 0,4-11 0,-4-4 0</inkml:trace>
  <inkml:trace contextRef="#ctx0" brushRef="#br1" timeOffset="80">28217 8356 7668,'-11'0'402,"1"0"1,6-1 263,-1-5 0,-2 3 1115,1-8 45,1 7-1053,5-3 1,2 7-420,3 0 0,4 0-18,7 0 1,0 0 373,0 0-500,0 7 1,7 8-1,4 8 1,1 2-1,2 3 258,2 2 0,-8 10-338,8 2 0,-6 5 0,3 1 0,-4 0 150,-2 0 1,-2 0-119,-5 0 0,-7 0-98,-4 0 14,-3-7 1,-2-2 0,0-7 0,-2-2-101,-3-3 1,-4-6-123,-7-10-250,7-4 0,-3-9 0,6-3-51,3-6 0,-4-10 0,1-6 0,1-3-348,-2-2 0,5-2 493,-3-3 1,3 1 400,2-7 0,0 1-151,0-6 0,2 1 217,3 5 0,-1-6 124,6 0 0,1 5 320,5-5 0,0 5-612,0 1 0,2-3-563,3 8 0,-3 1-1121,3 9 1,-3 4 772,-2 7 1,0 6 911,0-1 0,7 36 0,2 3 0</inkml:trace>
  <inkml:trace contextRef="#ctx0" brushRef="#br1" timeOffset="81">29465 7940 7668,'0'-11'1891,"0"1"1,2 1-1032,3-2 0,-3-3 245,4 3 0,1 2 534,-2-1-495,0 6 0,-3-5 960,3 4-1676,-3 3 1,4-5 0,-10 9-221,-1 3 0,-8 6-138,3 10 9,-5-3 0,-2 12 0,-3-3 0,-3 5 1,0 4 51,0 1 0,-4 6-224,6-6 1,-6 6 0,6-6 0,1-1 55,2-3 1,2-1-164,0 0 0,7-7-60,4-3 83,3-5 0,2-1 0,2-1 0,3-3-181,6-1 1,3-8 332,2 3 1,6-5 335,-1-1-114,7 0 1,-8 0 0,7 0 368,1 0-371,2 0 0,2 0 1,0 0 405,0 0-567,0-7 0,0 4 1,2-8 274,3-1-899,-10 5 0,9-6 1,-13 6 9,2-2 1,-6 4-166,3-6 0,-5 8-2909,-1-3 2760,-7-3 1,4 6 893,-8-8 0,-21 0 0,-11-5 0</inkml:trace>
  <inkml:trace contextRef="#ctx0" brushRef="#br1" timeOffset="82">30009 7716 7649,'-1'-11'499,"-5"2"735,-4 2 0,1-3 0,0 3 732,2-2-851,1-2 1,6-5-359,0 0 0,0 5 360,0 1-724,0-1 0,6 0 0,1 1 253,2-3 0,-4-1 0,4-2 1,0 0-340,0 0 0,-4 0-519,6 0 0,-8 0 73,3 0 0,1 0 0,0 0-598,2 0 397,-6 0 1,6 7-170,-3 4 228,-5 3 0,8 2 411,-3 0 1,2 12-1,8 6 1,-1 7 479,-5 9 1,5 0-189,-5 8 0,6 3 36,6 8 0,-5-1-112,5 6 1,-3-1-7,3 2 1,-5 1-304,5-6 1,-4 5-260,-2-6 1,-2 0-125,-4-5 1,3-7-428,-8-3 0,6-5-1010,-6-1 1,1-7 853,-6-3 1,0-10-1130,0-1 0,0-1 2058,0 6 0,-8 0 0,0 0 0</inkml:trace>
  <inkml:trace contextRef="#ctx0" brushRef="#br1" timeOffset="83">30186 8468 7624,'-11'-5'0,"0"0"0,8-1 0,-4 5 3509,7-5 0,7 3-1800,3-8 1,12 6-1103,4-6 0,6 0-95,6-5 1,3 6 67,7-1 0,0 0-467,0-5 0,-2 6-393,-3-1 1,3 6-842,-4-6 943,-2 7 0,-7-3 0,-8 7 178,-2 0 0,-8 29 0,-8 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3.0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11284 9925 7611,'0'-16'275,"0"0"0,-6 6 333,1-1 0,-6 0 1,4-3-244,-2 3 0,4-1 1,-4 5-1,0 0 13,0-1 0,-1 3-260,-6 5 1,0 0-1,0 0 223,0 0 1,0 7-75,0 4 0,0 5 312,-1 5-414,1 4 0,0 9 1,0 2-1,0 3 0,2 3 131,4 8 0,-3 0-3,8 9-213,-8-8 1,12 10-1,-5-6 1,6 2 0,6 1-97,4-1 1,10-7-74,1-7-344,8-8 0,-5 3 0,9-11 0,0-8 0,3-5-396,1-3 0,1-7 359,-6 1 326,0-3 0,0-4 0,0-3 0,0-6 1,0-3 281,0-2 0,0-2 196,0-4 0,0 3-71,0-8 1,-4-1 224,4-10 1,-11 5-96,6-5 1,-2 4 149,-4 2 1,1-5-125,-6 0 0,-6-6 49,1 6 1,-7-2-245,1 1 0,-3 3 69,-2-8-163,-7 7 1,3-8-1,-8 7 261,-6 1-286,2-5 0,-14 7 0,3-3 69,-3 3 1,-4 2-195,-3 0 1,-4 0-131,-7 0 1,-6 7 129,1 4 1,-6 5-515,6 5 1,-9 4 269,-2 7 0,7 2-333,-2 3 1,2 9-121,4 8 0,5 6-1073,5-1 1026,8 3 1,3 2 763,10 0 0,19 29 0,4 6 0</inkml:trace>
  <inkml:trace contextRef="#ctx0" brushRef="#br0" timeOffset="1">11844 12567 7608,'-11'-2'0,"0"-2"0,-1-3 681,-2-2 0,-2 0 1,0-3 240,0 1 1,0 2-349,0-1-218,7 3 1,-5 7 0,3 0 0,-2 1 358,3 5 1,1 4-453,4 12 1,3 3-117,-4 7 1,5 1 0,1 3 0,0 3 121,0 2 0,1 2-99,5 5 0,-1-2-23,11-3 1,-3 3-198,8-3 0,4-2 0,0-1 0,1 0-219,1-5 1,-2-6-117,2-3 0,3-6 181,-3 1 0,-3-8-37,3-3 0,-6-6 20,6 1 1,-6-10 70,6-6 99,-7-3 1,8-7-1,-7-3 449,-1 0-194,5-10 0,-7-2 1,5-6 426,0-3-297,-12-1 1,10-2 0,-10-2 735,3-3-693,-5 3 1,-2-4 0,-7 10 214,0 1 1,-2 1-305,-3-6 0,-4 7-90,-7 3 1,-7 6 0,-4 6 1,-5-3-62,-5 8 0,3 1-112,-3 10 1,1-3-18,-1 8 0,1-1-6,-7 6 0,8 0-234,-2 0 1,1 6-264,-1-1 0,1 6-492,-7-6 1,6 6 336,-6-6 1,6 0-258,-6-5 1,1 0 905,-6 0 0,-8-35 0,0-10 0</inkml:trace>
  <inkml:trace contextRef="#ctx0" brushRef="#br0" timeOffset="2">10739 9829 7612,'0'-16'147,"0"0"1,0 0 0,0 0 2164,0 0-1640,8 0 0,-7 0 0,3 0 0,-8 2 912,-6 3 1,-6 4-1163,-6 7 1,3 7-59,-8 4 0,-1 5 256,-10 5-476,-3 4 0,-14 7 0,-5 2 0,-6 3 0,-7 8 103,34-20 0,0 1 0,-1 0 0,0 0-149,-8 3 1,0 1-109,-1-1 1,-2 0-1,-7 6 1,-1 1-1,-1 2 1,1 1 0,-2 2-1,1 2 1,-2 1-1,-1 2 51,0 1 1,0 1-1,-4 3 1,-1 1-1,0 1 1,1 0-1,0 1 1,2 1-474,3-2 0,1 1 0,6-3 0,2 1 337,2-4 1,0 0 0,2 0 0,1 0-93,-1 0 1,2 0 107,2-3 0,1-1 1,-2 2-1,1 0 0,4-2 1,0 0-456,2 0 0,0 0 442,4-2 1,1 0 0,-2 2 0,2-1 0,4-3 0,2-2-189,0 0 1,2-1 118,-16 34 0,4-14 1,12-5-488,4-8-18,4-5 0,11-14-796,7-3-1117,15-12 2579,9-3 0,16-7 0,0 0 0</inkml:trace>
  <inkml:trace contextRef="#ctx0" brushRef="#br0" timeOffset="3">11172 12487 7611,'-16'5'1477,"0"2"1181,0 2-2127,-8-6 0,7 10 0,-5-6 0,3 2 0,-3 3 0,-4 3 0,-5 1 1435,-1 0 1,-8 7-1467,-8 3 1,-9 5-150,-13 1 1,-4 7-458,32-18 1,-2 0-1,-2 3 1,-2 1 187,-2 1 0,-1 1 0,-7 1 0,0 1 0,1 2 0,0 0 0,-1-1 0,1 1-84,1-2 1,0 0-1,-1 0 1,0-1-302,-2 1 1,0 1-1,0 1 1,1 0-1891,1-1 0,2-1 1697,9-5 1,1 0-1,0 0 1,1-2-1,-20 8 1,9-5-1,7-9 496,6-9 0,11-5 0,-1-2 0,2 0 0,0 0 0</inkml:trace>
  <inkml:trace contextRef="#ctx0" brushRef="#br0" timeOffset="4">4081 13559 7706,'-9'16'3,"4"0"0,3 0 0,2 0 431,0 7 1,4 4-1,5 10 1,7 6-1,3 3 1,3 4-1,1 2 507,2 1 0,-4 2-879,6-2 0,-8-3-36,3 4 1,-1-10-249,-5-1 81,3-15 0,-10 10 1,6-13-1,-3-1 0,-3-2-2337,-2-4 1471,-2-2-439,-5-8 1446,0 0 0,-21-44 0,-6-8 0</inkml:trace>
  <inkml:trace contextRef="#ctx0" brushRef="#br0" timeOffset="5">3889 13591 7729,'-5'-11'4,"0"1"154,-1 6 0,13-5 465,4 4-301,3 3 1,9-10 0,4 5 0,3-2 0,4-2 549,3 2 0,4-5-775,7 3 0,-5-3-129,0-2 1,-8 5 0,3 2 0,-5 1 36,-1-1 1,-7 5-9,-3-1 0,-12 10-304,-4 6 339,-5 3 0,-2 7 1,-5 3-1,-4 0 1,-5 7 722,-1 4-605,-7-1 1,5 7 0,-3-5-1,2 1 1,-1-2-149,-1-1 0,5-2-848,5 0 503,0-7 0,2-2 1,6-8-788,6-5 0,6-4-853,7-12 1983,0-3 0,29-49 0,6-12 0</inkml:trace>
  <inkml:trace contextRef="#ctx0" brushRef="#br0" timeOffset="6">4657 13319 7738,'-10'-12'255,"-1"-4"1,6-2 410,-6 7 1,6-1-108,-6 6 0,6 3-170,-6 8 0,8 4-185,-3 7 0,-1 7 19,2 4 1,-1 3-1,6 2 1,0 5-16,0 1 1,0 1-1,0-2 1,0-3-176,0 3 0,0-8-99,0-2 1,6-6-168,-1 6 1,8-13 145,-3 2 0,-1-11-274,2 0 1,-1-3 163,6-2 1,-5-9-64,0-7 1,-1-7-103,6-9 1,-5 0-217,0 0 0,-6-2 244,6-3 0,-8 3-6,3-3 0,-4 3 448,-2 2 0,0 2-148,0 3 1513,0 4-1126,0 14 0,0 4 622,0 10 0,0 11-288,0 11 0,0 3-172,0 2 0,0 0-307,0 0 0,5 0-161,0 0 0,8-5-484,-3-1 1,3-6 359,-3 1 0,5-3-1185,-5-2 0,5-2 148,1-3 0,0-4 1120,0-7 0,7-35 0,2-10 0</inkml:trace>
  <inkml:trace contextRef="#ctx0" brushRef="#br0" timeOffset="7">5010 13303 7737,'-9'16'0,"0"0"0,3 0 0,5 5 750,-5 1-554,5 6 0,1-10 0,0 3 1254,0-3-1147,0-2 0,5 0 0,2-2 0,0-1-27,0-3 1,4-4-128,-6 4 241,1-6-201,1 3 1,-6-14-168,5-4 1,-4-3-35,-2-2 24,0 0 0,0-5 1,0-2 6,0-2-177,0-2 1,0-5-1,0 2 1,0 3-2,0-3 1,0 7 0,1-6-793,5 3 714,-5 6 0,8-1 1,-3 8-1844,4 3 1085,5-1 995,1 2 0,28 37 0,8 17 0</inkml:trace>
  <inkml:trace contextRef="#ctx0" brushRef="#br0" timeOffset="8">5474 13159 7735,'-25'-5'949,"3"-1"0,5-1-384,1 2 0,0 3-155,0-3 1,0 3 97,0 2-435,7 0 1,-4 7 0,6 4 20,-2 3 1,4 7 0,-4 2 0,2 2 211,3 4 1,3-4-80,1 1 0,0 1-158,0 5-97,0-7 0,1 3 0,3-6 0,3-4 0,2-4-287,3-4 0,3-6-322,1 1 1,0-5 127,0-5 0,1-4-530,5-7 765,-4-7 0,5 3 0,-7-6 33,0-3 1,-6 1 0,-1-1 0,0 4 147,0 2 1,-4-5-117,6 1 1,-7 4-1,1 2 1,-3 8 3621,-2 3-1544,0 6-1428,0-3 1,0 16-139,0 7 0,0 2-246,0 8 0,0 3-29,0 8 1,5-3 106,0 3 1,3-3-581,-3-2 1,-2-5-171,8-1 0,-6-6-398,6 1 1,-6-10 1012,6-6 0,14-60 0,9-16 0</inkml:trace>
  <inkml:trace contextRef="#ctx0" brushRef="#br0" timeOffset="9">5810 13159 7722,'-9'16'0,"2"5"623,7 1 0,0 6-288,0-1 1,0-4 481,0-2 0,0 2-31,0-1-468,0 6 0,5-10 141,1 3-493,6-10 0,-8 1 1,6-6-1,1-4-56,-2-6 0,3-5-149,-6-7 0,-1 0 53,-5 0 1,5-7-65,1-4 0,-1-3 30,-5-2 0,0 5-283,0 1 344,0-1 0,2-5 0,1 0-216,3 0 546,-1 0 1,-3 5-1,1 2 457,3 2-7,-1 9 1,2 1 745,4 8-900,-4 7 1,5 9 0,-5 10-36,2 6 0,-3 5-265,4 5 1,-4-1-60,4 6 1,-1-4-148,2 4 0,1-8-59,-6-2 1,4-2 29,-4-8 1,1-1-343,-2-5 238,-3 0 1,7-7 23,-4-4 1,-3-5-39,3-5 0,-3-9-150,-2-8 0,2-6 99,3 1 0,-3-3-53,3-2 0,-3 0-27,-2 0 0,2-2 38,3-3 0,-3 3 424,3-3 1,2 8-128,-1 3 0,1 8 877,-2 2 0,-1 1-179,6 10 1,1 0 111,5 5 0,-5 2-396,-1 3 1,1 9-99,5 7 1,-2 3-241,-3-3 1,3-1 74,-3 6 1,1-6-678,-1 1 1,3-3 343,-3-2 0,3 0-1770,2 0 0,-4-5 365,4-1 0,-8-6 1569,8 1 0,-11-17 0,2-6 0</inkml:trace>
  <inkml:trace contextRef="#ctx0" brushRef="#br0" timeOffset="10">6498 13031 9917,'-9'16'992,"0"-5"-9,4-1-554,3 1 0,-3-2 86,10-4 1,4-3-207,7-2 1,2 0-104,3 0 0,-1-7 104,6-4-173,-6-3 1,8-2-1,-6-2-797,-3-3 517,-1 3 1,-2-5 0,0 5-168,0-3 242,0 3 1,-7-5-1,-4 7 269,-3 0-72,-2 0 0,0 0 1,-2 0 183,-3 0-196,3 7 1,-12-4-1,2 8 441,-8 1-274,2 3 1,-5 2 0,7 7 716,0 8-791,0 0 1,2 19 0,1-1 223,3 5-236,6-3 0,-3 10 0,7-3 99,0 3 0,0 2-248,0 0 0,9-7-406,7-4 1,2-8-797,8-3 0,-1-8-1086,2-2 1,5-7 374,0-9 1864,0-7 0,2-33 0,0-14 0,-1-8 0,1 1 0</inkml:trace>
  <inkml:trace contextRef="#ctx0" brushRef="#br0" timeOffset="11">7058 12407 7708,'-7'16'798,"5"7"100,-3 3 0,1 6-51,-1 6 1,3 10 1847,-3 10-2078,3-2 0,8 4 1,1-7 722,2-1-1299,1-2 0,6-4 0,0-3-86,0-6-440,0-3 1,0-9-1,0-4-1017,0-3-2840,-7-2 2414,5-7 1928,-12-2 0,-23-14 0,-15-2 0</inkml:trace>
  <inkml:trace contextRef="#ctx0" brushRef="#br0" timeOffset="12">6786 12951 7702,'-11'5'388,"1"0"1,4 6 574,-4-6 1,6 8 1067,-1-2-1438,3-4 0,9 5-144,4-6 0,5-1-262,5-5 0,6-2-149,10-3-88,-3 3 1,7-12 0,-4 1-1026,6-6 308,-4 1 0,2-5 767,-4 7 0,18-29 0,11-6 0</inkml:trace>
  <inkml:trace contextRef="#ctx0" brushRef="#br0" timeOffset="13">7346 12839 7702,'-16'7'0,"0"-4"930,0 8 1341,0 0-1161,0 5-229,7-7-652,9-2 0,9-7 0,7 0 248,0 0-473,0 0 1,6-7 0,-1-2-150,-1 0 62,-3-5 1,-1 5-1,0-7 267,0 0-328,0 0 1,-5 1 0,-2 3 88,-2 1-128,5 1 0,-10-6 192,4 0 10,-5 0 0,-1 0 341,0 0 1,-1 7 57,-5 3 1,-3 5 229,-7 1 0,0 1-174,0 5 0,0 8 572,0 7-747,0 8 0,6-4 1,1 7 335,2 0 0,-4 0-253,6 0 0,-1 0-129,6 0 0,2 0-641,3 0 0,-1-2 222,7-3-452,6-4 1,3-9-1,5-1-1727,-2-3 299,5-6 1,-4 1 2045,2-10 0,26-68 0,-26 25 0,-1 0 0</inkml:trace>
  <inkml:trace contextRef="#ctx0" brushRef="#br0" timeOffset="14">7762 12695 7693,'-7'10'0,"-3"1"0,-3 1 1204,3 10 0,-3-4-57,8 3-707,-8 4 1,12-7 0,-5 5 740,4 0-969,2-5 0,0 5 0,0-7 0,0 0 259,0 0 0,0-6-505,0 1 157,0-7 0,0 1-112,0-10 0,0 1-411,0-7 317,8 1 0,-7-12 0,5 1 0,-5 0 0,1-1-242,4 1 0,-3-7-245,8 1 379,-8 4 0,10-6 0,-6 8-769,2 1 346,-6-4 1,12 4 613,-5-7 0,19 1 0,4-6 0</inkml:trace>
  <inkml:trace contextRef="#ctx0" brushRef="#br0" timeOffset="15">8147 12711 7688,'-16'5'3119,"0"0"0,1 8-1581,5-3 0,-3-1 1068,8 2-1284,-8 0-708,12 5-480,-6 0 0,7-6-750,0 1 87,0 0 1,0-1 0,0 1-1038,0 2 0,1-1 883,5-1 1,-5-2-2994,5-4 3676,-4-3 0,-17-31 0,-2-15 0</inkml:trace>
  <inkml:trace contextRef="#ctx0" brushRef="#br0" timeOffset="16">7987 12230 7682,'-16'-1'3769,"0"-5"0,5 5-720,0-5-2683,8 4-396,-4-5 0,12 4 0,2-6-695,2 2-275,2 1 1,5 1-2588,0 0 3587,-8-1 0,42 6 0,4 0 0</inkml:trace>
  <inkml:trace contextRef="#ctx0" brushRef="#br0" timeOffset="17">8291 12551 7677,'-11'0'0,"0"0"2943,1 7-1584,-6-6-11,7 7 0,3-8-1043,12 0 1,3-6 0,7-1 0,0-2-323,0-3 0,1 3-149,5-2 1,-4 2 216,3-1-244,-3-5 1,-4 12 0,-2-6 0,-1 0 0,1 2-663,3 0 1,-5 2 412,1 5 646,-7 0 0,3 7 417,-7 3 0,0 10-67,0 1 1,-7 8 0,-2-3 0,-2 5 169,0 1 0,2 0-319,-1 0 1,-3 0-257,8 0 0,-6 0 0,6 0 0,1-2-184,3-3 1,1-2-182,0-4 0,0-9-935,0 4 106,0-3 0,7-4 0,3-4 1045,5-3 0,29-59 0,8-14 0</inkml:trace>
  <inkml:trace contextRef="#ctx0" brushRef="#br0" timeOffset="18">8739 12567 7664,'-23'0'0,"5"7"488,-3 3 1,5-1 1456,5 2-435,4-7-267,0 3-1091,12-7 1,-3 0 0,16-2-1,1-2 1,2-3-256,-1-2 0,3-1-33,-2-6 0,1-6-17,-6 1 0,0 0 0,0 5 0,-2 0 71,-3 0 1,1-2 75,-7-4 1,3 5 0,-5-5 286,2 4 0,-1 4 176,-9 4 1,-4 2 236,-7 8 0,0 0-161,0 0 18,0 8 1,0 0-1,0 10 367,0 4-711,0 3 1,5 1 0,0 1 327,-1 1-429,5 3 1,0 1 0,7 0-459,0 0 147,0 0 0,2-6 0,3-1-2112,6-2 1676,-4-1 0,9-6 0,-2 0-3488,5 0 4129,3-7 0,36-45 0,12-17 0</inkml:trace>
  <inkml:trace contextRef="#ctx0" brushRef="#br0" timeOffset="19">9123 12439 7664,'-16'7'740,"-5"-4"92,-1 8 1,1 1-333,5 10 1,2-5 297,3 5 1,4-3-343,7 3 1,0-5 20,0 5 1,0-4-773,0-2 264,7 0 1,2-7 0,7-2-1791,0 0 1139,0-5 425,0 5 0,-2-14 257,-3-4 0,3-39 0,-5-10 0</inkml:trace>
  <inkml:trace contextRef="#ctx0" brushRef="#br0" timeOffset="20">9171 11750 7659,'-16'23'0,"0"-1"832,0 10 1,5 3-591,1 13 0,6 7 2234,-1 4 0,3-4-1229,2-1 0,0-1-1239,0-5 1,2 4-608,3-10 0,-3 3-752,3-3 0,-3 3 1351,-2-8 0,-14 15 0,-4-2 0</inkml:trace>
  <inkml:trace contextRef="#ctx0" brushRef="#br0" timeOffset="21">4673 14760 7703,'-7'-16'3022,"7"7"-2798,0 4 1,7 12-1,9 9 1,2 9 671,4 5 1,1 2-673,3 0 1,3 7-1,-8 4 1,1 3 518,1 2 1,-4 0-273,8 0 1,-8 0-130,3 0 0,-4-2-1837,-2-3 762,0-4 0,0-14 0,0-5 0,0-6 1,0-5 732,0-2 0,-36-45 0,-8-15 0</inkml:trace>
  <inkml:trace contextRef="#ctx0" brushRef="#br0" timeOffset="22">4802 15096 7712,'-16'0'1062,"7"7"0,9-3 67,10 6 0,6-6-501,6 1 0,3-5-329,7-5-252,7 3 0,-4-12 0,6 3 0,-2-3 0,-3 0 103,-2 3-284,-2-3 0,-2 7 0,-3-4 192,-6 6 0,-10 10 183,-6 6 1,-7 10-1,-7 6 1,-7 5 345,-2 5 1,-1-1-255,-2 6 1,3-1-238,-4 2 0,-1 3 1,4-5-1,3 0-498,3-4 0,4-5-127,-1-5 1,3-9-770,7-7 1,1-8 0,5 1 1297,4-8 0,26-48 0,7-17 0</inkml:trace>
  <inkml:trace contextRef="#ctx0" brushRef="#br0" timeOffset="23">5458 14968 7712,'-9'7'3545,"-4"2"-2865,8 7 1,0-5-32,5-1-352,0 1 0,7 5 0,2 0 0,1-2 0,1-1 198,2-3 1,1-1-418,2 2 0,0 1 0,0-6 1,0-1-674,0 2 0,0-5 430,0 3 0,-6-5-2133,1-5 1627,0-4 1,3-7-1,-2-2 1,-1-1 670,2-3 0,-5-25 0,-2-12 0,2-3 0,0 1 0</inkml:trace>
  <inkml:trace contextRef="#ctx0" brushRef="#br0" timeOffset="24">5730 14808 7712,'-11'7'637,"0"4"0,8-1 456,-2 6 0,-3-2-563,3 13 0,-6 2 288,6 8-688,0 4 1,-1 9-1,-1 5 1,0 7 0,-2 6-339,0-1 0,1 4 172,-3-1 1,-2 4-963,8-4 1,-6-8 997,6-9 0,7-17 0,7-6 0</inkml:trace>
  <inkml:trace contextRef="#ctx0" brushRef="#br0" timeOffset="25">6226 14872 7681,'-16'-7'0,"0"3"1393,0-7-1052,7 8 0,-5-10 0,5 6 0,-2 0 1,1 0 1794,-3 4-1579,6 1 1,-7 2-339,3 0 0,2 2 1,0 5-1,2 7 14,4 5 1,-1 10-37,-1-2 0,3 8 0,-3 3 0,3-3 414,2-1 1,0-2-680,0 0 0,0-2 47,0-3-14,0-4 1,7-9 0,4-3-1,3-6 1,2-5-82,0-5 1,2-11 0,1-11 0,3-3-1344,-3-2 1,-1-5 188,-2-1 0,0-4 637,0 4 1,0-5 632,0 6-24,-7 0 0,3 7 0,-6 3 635,-3 6 0,1 5 79,1 5 1,-3 11-184,3 11 1,-3 10 220,-2 6 0,5 3-449,1 2 0,4 0 0,-3 2 1,1 1-168,-1 3 1,3-1-41,-4-5 1,1-5-918,-2-1 1,2-4-317,4 4 0,3-11 1161,-3 1 0,10-61 0,4-10 0</inkml:trace>
  <inkml:trace contextRef="#ctx0" brushRef="#br0" timeOffset="26">6690 14760 7681,'-18'0'0,"-3"0"0,3 0 1900,-3 0 1,3 0-197,2 0-1043,0 7 0,0 2 122,0 7-575,7 0 1,2 2-1,7 1-42,0 2 1,0 6-1,0-4 1,2 2-106,3 4 0,4-4-4,7 1 0,-5-6-683,-1 1 1,6-3 61,6-2-1093,-1-7 1,0-2 1656,1-7 0,8-29 0,4-13 0,0-3 0,1 1 0</inkml:trace>
  <inkml:trace contextRef="#ctx0" brushRef="#br0" timeOffset="27">6978 14199 7681,'-16'18'1081,"0"4"0,2 4-804,3 12 0,2 3-741,4 7 1,3 7 1235,-3 3 1,3 3-1,4-2 1,3-6 706,6-3 1,3-4-1416,2-3 1,0-6-1818,0-10 1236,0-4 1,4-7 516,-4 0 0,3-7 0,-10-2 0</inkml:trace>
  <inkml:trace contextRef="#ctx0" brushRef="#br0" timeOffset="28">6738 14552 7675,'-16'0'0,"0"5"2238,0 0 0,7 2-167,4-1 0,5-4-1660,5 3 0,6-3-1164,10-2 618,4 0 1,12 0-1,3-2 135,1-3 0,2-2 0,6-2 0,6-4 0,0 1 0</inkml:trace>
  <inkml:trace contextRef="#ctx0" brushRef="#br0" timeOffset="29">7506 14648 7675,'-5'23'0,"0"3"0,-2 5 881,1 1 1,4-2 974,-3-3 0,3 3 0,2-5 971,0 0-3238,0-9 346,7-9-613,2-14 0,6-9 1,-3-9-1,-3-2 0,-2-1-666,-3-6 1,-3 2-1,-1-5 1,0 3 659,0 2 0,-1 0 695,-5 0 1,-4-2-59,-12-3 34,4 3 1,-12-13-1,4 5 1,-5-4-1,-1-1 415,0 5 1,0 4-17,0 12-109,7 2 0,2 10 0,9 5-277,3 9 0,26 36 0,11 15 0</inkml:trace>
  <inkml:trace contextRef="#ctx0" brushRef="#br0" timeOffset="30">7762 14520 7675,'-1'10'966,"-5"1"0,5 0 1296,-5 5 0,3 1-2266,-3 5 1,5-4-12,-5 3 0,3 4 1025,-3 1 0,5-1-26,-5 2-737,4-7 0,8 8 0,1-7-264,2-1 0,1-2 1,6-4-134,0-3 0,0-4 463,0-7-679,0 0 1,0-9 77,0-7 1,-7-2-578,-3-9 596,3 1 1,-8-6 0,5-2 153,-5-3 134,-1 3 0,0-12 0,-1 3 119,-5-3-265,-3 5 1,-7 0 0,0 5-1554,0-1 1195,0 7 0,0 7 0,0 8-834,0 5 959,0 2 360,0 8 0,8 50 0,0 13 0</inkml:trace>
  <inkml:trace contextRef="#ctx0" brushRef="#br0" timeOffset="31">8067 14408 7672,'-6'24'1320,"1"-2"1,0 3-861,5 1 1,0 5 1368,0 1 0,0 0-883,0 0 1,1 0-186,5 0 1,1-6-387,3 1 0,5-7-108,-5 1-116,-3-3 1,8-9-1,-6-2 1,1-2-603,1 0 1,-8-8 290,3-13 0,1-2-707,-2-9 0,1-1 0,-6-8 0,0-3-346,0-2 1,5 4 838,0-6 0,6 2-179,-6-1 615,8 3 1,-6 1 0,7 1 0,-2 3-1,5 6 1564,0 6 0,-2 6-952,6 6 1,2 2 59,-2 8 1,6 2-257,-6 4 1,6 8-868,-6 7 0,1 8 32,-6-3 1,0 5-139,0 1 1,-2 0 494,-3 0 0,-11 21 0,-9 6 0</inkml:trace>
  <inkml:trace contextRef="#ctx0" brushRef="#br0" timeOffset="32">8867 14279 7636,'-9'18'5339,"4"2"-2314,3 1-2790,2 8 0,2-4 0,1 7 1,4 0-1,0 1 0,2 3 0,-2 1 333,0-1 0,6-2-778,-2-2 130,-4-7 1,2-4 0,-6-9 0,4-3-554,2-2 0,-5-8-1520,1-10 1688,-3-10 1,0-4-1,1-7 1,3-2 0,-3-2-783,-1-1 0,3-6 877,1 6 0,-1-6 1338,-5 6-555,7 0 1,-5 6-1,5 5 1,-2 4 0,2 4 600,2 2 1,-3 8-710,4 2 1,-4 4-1,4 6 1,1 5 418,-2 7 0,3 11-133,-6-1 0,4 10-216,-4 1 1,4 2 157,-4-1 1,1-5-622,-2 5 1,-3-4-1236,3-2 1038,-3-7 0,3 3 1,1-7-1738,-3-1 1362,6-9 660,-7 3 0,5-34 0,-7 1 0</inkml:trace>
  <inkml:trace contextRef="#ctx0" brushRef="#br0" timeOffset="33">9299 14392 7621,'-7'16'0,"3"0"246,-6 0 0,6 0 394,-1 0 1,-2 1 23,1 5 1,1-3 252,5 8 1,5-7-442,1 1 1,11-3 296,-1-2-485,4 0 1,3-2-1,2-3 599,0-6-756,-2 4 0,-2-7 0,1 3 262,-3-3-193,-1-2 0,-7-2 0,-1-3 400,3-6-402,-6-3 1,0-4-1,-5-2 236,3-1-526,-3-7 1,5 4-1,-7-4-600,0 1 553,-7 1 0,-2-6 0,-7 1-253,0 5 0,0-3 84,0 8 0,-2 1-784,-3 10 0,1-3 141,-6 8 0,6-1-141,-1 6 1,5 2 1091,5 4 0,-3 38 0,5 17 0</inkml:trace>
  <inkml:trace contextRef="#ctx0" brushRef="#br0" timeOffset="34">9539 14408 11273,'-7'8'-1831,"5"0"2241,-5-1 1,7 2 1259,0 7 0,2 0-29,3 0-1270,4 0 1,2 0 0,-1 0 24,3 0 1,1 0-1,2 0 1,0 0-231,0 0 1,-4-2-67,4-3 1,-8 1-126,8-7 0,-4 1 1,4-8-1,0-3-721,0-6 1,0-5-226,0-5 1,-5 1 530,-1-7 0,-1-1 0,4-8 0,-4-1-118,-2 1 1,-2 8 532,-5 1 0,0 8-270,0-3 243,0 5-22,0 8 0,-5 10 0,-2 14 0,0 6 532,-1 4 0,3 2-229,5 5 0,0 1 224,0 5 1,0-10-190,0 4 0,2-9-32,3 4 1,4-6 8,7 6 0,5-13 2,1 2 0,1-10-86,-2-1 0,-3-10-14,3-6 1,2-10-40,-1-6 1,1-5-3,-2-5 0,-3-4 91,3-7 1,-1 5-47,1 0 0,-3 1-759,3-6 0,-3 7-169,-2 3 1,-2 6-1918,-3 6 1751,3 2 947,-12 16 0,-9 22 0,-11 12 0</inkml:trace>
  <inkml:trace contextRef="#ctx0" brushRef="#br0" timeOffset="35">10691 14504 7607,'-7'14'1922,"-2"-2"1,-1-3 1729,-1-2 1,6-1-2884,-6-6-3365,7 7 1,-10-5 2595,4 3 0,-5-46 0,-1-12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1.998"/>
    </inkml:context>
    <inkml:brush xml:id="br0">
      <inkml:brushProperty name="height" value="0.053" units="cm"/>
      <inkml:brushProperty name="color" value="#FF0000"/>
    </inkml:brush>
  </inkml:definitions>
  <inkml:trace contextRef="#ctx0" brushRef="#br0">3204 9915 7685,'16'0'675,"-7"0"-259,-2 0 1,-7-2-111,0-3 0,-2-2 0,-1-5 257,-3 1-427,-6 8 0,9-6 1,-8 5 234,-1-1 1,3 0-202,-1 5 0,5 0 313,-6 0-312,1-7 1,-1 5-1,1-3 1,-3 3 141,0 2-252,-3 0 1,0 0 0,0 0-1,1 0 1,-1 0-59,0 0 0,1 0-71,-1 0 1,-7 0 55,-3 0 0,2 2 0,-3 1 0,1 3 135,2-3 1,-6 1-10,4 1 1,-4-3-34,-1 3 0,5-2 1,1 1-1,2 1-32,4-1 0,-3-3 43,1-1 1,0 2-179,5 3 0,0-3 56,1 3-43,-1-3 1,0-2-1,0 2 16,1 3 41,6-3 0,-5 6 1,4-4-23,-4 1 124,5 7 0,-3-8 1,5 5 45,-2-2 0,0 5-94,-1-2 0,-3-1-7,8 2 1,-7-6-26,2 5 1,1-5-16,-2 6 1,8-6-3,-2 6-14,-4-1 1,2 6 132,-4 0 1,-1-1-101,7 1 1,-5 0 15,4-1 0,-4 6 8,5 0 1,-6 7 6,6-2 1,-6-1 11,6 1 0,-5 2-3,4 9 0,-1-4-5,2 4 0,3 3-7,-3 2 1,2-1 20,-2 7 0,3-10-26,-3 9 0,1-3 29,-1 3 1,3 5-49,-3 1 1,-2-1-7,2-5 0,-1 0 11,6 0 1,-5 1-6,0-1 0,0 0-58,5 0 1,-6-5 57,1 0 0,0-5-92,5 4 0,0-4 78,0 5 0,-5-2-66,-1 2 0,-1 3 62,2-3 0,4-1-3,-5 0 1,-1-4-34,2 5 0,0-5-5,5 5 1,0-6-23,0 6 1,-5-7 41,-1 2 0,1 3 27,5 2 0,-2-4 2,-3-1 1,3 1-27,-3-1 0,3 0-1,2-6 0,0 0 3,0 1 0,0-6-58,0 0 1,0-5-6,0 5 1,0-5 38,0 6 1,6-8-13,-1 2 0,5-4-12,-4-1 1,4 0-7,-5-1 0,2 1 121,-1 0 1,-5 1-77,4 4 140,-3-3 1,0 4-69,3-6 0,-3 0 22,3-1 1,-3 1-51,-2 0 0,5-6 5,0 1 0,1-6 12,-6 5-30,7 1 2,-6 5 0,12-1-3,-8 1 0,0-5 78,-5-1 0,2-1 5,3 1-34,-3 4 0,7-5 19,-4 7 1,-2-8 3,8-2 1,-6 1-3,5-2 1,-4 5 3,4-4 1,-1 1 14,1-2 1,4-2 23,-3 8-42,3-8 0,1 9 14,1-6 0,0 1 2,0-2 0,-1-2 58,1 8 0,1-8 123,4 3 0,-1-3-65,6 2 0,-2-3-79,2 3 1,4-3-141,-4-2 1,4 0 62,1 0 1,1 0-37,-1 0 1,-5 0 85,1 0 0,-6 0-47,5 0 1,-7 0-274,2 0 0,-4 2 91,-1 3 0,0-3-128,-1 3 1,1-3-64,0-2-90,0 0 0,-1 0-301,1 0 308,0 0 0,-2 2-615,-4 3-511,4-3 897,-5 5 0,1-7-900,1 0 1536,-8 0 0,-3-28 0,-8-7 0</inkml:trace>
  <inkml:trace contextRef="#ctx0" brushRef="#br0" timeOffset="1">17638 5379 7707,'0'9'215,"-2"-2"-176,-4-7 1,-2 0 0,-7-2 0,3-3 0,1-6 273,-1-3 0,3-2 1,0 0-1,0 0 104,0 0 0,4 0-230,-6 0 1,6 0-1,-6 0 215,-1 0 1,-1 5-162,3 0 0,-5 8-60,5-2 1,-4 3 0,-3 4 69,1 3 1,0 2-151,0 4 0,0 8-188,0-3 0,0 4 0,0-2 0,0 3 18,0 6 0,0-3 150,0 3 0,0 0 8,0 5-78,0 0 0,0 0 0,0 0 1,0 2-1,2 1-21,4 3 0,1 8 66,3 2 1,5 5-218,-5 6 71,4 3 0,2-3 0,0 10 28,0 6 1,0-2 0,0 2-1,2 1-116,4 2 1,-5 2 47,5 0 1,-5 0-176,-1 1 1,0-7 347,0 1 0,0 1-96,0 10 1,0-10 56,0 4 1,-1-9-14,-5 4 1,5-4 104,-5 9 0,3-10-64,-3 4 0,5-6 81,-5-4 1,4 5-50,2 1 1,-5-6-68,0-5 0,-1-6-16,6 6 1,0-6 41,0 6 1,0-8-32,0 3 1,0 1-40,0-2 1,0 2-14,0-1 1,0-5 10,0 5 1,0 1-104,0-2 1,0 2 78,0-1 0,0 1-98,0 4 1,0-2 207,0-4 1,0-2-99,0 8 1,0-2 138,0 2 1,0-4-19,0-7 1,0 5-22,0 1 0,0-1-38,0-5 1,0-2 234,0-3 1,0 3-351,0-3 1,0 1 115,0-1 1,0 2-132,0-8 0,0 7 86,0-1 0,0-2-83,0 2 0,0-6 71,0 6 1,-1-1-4,-5 6 1,4 0 16,-3 0 1,-2 1 7,2-1 0,-2 0 105,1 0 1,4-2-104,-3-3 0,3 1 116,2-7 0,0 6-99,0-6 1,-1 1-25,-5-6 1,4 0 4,-3 0 1,3 0-18,2 0 0,0 0-8,0 0 1,0 0-87,0 0 1,0 0 95,0 0 0,0 0-9,0 0 0,-5 0 0,0 0 0,-1 5-3,6 1 0,0-3 113,0-8 1,0 1 43,0-6 1,0-1 380,0-5-139,0 0 201,0 0-402,0 0 0,6-5 59,-1-1-168,0-6 202,-5 10-346,0-5 1,2 5-17,3-3 1,-3 3-89,4-3 233,-5 3 0,5 2 112,-1 0 0,6-5 107,-6 0 0,2-6-56,-2 6 1,-1-6 4,7 6 0,-1-8-81,6 2 1,-3-1 37,3 1 0,-4-3-59,10 3 1,-5-1-19,-1 1 0,6-3-22,-1 3 0,2-1-134,-1 1 1,-3-1 42,8 7 0,-8-6-94,3 6 1,1-8-173,-2 3 1,0 1-195,-4-2 1,-7 0-264,1-5 1,-6 0 773,6 0 0,-36-7 0,-3-2 0</inkml:trace>
  <inkml:trace contextRef="#ctx0" brushRef="#br0" timeOffset="2">16997 11846 7710,'0'16'637,"0"0"133,0 0-517,0 0 0,0-5 0,0 0 0,0 1 1390,0 2-1283,0 2 0,0 0 323,0 0-502,0 0 0,0 6 78,0-1-146,0 0 1,0 1 0,-1 1-3,-5 2 1,4 1 0,-3 8 0,3 2 85,2 1 1,0 2-375,0-1 1,0 3-24,0 7 1,6-4-106,-1 4 1,6-9 135,-6 9 64,7-3 0,-8-4 0,7-4-180,1-3 361,2-2 1,2-6-1,0-1 339,0-2-297,8-1 1,-7-6-1,5 0 256,-5 0-196,7-7 1,-7 5 0,5-3 201,-5 3 1,-1 0-182,0-3 1,6 3-54,-1-3 0,-3-4-200,-2-2 1,-9-3-363,9-2 1,-4-2-1001,5-3 1,-3-4 1415,-4-7 0,5-22 0,-6-4 0</inkml:trace>
  <inkml:trace contextRef="#ctx0" brushRef="#br0" timeOffset="3">2289 8244 8865,'0'-9'2123,"-7"-5"-1824,-2 5 1,-2-7 0,0 2 0,1 2 0,-1 1 0,0-2 302,-1-1 1,3 0-1,-2 2 1,-3 1-220,-5-2 1,1 6 0,-5 0-1,1 2-165,1 0 0,-7-1-160,1 6 0,2 0 0,-2 0 0,-1 0 34,-2 0 0,-1 6-109,5-1 0,-5 0 18,5-5 27,-4 0 0,-1 6 0,3-1 1,1-2-1,-1 1 143,-2 1 1,3-1-129,0 7 1,6-6-1,-4 6 1,0-1-10,0-1 1,0 5-3,-1-3 0,2 3-16,8 2 1,-5 0-1,0 0 1,1 2 66,2 3 1,2-3 126,0 4 1,0 1-147,0-2 0,2 2 1,2-3-1,3 1-18,2-1 1,0 3-61,1-2 1,4 6 133,-3-6-157,3 8 1,1-4 0,-3 8 43,-1 5 0,-1-5 0,5 7 0,-3-1 213,-1 3 0,-6 6-51,6 6 1,-6-3 53,6 8 1,-1 0-127,6 5 1,0 7-229,0 4 1,0 1 185,0-1 1,2 1-8,3-6 1,-1 1-31,7-2 1,-1-3-165,6 3 1,0-1-23,0 1 0,0 6 108,0 10 0,-5-3 89,0 4 1,-6-6-51,6-6 1,-8 6 188,3 0 0,-5-7-100,-1 2 0,6-2-43,-1-4 0,2 1-22,-1-6 0,-3-2-7,8-3 0,-8-4-164,3-7 1,3 0 45,1 0 1,-1-2-97,2-3 0,-6 3 68,6-3 0,-8-2 77,3 1 1,1-1 263,-2 2 0,2 3-24,-1-3 0,-5 3-84,5 2 0,-3-5 75,3 0 0,-5-2-118,5 1 0,-3 3 29,3-8 1,-5 0-185,5-5 0,-3 0 92,3 0 1,-5 0-230,5 0 1,1 1 68,-2-1 1,2 0-8,-1 0 1,-5 0 117,5 0 1,-5 0 83,-1 0 0,6 0 78,-1 0 0,0 7-83,-5 3 0,0-2-15,0-3 0,0-1 45,0 1 0,0-3-4,0 3 0,2-5-83,4-5 0,-5 1-131,5-6 0,-3 4 121,3-4 0,-3 2-14,8-8 0,-6 4 108,6-9 1,-6 5-85,6 5 1,-2-8 113,1 3-106,5-4 1,-12-1 270,8-1 1,-6-6-67,6 1 0,-6-3-24,6-2 1,-6 0-121,6 0 0,0 0-21,5 0 1,0 0-76,0 0 1,0-5 97,0-1 0,5-4 101,0 4 1,8-4-47,-3 4 1,5-4-27,1 4 1,-6-4-69,1 4 1,0 1 9,5 5 0,5-2-330,0-3 0,1 3 143,-6-3 0,-2 1-507,-3-1 1,3 3-25,-3-3 0,1 3-252,-1 2 1,-4 0-6,-7 0 0,-6-2 983,1-3 0,-43-11 0,-5-9 0</inkml:trace>
  <inkml:trace contextRef="#ctx0" brushRef="#br0" timeOffset="4">2721 7156 7641,'-16'-6'58,"0"-1"1,0 0 0,-2-2 0,-1 2 99,-3 0 1,1-4-1,5 4 1,0-2 303,0-3 1,0 3 58,0-2-86,0 1 1,5-12 0,0 1 342,-1 1-364,-2-4 1,-2 0-1,0-4-36,0 1 0,-2 1 0,-2-5 0,-3 3-14,-2 1 0,4 8-201,-6-3 0,2 6-63,-1 6 0,-4-3 102,3 8 1,-2-6-27,3 6-93,-4-1 1,5 6-1,-9 2 139,-3 4-128,3 3 0,-5 1 0,7 3 82,0 4 1,0-1 0,0 8 0,0-3-67,0 0 1,5 6-113,0-6 1,6 8 92,-6-3 1,8 5-214,-3 1 1,6 1 77,6 5 1,-3 3 64,8 7 1,-6 2 125,6 3 1,-6 4 236,6 7 1,-6 7-342,6 4 1,-6 10 168,9-40 0,-1 1 0,-3 2 0,-1 0-298,2 2 1,0 1 0,1 3-1,1 1 197,0 6 1,0 0-1,0-3 1,-1 0-47,1 3 1,1 1 0,-1-2 0,0 1 35,3-2 1,0-1-1,0 2 1,0-1-91,0 0 0,0 0 0,0-3 1,0 0-3,1 0 0,-2 0 1,-1 0-1,-1 0-12,0-3 1,1 1-1,-1 1 1,0 2-13,3 1 1,0 1 0,0-3 0,0 0 61,0 0 1,0 0 0,0 0 0,0 0-58,0-2 0,0-1 0,0 2 1,0 0 9,0 1 0,0 0 1,0-3-1,0-1 18,0-1 0,0 0 0,3 0 0,0 1 31,-1-1 1,1-1 0,2 2 0,1-1 3,-4 0 0,1 0 0,2-6 0,1 0-133,-3 1 0,-1-1 1,5 33 124,-1-3 0,-5-13 52,5 2 1,-5-10-24,-1-1 1,0-3 8,0-2 0,0 0 240,0 0 0,0-7-368,0-4 1,-1-8 426,-5-3 0,5-6-536,-5 1 0,-1-3 267,2-2 1,-2-5-298,1 0 1,3-6-313,-8 6 0,6-8-114,-6 2-84,8-3 1,-6-2-338,3 0 576,5 0 0,-8 0 22,3 0 248,5 0-159,-7 0 172,1 0 0,4 0-332,-8 0 252,8 7 0,-5-3-796,8 7 320,0-8-1035,0 4 194,0-7 1169,0 0 1,15-50 0,2-12 0</inkml:trace>
  <inkml:trace contextRef="#ctx0" brushRef="#br0" timeOffset="5">320 11366 7662,'-11'2'3482,"1"1"-2771,-3 3 0,4 4 0,1-3-418,0 2 0,3-3 0,5 4 105,0 3 0,0-4 258,0 1-417,0 1 1,0 5 0,0 0 0,2 2 0,1 1 104,3 3 0,6 1-274,-1-2 0,1-3-132,-1 3 99,3-10 1,-5 1-1,7-6 1,0-3-459,0-1 0,0-4-319,0-3 0,0-6 487,0-10 0,-5 1 0,-1-6 0,3-1 131,1 2 0,-3 0 276,0 4 0,-1 3 376,6-3-278,-7 3 0,5 7 0,-3 2 547,3 2 0,0 4-108,-3 8-447,3 4 0,-10 12 1,5 2 300,-2 2-554,5-5 1,-8 10 0,5-3-59,-2 3-249,-2 2 0,1-5 0,-1-2-793,-2-2-2221,-1-2 1858,-2-5 342,0-7 1,0-4-1,0-10-1038,0-6 2168,0-10 0,-21-47 0,-6-17 0</inkml:trace>
  <inkml:trace contextRef="#ctx0" brushRef="#br0" timeOffset="6">368 10950 7645,'0'16'0,"2"-6"574,3 1 158,-3 0 0,10 5-246,-6 0 1,6-2-15,-1-3 1,3 3-109,2-3 1,2-3-130,3 3 1,-1 0-137,7 5 1,-3-5-6,3-1 0,3-6-84,-3 1 24,-4-3 0,0-4 0,-7-3-82,0-6 1,-5-3 0,-2-4 0,-2-2 83,-4-1 0,-1-7 138,-2 1 0,-2-1-13,-3 1 1,-2-3-8,-4 3 1,-3 2 62,3-2-232,-10 8 0,3-4 0,-5 8 278,0 5-191,5-4 0,-10 12 0,7-4-153,1 5 1,-3 1 5,1 0 1,1 7-648,5 3 0,0 5-30,0 1 1,0-2-1054,0-3 1411,7 3 0,0-7 0,6 5-367,-3-1 1,-1-7 251,2 1 0,1-3 509,-6-2 0,6-29 0,-3-6 0</inkml:trace>
  <inkml:trace contextRef="#ctx0" brushRef="#br0" timeOffset="7">160 10469 7645,'0'-16'1857,"0"0"-1019,0 8-124,0-7-7,0 14 243,0-14-618,0 14 0,7-7 49,4 8-74,3 8 1,2-5 0,2 6 0,3 0-1,6 0 767,3 3 0,4 4-579,3 6 1,-3-5-234,3 5 0,2-4 0,-1-2 0,-3 0-406,-1 0 0,-2 0 14,0 0 1,-2-6-113,-3 1 1,2-8-2082,-8 3 1238,0-4 1,-1-4-2131,-4-4 2433,-4-2 0,-12-8 0,-2 0 782,-3 0 0,-46-22 0,-19-4 0</inkml:trace>
  <inkml:trace contextRef="#ctx0" brushRef="#br0" timeOffset="8">496 10181 7633,'0'16'-192,"0"0"1,6-5 3739,-1 0-2501,7-8 1,-3 4-547,7-7 1,0 0-93,0 0 1,2 0-153,3 0 0,-3 0 389,3 0 1,-3-5 9,-2 0-260,0-1 0,0 5 0,0-3 325,0-1-583,-7-1 0,-2-1 1,-7-3-1,0-5 0,0-2-43,0-5 0,-7 3-209,-4-8 0,-8 2 0,-4-3 0,0 1-287,0-2 0,-6 5 173,2-3 0,4 6-819,2-6 0,3 7 66,2-1-6,0 10 0,0-1 81,0 6-2274,7 1 3180,-5 5 0,12 7 0,-5 2 0</inkml:trace>
  <inkml:trace contextRef="#ctx0" brushRef="#br0" timeOffset="9">464 9685 7633,'16'0'2469,"0"0"1,-5 0-1466,0 0 1,-1 0-200,6 0-429,0 0 1,-5 0 0,1 0 22,6 0 0,-2 5 0,7 1 0,-1-3-305,-1-1 1,0 3-516,-5 1 0,0 1 443,0-2-2564,-7-3 0,5 5-2700,-3-7 5242,-11 0 0,-101-50 0,30 19 0,1 0 0</inkml:trace>
  <inkml:trace contextRef="#ctx0" brushRef="#br0" timeOffset="10">272 9541 7632,'0'16'0,"0"0"2136,0 0 1,0 0-1045,0 0 1,0 0-734,0 0-63,0-7-474,0-2 1,0-9 264,0-3-2159,0-4 1,0-7 2071,0 0 0,-7-21 0,-2-6 0</inkml:trace>
  <inkml:trace contextRef="#ctx0" brushRef="#br0" timeOffset="11">480 9285 7632,'0'16'1555,"0"0"280,0 0 1,0-5-1118,0-1 1,7-1-170,4 2 1,3-4 155,2-7-555,0 7 1,6-5 0,-1 3-218,-2-3 1,5-2-1,-3 0 1,0 0 215,2 0 47,-5 0-325,5 0-21,-14 0 1,-2-2 0,-7-3 0,-2-6 0,-5-3-626,-9-2 1,-1-5 509,-10-1 0,2-4 0,-3 2 1,3 0 18,2-5 0,-4 4 475,6-2 1,-4 3-54,9-3 0,-4 4 239,9 7 0,4 0 25,2 0-219,3 0 1,4 7 93,3 4 1,6 3-100,10 2 0,-1 5-375,7 0 0,-6 6-181,6-6 1,-6 6-479,6-6 0,-6 6-87,6-6 0,-8 3-621,2-3 1,3-3 447,-3 3 1,-5-3 372,-5-2 705,-8 0 0,-24-36 0,-15-8 0</inkml:trace>
  <inkml:trace contextRef="#ctx0" brushRef="#br0" timeOffset="12">528 8532 7621,'-18'0'0,"-3"0"3019,3 0-1421,-5 0-1228,14 8 0,2 0-41,7 8 1,2-1 165,3-5 0,4 5-334,7-5 0,0 8 0,2 0 0,2-4 59,1 0 0,6 1-176,-6 1 1,2-6-72,-2 1 1,-3-8-1,3 5 1,-3-3-97,-2 0-415,0 1 2,0-6 1,-7-8 180,-4-2 0,-3-4-199,-2-2 1,-2 0-534,-3 0 811,3-8 1,-12 5-1,3-6 152,-3 2-7,-9 1 0,5 1 0,-3 0-71,3 1 136,2-5 0,6 13 0,1-4 234,2 2 0,-4-1 245,6-1 1,-1 6 462,6-1 1,7 8 143,4-3 0,5 4-54,5 2-569,4 8 0,7 2 1,0 10 400,0 1 0,7 8-139,4-3 0,-2 6-185,2 6 1,-6-3-1,6 8 1,-8 7 5,3 8-48,-5-2 0,-2 6 1,-5-5 47,-4 0-391,-12 5 1,3-7 0,-8 4-1062,-1-6 0,-4-8-874,-6-3 1,-3-12 1845,-7 2 0,-21-24 0,-6-3 0</inkml:trace>
  <inkml:trace contextRef="#ctx0" brushRef="#br0" timeOffset="13">29641 13191 7636,'-10'0'940,"-1"0"0,6 0-157,-6 0-123,7 0-360,-3 0-145,14 0 1,-3 0 0,7 0 0,1 0 100,2 0 1,-3 0-126,0 0 1,1 0 0,8-2 0,1-1 60,-1-3 1,3 1-53,-2 5 1,8 0-84,-3 0 1,4-2-1,2-1 1,0-3 98,0 3 1,8-4-59,2 1 0,3-6-60,-3 1 1,5-3 0,-3-4 0,6-3 11,3-6 0,2 2 60,-1-2 1,-5 6 29,5-6-169,-4 8 1,3-10-1,-1 8 1,-4 2-1,-4 1 143,0 2 1,-3 5-105,2 0 0,-7 1-80,1-6 0,-3 0 0,-2 1 0,0 1 9,0-2 0,0 9-29,0-9 1,-2 4 75,-3-4 1,1 0 92,-6 0 0,1 0-52,-2 0 1,-5 5 158,0 0 0,0 2-141,-5-1 0,3-3 12,2 8 1,-5 0-500,-1 5 192,1-8-30,5 7 1,0-6 81,0 7 0,-5 0 125,-1 0 0,-6-2-21,1-4 149,4 5-83,-7-6 0,10 5 159,-6-4-43,-1 5-61,-5-14 56,7 7-42,-5-8 1,5 0 20,-7 0-18,0 0 1,0-6 23,0 1 0,0-2-45,0 1 0,0-3 39,0-7 0,0-1-35,0-5 1,0-4 166,0-12 1,0-3-49,0-7 0,0-3-160,0-8 1,0 0 166,0-10 0,-5-4-6,2 44 1,0-1 0,0-4-1,1-1-209,2-2 1,0-1 0,0-1 0,0 0 145,0-1 1,0 0 0,1 0 0,0 0-48,1 0 0,1 0 1,-1-2-1,0 0 6,3-3 1,0-1-1,-3 7 1,0 0-64,0-4 0,1 1 0,1 2 0,-1 1 24,0 0 0,0-2 1,0-2-1,1-1-59,-1-1 0,-1-1 0,-1 0 1,0 0-197,1 1 0,1-1 0,1-2 1,-1 0 218,0 0 1,0 0-1,2-1 1,0-2 55,-2-5 1,0 0-1,0 5 1,-1 1 27,-2-3 0,0-1 0,0 1 1,0-1 45,0 1 0,0 0 1,-3 0-1,-1 1-20,-1-2 0,-1 1 0,-1 6 1,0 2-147,0-1 1,-2 1-1,-1 6 1,-1 1-73,0 3 1,0 1 0,-2 1 0,0 0 162,2 1 0,0 0 1,0 3-1,1-1-35,2 1 0,0 0 0,-8-41-63,8 41 0,0-1 1,0 1-1,0 0 30,-1-3 0,2 0 0,2 0 0,1 0-48,1 0 1,1 0 0,-2 0-1,-1 0 53,-1-1 0,1 2 0,1 0 0,-1 1 8,0-2 0,0 0 1,-6-39 106,3 39 0,0 0 1,-5-38-67,-3 1 1,4 3 110,-9 2 0,-2 13 67,1 3 0,-6 3 11,1-3 1,-3-2-181,-2-3 0,2 3-241,3-3 1,-2 3-1,8 2 0,0-7 80,5-4 1,7 2-236,4-2 0,-3 10 156,3 0 1,0 3 176,5 9 1,-2 7 380,-3 8 1,1 4-6,-7 2 0,6 6 370,-6-1 1,3 2-373,-3-1 0,-2-3 676,8 8-772,-7-8-91,10 4 1,-5-1-400,7-1 0,0 6 106,0-6 0,0 6-90,0-6 1,0 6-105,0-6 205,0 7 0,0-3 210,0 7 1,-2 7-135,-3 4 192,-4 3 0,-7 2-14,0 0 1,5 0-90,0 0 0,1 2-60,-6 3 0,5-1-123,0 7 1,2-6 58,-1 6 1,-4-6 55,3 6 0,0-6 70,-5 6 1,9-3-90,-9 3 1,2 3 311,-7-3 1,1 3 48,-7 2 0,1-5 26,-6 0 0,1-1-131,5 6 1,-10 0-62,4 0 1,-3 0 41,3 0 0,0-1 80,0-5 0,0 4-23,0-3 1,7-4-79,3-1 1,-1-5-77,2-1 0,-1 0 212,6 0-376,0 0-36,0 0 1,6 0-544,-1 0 130,8 0-255,-5 0-302,8 0-3196,0 0 3709,0 7 1,0 2-721,0 7 1,-5 6 1298,0-1 0,-22 43 0,0 5 0</inkml:trace>
  <inkml:trace contextRef="#ctx0" brushRef="#br0" timeOffset="14">31674 9925 7647,'-11'11'898,"1"-2"135,-3-2-820,6 5 1,-7-10-1,3 3 1277,-3-3-1135,5-2 1,2-2 370,7-3-28,0 3-346,0-5 1,7 9-49,4 3-199,3 4 1,9 7-1,4 0 300,3 0-519,2 7 0,0 2 0,2 7 0,1 0 0,4 0-799,2 0 512,2 0 0,-2 0 0,-4 0-867,-3 0 708,-2-7 0,-2 2 0,-3-11 560,-6-7 0,-31-27 0,-10-9 0</inkml:trace>
  <inkml:trace contextRef="#ctx0" brushRef="#br0" timeOffset="15">32074 9877 7679,'16'0'-83,"0"0"1,-5 0 258,-1 0-124,-6-7 155,10 5 1,-12-12 0,3 3-1,-3-3 25,-2-2 1,0 0 43,0 0-155,0 0 1,-7 0 0,-4 0 67,-3 0 0,-2 0-93,0 0 0,0 7 55,0 4-162,7 3 1,-5 2-1,3 0 145,-3 0 1,5 2 44,4 3 0,-2-1-35,1 6 0,1 1 0,7 7 0,1 1 212,3 3 0,6 1-68,-1-2 0,3-1-133,2 7 1,0-8-144,0 2 62,7 4 0,-3-7 0,5 3-207,-2-3-59,5-9 0,-8 4 0,6-8-378,3-2 295,-6-1 1,0-4 0,-7-3-164,0-6-191,0-10 1,-5 2-1,-2-8-131,-2-2 0,-2-1 129,-5-2 0,0-2 631,0-3 0,-17-12 0,-8-7 0,-2-8 0,0 0 0</inkml:trace>
  <inkml:trace contextRef="#ctx0" brushRef="#br0" timeOffset="16">32186 9333 7679,'0'16'191,"-5"-5"145,-1-1 1,-1-1-163,2 2 0,3 3-1,-3-3 1,1-2 164,-1 1-236,3 1 0,-7 5 100,4 0 0,3 0 1,-3 0 0,3-5 118,2-1 0,5 3-79,1 8 1,6-3-194,-1 3 0,5-5-52,5-5 1,-1 3-143,6-3 1,-6-4-41,1-2 1,-1-3-225,1-2 1,-3-2 221,3-3 0,-10-4-87,-6-7 1,-3-7 73,-2-4 0,0 2 37,0-1 0,-7 1 139,-4-2 0,-3-1 1,-2 6 0,0-4-6,0 4 1,0 1-2,0 5 0,0 0 78,0 0 1,5 2 182,1 3 394,6-3-256,-3 12 1,7-3-137,0 10 0,2 4 158,3 7 0,4 0-147,7 0 0,2 0-144,3 0 1,-3 0-67,3 0 1,-3 0-320,-2 0 0,0-5-63,0-1 1,0-4-426,0 4 1,0-6 428,0 1 1,0-3 343,0-2 0,-7-36 0,-2-8 0</inkml:trace>
  <inkml:trace contextRef="#ctx0" brushRef="#br0" timeOffset="17">32266 9013 7679,'-2'16'0,"-3"0"0,3-6 263,-3 1 0,3 0 377,2 5 1,2-6-44,3 1 1,4-6-255,7 6 0,0-6-146,0 6 1,0-6 3,0 6 1,2-6-2,3 6 1,-8-2 238,3 2-137,-4-4 0,-1-2-70,0 1-558,-8-1 1,2-12 142,-10-4-32,-4-3 1,-7-2 0,0-2-80,0-3-30,0 3 1,6-11-1,1 8-258,2 2 228,-6 1 1,11-4 0,-5 1-1429,0 1 1782,5-4 0,17-8 0,11-9 0</inkml:trace>
  <inkml:trace contextRef="#ctx0" brushRef="#br0" timeOffset="18">32394 8661 7679,'-2'16'363,"-3"0"497,3-8-527,-5 7 0,9-8 120,3 3 0,-1-1-356,7-3 1,-1-5-28,6 5 1,2 1-82,3-2 0,-3 8 183,3-3 0,-1 5 305,1 1-373,-3-7 0,5 5 21,-7-4 0,0 3 0,0-2 209,0-6-1162,-7-3 0,-2-4 414,-7-3 0,-7-10-201,-3-6 0,-6-6 222,-6 6 0,3-8 152,-8 3 1,7 3 186,-1 1 1,3-1 296,2 2 1,0 0 313,0 5 754,0 0-619,7 0 1,2 5 171,7 0-496,0 8 0,7-5-109,4 8 0,3 6-56,2-1 0,0 2-56,0-1 0,6-3-112,-1 8 1,2-2-178,-2 1 0,-3 3-535,4-8 1,-5 6-523,-1-6 1,6 6 118,-1-6 1080,0 1 0,-19-28 0,-4-4 0</inkml:trace>
  <inkml:trace contextRef="#ctx0" brushRef="#br0" timeOffset="19">32570 8212 7667,'7'23'0,"0"-5"1084,4 4 1,3-5-464,-3-1 1,5-5 17,5 0 1,-1-2-367,7 1 0,-6 3-286,6-8 1,-8 6 229,3-6-445,-5 8 0,-1-12 0,0 6 0,0-1-607,0-1 835,-7 0 0,-37-40 0,-17-10 0</inkml:trace>
  <inkml:trace contextRef="#ctx0" brushRef="#br0" timeOffset="20">32186 7892 7667,'-7'16'669,"5"5"171,-3 1 1,3-6-1744,2-5 422,0-1 481,7-1 0,23-16 0,13-11 0</inkml:trace>
  <inkml:trace contextRef="#ctx0" brushRef="#br0" timeOffset="21">32714 7828 7667,'11'16'587,"0"0"1,-6 0-294,6 0 0,-6 0-9,6 0 1,-1 0 0,6 0 187,0 0 0,0 0-165,0 0 0,-5-5-508,0 0 0,-1-1 70,6 6 223,0 0-266,-7-7 127,-2-2 1,-8-9 0,-5-3-330,-4-6 0,-6-5 41,-6-5 233,4-4 0,-6-7 0,4 0 0,-3 2 0,0 0 44,0-2 1,1 10 54,6-4 0,6 1 251,-1 3-68,7 1 1,-8 5 204,7 0 0,1 7 0,11 4 0,9 3 137,9 2 0,0 2-253,2 3 0,1 4-162,9 7 1,-3 0-380,4 0 66,-5 0 1,-2-2 0,-3-1-1816,-1-3 1664,-1 1 0,5-2 1,-5-2-884,-4 0 755,-5-5 484,7 5 0,-21-35 0,2-8 0</inkml:trace>
  <inkml:trace contextRef="#ctx0" brushRef="#br0" timeOffset="22">33066 7220 7649,'-16'7'1447,"0"-5"0,0 7-780,0-4-367,8-3 58,0 12 1,8-11-129,0 8 0,0-6 25,0 6-97,8 0 1,0 0-1,7-1 40,-5 3 0,8 1 0,-4 2 0,2-2-104,4-3 0,-4 3-263,0-3 1,-9-4 0,9-2 0,-2-3-611,0-2 1,-3 0 300,0 0 1,-8-2 0,3-3 1,-5-4-65,-1-7 224,0-7 0,0 3 1,-1-5 136,-5 2 190,-3-5 0,-1 8 0,-1-7 1,-1 1-1,-1 1 105,3 4 0,-3 1 7,8-1 1,-6 3 39,6-4 298,-1 5-232,6 1 1,8 7-21,2 3 1,6 6 114,6 6 0,-3 3 321,8 7 0,-2 7-126,1 4 1,5 5 205,-5 5 1,3-2 61,-3 8 0,5 2-324,-5 8 0,-3-1 233,-1 6 0,-6-4-369,-6 4 1,-2-4-272,-8 4 1,0-6-74,0 1 0,0-10-262,0-6 1,-8-3-443,-2-2 1,-10-7 721,-1-4 0,-29-17 0,-1-6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021"/>
    </inkml:context>
    <inkml:brush xml:id="br0">
      <inkml:brushProperty name="height" value="0.053" units="cm"/>
      <inkml:brushProperty name="color" value="#FF0000"/>
    </inkml:brush>
  </inkml:definitions>
  <inkml:trace contextRef="#ctx0" brushRef="#br0">12244 10037 7695,'0'-9'975,"0"-5"-571,0 3 0,0 3 0,0-3 1,0-2-1,0-1 0,-2 0 261,-3 3 0,-2-3 1,-6 5-1,3-1-272,-3-1 1,-1 7-309,-2-1 1,3 3-1,-1 2 1,-4 0 56,1 0 0,-7 9-32,3 7 1,-6 4 59,6 12-101,-7-4 0,5 18 0,-6-1 0,4 5 0,2 5-31,4 2 0,3-6-117,5 3 1,4-6-1,9-6 1,5-3-252,9 1 0,7-14-115,9 1 1,5-15-178,0-6 0,8-4 1,-2-2-1,1 0-718,-1 0 0,1-8 1340,-6-2 0,20-19 0,1-4 0</inkml:trace>
  <inkml:trace contextRef="#ctx0" brushRef="#br0" timeOffset="1">12676 9989 7695,'0'-16'899,"0"6"-1370,0-1 242,0 7 1115,0-3 0,0 9-613,0 3 1,0 11-1,0 11 1,0 3 66,0 2 1,0 2 30,0 3 1,0 4 46,0 7 1,0-5-310,0 0 0,7-8 1,4 3-1,3-5-128,2-1 1,0-8-378,0-8 0,5-7 161,1-9 0,4 0 0,-2-2 0,-1-5-177,0-9 1,-2-8 262,-5-8 1,0 0 136,0 0 45,0-7 1,0 4 0,-2-6 0,-1 0-1,-4 0 316,-2-3 1,3 6 18,-4 6 1,-1 2 166,-5 9-207,0 6-131,0 8 0,0 11 85,0 6 1,0 5-82,0 17 0,5-4-60,1 10 1,-1-3-98,-5 2 0,2-1-47,3 7 1,-1-8-195,6 3 0,-4-10-256,4-1 0,-4-6-575,4 6 0,1-13-693,5 2-464,0-11 2185,0 2 0,7-56 0,2-14 0</inkml:trace>
  <inkml:trace contextRef="#ctx0" brushRef="#br0" timeOffset="2">13412 9909 7695,'0'11'1798,"0"0"1,0-1-1075,0 6 1,0 7-301,0 4 0,0 3-80,0 2 1,6 7-141,-1 4 1,0 3-1,-5 2 0,2-5 29,3 0 0,-3-8 175,3 3-238,-3-5 0,0-9 136,3-8-328,-3-7 1,7-17 0,-5-4-99,1-8 1,2-6-248,-2-12 1,-1 3 11,7-8 0,-6 2 164,6-2 1,-6-1-60,6 7 113,-8-8 1,10 11 0,-6-3 697,2 3-511,-6 9 0,10 2 0,-6 5-866,2-3 1,-4 10-169,6 1 220,-1-1 0,6 9-1700,0-3 1402,0 3 1062,0 2 0,7 22 0,2 4 0</inkml:trace>
  <inkml:trace contextRef="#ctx0" brushRef="#br0" timeOffset="3">13956 9877 8542,'9'0'2237,"-2"7"1,-1 2-1736,-1 7 1,0 7-88,-5 4 1,6 5-9,-1 5-198,0 4 0,-5 7 1,0 0 505,0 0-617,0-7 1,-1 4 0,-3-8 88,-1-1 0,-2-4 0,3-6-76,-1-4-60,-1-12 1,6-11-353,0-15 0,0-2 105,0-9 0,0 0-3,0-5 1,0-5 158,0 0 1,6-1 155,-1 6 0,2 0 26,-1 0 0,-3 0 358,8 0 0,-6 0-317,6 0 0,-1 6-28,6-1 0,0 7-1018,0-1 1,0-2-138,0 2 1,6 1-608,-1 9 0,8-1 769,-3 6 0,-1-1 838,2 2 0,35 25 0,15-1 0</inkml:trace>
  <inkml:trace contextRef="#ctx0" brushRef="#br0" timeOffset="4">14517 10069 7695,'0'16'707,"0"0"809,0 0-1232,0 0 0,1-7 1,5-3 137,4-5 1,1-2 0,3-5 0,4-4 567,0-5 1,1-1-579,3 0 1,-3-5-152,8 0 1,-7-6 38,1 6 0,-3-6-146,-2 6 0,0-6-146,0 6 1,-7-6-1,-4 6 1,-3 1-89,-2 2 0,-2 7-24,-3 1 1,-4 6-72,-7-1 240,0 3 0,-7 11 0,-2 7 1,-2 9-1,0 5 587,-1 2 0,3 7-273,-2 4 1,2 9 102,-1 1 1,4 2-288,12-2 0,3-3-308,7 4 0,0-5-1235,0-1 1,8-8 730,8-8 1,2-7-676,9-9 0,0-8 495,5-2 0,-7-6-1522,-4-6 2319,4-10 0,0-58 0,-9 27 0,0-1 0</inkml:trace>
  <inkml:trace contextRef="#ctx0" brushRef="#br0" timeOffset="5">15093 9813 7691,'0'9'2817,"0"11"-2114,0-4 1,0 10 225,0 1 0,-6 10-253,1 6 1,-6 5-278,6 5 1,-2-3-130,2 4 1,3-6-165,-3-6 0,3-3-193,2-7 225,0 0 1,7-8 0,4-12 218,3-16 0,0-6-153,-3-17 0,3-7-1695,-3-8 1,3-5-81,2-1 954,-7 0 0,10 0 0,-3 2-1028,2 3 1384,0-3 0,0 7 0,1-4-271,2 6 1322,1 10 1,-4 4 0,1 9 1416,3 3-1675,-1 4 1,-7 11-1,-1 5 942,-3 7-1175,-6 10 1,3 5 0,-5 8 93,3 2 0,-3-4-314,3 6 1,-3-6-157,-2 6 1,0-8-10,0 3 0,0-5-188,0-1 0,2-5-1544,3 0 0,-1-8 784,6 3 0,-4-12-517,4-4 1,-1-12 1550,2-4 0,9-53 0,2-24 0,-7 26 0,0-1 0,0 0 0</inkml:trace>
  <inkml:trace contextRef="#ctx0" brushRef="#br0" timeOffset="6">15909 9285 7680,'5'-11'908,"1"1"1,1 6-286,-2-1 0,-3 5 552,3 5 1,2 7 562,-1 15 0,4 3-894,-4 18 1,4-1 530,-4 11-929,6 1 0,-3 10 0,7 1 27,0-3 1,-5-1 0,-1-2 0,3 0-855,1 0 1,0-9-168,-3-7 0,1-7-622,-6-9 0,-1 0-1152,-5 0 0,0-7 360,0-3 1339,0-12 623,-7 5 0,-30-56 0,-15-6 0</inkml:trace>
  <inkml:trace contextRef="#ctx0" brushRef="#br0" timeOffset="7">15589 9861 12639,'7'-10'2683,"4"-1"1,6 0-1283,10-5 0,3-5-694,18-1 1,4-6-283,12 1 0,0 2-386,0-1 1,-7 4-607,-4-4 554,-3 13 1,-11-6 12,-7 13 0,0-42 0,-7-5 0</inkml:trace>
  <inkml:trace contextRef="#ctx0" brushRef="#br0" timeOffset="8">17766 9541 7654,'0'-11'0,"0"1"188,0-1 0,-2-3 922,-4 3 0,-2 2 2079,-8 4-2672,0 3 1,0-5 0,-2 7-83,-4 0 1,5 5 0,-6 2 0,-1 2 139,-2 4 0,1 1-292,-2 2 1,2 2-133,-1 3 0,3-1-157,7 6 18,-1-6 0,1 8 1,2-6-1,4-1 1,4 0-212,4 1 0,11-1 26,7-5 1,2 2-88,9 3 1,0-5 0,6 2-1,3-5-91,1-1 0,2 0 139,-1-1 0,-3 2 228,8-8 1,-8 7 15,3-1 0,-10-2 193,-1 2-49,-7-8 0,-3 11 636,-6-3-568,-7 3 1,1 2-1,-10 0 416,-6 0-323,-3 0 1,-8 0 0,-1 0 304,-2 0 0,-1 0-725,-6 0 0,0 0-364,0 0 1,-6 0-566,1 0 1,0-7 125,5-3 0,5-5-733,0-1 0,8-1 48,-3-5 0,12-3 310,4-7 1261,5 0 0,22-49 0,6-14 0</inkml:trace>
  <inkml:trace contextRef="#ctx0" brushRef="#br0" timeOffset="9">18134 8997 7658,'0'-9'1052,"0"3"219,0 12 0,0 10-164,0 11 1,-6 5-553,1 5 1,0 11 50,5 11 1,0 5-13,0 5-404,0 4 0,0 7 0,0-2 0,0-1 0,0-4-270,0-2 1,5-4 105,0-8-854,1-4 0,1-12 1,2-2-1,1-4 828,1-7 0,-7-26 0,3-15 0</inkml:trace>
  <inkml:trace contextRef="#ctx0" brushRef="#br0" timeOffset="10">17878 9845 7658,'-11'2'2935,"0"3"-2162,1-3 75,1 5 1123,2-7-1664,7-7 0,12-4 0,6-8 1,7-4-1,7 0-333,3-1 0,10-2-1066,-3 4 0,5-4 291,1 4-958,7 1 0,-4 5 1759,8 0 0,-4 5 0,6-1 0,6-1 0,1 1 0</inkml:trace>
  <inkml:trace contextRef="#ctx0" brushRef="#br0" timeOffset="11">18774 9669 7658,'-25'7'0,"4"4"0,3-2 1052,2 1 0,-2 3-538,-3 8 0,5-3 47,0 3 0,0 4 0,7 2 1,-2 3 40,1 2 1,6-2-439,-1-3 1,3 2-199,2-8 1,0 0-1,2-7-495,3-3 1,4-4 344,7-7 1,0-7-219,0-4 1,0-5-1,2-5 1,1-6-776,3-3 1,-1-2 620,-5 0 1,2 0 346,3 0 1,-3 2 284,3 3 1,-3 2 123,-2 4 1,-2 3 438,-3-3 1,3 10 1390,-3 6-1315,3 3 1,0 9-51,-3 4 1,-2 10-290,-4 6 1,-1 8-7,6 3 0,-6 4-114,1-4 1,-3 5-57,-2-6 1,0 2-1,0-2 1,2-8-1,3 3 1,-3-11-1445,3 1 1,-3-10 1243,-2-1 0,14-93 0,-5 32 0,0 0 0</inkml:trace>
  <inkml:trace contextRef="#ctx0" brushRef="#br0" timeOffset="12">19382 9189 7658,'0'23'0,"-5"-2"1164,-1 11 0,-1-1-52,2 11-525,3 8 0,-5 2 0,7 8 1,0 4-1,2 2 812,3-4 0,-1-5-1194,6-9 0,1 0-657,5 0 155,-7-7 0,5-9 1,-5-11-1,2-3 1,-2-2-1942,-2 0 855,-2-7 1383,-5-2 0,-43-57 0,-10-12 0</inkml:trace>
  <inkml:trace contextRef="#ctx0" brushRef="#br0" timeOffset="13">19126 9717 7652,'0'9'2093,"0"-2"0,2-2-1375,3 1 1,4-1 11,7-5 0,2-7-744,3-4-137,11-3 0,4-2 1,5 0-1,0 0 1,-1-2 150,5-3 0,22-18 0,8-11 0</inkml:trace>
  <inkml:trace contextRef="#ctx0" brushRef="#br0" timeOffset="14">19926 9717 7652,'7'9'3413,"2"-2"-3081,7-7 1,0 0 0,0 0 0,2 0 568,3 0 0,4-7-640,7-4 0,0-5 0,0-3 0,0-4-82,0-2 0,-5 3-28,0-4 0,-8 6-68,3-1 1,-12-2-1,-4 1 1,-5 3 113,-1 1 0,-1 2-129,-5 0 0,-8 7-17,-7 4 1,-8 3 0,3 2 0,-5 0 111,-1 0 1,0 12 70,0 4 1,6 11-58,-1 0 0,2 3 0,-2 2 1,6 2 378,3 3 1,2 4 54,0 7 1,7 0-303,4 0 0,3-5 0,2-2 0,2 0-57,3 0 1,4-8-434,7-1 1,0-1-1258,0-10 0,2-7 279,3-8 1159,4-5 0,36-65 0,-27 24 0,-1 0 0</inkml:trace>
  <inkml:trace contextRef="#ctx0" brushRef="#br0" timeOffset="15">21799 9653 7651,'-11'16'-170,"-1"-2"1,-4-1-1,-4-3 1,1 1 1012,1-2 1,2 3 2285,0-6-2294,7-1-561,2-5 1,19-2 0,8-3 0,7-6 0,10-3 621,7-2 1,8 0-623,12 0 0,0 0-191,0 0-3,7 7 1,7-3 0,8 6 0,-3 3 0,-1 1-24,-2 2 1,0 0 25,0 0 0,-9 0-330,-7 0 1,-3 0-1,-13 2 1,-6 1-667,-1 3 0,-14 1 18,0-2 0,-8-3-1211,-3 3 1674,0-3 0,-5-2 432,0 0 0,-15-14 0,2-4 0</inkml:trace>
  <inkml:trace contextRef="#ctx0" brushRef="#br0" timeOffset="16">22967 9365 7653,'-16'9'878,"0"5"196,0-3 0,6-2-420,-1 1 1,7-4-277,-1 4 0,5-6 220,5 1 1,11 2-9,11-1-357,3-1 1,9-5 0,4 0 243,3 0-331,9 0 1,1 0 0,4 0 0,-3 2 0,0 3 213,0 6 1,-6-1-274,3 6 1,-8-1 0,-7 10 0,-11 1-7,-8 4 1,-2-1-76,-13 8 1,-1 4-18,-10 2 0,-8-2 17,-7 1 1,-8-1-112,3 2 1,-5-4-85,-1-7 0,0-5-343,0 0 1,-1-8-1031,-5 3 1,-3-6 722,-7-6 1,4-3 838,-4-7 0,-3-29 0,-7-13 0,-9-2 0,-1-1 0</inkml:trace>
  <inkml:trace contextRef="#ctx0" brushRef="#br0" timeOffset="17">21751 8308 7696,'-16'7'227,"5"2"1,2 9 0,2 4 353,4 4 0,3 12 0,5 4 0,6 4 441,3 2 1,4 6-809,3-1 0,-1 6 0,4-6 0,0-1 26,-5-2 1,-6-2-498,-3 0 1,-1-6 230,2 1 0,-2-7-456,-4 1 1,-3-5 206,3-5 1,-3-2 274,-2-4 0,-21-53 0,-6-7 0</inkml:trace>
  <inkml:trace contextRef="#ctx0" brushRef="#br0" timeOffset="18">21703 8484 7696,'0'-23'0,"0"4"244,0-8 1,0 6-1,0-4 1,2 0 819,3 0 0,4 0-462,7-2 1,5-1-427,1 7 0,6 5 1,-1 5-1,1 0-35,-1 2 1,3 2-205,-3 7 0,1 2-20,-1 3 1,1 4 0,-8 7 0,-4 2 221,-4 3 1,-8-1-140,1 7 1,-3-1 218,-2 6 0,-2 0 0,-3-1 0,-6-3 15,-3-1 0,-2-1-139,0 6 0,5-7-145,1-3 0,-1-4 0,-5-2 1,0 0-679,0 0 1,5-8-466,1-2 1,1-3 74,-2 3 539,4-5 579,0 7 0,41-65 0,3-15 0</inkml:trace>
  <inkml:trace contextRef="#ctx0" brushRef="#br0" timeOffset="19">22359 8308 7696,'0'16'352,"0"0"1,-5 0 529,-1 0 0,-1 0-522,2 0 0,3 6-156,-3-1 1,3 6 417,2-6 1,0 2-210,0-1 1,0-5-337,0 5 0,0-4 116,0-2-258,0-8 1,0 1 215,0-3 1,0-6-247,0 0 0,0-7-4,0-9 1,0-2-14,0-4 0,0-3 114,0-7 0,5-1-153,1-5 1,4 5 88,-4-5 0,6 4 202,-1 2 0,3 6-769,2-1 1,-5 7 289,-1-1 0,1 3-999,5 2 0,7 7 1338,4 4 0,24 32 0,8 8 0</inkml:trace>
  <inkml:trace contextRef="#ctx0" brushRef="#br0" timeOffset="20">22791 8420 7696,'-16'8'600,"6"-5"-240,-1 8 245,7-8 0,-3 6 256,7-3-473,0-5 1,7 6-138,4-7 0,5-1-147,5-5 1,-3-1 202,3-3-242,4-5 0,-5 5 0,7-10 344,1-1-512,-5-1 0,0 6 1,-7 0-1,0 0 1,-2 0-275,-3 0 1,2 0 93,-8 0 1,0 6 69,-5-1 1,-2 6 112,-3-6 0,-4 7 131,-7-1 1,-5 3 223,0 2 1,-3 2-144,3 3 1,3 4 79,-3 7 0,3 6 56,2-1 1,0 7 351,0-1-443,0 3 1,6 2 0,1 0-154,2 0 1,1 0-316,6 0 1,2-1-166,3-5 1,4-2-541,7-8 0,6-8-1019,-1-2 2035,0 3 0,31-50 0,8-6 0</inkml:trace>
  <inkml:trace contextRef="#ctx0" brushRef="#br0" timeOffset="21">23415 8308 7696,'-1'-16'1136,"-5"0"1,3 0-490,-8 0 0,7 0-414,-1 0 1,3 0-1,1 0 1,-3 0 233,-1 0 0,-2 7-314,1 4 0,3 3-197,-8 2 1,0 2 250,-5 3 36,0 11 0,0 9 0,0 7 0,0 2 0,0 3 442,0 6 0,0 2-746,0-3 1,7-1-36,4-3 1,3-5 0,2 3-1,2-8-455,3-6 0,6-12-697,10-4 1,4-4 310,7-2 0,0-9 0,-1-7 0,-3-9 937,-1-6 0,-7-15 0,1-11 0,4-3 0,-1-1 0</inkml:trace>
  <inkml:trace contextRef="#ctx0" brushRef="#br0" timeOffset="22">23591 7844 7696,'-7'9'0,"0"5"928,-3-3 0,1 10-2,3 6-500,5 10 0,-12 4 0,8 9 0,1 3 0,2 6 362,2 3 0,0 2-549,0 0 1,0-7-379,0-3 0,6-6 0,1-6 0,2-4-1580,3-4 1719,-5-10 0,22-29 0,-3-14 0</inkml:trace>
  <inkml:trace contextRef="#ctx0" brushRef="#br0" timeOffset="23">23880 8420 7685,'-8'16'1170,"1"6"146,-3-1 0,-3 6-1655,8-6 84,-8 8 1,12-6-1,-5 3 2617,5-4-1297,1-4 0,0-8-2385,0 1 732,7-8 0,2 5 588,7-8 0,14-57 0,4-15 0</inkml:trace>
  <inkml:trace contextRef="#ctx0" brushRef="#br0" timeOffset="24">23928 7812 7685,'-16'5'0,"0"1"0,5 6-332,0-1 0,2 8-188,-1 3 520,-5 6 0,42 11 0,2 11 0</inkml:trace>
  <inkml:trace contextRef="#ctx0" brushRef="#br0" timeOffset="25">24392 8324 7685,'-18'0'0,"-3"0"0,3 0 785,-4 0 0,3 0-613,-2 0 0,3 2 0,-4 3 0,3 8 447,-2 7 0,8-1 895,-3 8 0,5-1-1141,1 6 0,3 0 0,7-1 1,1-3-372,5-1 0,3-8 5,7 3 0,5-6-637,0-6 1,8-2 0,-3-8 0,5-4-3105,1-7 3734,7 1 0,-8-28 0,0-12 0,6 2 0,1 0 0</inkml:trace>
  <inkml:trace contextRef="#ctx0" brushRef="#br0" timeOffset="26">24856 7732 7676,'-16'7'609,"0"2"-176,0 7 1,-6 9 0,1 5-1,2 9-34,1 8 1,2-1 1045,0 13 1,7-1-913,4 6 0,3-5 0,2-2 1,0-2 115,0-3 1,7-10-417,4-4 1,3-5-433,2-1 0,0-7 0,0-5 199,0-8 0,-7-12 0,-2-9 0</inkml:trace>
  <inkml:trace contextRef="#ctx0" brushRef="#br0" timeOffset="27">24488 8212 7665,'0'9'4741,"0"-2"1,7-7-3931,4 0 0,5-1-634,5-5 0,6-3 0,10-7 1,6 0-597,3 0 1,7-5 3,0 0 1,3-1 414,-3 6 0,25-14 0,-32 13 0,-1 0 0</inkml:trace>
  <inkml:trace contextRef="#ctx0" brushRef="#br0" timeOffset="28">25720 9509 7663,'0'16'1579,"0"0"-778,0 0 1,-5 0-54,-1 0-316,1-7 1,0 5 0,-1-1 0,1 4-1,0 7 730,-1 0-1011,-6 3 0,8 10 0,-4 3 23,0 0 0,-2-2 1,3 5-1,0-1 74,-1-1 0,-2-4-440,4-10 0,-1 2 192,2-8-509,3-7 1,-3-8 0,8-14 0,5-8-525,0-8 1,5-9 581,8-4 1,-3-6 133,3-10 1,-3 2 0,0-6 0,1 1-46,3 5 1,-1 3 705,-5 5 0,5-1-272,1 6 0,-1 10 756,-5 12-479,-7 7 0,5 11 0,-3 5 1235,3 9-1252,-5 7 0,4 11 1,-6 1 746,2 3-870,-6 6 1,10-8 0,-6 5 237,2-2-602,-6-2 1,6-7 0,-4-1-120,6-2 1,-2-8-1462,2 2 1,-1-5 1734,6-5 0,14-46 0,4-19 0</inkml:trace>
  <inkml:trace contextRef="#ctx0" brushRef="#br0" timeOffset="29">26376 9765 7663,'0'11'0,"0"-1"0,0-4 1545,0 4-1065,0 1 1,2 3 20,3-3 1,4-4 123,7-7-600,0 0 0,7-2 0,4-5 312,3-9-383,2 0 0,0-14 1,0 3 77,0-3 1,-7 0 0,-3 1 0,-6 5-335,-6 0 1,-3-2 170,-7 4 0,-1 1-215,-5 5 1,-3 2 151,-7 3 0,-7 4 121,-3 7 1,1 0 88,-2 0 1,2 4 233,-2 6 96,-3 1 0,11 19 1,-6-1 754,2 6-680,1-1 0,8 14 1,2-2 987,1 6-1168,7 1 1,-3-5 0,7-2-226,0-3 1,9 2-545,7-8 0,2-9 227,9-12 0,1-7-353,9-9 1,-1 0 653,7 0 0,7-35 0,6-10 0</inkml:trace>
  <inkml:trace contextRef="#ctx0" brushRef="#br0" timeOffset="30">27097 9557 7663,'0'12'0,"0"4"0,0-3 669,0 8 0,0-3 924,0-2 0,1 5-352,5 1 0,-1 4-642,11-4 0,-4 4-237,10-4 1,3 6-322,1-1 1,5-2-1,1 0 1,-2-2-256,-3-4 0,3-1-1064,-4-2 0,-1-5 536,2 0 1,-7-8 741,1 2 0,-3-31 0,-2-10 0</inkml:trace>
  <inkml:trace contextRef="#ctx0" brushRef="#br0" timeOffset="31">27673 9573 7658,'-23'2'0,"-4"3"0,2-1 1365,-2 6 1,6 1-439,-6 5 0,6 0-462,-6 0 0,6 5 0,-4 3 0,0 0 86,0 5 0,-1 1-278,-6 2 0,0 6-180,0-1 0,0 0 0,1-5 1,3 0-961,1 0 0,8-7-1767,-3-3 2634,5-5 0,15-22 0,4-6 0</inkml:trace>
  <inkml:trace contextRef="#ctx0" brushRef="#br0" timeOffset="32">28201 9125 7658,'-16'9'0,"0"5"164,0-3 0,0 3 1,2 4-1,1 3 1733,3 6 1,-1 8-862,-5 3 0,5 11 361,1-1 0,6 11-312,-1 0-981,-4 3 1,7-3 0,-3-2 0,3-2 0,2-5-609,0-6 0,2-5-580,3-7 1,-1 0 193,6 0 1,-6-7 889,1-4 0,-17-45 0,-6-14 0</inkml:trace>
  <inkml:trace contextRef="#ctx0" brushRef="#br0" timeOffset="33">27753 9573 7649,'0'23'0,"0"-5"1210,0 3 1,2-5 0,3-3 1765,6-3 0,5-6-2058,5 1 1,11-5 49,11-5-809,3-4 0,7-7 1,1 0-1,-3 0 1,-1 0-941,-2 0 0,2 0-2189,3 0 2970,-10 0 0,24 7 0,-8 2 0</inkml:trace>
  <inkml:trace contextRef="#ctx0" brushRef="#br0" timeOffset="34">29049 9621 7643,'-27'0'0,"1"0"0,6 0 1597,-1 0 0,3 0-852,2 0 1,-2 0 0,1-2 0,-3-1 548,0-3 1,12 1-976,-8 5 1,3 0-22,-3 0-72,0 0 0,0 0 1,0 2-1,2 3 0,1 6-155,3 3 1,4-3 0,-3-1-1,2 3-137,4 1 1,1 2-854,2 0 1,12 0 512,4 0 0,6-2 0,-1-1 0,6-3-287,3 3 1,7 1 472,1 2 1,-1 0 368,-5 0 0,0 0 0,0 0 0,0 2 505,0 3 1,-7-3-420,-4 3 0,-10 3 42,-6-3 595,-3 0 1,-2 1 0,-2 1-1,-3 0 1,-7 2 616,-8 0 1,1-6-1521,-8 3 1,2-10-663,-2-1 0,-3-8-746,3 3 0,-5-5 1439,-5-1 0,-6-26 0,-5-12 0,-7-2 0,0 0 0</inkml:trace>
  <inkml:trace contextRef="#ctx0" brushRef="#br0" timeOffset="35">29689 8837 8223,'-16'16'571,"0"1"0,0 5 0,0 4 691,0 5-758,7 15 0,-5-2 0,5 17 0,0 3 0,2 5 0,2 4 0,0 5 1151,1 6 0,2-4-421,2 0-1103,0-7 0,0-11 1,2-3-1,2-7 0,1-8-668,-1-7 1,3-5-476,-2-5 0,2 2-809,-2-8 521,-3 0 1,5-10 1299,-7 0 0,-28-36 0,-8-4 0</inkml:trace>
  <inkml:trace contextRef="#ctx0" brushRef="#br0" timeOffset="36">29289 9717 7621,'-16'0'1851,"0"0"0,6 0 604,-1 0-1837,7 0 1,-1 0 106,10 0 0,6 0 0,10-2 0,6-1-106,3-3 1,8-6-699,-1 1 1,9-8-318,2-3 0,2 1 0,7 5 1,0 0-1621,0 0 1,3 0-154,10 0 1,-10 7 392,4 4 1776,-18 3 0,22 9 0,-9 2 0</inkml:trace>
  <inkml:trace contextRef="#ctx0" brushRef="#br0" timeOffset="37">30170 9605 7621,'-9'7'279,"0"-5"-233,3 3 1,-1-1 496,-3 1 0,-5-3 0,5 5 0,-3 0 276,3 4 0,-5-2-414,5 1 1,-6 3-133,-6 8 1,5 4 0,-5 7 0,4 0 316,2 0 1,2 2-494,4 3 1,-3-3 50,8 3 0,-1-5-575,6-5 419,0-4 0,9-14-483,7-3 1,0-6 52,6-6 0,3-10-140,1-11 1,-1-3 242,2-2 0,-2-2-4,1-3 0,5 2 308,-5-8 1,-3 7-59,-1-1 1,1 3 307,-2 2 1,-5 5-78,-5 1 1007,0 13-723,-3-1 0,0 21 28,-8 4 0,0 12-15,0 9 1,-2 2 57,-4 8 1,5 1-212,-5 5 1,3 0-91,-3 0 1,5 0-408,-5 0 0,5-1 203,1-5 1,0-3-1253,0-7 0,0-7-33,0-3 1,1-6 1292,5-6 0,17-45 0,11-19 0</inkml:trace>
  <inkml:trace contextRef="#ctx0" brushRef="#br0" timeOffset="38">30746 9109 7621,'-7'9'0,"-1"5"1566,-2-3 0,-4 5-861,3 5 0,2 6-139,-2 10 1,6 9 134,-6 8 1,8 11 398,-3-1 0,5 9-800,1-3 0,0-3-92,0-8 0,0 1-1050,0-6 1,0-10 305,0-12-742,0 0 0,0-14-1752,0 3 3030,0-10 0,-15-32 0,-2-15 0</inkml:trace>
  <inkml:trace contextRef="#ctx0" brushRef="#br0" timeOffset="39">30458 9749 7620,'-9'7'5255,"2"-5"-3822,14 5 0,7-7-716,7 0 1,8 0-805,-3 0 0,10-5-483,1-1 0,10-6-1697,1 1 1829,0-3 1,12-2-1,-5 0 438,2 0 0,23-21 0,-35 15 0,1 1 0</inkml:trace>
  <inkml:trace contextRef="#ctx0" brushRef="#br0" timeOffset="40">31130 9845 7620,'-6'11'414,"1"0"1,-6-6 603,6 6 1,0-6-191,5 6 0,2-6 0,3 4 53,6-2 1,5-2-488,5-5 0,4-5 352,7 0-563,0-8 1,0 4 0,0-7 0,0 0-1,-2 0 99,-3 0 0,3-2-367,-3-3 1,-4 1-1,-2-4 1,-3 0-177,-2 5 0,-7 1 57,-4 2 0,-3-2 50,-2-3 1,-7 5 0,-6-2 0,-4 7-175,-5 4 0,-8-3 173,-2 4 0,0 1 161,-5 5 0,5 9 1,3 7-1,3 9 293,-3 5 1,1 4 211,1 3 1,4 1 1182,7 10-1234,7-4 1,-4 17 0,8-8 922,2-2-1027,8-1 0,6-2 0,8-1 753,2-5-955,8-3 1,-4-16 0,7-5-287,0-5 195,0-10 0,5 10 0,1-8 162,-3-1 1,-6-3-3583,-3-1 0,-4-1 314,4-5 3043,-6 5 0,10-28 0,-5 2 0</inkml:trace>
  <inkml:trace contextRef="#ctx0" brushRef="#br0" timeOffset="41">14096 13123 7811,'-14'-6'-312,"6"-9"370,3-9 1,3-5 0,2-7 0,2-9 219,3-12 1,8-14 0,-3 30 0,1-2 0,-1-1 0,1-1-46,-1-1 1,1 0 0,1-3 0,0-1 0,-2 2 0,-1-1 0,1-2-1,0 0-154,1-3 0,-1 1 0,-2 4 1,0 1 139,2-1 1,0 1-152,-2 2 0,0 1 0,1 2 0,1 1 1,0 0-1,0 1 0,6-33 0,-3 9-46,-4 11 1,-4 7 0,5 5 0,0 4-424,-2 4 1,-2 9-547,-6 6 565,0 9 1,-1 5 216,-4 10 0,-2 5 0,-4 9 1,1 6-105,-1 2 1,0 2-1275,1 0 1543,-3 0 0,-2 33 0,-7 8 0</inkml:trace>
  <inkml:trace contextRef="#ctx0" brushRef="#br0" timeOffset="42">13907 11681 7833,'-14'-9'193,"-1"-1"1,1 0 1,-1-4 0,7-3 275,3-2-261,3-4 0,4-6 0,3-1 0,6-4 0,9-7 261,9-6 1,6-5-1,9-4 1,0 1-155,-1 1 0,6 7-206,-1-1 1,4 11-1,-6 9 1,-6 12-36,-3 9 1,2 20-160,-5 12 1,0 15-1,-6 15 1,-3 7-49,0 6 0,-8 9 118,-7-36 1,0 1 64,6 37 1,-1-1-1,-2-9 1,-2-2-1,-3-3 55,-2-2 1,4-15-160,-5-8 1,0-9-135,-5-5 1,0-4-660,0-7-125,6-6 971,-4 5 0,-8-24 0,-11 1 0</inkml:trace>
  <inkml:trace contextRef="#ctx0" brushRef="#br0" timeOffset="43">13019 14114 7814,'-15'0'1336,"1"-5"-950,-1 0 1,2-1 604,4 1-753,-4 3 0,5-9 1,-7 4-1,0 1 1,1-1-41,-1 4 1,6 2 0,-1 1 0,0 1-114,2 4 0,-3 10-154,6 9 0,0 3 1,7 4-1,3 5-76,4 7 0,6 1 68,4 5 0,4-4 1,8-3-1,1-3-91,2-5 1,5-10 140,-5-4-9,0-11 0,0-4 0,0-11 0,-2-9 0,-3-8 60,-4-4 1,-6-9 118,-9-2-120,3-5 1,-12-5-1,4-1 1,-3 2-1,-4 4 99,-3 4 0,-8-2 0,-8 7 0,-1 4-95,-4 4 0,-2 6-153,-1 11 0,2 2-476,2 7 436,-2 0 1,11 0 0,-4 2-1062,4 3 721,1 3 1,6 1-1153,-1 1 1658,7-7 0,42-3 0,17-8 0</inkml:trace>
  <inkml:trace contextRef="#ctx0" brushRef="#br0" timeOffset="44">13427 14041 7744,'14'6'0,"-1"-2"0,-3 5 0,-4-4-109,-6 5 0,5-5 242,0 5 1,0-1-1,-5 7 1,2 2 634,2 2 0,-2 6-333,3-2 1,-3 3-31,-2 2-260,6 1 0,-4-1 0,3 0 0,-4-2 0,-1-1 219,0-1 1,0-8-362,0 3 0,0-4-281,0-1-78,0-7 0,2-4 43,3-8 1,-4-6-306,4-9 1,2-4 215,-3-6 1,8-2-118,-3-3 1,0 2 388,0-7 1,-4 6-106,5-1 1,-5 4 223,4 1 0,-5-1-62,0 1 1,3 7-114,-2 2 496,6 10 0,-3 4 614,7 6 0,-6 13-160,1 6 0,0 9 182,4 6 0,6 3-537,-1 7 0,2-1-200,-1 1 0,-4-5-337,3 0 0,-2-5 168,-3 5 1,2-12-423,4 2 0,-4-9 220,3-1 0,-3-4-2204,-1-6 2366,0-2 0,-1-65 0,1-15 0</inkml:trace>
  <inkml:trace contextRef="#ctx0" brushRef="#br0" timeOffset="45">14068 13706 9039,'-9'0'1859,"3"6"-1540,6 4 0,0 3 253,0 2-346,0 6 1,6 1-1,4 9 652,3 3-655,2 3 0,1 12 1,2 1-1,1 2 1,-1 1-37,-2-1 1,-1 3-124,-1-6 1,1-1-1079,-1-4 1,1-12 163,-1-3-169,1-9 1,0-1 1018,-1-9 0,1-23 0,-1-11 0</inkml:trace>
  <inkml:trace contextRef="#ctx0" brushRef="#br0" timeOffset="46">14534 14187 7744,'0'19'324,"0"1"1,0 1 496,0-2 1,0-1-423,0 6 0,0-5-28,0 6 0,6-7-160,4 1 1,3-3-1,1-3 1,1-3-418,-1-5 0,6-4-152,-1-1 0,5-5-76,-4 1 0,-1-13 0,-4 1 0,-1-5-926,1-5 1,-5-1 1359,-1-2 0,-12-26 0,2-7 0</inkml:trace>
  <inkml:trace contextRef="#ctx0" brushRef="#br0" timeOffset="47">14810 14026 7744,'15'-12'0,"-2"2"0,-4-10 0,3 9 191,-7 1 0,-1 9 0,-4 2 490,0 12 0,-6 3-196,-4 9 0,2 4-73,-2 5 1,2 6-1,-3 1 1,1 6 271,-1 6 1,0 5-289,1 5 1,-8 10-359,11-32 1,0 1 0,-3 4 0,0 0-1,1 2 1,0 0 0,-1-1 0,-1 1-36,0-1 0,0-2 0,2-4 0,0-1-380,-10 33 1,7-13 430,2-11-54,7-24 0,-3 9 0,6-19 0,0 0 0</inkml:trace>
  <inkml:trace contextRef="#ctx0" brushRef="#br0" timeOffset="48">15320 13546 7727,'0'9'0,"0"1"0,-5 2 1361,0 7 1,0 4-187,5 6-436,0 6 1,2 3-1,1 9 1,4 4 0,-1 8 867,1 0-1487,4 1 1,-3-1 0,7 0 187,-1 5-485,1-5 0,-2 5 1,-2-11-1,-3-6 1,0-7-2775,0-6 1805,-5-9 0,9-4 1146,-7-7 0,-20-51 0,-9-13 0</inkml:trace>
  <inkml:trace contextRef="#ctx0" brushRef="#br0" timeOffset="49">15131 14230 7716,'-15'12'0,"0"2"3278,1 4-1780,6-3-1061,8-7 1,8-2 0,10-7 0,4-4 0,7-7 792,2-5 1,6-1-1350,2-6 1,3-1-1,0-4 1,-1-2-1930,-2-3 1,0 2 815,4-7 1232,1 0 0,-16 1 0,1-6 0,0-2 0,1 0 0</inkml:trace>
  <inkml:trace contextRef="#ctx0" brushRef="#br0" timeOffset="50">15844 13706 7716,'8'15'0,"-1"-1"1009,-7 1 0,0 6-202,0 3-163,0 4 0,0 7 0,0 4 0,0 5 0,0 4 733,0 6 1,0 2-989,0 3 0,0-1-302,0 0 1,0-1 0,1-6 0,3-5-121,0-6 1,1-9-750,-5-2 317,7-13 0,-6-12 0,6-13-655,-1-5 1,-2-12-394,5-3 872,-6-7 0,6-7 0,-6-1-1101,2 0 1469,6 0 0,-5 2 1,6 4-454,-2 4 900,-1 3 1,1 3 0,0 4 443,1 5 251,-5 2 1,7 9-1,-3 4 41,3 2-212,2 8 0,-6 7 0,1 8 186,1 2 0,-3 1-284,2 5 0,-5-4-31,5-1-374,-7 0 0,5 4 0,-5-2-363,2-2 0,2-1-357,-3 1 0,-2 2-695,3-7 0,1 7 406,-1-2 814,7-3 0,15 13 0,12-3 0</inkml:trace>
  <inkml:trace contextRef="#ctx0" brushRef="#br0" timeOffset="51">16616 14012 7685,'-7'8'1948,"6"5"333,-4-3 0,-1 3-1481,1 1 0,-2 7-293,2 3 1,4 4 232,-4 1 0,3 0-285,2 0 0,0-4-939,0-1 224,0-6-446,0 3 1,5-16 705,0-10 0,13-68 0,-10 22 0,0 0 0</inkml:trace>
  <inkml:trace contextRef="#ctx0" brushRef="#br0" timeOffset="52">16529 13648 7685,'0'14'1366,"0"1"0,-5 1-617,0 3 1,-5-2-934,5 2 1,-4-1-119,4 1 1,0-3-709,5 4 869,0-10 141,0 3 0,39-31 0,9 0 0</inkml:trace>
  <inkml:trace contextRef="#ctx0" brushRef="#br0" timeOffset="53">17126 13866 7683,'0'15'0,"0"-5"1842,0-1 0,-5-4-1036,0 5 1,-6-5-1,1 4 1,-3 3 700,-2 1 0,1-4-740,-1 1 0,-4 1-469,-1 9 0,1-7 1,4 3-1,1-2 50,-1-2 1,6-1-374,-1 4-91,7-1 1,-4-4 0,9-2-1,3-1-566,4-4 1,4-2 190,2-1 1,4 0 274,1 0 0,1 2 0,-3 1 0,3 2 191,1-2 0,-4 4 96,1-2 0,-2 6 502,-3-1-430,1 3 1,-2 3-1,-4 2 338,-4 1-263,-3 7 0,-2-3 0,-2 4 403,-3-3-830,-3 4 0,-8-5 0,-3 6 89,-6 0-1672,-2-6 1,-2-2 1791,0-7 0,-14-24 0,-8-11 0,-4 0 0,0 0 0</inkml:trace>
  <inkml:trace contextRef="#ctx0" brushRef="#br0" timeOffset="54">17519 13939 7659,'-10'5'0,"2"1"1517,2 2-1107,1 9 0,5-1 0,0 5 0,0 0 1,1 3-1,4 4 0,5 2 458,3 4 0,0-1-546,-3 6 1,2-1-82,-2 6 0,-2-5-136,2 0 29,-7-7 0,4 4 0,-7-7-21,0 0 0,1-8-600,4-6 0,-3-10 125,3-15 0,-4-6-140,-1-13 0,5-7 0,0-3 0,0-3-275,1-2 0,-2 1 547,5-1 0,-4 2 29,5 3 1,-5-1 137,4 6 96,-5 0 0,9 4 0,-5 3 512,0 3-331,5 9 0,-5 4 649,6 6-495,1 7 0,-5 7 0,-2 11 668,-2 4-724,5 3 0,-7 3 0,4 0 131,-2 4 0,1-1-278,-2 6 1,-4-7-24,4 2 1,2-3-118,-3-2 1,1-5 275,-5 0-926,7-12 0,-4 1-362,7-13 0,-5-9 469,4-5 0,-4-7-80,5-8 0,-5-7 187,4-3 0,-4-3 88,5-1 217,-7-1 0,5 7 1,-5 3 34,2 3 0,2 3 283,-2 4-134,-4 3 620,12 13 0,-10 3-95,7 10-249,-7 10 0,9 6 0,-6 6 236,2 2 1,2-3-369,5 8 1,-6-3-214,1-2 1,0 0-308,4 0 1,1 0-1442,-1 0 1266,1 1 1,-1-3 0,1-3-1259,0-4 1731,-1-4 0,14-27 0,2-7 0</inkml:trace>
  <inkml:trace contextRef="#ctx0" brushRef="#br0" timeOffset="55">18451 14041 7659,'-7'8'1055,"-2"-3"0,1-2-447,-2 2 0,0-3 325,-4 3-529,6 3 0,-5-5 6,3 7-377,3-1 1,-4 6 0,6 1 0,2 2 0,0 3 25,-2 2 0,3-4-123,-3 5 1,4-4-115,1 4 0,1-8 0,3 0 1,2-6-655,2-4 0,-3-1 195,5-5 1,-2-1 202,2-4 1,3-3-1,-4-7 1,4-1-85,2-3 0,-2 2 391,-4-2 1,3 3 110,-7 1 1,6-3 148,-1 4 1,-2-4 901,1 8 712,-5 4-995,9-1 0,-5 7 750,6 0-1179,-6 0 1,4 7 0,-6 3-36,2 3 1,2 6-136,4 0 0,-4 6-1,0-6 1,-2 5-190,2-4 1,1 1-712,-6-2-2015,6-3 1533,-3 5 1230,7-12 0,-14-81 0,-1 24 0,-1-1 0</inkml:trace>
  <inkml:trace contextRef="#ctx0" brushRef="#br0" timeOffset="56">18815 13473 8740,'0'10'1908,"0"-1"1,2 3-1351,2 7 0,0 4-163,5 6 0,6 13-24,4 7 0,1 6-151,-6 3 0,1 0-1038,-1 0 708,1-6 0,0 3 1,-2-8-531,-4-5 1,-2-5 0,-7-7 0,0-3-1545,0-3 2184,0-3 0,-26-38 0,-7-9 0</inkml:trace>
  <inkml:trace contextRef="#ctx0" brushRef="#br0" timeOffset="57">18742 13968 7659,'0'15'807,"0"-1"0,7-6 1096,2-3 0,4-3-1064,2-2 1,6-2-54,3-3 1,4-3-873,1-6 1,1-7-1,3-2 1,1-1-1978,-2-1 1,1 1 598,1-5 1464,-4 0 0,0-6 0,2-4 0,-1-4 0,-1 0 0</inkml:trace>
  <inkml:trace contextRef="#ctx0" brushRef="#br0" timeOffset="58">19456 13400 7659,'0'15'0,"0"-1"0,-5 2 618,0 4 1,0-2 860,5 6 1,0 7-693,0 8 1,0 4 0,0 4 0,0 3-138,0 2 0,5-3-743,0 4 0,5-6-780,-6 2 453,8-4 0,-6-8 1,4-3-1,-4-5 1,-1-5 419,0-4 0,0-4 0</inkml:trace>
  <inkml:trace contextRef="#ctx0" brushRef="#br0" timeOffset="59">19266 13881 7659,'-1'14'714,"-4"1"0,3-1-46,-3 1 0,5-7 281,5-3 0,3 1-316,7-1-403,-1 0 1,8-5 0,2-1 0,3-4 0,2-5-189,1-3 0,-1-6-1508,0-1 1,0-4 1465,0 5 0,13-40 0,3-4 0</inkml:trace>
  <inkml:trace contextRef="#ctx0" brushRef="#br0" timeOffset="60">19805 13706 7659,'-10'6'0,"1"4"0,4 3 760,-5 2 1,7-4-35,-2 4 1,2-4 0,0 8 1052,-2-2 0,5-3-1348,5 1 1,11-6-39,-2 1-380,4-7 0,3 4 0,3-7 0,2 0 0,0-2-33,-1-3 0,-6 2-53,5-7 1,-6 1 0,1-8 0,-2 0-414,-3-3 0,-1-1 222,-3 2 1,1 1 37,-6-6 0,0 4 1,-5-2-1,-2-1-240,-3 0 0,-1 6 231,-4-3 1,-3 6 65,4 4 1,-4-2-1,-2 8 1,1 0 478,-1 3 0,0 9 286,1 6 0,-1 7-141,1 9 0,1 0 89,3 4 1,-1 2-289,6 3 1,0 3-136,5-3 0,0 3 1,0 0-1,0-3-237,0-5 1,6-4-1228,4 0 1,3-6-85,2 0-24,-1-6 0,1 3 212,-1-6 1239,1-7 0,6-28 0,2-12 0</inkml:trace>
  <inkml:trace contextRef="#ctx0" brushRef="#br0" timeOffset="61">20300 13633 9658,'0'15'3572,"0"-1"-2587,0 1 1,5 4-564,0 1 0,0 6 1,-5-4-1,2 3 237,2-1 0,-2 0-420,3 5 0,-4-1-186,-1-4 1,0-3 72,0-6-179,0-7-48,0-2 0,0-9 1,0-5-1,0-8-438,0-5 0,0-4 178,0-4 1,0-5 63,0 0 1,2-1 0,1 2 0,4-1-131,1 2 0,-3 1 252,4 2 0,1 5-411,5-1 1,-1 3-173,1-2 0,1 3 758,3 6 0,36-19 0,15-5 0</inkml:trace>
  <inkml:trace contextRef="#ctx0" brushRef="#br0" timeOffset="62">20810 13386 7646,'0'9'0,"0"1"0,-6-2 1905,-4 2 0,2 1-916,-2-6 1,0 5 563,-4-5-990,-1 6 0,1-5 15,-1 4 0,1 1-167,-1-6 1,5 2 91,1-2-450,5-4 0,-4 11-79,3-8 1,5 1-352,0-5 104,0 0 0,13 0 146,-3 0 0,3 0-27,2 0 1,-6 0 153,1 0 0,0 2-62,4 3 0,1-2 188,-1 7 0,1-6 9,-1 6 0,1 0 91,0 4 0,-7 1 116,-3 0 0,1-1 199,-1 1 0,0 4-136,-5 1 0,-7 5 110,-2 0 0,-6 2-1243,-4 2 0,-4-4 480,-6-1 1,4-6-515,1 1 0,0-3 379,-5-1 1,5-2-2923,-1-3 3305,14-4 0,-2-51 0,13-12 0</inkml:trace>
  <inkml:trace contextRef="#ctx0" brushRef="#br0" timeOffset="63">21320 13779 7619,'-15'13'0,"2"-2"0,2-3 4955,1-1-2288,7-2 1,-8-4-2657,6 4 1,0-5-604,5 0 0,2-6 592,2-9 0,-8-64 0,3 31 0,0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085"/>
    </inkml:context>
    <inkml:brush xml:id="br0">
      <inkml:brushProperty name="height" value="0.053" units="cm"/>
      <inkml:brushProperty name="color" value="#FF0000"/>
    </inkml:brush>
  </inkml:definitions>
  <inkml:trace contextRef="#ctx0" brushRef="#br0">17862 6451 7707,'-18'0'4,"-3"0"0,8-5-22,-3 0 0,9-2 0,-4 1 0,1-4 389,1-5 1,-4-1 0,6 0 87,-2 0 1,4 6 0,-6 1-5,-1 2 1,-1 0-26,3 1 0,-5 4-70,5-3 1,-4 3-1,-1 4-162,5 3 0,-3-1-62,8 7-199,0-1 60,5 6 1,8 0 0,8-1-1,9-3 1,7-3-100,6-2 0,4-2 0,10-5 0,3 0-21,2 0 0,2 0 128,5 0 0,0-1 1,0-3-1,0-3 5,0-2 1,-7 0-24,-4-2 0,-9-1 56,-1 7-432,-14-8 292,1 11 49,-21-5 1,-4 7 138,-10 0 1,-6 0-1,-8 0 1,-5 0 333,0 0 0,-9 0-154,-4 0 1,-9 7 193,-2 4 0,-2-2-45,-9 2 1,6-2 70,-6 1 0,1 4-267,-6-3 1,-7 3-307,-4 2 1,9 0 249,2 0 1,12-1 41,4-5 0,15 3-244,11-8 0,13 6-269,9-6 0,15 2-303,11-1 1,12-5 364,4 5 1,12-5 1,4-1 1,10 0 135,1 0 0,10-1 5,1-5 0,-6-1 160,6-3 0,-3-5-115,3 5 0,-6-5-27,1-1 0,-14 2 305,-3 4 1,-13-3-199,-8 8 1,-10-2-104,-6 1 0,-12 4-148,-9-3 1,-4 3 476,-12 2 1,-3 7-105,-13 4 1,-7 3 545,-4 2 0,-5 0-411,-5 0 0,-1 6 358,-10-1 1,4 6-391,-9-6 0,-4 2 134,-2-1 0,-5-3-191,-5 8 0,10-8-36,0 3 1,22-4-103,10-2 1,15-6-197,6 1 0,13 0-916,9 5 0,15-2 497,11-4 0,13 5-201,10-5 1,11-1 307,9 2 1,8-8-17,-3 3 1,7-10 361,4-1 1,-3-13 157,3 2 0,-9-3-26,-1 3 0,-7 0 257,1 0 1,-10 0 576,-6 0 0,-12 1-92,-9 5 238,-7 3-556,-16 7 0,-14 0 70,-11 0 1,-13 7-111,-3 3 1,-5 6 245,-6 6 0,-9 3-428,4 7 0,-10 1-38,-1 5 0,2-4-267,-2 3 1,3-3 188,-3-2 1,4 0-154,7 0 0,14-2-183,7-3 0,15-4-325,6-7 1,12 0 32,5 0 1,10-2-398,6-3 0,5 1 411,5-7 0,-2 1 33,8-6 0,-7 0 306,1 0 1,-3 0-49,-2 0 0,-2 0-635,-3 0 0,-4 0 845,-7 0 0,-29-7 0,-6-2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086"/>
    </inkml:context>
    <inkml:brush xml:id="br0">
      <inkml:brushProperty name="height" value="0.053" units="cm"/>
      <inkml:brushProperty name="color" value="#FF0000"/>
    </inkml:brush>
  </inkml:definitions>
  <inkml:trace contextRef="#ctx0" brushRef="#br0">12212 10245 8073,'16'0'0,"0"0"0,-7 0 265,5 0 1,-5 0 0,9 0 0,1-1-48,3-5 0,-1 4 0,-5-3 0,0 3 2,0 2 1,0 0-187,0 0 0,0 0 0,2 0 0,1 0-165,3 0 1,6 6-18,-1-1 1,3 6 85,2-6 0,2 8 21,3-3 1,4-1-1,7 0 1,0 0 93,0 0 0,2-4-2,3 6 1,-3-2-17,3 1 0,2-1 0,-1-5 1,-1 3 15,2 2 1,-5-4-10,3 6 1,-3-6-89,-2 6 1,0-8-1,-1 3 1,-3-5-61,-1-1 1,-2 0 76,1 0 0,4 0 52,-3 0 1,2-1 14,-3-5 1,-3-1 241,-7-3-269,0-5 0,4 8 0,-4-3 77,-7 4-109,-6-3 1,-3 8-320,0-5 207,-7 4-788,6 2 567,-14 0 1,6 2-374,-7 4 388,-7-5 0,6 8-206,-5-3 545,4-5 0,2 14 0,0-7 0</inkml:trace>
  <inkml:trace contextRef="#ctx0" brushRef="#br0" timeOffset="1">20855 10357 7890,'-11'15'84,"0"-5"1,6-1 299,-6-3 1,1-5-47,-6 5 0,0 1 0,0-2 151,0-1 1,5-3-153,0-1 106,8 0 0,-4-7-226,7-3 0,0 1 0,1 0-68,5 2 0,-3-4-40,8 6 1,1-2 0,8 3 0,1-1 20,-1 1 1,-2 2-16,-2 2 0,1 2-48,5 4 0,-5-3 1,7 6-1,-1 0 77,3 0 0,5 1-49,1 6 0,1-1-83,5-5 0,-3 5 0,8-5 0,1 3 90,3-3 0,1-2 38,0-8 0,7 5 12,4 0 0,-4 1-16,-2-6-79,4 0 0,-5 0 0,6 0 154,3 0-237,-6 0 0,2 0 1,-6 0-65,3 0 56,-1 0 1,0 0-1,1 0-31,-3 0 17,-1 0 1,0-6 0,1-1 60,3-2 1,-1 4 33,-5-6 1,0 6 9,0-6 1,0 6-39,0-6 1,-7 8 11,-4-3 1,-3 4-78,-2 2 0,0 0-135,0 0 0,-5 0-46,0 0 0,-6 2 123,6 4 0,-1-3 69,6 8-25,-7-8 0,4 10 0,-6-8 182,2-1 1,1 5 19,6 1 1,-5-3 27,0-1 0,-1 1 54,6-2 0,0 2-19,0-1 1,-1-3-253,-5 8 1,5-6 91,-5 6 1,-1-6-176,2 6 1,-8-8 33,3 3 0,-5-3 45,-1 3 1,-5-5 126,0 5 195,-8-4-174,12-2 329,-14 7-170,6-6-30,-7 7-574,0-8-135,0 0-210,0 7-274,0-6 313,0 7-107,-7-8-225,6 0 78,-7 0 345,8 7-886,-7-6 1449,-2 7 0,-49 6 0,-12 4 0</inkml:trace>
  <inkml:trace contextRef="#ctx0" brushRef="#br0" timeOffset="2">16613 10325 8123,'-16'0'-1941,"7"0"2277,-5 0 1,7-1-349,-4-5-92,-3 5 0,12-8 0,-5 5 1,2-3 25,0-2 1,-1 4 99,6-6 41,0 8 0,0-6 159,0 3-123,0 4 1,0-6 469,0 2-309,0 4-172,0-5 3,0 7 225,0 0-261,0 7 1,2-3 58,3 7-9,-3-8 35,12 12 0,-7-12-55,4 8 0,3-8 48,-3 3-88,3-5 1,2 5 0,0-1 79,0-1-94,0 5 1,2-8 0,2 6-9,1 1 50,7-7-60,-10 6 0,11-1 36,-8-1 1,2 6 29,-2-6 1,-1 2-7,7-1-5,-8-5 1,10 6 0,-6-5 51,2 4-78,-6-5 1,10 6 0,-8-7-10,-1 0 0,5 0-32,1 0 1,-1 0-36,2 0 0,-6 0 71,6 0 0,-6-1 0,6-5-20,-1 5 1,1-12-1,-2 6 24,-2-2-28,6 6 0,-4-10 0,7 6 16,0-2 1,-2 4-39,-4-6 1,5 6 35,-5-6 1,5 8-54,1-3 1,-2 4 38,-4 2 0,5-1 22,-5-5 1,-2 5-14,-3-5-22,4 4 0,-7 2 0,5 0 27,0 0 0,-5 0 4,3 0 1,-2 0-10,3 0 1,-4 0 0,3 0 1,2 0-48,-2 0 0,2 0 38,-1 0 1,-3 0-153,8 0 141,0 0 0,-1 0 0,1 0-23,2 0 0,1 0 37,2 0 0,0 0-2,0 0 0,2 0 29,3 0 0,-1 0 13,6 0 0,-6 0-83,1 0 1,2 0 48,-1 0-40,-1 0 1,0 0 0,1 2-38,-3 4 0,-1-5 7,-2 5 1,2 1 36,3-2 1,-3 6-9,3-6 1,-8 2 4,-3-1 1,1-3 5,5 8 1,-2-6-21,-3 6 0,1-8 19,-6 3 1,6 1-32,-1-2 1,-4 2 39,-2-1 0,-3-5-1,-2 5 0,0-3 28,0 3 0,0-5 1,0 5 1,0 1-14,0-2 0,-3 6 13,3-6 1,-7 2 104,12-1 0,-7-3-58,7 8 1,-1-2-78,1 1 0,-3 5 44,3-5 0,-1-1-88,1 2 0,-1-2 92,7 1-81,-8 5 0,4-12 0,-7 6 86,0-2 1,0 0 229,0-1-129,0-5-57,0 7 12,0-8-98,0 7 1,-5-6-14,0 5 0,-6-4-15,6-2-126,-8 7 0,6-4-30,-4 8 81,-3-8 0,7 6-58,-4-3 67,-3-5-20,5 7 1,-5-7-149,3 5-301,-3-5 80,5 7-438,-7-8 668,0 0 1,-49 0 0,-14 0 0</inkml:trace>
  <inkml:trace contextRef="#ctx0" brushRef="#br0" timeOffset="3">22423 7476 7706,'0'-16'290,"0"0"1,0 0 0,0 0 813,0 0 1,-2 7-664,-3 4 0,1 3-335,-6 2-4,6 0 0,-3 2 0,7 3 158,0 6 0,2 10-42,3 6 1,-3 5 0,3 5-1,-3 8 259,-2 6 0,0 2-324,0 12 1,0-3-94,0 12 0,-2-4 1,-1 5-1,-4 1 147,-2 2 1,3-7-505,-4-7 0,6-7 7,-1-9 0,3-7 1,2-5-1,2-8-1075,3-6 0,-1-5 237,6-1 0,-6 1-145,1-1 1273,-3 0 0,-9 0 0,-2 0 0</inkml:trace>
  <inkml:trace contextRef="#ctx0" brushRef="#br0" timeOffset="4">22199 8292 7706,'-9'7'0,"-3"-3"302,6 7 0,-1-8 1010,2 3-991,3 2 1,-5 1 0,9 7 898,3 0-931,4 0 0,9 0 1,1 2-1,4 2 0,2 3 416,4 2 0,-4-4-451,1 6 0,-1-9-4,2-2 1,5-2 0,-2-9 0,6-1-52,-1-2 0,4-11-57,-1-7 1,1-15-149,-2-11 0,-3-6 0,3-4 0,-3-3-603,-2-2 1,-5 4 608,0-6 0,-29-21 0,0 35 0,0-1 0</inkml:trace>
  <inkml:trace contextRef="#ctx0" brushRef="#br0" timeOffset="5">22983 6836 7693,'-16'0'178,"0"0"769,0 0-648,7 0 0,-5 0 1,3 0-1,-1-2 0,0-2 919,1-1-1057,7 0 233,-10-3-274,12 7-10,-12-6 1,7 8 54,-4 5-103,-3 3 0,11 8 1,-8 5-1,0 4 0,1 5 106,-1 1 0,7 5-87,-1 0 0,3 2-170,2-1 0,0-4 0,2 1 0,3-6-524,6-8 1,3-3 172,2-2 1,6-7-335,-1-4 642,0-3 0,-5-9 0,2-4 0,0-3 0,0-4-75,-4-3 0,-2 1 22,4-7 1,-5 6 102,0-6 34,-1 1 1,-1-1-1,-2 2 74,0 2 1,-5 0 10,3 2 0,3 3 169,-3-4 0,0 10 326,-5 1 0,0 6 34,0-6-265,0 8 791,0-4-588,7 7 0,0 7-218,4 3 1,2 5-199,-8 1 0,6 5 8,-6 0 0,6 6-234,-6-6-60,7 8 0,-8-6 0,5 5-155,-2-1 1,4-7-740,-6 1 0,6-3 472,-6-2 0,7-2 620,-1-3 0,10-26 0,4-11 0</inkml:trace>
  <inkml:trace contextRef="#ctx0" brushRef="#br0" timeOffset="6">23495 6499 7693,'-7'-8'324,"6"-7"0,-8 14 1313,3-5-1118,5 4 0,-7 4-172,8 4 0,0 4-143,0 12 1,6 2-40,-1 8 1,6 6-96,-6-1 44,8 8 1,-10-10-1,8 8-207,1 1 0,1-5 1,-1-1-1,-1-4-555,1-2 0,-3-2 648,2-3 0,-1-11 0,6-9 0</inkml:trace>
  <inkml:trace contextRef="#ctx0" brushRef="#br0" timeOffset="7">23832 6419 7701,'0'25'417,"0"-3"1,0 3 589,0 1 0,0 6-285,0 6-448,0-5 0,1 14 1,3-5-1,1 5 1,1 1 982,1 0 0,-4-7-1320,8-4-295,0-3 1,-1-4 0,1-2 0,1-3-1358,3-2 1,-1-1 380,-4-6 1334,5-7 0,-21-16 0,5-11 0</inkml:trace>
  <inkml:trace contextRef="#ctx0" brushRef="#br0" timeOffset="8">24536 6515 7676,'2'-8'4276,"3"2"-3992,-3 4 0,7 2 0,-6 2 1,4 4 95,2 4 0,-4 6 0,4 6 1,0 6 163,0 8 0,0-1-412,2 8 1,1 0-1,-5 5 1,0 0-300,0 0 1,4 0-280,-6 0 1,3-7 235,-3-4 0,-2-3-1448,8-2 1,-7-7 1657,1-4 0,-3-25 0,-2-6 0</inkml:trace>
  <inkml:trace contextRef="#ctx0" brushRef="#br0" timeOffset="9">24440 6964 7676,'-16'0'0,"7"0"3270,-5 0-857,12 0-2162,-5-7 1,14-2-1,5-7 1,6 0-1,5 0-716,2 0 1,2-2 299,5-4 0,-4 5-1555,4-5 0,-3-3 1720,8-1 0,6-8 0,5-5 0,3-4 0,1 0 0</inkml:trace>
  <inkml:trace contextRef="#ctx0" brushRef="#br0" timeOffset="10">25032 6451 7676,'9'2'1160,"-4"4"1,-3-3-666,-2 8 1,0-1 421,0 6-693,0 8 1,0 0 0,0 10 0,0 4 0,0 4 308,0 5 1,-5 6-332,-1 0 1,1 1-165,5-6 1,0 0 0,0-2 0,0-2-57,0-1 1,0-14-43,0-3 1,0-12-307,0-3 0,2-7 0,3-1-590,6-6 1,-2-12 396,1-6 0,1-7 262,5 1 0,-5-3 0,-1-2 0,1 1 87,-2 5 0,3-4 344,-6 3 1,4 4 141,-4 1 1,4 5 0,-3 1 0,1 0 520,-1 0 0,0 7 719,-2 3-565,-3 5-594,5 8 1,-2 7-161,1 7 1,-1 8-82,-5-3 0,2-1-130,3 2 0,-3-2-369,3 2 1,2 1-781,-1-7 1,6 1 172,-1-6 0,-2-2 990,1-3 0,15-26 0,9-11 0</inkml:trace>
  <inkml:trace contextRef="#ctx0" brushRef="#br0" timeOffset="11">25640 6788 7676,'-11'0'829,"1"0"0,-1 1 145,-5 5-570,0-5 0,0 7 154,0-8 0,5 1 1,2 5 128,2 4 0,-3-1-654,4 2 1,-1 0 43,2 5 0,3-4 0,-3 4-434,3 7 203,2-1 0,2 1-143,3-7 1,-1-6 0,5 1-515,-2 1-59,5-4 609,-3-1 0,7-9 1,-2-3-1,-1-6 1,-3-3-406,3-2 0,-1 0 641,-1 0 1,3 0-209,-3 0 607,-4 0 1,5 0-1,-4 0 1,-1 0 1839,0 0-929,5 7-391,-10 2-389,5 7 1,-7 8 90,0 8-528,0 0 1,0 13 0,0-6 136,0 2-601,0-5 0,0 8 0,0-7-274,0-1 1,0-2-771,0-2 0,0-6-494,0 1 1934,0-7 0,14-54 0,4-21 0</inkml:trace>
  <inkml:trace contextRef="#ctx0" brushRef="#br0" timeOffset="12">25960 6483 7671,'9'0'2802,"-2"8"-2136,-7 2 1,0 6-43,0 6 1,0 2 142,0 8 0,0 0-481,0 0 1,0 6-209,0-1 1,0 1-1251,0-6 1,0-6 754,0 1 1,0-6 416,0 6 0,7-15 0,2 3 0</inkml:trace>
  <inkml:trace contextRef="#ctx0" brushRef="#br0" timeOffset="13">25832 6772 8196,'0'8'5279,"0"0"-4427,7-8 1,2-2-354,7-4 0,0 3-388,0-8-353,7 1 0,0-6 0,6 1 242,-2 5 0,35-26 0,14 0 0</inkml:trace>
  <inkml:trace contextRef="#ctx0" brushRef="#br0" timeOffset="14">26568 6756 7671,'-7'16'0,"-3"0"0,-3 5 2530,2 0 0,-3 6-1710,4-6 1,-3 2 0,2-3 0,4 0-122,0-6 1,5 2-334,-3-6 1,5-2-1064,5-3 0,4-3 1,7-2 696,0 0 0,22-71 0,-17 26 0,0 1 0</inkml:trace>
  <inkml:trace contextRef="#ctx0" brushRef="#br0" timeOffset="15">26520 6419 7668,'-16'-9'2296,"0"-5"-2822,0 12 358,7-5 48,2 7 120,7 0 0,29 0 0,6 0 0</inkml:trace>
  <inkml:trace contextRef="#ctx0" brushRef="#br0" timeOffset="16">27001 6595 7663,'-16'0'0,"0"2"1660,0 4 1,-1-3 0,1 6 0,0-2 535,0-3-1874,0-3 1,0 5-1,0-1 381,0-1 0,8-1-1084,2 3 195,4-5 1,4 6 0,4-7-344,4 0 0,4 0-443,2 0 1,-5 2 314,0 4 0,-1-3 1,6 6-1,0 0 75,0 0 0,-5-4 381,0 6 0,-2 0 402,1 5 0,3 0 0,-6 0 1,0 1 35,0 5 0,0-5 1003,-1 5 1,-5 1-585,5-2 0,-4 2 0,-4-3 0,-2 1 286,-1-1 1,-8-1-1066,3 3 1,-4-6 208,-2 0-1034,0 0 0,-1-7 0,1 5 948,0-3 0,8-40 0,0-15 0</inkml:trace>
  <inkml:trace contextRef="#ctx0" brushRef="#br0" timeOffset="17">27369 6692 7650,'-15'1'0,"5"5"0,-4 3 644,3 7 0,4 0 2033,1 0-1739,-3 0 0,8 5 0,-6 2 1464,-1 2-2233,7-6 0,-6 5 0,7-7 0,0 3 0,0 1 23,0-1 1,0-2-263,0-2 0,5-6-483,0 1 1,2-7-373,-1 1 1,1-5 85,4-5 1,3-4 137,-4-7 0,5-6 0,1-1 0,0 0-153,0 0 0,0-6 662,0 3 1,0 1 3,0-2 1,0 8 356,0-3 1,0 5 334,0 1 1,-6 1 1634,1 5-596,-7 3 1490,10 7-2387,-12 7 0,5 7-421,-7 7 0,0 2-286,0-1 0,0-5 208,0 5 1,-2-4-281,-3-2 1,3 1-404,-4 5 0,5-10-784,1 4 0,0-3 411,0 3 909,0 0 0,21-15 0,6-2 0</inkml:trace>
  <inkml:trace contextRef="#ctx0" brushRef="#br0" timeOffset="18">27849 6772 7639,'0'23'460,"0"-11"749,0 4-630,0-3-182,0-5 25,0 7 0,7-14 1,4 5-1,3-6-91,2-6 1,0-1-189,0-3 0,0-5-105,0 5 0,2-10 0,1-1 1,3 1-91,-3 3 1,-1 1-342,-2 0 1,-5 0 183,-1 0 0,-4-1 0,2 1-118,0 0 1,-3 6 199,-5-1 0,-2 8 223,-3-3 1,-4 4-1,-7 4 1,-2 4 388,-3 4 0,1 4 122,-7 2 0,8 6-6,-2-1 0,1 8-155,-1-3 0,8-1-339,-3 2 1,6-6 40,-1 6 1,2-8-123,4 3 1,3-4-319,-3-2 1,5-2-486,5-3 1,4 1-5,7-7 0,0 1-639,0-6 0,0 0 1420,0 0 0,42-50 0,-23 19 0,0 0 0</inkml:trace>
  <inkml:trace contextRef="#ctx0" brushRef="#br0" timeOffset="19">28265 6708 7636,'-7'16'0,"-4"0"269,4 0 368,0 0-336,7 0 0,2-8 1,3-2 568,6-4-629,3-2-1,2-6 1,0-1 0,0-2 0,0-1 356,0 1 1,0-6-442,0 5 0,0-3-86,0 3 1,-2-5-49,-3 5 0,3-4 1,-3-3-299,3 1 1,-5 0 139,-4 0 1,-3 6 177,-2-1 24,0 8 0,-2-10 0,-3 8 0,-6 1 465,-3 2 0,0 4-260,3 4 1,-3 2-133,3 8 1,-3 2 22,-2 4 0,2-5-118,3 5 0,-1-4 55,6-2 0,-4 5-356,4 0 1,-1 1-387,2-6 1,3 5-651,-3 0 1,3 1 1292,2-6 0,35-8 0,10 0 0</inkml:trace>
  <inkml:trace contextRef="#ctx0" brushRef="#br0" timeOffset="20">28761 6627 7631,'9'0'1906,"-4"0"-1197,-10 0-511,-4 0 0,-7 0 436,0 0 1,0 6-175,0-1 1,5 8 372,1-3-574,-1 5 0,-3 1 73,3 0-300,4 0 1,5 0 0,-1 0-106,-3 0 1,1 0 0,5 0 149,0 0-1652,0 0 714,7 0 1,2-8-335,7-2 1,0-6 1194,0-6 0,36-52 0,-22 19 0,0 0 0</inkml:trace>
  <inkml:trace contextRef="#ctx0" brushRef="#br0" timeOffset="21">28953 6227 7631,'-18'2'0,"-3"3"0,9-1 1093,-4 7 0,3 1-470,-3 9 0,5-1 424,1 7 0,1 1-489,-2 9 1,-1-3-205,6 4 1,1-3-175,5 3 1,0-5-1,0 5 1,0-5-402,0 0 0,0-7-529,0 1 1,0-6 749,0 6 0,0-8 0,0 5 0</inkml:trace>
  <inkml:trace contextRef="#ctx0" brushRef="#br0" timeOffset="22">29065 6708 7626,'0'16'0,"-7"0"555,5 0 1,-3-8 66,10-2-385,4-4 0,7-2 1,0 0-1,0-2 1,2-4 178,3-4 0,-3-4-308,3-2 1,-1 5-133,1 0 0,-8-3 101,3-2-316,-4-11 138,4 17 1,-7-14 0,-4 8-1,-3 0-155,-2 0 1,-2 8 211,-3 2 0,2 4 159,-8 2 0,0 0 1,-5 2-1,0 2 272,0 1 1,0 8-252,0-3 1,6 4 44,-1 2-88,0 0 1,1 0 0,-1 0 228,-2 1-291,6 6 0,-2-6 0,6 5 42,-2-4-683,-1-2 0,6 0 0,0 0 610,0 0 0,22-8 0,4 0 0</inkml:trace>
  <inkml:trace contextRef="#ctx0" brushRef="#br0" timeOffset="23">29497 6627 7622,'-10'0'-472,"-1"0"-590,7 8 1401,-10 0 0,11 3 1579,-8 0-1230,7 0 1,-8 5 190,7 0 0,-1 0-186,6 0 1,0 0-62,0 0-435,0 0 0,0 0 1,0 0-1,0 0 0,0 0 81,0 0 0,7-2-140,4-3 1,3-4-265,2-7 0,0 0 0,0 0 0,2-2-455,3-3 1,-1-1-632,7-10 0,-6 2 486,6-13 0,-2 1-341,1-6 0,4-2 421,-3-4 0,-4-3 261,-1-7 1,-5-1 384,-1-5 0,-5 3 0,0-8 0,-8 2 0,3-2 0,-5 6 0,-1 10 0,0 11 0,0 11 0,-1 10 0,-5 6 2069,-3 3 1,-7 15-689,0 3 1,2 10-349,3 1 1,-3 3-322,4 2 1,1 7 237,-2 4 0,7-4 142,-1-1 1,-2 1-536,2-2 1,-1 2-382,6-1 0,0-10 21,0 4 0,0-5-928,0-1 0,0-2-165,0-8 0,6 0-2518,-1 0 388,0-8-403,2 0 3429,-5-16 0,-6-31 0,-6-16 0,-3-6 0,-1-1 0</inkml:trace>
  <inkml:trace contextRef="#ctx0" brushRef="#br0" timeOffset="24">24808 7412 7654,'-16'-7'2379,"0"-4"-1626,0-3 1,2 3 58,3 1 1,4 8-421,7 2-219,0 14 1,0 7 0,2 10 0,3 4 0,4 4 362,0 6 1,5 1-188,-3 2-273,3 7 0,0-5 1,-2 3-1,-1-3 1,0-4-169,-2-3 1,3-2-304,-6-4 1,4-10-311,-4 0 0,1-4 1,-4-5-1,3-4-2772,-3 0 3477,-1-7 0,-9-28 0,-2-15 0</inkml:trace>
  <inkml:trace contextRef="#ctx0" brushRef="#br0" timeOffset="25">24520 7924 7681,'-16'0'1561,"0"0"-1456,7 0 472,2 0 156,28-7 1,-7 3-921,18-6 49,4 6 1,-2-8 0,5 5-1,0 0 1,2-1-1204,0 5 1341,5-6 0,6 5 0,8-1 0,8-3 0,1 0 0</inkml:trace>
  <inkml:trace contextRef="#ctx0" brushRef="#br0" timeOffset="26">25256 7828 7681,'0'16'0,"-2"-5"313,-3-1 0,3 3 194,-3 8 0,-2-3 0,1 3 0,3-3-27,1-2 1,2 2-295,0 3 0,0-3-171,0 3 0,9-3 1,5-2-1,7-2-37,4-3 1,-3 2 13,4-8 0,1 0 36,5-5 1,0-2 0,-2-1 0,-1-4 139,-3-2 1,-6-2-76,1-5 1,-8-5 134,-3 0 0,-6-1 1,1 4-1,-3-1-29,-2-2 0,-2-3-208,-3 3 1,1 3-153,-6-3 1,-3-2-821,-8 1 1,3 1 487,-3 5 1,-2 0 53,1 0 0,1 7 439,5 4 0,-7 17 0,-2 6 0</inkml:trace>
  <inkml:trace contextRef="#ctx0" brushRef="#br0" timeOffset="27">25992 7924 7674,'0'-16'2133,"0"0"-1669,0 7 1,0 4-1,-2 10 1,-1 8 435,-2 6 1,-1 8-288,6 10-499,0-3 0,2 12 1,2-1-1,3 5 1,0 3-105,0-1 1,5-3-642,-1-1 0,3 0 183,2 0 1,-5-7 0,0-3 0,-1-6-3214,-1-6 3661,5-2 0,-12-51 0,5-11 0</inkml:trace>
  <inkml:trace contextRef="#ctx0" brushRef="#br0" timeOffset="28">26008 7876 7674,'-10'-9'0,"-1"4"0,6 3-4,-6 2-200,7-7 752,-3 5 0,14-5 0,4 7 0,5 0 0,5 0-146,6 0 0,-2 2-491,2 3 0,-3-1 1,5 5-1,-2 0 162,1-1 1,-5-2-1,-1 4 0,-5 1 153,-1 5 0,-5 0 0,-2 0 1,-2 2 493,-3 3 1,-4-3-342,-6 3 0,-3 3-148,-7-3 1,0 0 0,0-5 0,0 0-6,0 0 1,-2-1-693,-3-5 421,3 4-592,-5-12 1,7 11-2132,0-8 2768,0 0 0,14-54 0,4-14 0</inkml:trace>
  <inkml:trace contextRef="#ctx0" brushRef="#br0" timeOffset="29">26600 8004 7674,'-16'7'0,"6"2"0,-1 7 0,6 6 241,-6-1 1,7 6 694,-1-6-234,3 0 0,2-5 0,0 0 1581,0 0-2058,0-7 0,0 0-31,0-4-231,7-3 0,-3 4 0,7-12 0,1-4-344,2-5 0,-3-6 274,0 0 1,-6-6-96,6 6 1,-6-6-391,6 6 1,-6-3 221,6 3 1,-6 2 97,6-8 1,-6 7 76,6-1 1,-1 3-164,6 2 0,-5 0-136,0 0 494,-1 0 0,56 0 0,12 0 0</inkml:trace>
  <inkml:trace contextRef="#ctx0" brushRef="#br0" timeOffset="30">27065 8020 7660,'0'11'351,"0"0"131,0-8 0,1 4-121,5-7 1,-3 0 6,8 0 0,0-2 222,5-3-382,0-4 0,5-7 0,0 0-86,-1 0 0,-2-5 1,-2 0-1,0-1 74,0-1 1,-6 5-36,1-3 0,-6 3-56,6 2 0,-8 0 0,3 0 89,-4 0-63,-10 7 0,-6 2 393,-7 7-322,0 0 1,5 7 0,0 6-52,0 6 1,0 1 0,0 6 0,0 1 105,0-2 0,1 5-270,5-3 0,1-2-208,3 2 1,5-3-302,-5 3 0,5 2-55,1-8 0,7 0-519,3-5 0,5-5-1279,1 0 2375,0-8 0,28-38 0,8-19 0</inkml:trace>
  <inkml:trace contextRef="#ctx0" brushRef="#br0" timeOffset="31">27657 7716 7653,'-7'-9'0,"-2"-3"0,-7 6 0,0 1 562,0 5 1,0 0 790,0 0 1,-6 7-614,1 4 0,0 8 98,5 3 1,1 4-336,5-4 1,-3 6 76,8-1-555,0-4 1,-1 7 0,1-5 309,1 0-683,10 5 0,-3-12 1,6 5 280,-2 0-424,6-5 0,-6 5 1,5-9-126,-1-3 299,0 3 0,-1-5 0,1 5-161,1-3 308,-4 3 1,6-12 0,-4 4 21,5-5 1,1-1-5,0 0 0,0-1 120,0-5 0,2-3 61,3-7 1,-3-7 199,3-4 0,-3-3-55,-2-2 0,-6-7 81,1-4 0,-2 2 450,2-1-489,-4-1 0,-7-5 0,0-2 68,0-3 1,-2 1-79,-3-6 0,-4 6-579,-7-1 1,0 8 105,0 3 0,0 11-39,0-1 1,0 18 262,0 3 0,0 2 405,0 4-199,7 0 0,-4 12 1,6 4 55,-2 3 1,6 9 366,-3 4 1,5 3 106,1 2-207,0 7 1,0-3 0,0 6-26,0 3 1,5-4-271,0 1 0,6-4-32,-6 4 1,8 1 0,-3 5 0,-1-5-290,2-1 0,-6-6 165,6 1 0,-2-3-853,2-2 620,3 0 1,-7-7 0,5-4-1277,-1-3 1,-6-3 12,6-5 1461,0-3 0,5-49 0,0-12 0</inkml:trace>
  <inkml:trace contextRef="#ctx0" brushRef="#br0" timeOffset="32">28105 7764 7642,'-2'16'1161,"-3"0"1,3 0-48,-3 0 0,3 0 496,2 0 0,0 5-996,0 1 1,0 4-162,0-4 1,2 5-858,3-6 1,-1 0 307,6-5 1,1-2-2125,5-3 1489,-7 3 1,5-12 730,-3 3 0,3-67 0,2-18 0</inkml:trace>
  <inkml:trace contextRef="#ctx0" brushRef="#br0" timeOffset="33">28169 7428 7642,'-25'9'0,"2"0"704,7-4 175,7-3 1,-5 10 269,3-6-611,4 6-538,0-10 0,28 5 0,6-7 0</inkml:trace>
  <inkml:trace contextRef="#ctx0" brushRef="#br0" timeOffset="34">28553 7780 7632,'0'-16'47,"0"0"0,0 0 2418,0 0-2169,0 7 1,-5-5 0,-2 3 0,-2-1 0,-4-1 0,-1 4 225,-2 2 1,0 2-418,0 5 0,5 0 140,1 0 0,-1 7 337,-5 4-478,0 10 1,0-1 0,2 6 44,3 3 0,2 1 1,6 2-1,-3 0-50,3 0 0,1 0-207,2 0 0,2-5-668,3 0 1,6-8 0,8 2 0,4-5-587,2-5 1,2-4-415,5-7 1776,0 0 0,7-32 0,4-14 0,4-3 0,0 0 0</inkml:trace>
  <inkml:trace contextRef="#ctx0" brushRef="#br0" timeOffset="35">29081 7332 7632,'-9'7'2322,"-3"2"-1669,6 7 1,1 2 144,5 3 1,0 4-151,0 7 0,0 2 66,0 3 1,0 4-415,0 7 0,7-5-283,4-1-232,3-6 1,2-2-1,0-8 1,0 1-1,0-2-1936,0-4 0,-7-3 658,-4-2 1493,4-7 0,-35-23 0,-3-13 0</inkml:trace>
  <inkml:trace contextRef="#ctx0" brushRef="#br0" timeOffset="36">28921 7620 7632,'-11'0'1113,"1"0"1565,6 0-1465,-3 0 0,14 0-615,4 0 0,10 0-1225,6 0 0,3 0 627,2 0 0,50-21 0,-35 7 0,0 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123"/>
    </inkml:context>
    <inkml:brush xml:id="br0">
      <inkml:brushProperty name="height" value="0.053" units="cm"/>
      <inkml:brushProperty name="color" value="#FF0000"/>
    </inkml:brush>
  </inkml:definitions>
  <inkml:trace contextRef="#ctx0" brushRef="#br0">25000 5379 7665,'11'-7'1536,"-3"-4"188,0-3-1353,4 5 1,-12 2-1,2 9 1,-8 3-71,-2 6 0,-5 10 1,-8 6-135,3 3 1,-18 4 0,3 5 0,-6 9 0,-8 9 175,-4 5 0,20-26 0,-2 1-218,-4 3 1,-1 0-128,-4 3 0,-1 1 0,-4 4 0,-1 0 0,-2 0 1,-1-2-1,2-1 0,0-1 0,3-2 0,0-2 163,2-1 0,2-1 0,-25 22-616,8-1 1,22-16-691,10-11-1423,15-15 1709,12-10 0,9-7 859,7 0 0,14-28 0,4-8 0</inkml:trace>
  <inkml:trace contextRef="#ctx0" brushRef="#br0" timeOffset="1">24072 6003 7674,'-16'7'3,"-6"-3"990,1 6 0,0-4-197,5 5-931,0-8 1,0 13-1,0-2-674,0 6 1417,0 8 0,-6-3 0,1 9 1,0 3-1,-1 6 601,1 3 1,-6 4-918,6 3 1,-1-3 84,6 4 0,6-5-244,-1-1 1,8-7-1,-3-3 1,6-6 101,6-6 0,4-2-32,12-8 1,-3 0-195,8 0 0,0-8 8,5-2-5,0 3 0,7-8 1,3 5 200,5-4-226,-7-2 1,7-8 0,-3-2 155,8-4-87,-2-2 1,5 0 0,-9 0 148,-3 0-1379,3-8 0,-7 8 0,2-1 1174,-9 4 0,-14 3 0,-11-7 0</inkml:trace>
  <inkml:trace contextRef="#ctx0" brushRef="#br0" timeOffset="2">25480 5075 7177,'-7'-9'-21,"5"0"1,-5 4 1504,0-6 0,5-3-782,-3-2 0,3 5 37,2 0-433,0 8-168,0-4 0,5 8 0,2 5 0,1 4 0,-1 5 223,-4 1 1,1 7-210,1 3 0,-3 3-146,3-2 1,-3 3 0,-2-3 0,0 3-35,0 2 0,0-6-107,0 1 0,0-7 42,0 1-143,0-3 1,2-4-221,3-3 1,-1-11 158,6-11 0,-4-10-315,4-6 382,-6-3 0,10-8 0,-5-1 47,0-2 0,5 4 0,-3-4 0,3 2 244,2 3 0,-5 4 583,-1 6 0,-1 3-202,2 7 1,3 5-2,-3 0 0,-4 9-81,-2 2 1,2 9 121,-1 13 1,1 3-80,-2 7-268,-3 7 1,7-5 0,-6 3-97,3-3 0,1-1-18,-2 5 0,-1-10-489,6 4 0,-4-10-223,4-1 1,1-5-1379,5-5 1618,0 3 0,0-12 0,0 3-460,0-3 1,-2-9 910,-3-4 0,18-60 0,-16 27 0,0 1 0</inkml:trace>
  <inkml:trace contextRef="#ctx0" brushRef="#br0" timeOffset="3">26040 5139 7691,'0'16'0,"-5"-6"268,0 1 0,-1-6 1116,6 6-509,0 0-494,0-2 1,7-2-300,4-7 1,9 0 68,1 0 1,6-2-110,-6-3 0,7-4 65,-1-7 0,1-2-79,-1-3 1,2 1-111,-8-7 0,0 8 75,-5-3 1,-1-1 73,-5 2-103,4 0 1,-12 5 0,4 0 91,-5 0 0,-2 5 22,-5 0 1,-3 8 48,-7-3 0,-5 5-59,0 1 1,-2 1 196,1 5 0,4 3 46,-3 7 1,1 7 298,-1 3-390,3 5 1,-3 1-1,9 0 323,1 0-583,7 0 1,-3 0-1,7-2-480,0-3 0,2 1-434,3-7 0,4 1 414,7-6 1,7-7-245,4-4 1,3 2-1121,2-2 1904,0 1 0,7-23 0,4-9 0,4-1 0,0 1 0</inkml:trace>
  <inkml:trace contextRef="#ctx0" brushRef="#br0" timeOffset="4">26776 4995 7691,'-23'0'1217,"4"0"241,-8 0 1,8 0-993,-3 0 0,4 0-293,2 0 0,0 1 667,0 5-119,0 3 1,2 7-597,3 0 1,4 0 89,7 0-147,0 0 1,0 0 0,0 0 137,0 0-281,7 0 1,-3 0-1,7 0 1,1 0-1,2 2-825,2 3 0,0-5 573,0 0 0,6 0-119,-1-5 0,2-4-552,-1-2 0,1 2 444,3-2 0,5 1 554,-5-6 0,26-36 0,7-8 0</inkml:trace>
  <inkml:trace contextRef="#ctx0" brushRef="#br0" timeOffset="5">27193 5043 6574,'-9'9'1967,"0"3"-352,3-7-757,5 8-549,-6-4 1,7 1 105,0 1-318,0-7 0,7 8 0,3-7 0,5-1 0,1-2 43,0-2 0,0 0-29,0 0 0,0 0-68,0 0 0,1-6-30,5 1 0,-4-7 0,1 1 1,-5-2 20,-3 3 0,-2-4-125,2 3 0,-4-3 129,-7-2-265,0 0 322,0 0 1,-2 1 0,-3 3 206,-6 1-52,-3 8 1,-2-4-1,-2 7 677,-3 0-588,-4 0 1,-2 8 0,2 7 706,2 4-846,-6 10 0,12-10 0,-5 8-50,5 1 0,6 3-207,0 1 0,8-2-749,-3-3 0,6 1 446,6-7 1,3 1-2303,7-6 1674,7 0 1,-4-2 987,8-3 0,49-26 0,-28 2 0,-1 0 0</inkml:trace>
  <inkml:trace contextRef="#ctx0" brushRef="#br0" timeOffset="6">27833 5027 7684,'0'-16'0,"-2"1"0,-3 5 0,-4-3 1717,-7 8 0,-2-2-810,-3 1 0,3 5 169,-3-5 0,-3 6-516,3 6 1,-6-3-488,6 8 0,-6-2 43,6 2 0,0 3 6,5-4-117,0 5 1,7-5 0,3 1-1136,5 1 650,1-4 1,1 6-612,5-4 584,3 5 0,12-5 0,0-1-1063,-1-2 1355,5 6 1,-6-10-1,6 6-230,-2-2 516,6 6 1,-6-10 0,4 6 78,-6-2 0,-3-1 1008,-2-6 1325,0 7-1776,0-5 1,-7 7 467,-4-4-850,-3-3 1,-9 5 0,-4-7 403,-3 0-630,-2 7 0,-6-5 0,-1 5-316,-2 0 1,6-5-203,-2 3 1,3-1-618,2 1 1,0-3-2318,0 3 3353,0-3 0,21-9 0,6-2 0</inkml:trace>
  <inkml:trace contextRef="#ctx0" brushRef="#br0" timeOffset="7">28409 5059 7684,'-16'-7'0,"-5"-2"0,-1-7 0,-6 7 3069,1 3-2257,4-2 0,-2 6 1,6-4 1915,-3 5-2157,-6 1 0,10 0 0,-3 0-719,3 0 119,2 0 0,5 0 0,1 1 169,-3 5 1,6-3-402,2 8 1,3-6-178,2 6 0,0-6 287,0 6 1,2-6-1244,3 6 993,4 0 0,5-1 0,-1 1-484,-3 1 636,8 3 0,0-5 1,3 1 61,-3 1 90,-2 3 0,0-5 0,-2 1 98,-3 2 707,3-6 1,-12 7 243,3-3 1,-3 3 683,-2 2 0,-2-6-800,-3 1 1,-9-2 194,-8 2 1,-4 1-729,4-7 0,-6 6-558,1-6 1,-1 1-258,1-6 1,2 5-551,4 0 0,8 1-2003,-3-6 980,11 0 2085,-2-7 0,64-24 0,14-11 0</inkml:trace>
  <inkml:trace contextRef="#ctx0" brushRef="#br0" timeOffset="8">28665 5091 7678,'0'-16'4660,"0"0"-3478,0 0 1,-7 5-1196,-4 0 0,-8 6 53,-3-6 1,-4 8 874,4-3-664,-6 5 0,5 2 1,-4 5-148,6 4-11,3 5 1,2 1 0,0 1 0,0 3-1,2 1 110,3-1 0,4 3-526,7-2 1,0 1-1027,0-6 619,0 0-82,7 0 1,2-7 340,7-4 0,0-3-21,0-2 1,0-2 41,0-3 1,5-4-6,1-7 0,4 0 308,-4 0 0,6-6-56,-1 1 1,-4 0 508,-2 5 1,-1 0-255,1 0 0,-8 5 1011,3 0 0,-9 8-476,3-3 1,-6 6 666,1 6 0,-3 8-471,-2 7 1,-5 8-187,-1-3 1,-4 5-106,4 1 0,-4-6 65,4 1 1,-4-2-407,4 2 0,1-4 254,5-7-1681,0 0 925,0 0-1455,0-7 0,5-9 155,1-11 0,6-9-1594,-1-1 3245,-4-7 0,21-40 0,-1-17 0</inkml:trace>
  <inkml:trace contextRef="#ctx0" brushRef="#br0" timeOffset="9">28937 4963 7668,'-9'0'2928,"-3"1"-2543,6 5 0,1 3-183,5 7 0,-5 1 820,-1 5 0,1 3-393,5 7 0,0-6-179,0 1 0,0-2-212,0 2 1,0-4 39,0-7 27,0 0-244,0 0-255,7-7 1,-3-2 0,5-9 0,-2-3-507,-4-6 1,4-5 394,-1-5 1,4 3-408,-4-3 1,4-3 157,-4 3 1,6-2 164,-1 2 0,-2 3 237,1-4 1,1 3 168,5-2 1,-5 3 325,-1-4 1,1 5-240,5 1 1,-5 1 394,0 5 0,-3-5 53,3 5-162,3 3 0,-5 0 451,7 7 178,-7 0-831,5 0 1,-10 7-271,7 3 0,-8-1-1848,2 2 1014,-3 0-1921,-2 5 2837,7 0 0,-5 0 0,5 0 0</inkml:trace>
  <inkml:trace contextRef="#ctx0" brushRef="#br0" timeOffset="10">29353 4979 7662,'0'10'1209,"0"1"1,0 0-533,0 5 1,0 0-113,0 0 0,0 0-209,0 0 0,0 0 432,0 0 0,0 5-104,0 0-687,7 1 0,2-6 3,7 0 1,-5-6 0,0-1-958,1-2 0,2-1 432,2-6 1,-1-2 524,-5-3 0,26-54 0,-1-19 0</inkml:trace>
  <inkml:trace contextRef="#ctx0" brushRef="#br0" timeOffset="11">29737 4899 10818,'-14'3'2155,"3"8"1,-5 1-1647,0 15 1,0 5-23,-5 5 0,2 8-450,-3-3 1,4 5 0,-3-1 0,3-2-407,2-1 0,6-6 295,-1 6 0,2-13 74,-2 2 0,-3-10 0,5 1 0</inkml:trace>
  <inkml:trace contextRef="#ctx0" brushRef="#br0" timeOffset="12">30314 4546 7626,'-6'11'762,"-1"0"312,-2 1 1,6 2 581,-3 2-1223,5 0 1,1 6 0,0 3 0,0 3 0,0 8 1868,0 3-2041,7-4 0,-4 10 0,6-6 242,-2 2-409,6 2 1,-10-4 0,6-5-203,-2-6 1,6-7 0,-4 4-2255,-1-2-56,7-1 2418,-14-13 0,-22-38 0,-14-15 0</inkml:trace>
  <inkml:trace contextRef="#ctx0" brushRef="#br0" timeOffset="13">30041 4979 11114,'-8'0'2692,"0"0"1,10 0-2293,4 0 0,2-6-381,8 1 1,8-2-600,2 1-203,12 5 1,4-12-1,12 6 783,4-2 0,2 4 0,7 0 0,5-3 0,0 0 0</inkml:trace>
  <inkml:trace contextRef="#ctx0" brushRef="#br0" timeOffset="14">30858 4979 7638,'-32'7'0,"5"-4"232,0 8 1,8 1 0,-3 8 0,5 1 2412,1-1 0,7-2-2196,3-2 0,5 0 0,2 0 0,7 0-272,8 0 0,1-7-126,10-4 0,0-3-172,5-2 119,0 0 1,0-2 0,0-2-1,0-3 1,-2-2-175,-3-3 1,1-2 77,-7-2 1,6-6 0,-7 1-1,-4 1 853,-4 3 0,-7-5-208,6 1 0,-7-2 40,1 1-604,-10 5 1,-6-12-1,-10 6 1,-4 0 0,-2 0-1629,0 3 1,1 4 506,-6 6 0,-2-3 1138,-3 8 0,-33 21 0,-13 11 0</inkml:trace>
  <inkml:trace contextRef="#ctx0" brushRef="#br0" timeOffset="15">25704 5955 7644,'9'7'2214,"5"-5"-1707,-12 5 504,5-14-680,-7 5 0,-2-10 1,-1 5-1,-4 0 0,-2-2 545,-4 0 1,4 5-562,-1-1 0,4 3 429,-4 2-592,-1 0 1,-5 0 245,0 0-330,0 0 0,0 2 0,0 3 0,0 4-34,0 0 0,2 11-101,3-4 1,-1 5-197,6 0 223,-6-3 0,10 11 1,-3-8-1,3 0 0,2 1-205,0-1 0,0 6 48,0-6 94,7 0 1,0-5 0,4 0 42,3-7 1,-7 0-84,4-4 1,3-3 51,-5 5 1,5-14 45,-3-3 1,3-3-143,-3 2 0,-4-8 84,-2 3 1,2-4 19,-1 4 1,4-2-6,-4-3 1,1 3 19,-2-3 1,-3 3 20,3 2 0,-3 0 21,-2 0 1,0 0-11,0 0 0,0 5 21,0 1 1,0 4-44,0-4-40,0 6 183,0-3-168,0 7 566,0 0-473,0 7 1,0-3 270,0 6 1,0 1 393,0 5 1,0-5-217,0-1 1,0 1-86,0 5 0,0 6-305,0-1 0,5 0 87,1-5 1,1 6-215,-2-1 1,-1 0-55,6-5 1,-4 0-43,4 0 1,-1 0-132,2 0 69,3 0 0,-7-5-829,4 0 1,3-8 450,-3 3 0,-2-5-2006,1-1 2600,-6-7 0,17-52 0,-3-19 0</inkml:trace>
  <inkml:trace contextRef="#ctx0" brushRef="#br0" timeOffset="16">26248 6003 8281,'-9'-7'2046,"2"-2"1,7-7-1198,0 0 0,0 5-72,0 1-528,-7-1 1,5 0 0,-5 1 315,0-3-328,5 6 0,-12 0 22,3 7 1,-3 7-1,0 6 1,2 4 247,1 5 1,2 6-371,-2-1 0,-1 3-171,7 2 1,-1 0 0,6 0 0,0 0-211,0 0 0,7-7-115,4-4 1,3 3-273,2-3 1,7-5 0,4-7 0,1-2-1388,-1-3 0,3-3 1353,-3-1 1,-2-1 664,2-5 0,6-53 0,8-19 0</inkml:trace>
  <inkml:trace contextRef="#ctx0" brushRef="#br0" timeOffset="17">26552 5699 11238,'0'16'1411,"-5"0"-954,0 0 1,-2 7 199,1 4-389,4 3 0,-6 2 0,4 0-4,-1 0 1,-1 0 0,6 0 0,0 0 55,0 0 1,0-2-422,0-3 1,0-4-126,0-7 0,0 0-532,0 0 1,7-7-125,4-4 1,-2-10 426,2-6 0,-6-3 86,6-2 1,-6-2-226,6-3 503,-8 3 0,11-5 0,-5 7 133,0 0 48,6 0 1,-12 2 0,6 1 1237,-2 3-637,6 6 0,-5-3 695,8 7-1082,-7 0 1,6 2-1,-7 5 536,1 9-508,6 0 1,-12 13 0,6-6-17,-2 2 1,4 1-214,-6 6 0,2-5-197,-1 0 1,-5-6-366,5 6 1,1-8-1326,-2 3 0,2-10-116,-1-1 1900,-5-8 0,21-24 0,-5-15 0</inkml:trace>
  <inkml:trace contextRef="#ctx0" brushRef="#br0" timeOffset="18">27097 6051 7644,'-8'9'692,"7"0"1,-6-5 0,1 3 3227,1 2-3114,0-6 0,-1 11 0,1-3 0,1 3-197,3 2 0,1 0-565,0 0 1,1-2-1,3-1 1,3-2 73,2 1 0,-4 2-141,6 2 0,-6 0-92,6 0 1,-8 0-1,5 0 1,-3 0-399,0 0 1,1-5-613,-6 0 0,5-6-744,0 6 1869,8-8 0,-10-39 0,-5-20 0,6-7 0,0 1 0</inkml:trace>
  <inkml:trace contextRef="#ctx0" brushRef="#br0" timeOffset="19">27081 5715 7644,'-16'-2'2785,"0"-3"0,5 3-2221,0-3 0,6 3-653,-6 2-524,8 0-419,-4 0 1032,14 0 0,44 7 0,19 2 0</inkml:trace>
  <inkml:trace contextRef="#ctx0" brushRef="#br0" timeOffset="20">27353 6083 7644,'0'20'0,"0"-4"1358,0-4 0,0-1 69,0 0 1,1-8-426,5 2-971,-4-10 0,12 2 0,-2-8 0,6-2 0,3-3-104,-1-5 1,-2 3-340,-2-3 333,0 3 0,0 0 1,-2-1-1,-3-3-161,-6 3 1,-3 1 270,-2 2 0,0 5 0,-2 3 0,-3 0 342,-6 5 1,-3 1-144,-2 2 0,-2 7-8,-3 4 0,3 8 0,-4 5 0,5 0 663,1 5 1,1 1-501,5 2 1,-3-5-351,8 0 1,0-1-1,5 4 1,0-1-807,0-2 1,5-6-442,0 6 0,8-10 613,-3-1 0,5-1 1,1-8-1,0 0 599,0 0 0,28-37 0,8-15 0</inkml:trace>
  <inkml:trace contextRef="#ctx0" brushRef="#br0" timeOffset="21">27769 6019 7644,'0'16'3302,"-7"0"0,-2 0-2427,-7 0-502,7 0 1,-4 0 434,8 0-586,0 0 0,5-5 0,0 0 318,0 1-478,7-5 1,-4 0 0,8-5 0,2 2 0,1 1-131,2-2 1,0-3-222,0-5 1,0 2-303,0-8 1,0 0 0,2-7 0,1-1-960,2-2 1,1-6 774,-6 6 775,0-8 0,0-31 0,0-17 0</inkml:trace>
  <inkml:trace contextRef="#ctx0" brushRef="#br0" timeOffset="22">28169 5987 7644,'0'16'0,"-5"0"-239,-1 0 0,1 0-716,5 0 1373,0-7 1,0 0 0,2-5-1,3 1 1,6-2 900,3-1 1,2-2-1039,0 0 1,2-5 0,1-2 0,3-2 6,-3-4 0,-1 5-136,-2-3 1,0 0-58,0-5 1,-5 0 0,-2 0 0,-1 0 65,1 0 1,-5 0 157,1 0-158,-3 0 0,-7 0 0,-2 2 0,-2 3 192,-4 6 1,-3 3-117,-5 2 1,3 0 86,-3 0-172,-4 7 1,7 2-1,-3 7 1,3 2-1,2 1 465,0 3 1,2 6-285,3-1 1,4-2 44,7 2 0,0-1-120,0 6 1,2-2-385,3-3 0,4 2-426,7-8 1,2 0-722,3-5 0,2-1 686,4-5 587,3-3 0,38-49 0,-26 15 0,1 0 0</inkml:trace>
  <inkml:trace contextRef="#ctx0" brushRef="#br0" timeOffset="23">28905 5939 7165,'-11'0'2677,"1"0"-1808,-1 0 0,-5 0-360,0 0 0,5 5-322,1 1 0,4 1 0,-4-2 133,-3 6 1,4-2-82,-1 1 0,6 1-42,-1 5 1,-2 2 97,1 3-258,1-3 1,5 7-1,0-5 1,2 1-1,1-2-119,3-1 0,6-2 70,-1 0 0,3-7-96,2-4 1,5 3-1,1-3 1,-1-2-306,2-1 0,-3-4 114,6-3 1,-6-4 72,1-7 0,-3 0 0,-2 0 0,-2-2-77,-3-3 0,-2 2 302,-4-8 1,-3 6-113,3-6 1,-5 7-92,-5-1 0,1 3 63,-6 2 135,-1 0 1,0 2-1,1 1-161,-3 3 329,-1 6 1,3-3 0,1 7 644,-3 0-551,6 0 1,-2 0 347,4 0-391,3 7 1,-5 2 133,7 7 1,0-5-32,0-1 1,2 3-28,3 8 1,-1-3-122,6 3 1,1 3-89,5-3 0,0 6-44,0-6 1,0 7 85,0-1 30,0 3 1,0 2 0,0 0 61,0 0 0,-5 0 119,0 0 1,-8-5 99,2 0 0,-3-2 97,-2 1 1,0-1-152,0-3 0,-7-6-7,-4 0 1,-3 0-228,-2-6-87,0-3 1,-5 6-1,-2-8-438,-2-1 1,0-3 267,-2-1 1,-3 0-1716,3 0 1,2-7 529,-1-3 0,6-5 188,-1-1 1,3 4 240,2-4 0,5 9 868,1-9 0,28-18 0,1-9 0</inkml:trace>
  <inkml:trace contextRef="#ctx0" brushRef="#br0" timeOffset="24">29513 6115 7642,'9'-7'0,"4"4"485,-8-8 1,0 6 1873,-5-6-1809,7 0 0,-5-5-52,4 0 1,-6 0 2,-6 0 1,4 5-141,-3 1 0,-4 4-26,-1-4 1,-5 4-92,-1-4 1,0 6 77,0-1 1,2 5-37,3 5 1,-3 2 52,3 4 1,-3 5-231,-2 0 1,6 0-136,-1 5 1,7-1 4,-1 1 1,3-3 114,2 3 0,2 3-616,3-3 0,4-2 236,7-8 0,6 3-111,-1-3 1,6-4 110,-6-2 1,7-3 3,-1-2 223,-4 0 0,6-7 0,-6-4 121,2-3 0,-6-2 318,3 0 1,-6-5-155,-6 0 1,-3-3-43,-7 3 0,0 2-50,0-8 0,-7 7-439,-3-1 1,-6 3-1,-6 2-537,4 0 1,-10 5-1,5 3-95,-2 0 0,5 3-992,-1 5 1929,3 0 0,9 29 0,2 6 0</inkml:trace>
  <inkml:trace contextRef="#ctx0" brushRef="#br0" timeOffset="25">30041 6051 8420,'9'-16'1759,"-3"0"0,-10 5-1274,-1 1 0,-8-1 12,3-5 0,-5-2-139,-1-3 1,0 9-733,0-4 407,-7 10 0,6-6 0,-5 6 1,3 3-1,-1 1 335,-1 2 0,1 7-99,10 4 0,-5 3-2,5 2 0,2 2 0,1 1 1,2 3-236,0-3 1,-1-1-225,6-2 0,6 0-35,-1 0 0,8 0 0,-3 0 0,4 0-240,2 0 1,6-7 214,-1-4 0,0 3-170,-5-3 341,8 0 0,-7-5 0,5 0-89,-5 0 251,-1 0 1,0 0 0,0 0 345,0 0 65,-7 0 1,6 0 592,-5 0-682,4 0 0,-3 0 0,-2 2 381,-2 3-691,-2-3 1,1 12-136,-1-3 140,8-4-2421,-12 7 1169,14-12 220,-14 5 1,12-9 0,-6-1 933,2-2 0,9-72 0,-6 33 0,1-1 0</inkml:trace>
  <inkml:trace contextRef="#ctx0" brushRef="#br0" timeOffset="26">30394 5635 7642,'0'16'2295,"0"0"1,0 7-277,0 4 1,5 10-949,0 6 0,8 3-488,-3 2 0,3 0-164,-3 0 0,5-5 11,-5 0 1,5-8-41,1 2-1008,-7-10 0,5 0 0,-5-8-3664,0 1 4282,-2-13 0,-36-35 0,-6-26 0</inkml:trace>
  <inkml:trace contextRef="#ctx0" brushRef="#br0" timeOffset="27">23159 7956 7630,'-1'9'0,"-5"-4"3558,4-3-2238,-5-2 1,7 2-736,0 3-258,7-3 1,2 7 0,7-5 0,2 3 0,5 2 493,9 3 1,2 2-329,9 2 1,6 2 113,10 3-452,11-3 1,-3 11-1,8-6 1,-1 0 0,1 0 118,0-3 1,-15-3-252,-1-1 1,-9-5-602,-8 0 0,-8-8 0,-9 4-2252,-2 0 913,-1-5 1,-13-2 1916,-4-10 0,-18-19 0,-4-5 0</inkml:trace>
  <inkml:trace contextRef="#ctx0" brushRef="#br0" timeOffset="28">23143 8164 8888,'7'9'1611,"-5"-2"464,5-7-1392,-7 0 1,0 2-297,0 3 10,0-3 0,0 7 0,0-4 403,0 6-187,0-4-59,-7 7-3,5-5-248,-5 0 0,6-2 0,-5-7 276,-4 0 0,1 0-260,-2 0 1,0-1-304,-5-5 1,2-3-1,0-8 1,0-3-99,-4-1 1,-2-8 95,4 2 1,0-3-160,0-2 0,2-5-18,3 0 0,-1-1-152,7 6 195,-8 7 0,11-3 0,-3 6-48,3 3 177,2 1 1,2 2 8,3 0 56,4 0 1,9 7-1,2 2-18,1 0 168,7 5 1,-3-5 0,7 7 28,0 0 1,2 2-2,3 3 0,-1-1 159,7 6 0,-1 1-73,6 5 1,0-5 11,0-1 0,-1 1-174,-5 5 1,3-2-182,-8-3 1,6 3-140,-6-3 1,0-2-386,-5 1 1,-5-6-246,0 1 0,-8-1-867,3 1 0,-10-3-1050,-1 3 2691,-8-3 0,-24-16 0,-14-4 0</inkml:trace>
  <inkml:trace contextRef="#ctx0" brushRef="#br0" timeOffset="29">24760 8084 7627,'-2'9'2115,"-3"-4"-1407,3-3 1,-7-2 293,4 0 0,1 0-359,-7 0 1,6 0 405,-6 0-210,1 0-277,-6 0-549,0 0 1,0 0 0,0 2-1,0 2 26,0 1 1,5 7-269,0-1 1,6 1 62,-6-1 0,8 3 0,-2-3 0,3 3-1060,2 2 856,0 0 0,7 0 92,4 0 1,3-1 0,2-3-1,0-1-194,0 1 0,0-3 366,0 2 0,0-2 237,0 1 0,-2 5 1,-2-7-1,-3 3-108,-2 0 0,4-6-83,-6 6 2455,1-1-1266,-6 6-834,0 0 1,-7-5-1,-4-2-14,-3-2 1,1 4-375,-3-6 0,4 6-602,-9-6 0,3 0 377,2-5 1,0 2-1956,0 4 885,0-5-522,0 6 1005,0-7 905,7-7 0,23-23 0,13-13 0</inkml:trace>
  <inkml:trace contextRef="#ctx0" brushRef="#br0" timeOffset="30">24984 8196 7906,'9'0'2450,"-2"0"-1514,-7 0-472,0 0 89,7 0-356,-5 7 1,5 2 10,-7 7 0,0 6 1,0 1-1,0 0-1,0 0 1,5 4-46,1-6 0,4 6-277,-4-6 0,6 0 0,-3-5 0,2-1-332,-1-5 0,3 3 273,8-8 1,-3 0 0,3-5 0,-3-7 0,0-3 0,1-6-318,3-6 0,-1-3 145,-5-7 1,0 0-145,0 0 442,0 0 0,-2 2 0,-1 3 1,-4 6-1,-2 3 373,-4 2 1,-1 6 1073,-2-1-1062,0 7 0,0-1 267,0 10 0,0 4 92,0 7-481,0 0 1,0 0 0,0 0 250,0 0-412,0 7 0,0-5 0,0 5 294,0 0-433,0-5 1,0 5 0,2-7 48,3 0 1,-3 0 68,3 0 0,2-5-2146,-1 0 1,1-6 167,-2 6 1945,-3-8 0,26-24 0,-1-15 0</inkml:trace>
  <inkml:trace contextRef="#ctx0" brushRef="#br0" timeOffset="31">25592 8132 7628,'-2'14'-230,"-3"-3"0,3 3-289,-3-3 1,3 3 1856,2 2 0,0 6-579,0-1 0,0 7 377,0-1 1,0 3-737,0 2 1,5 6-1,1 1 1,-1 0 77,2 0 0,-3 6-380,6-3 0,-4-1 198,4 2-491,-6-8 1,8 5 0,-6-8 0,-1 0 0,0-2-831,1-3 0,-1-10-1664,-5-6 2689,0-7 0,-21-26 0,-6-13 0</inkml:trace>
  <inkml:trace contextRef="#ctx0" brushRef="#br0" timeOffset="32">25544 8212 7628,'-9'0'3510,"2"0"-3180,7-7 1,7 4-53,4-8 1,3 7 120,2-1 1,5-2-313,1 2 0,6-1 1,-3 6-1,0 0 30,-4 0 0,2 0 80,-1 0 1,-1 2 72,-5 3 1,-5 4 0,-2 7 0,-2 0 277,-4 0 0,-1 2-242,-2 3 1,-7-3-279,-4 4 0,-3 1 0,-2-2 0,0-1-579,0-3 1,2-1-92,3 0 0,-3-5-1289,3 0 1,-3-8 1930,-2 3 0,7-26 0,2-7 0</inkml:trace>
  <inkml:trace contextRef="#ctx0" brushRef="#br0" timeOffset="33">25928 8180 7628,'0'16'0,"0"0"0,2 2 972,3 3 0,-3-1-489,3 7 1,3 1 831,-3 10 1,6-5-622,-6 5 1,6 1-278,-6-2 1,6 8 76,-6-3-540,0-3 0,1 1 0,-1-10 0,-2-2 0,-1-1-568,-2 1 0,6-3-115,-1 2 1,0-7 257,-5 1 1,0-3 470,0-2 0,-14-29 0,-4-6 0</inkml:trace>
  <inkml:trace contextRef="#ctx0" brushRef="#br0" timeOffset="34">26008 8116 8753,'2'-9'1837,"3"4"0,-1 1-1544,7-1 1,-1 3-185,6-3-4,0 3 0,2 2 0,2 0 0,3 2 0,0 2 203,0 1 1,-2 7 0,-5 1-1,0 5 79,0 3 0,-7 6-52,-3-6 0,-5 7-190,-1-1 0,-1 3 0,-5 2 0,-4-1-475,-5-5 1,-3 3-23,-3-8 1,3 0-1,-3-6-1135,3-5 1487,2-3 0,0-42 0,0-10 0</inkml:trace>
  <inkml:trace contextRef="#ctx0" brushRef="#br0" timeOffset="35">26552 8084 7628,'-10'7'2589,"-1"4"1,0 3-2109,-5 2 1,0 0-477,0 0 1,-5 6 534,0-1 0,1 7 1,9-1-1,4 3-299,0 2 0,5-7-266,-3-3 0,10-5 0,6-1 0,5-1-83,5-5 1,-3 3-335,4-8 1,1 0 93,-2-5 1,2-1 0,-3-3 0,1-3-450,-1-2 1,-4-2 448,-6-5 0,5 0 297,-5 0 1,4-7 0,1-2-1,-5-1 440,-4-1 1,1 0 19,-2-5 0,0 0-59,-5 0 0,-1 2 1,-3 2-1,-3 1 175,-2-2 1,-2 8-546,-5 5 1,-5 2-394,0 9 0,-1-1 0,6 6 0,0 0-290,0 0 0,2 2 703,3 3 0,4 33 0,7 13 0</inkml:trace>
  <inkml:trace contextRef="#ctx0" brushRef="#br0" timeOffset="36">26936 8180 7628,'-16'16'0,"0"2"1492,0 3 0,6-3-120,-1 4-929,0-5 1,1 5-1,1-1 686,2-1-810,-6 5 1,12-8-1,-5 5 586,4-5-851,2-8 0,0 6 283,0-5 97,0-3 0,0-1-165,0-12 1,6-3-448,-1-7 0,8-5 143,-3 0 1,-1-8-167,2 3 1,-1-3-8,6 2 247,0-3 1,0 7 0,0-5-104,0 1 26,1 7 0,-1-3 0,0 5-460,0-3 372,0 3 0,5-5 0,0 7-1239,-1 0 0,3 2 73,-2 3 1,6-1-1435,-6 7 2726,1-1 0,8 6 0,4 0 0</inkml:trace>
  <inkml:trace contextRef="#ctx0" brushRef="#br0" timeOffset="37">27609 7716 7628,'-9'0'2327,"-5"0"0,5 4-1149,-7 6 0,5 3-554,0 13 1,6 3-91,-6 8 0,8 6 135,-3 10 1,5-3-273,1 3 1,1-5-159,5-5 1,1 2-582,4-8 95,3 0 0,-12-10 0,3-2 0,-3-2-3932,-2-3 4179,0-3 0,-29-43 0,-6-12 0</inkml:trace>
  <inkml:trace contextRef="#ctx0" brushRef="#br0" timeOffset="38">27257 7924 7628,'-11'0'9058,"0"0"-8953,8 0 0,-4 2 534,7 3 0,0-1 326,0 7 1,7-3 0,5 5-1,8-2-653,6 1 0,6-5-338,6-2 0,-3 3-799,8-3 0,-6 0 0,4-5 0,-2 0 825,-3 0 0,19-21 0,4-6 0</inkml:trace>
  <inkml:trace contextRef="#ctx0" brushRef="#br0" timeOffset="39">28041 7956 7628,'9'0'9087,"-2"0"-8700,-7 7 1,0-3-105,0 7 668,0-8 0,0 11 0,0-3 0,0 5 0,0 4-754,0 1 0,0 6 0,0-4 1,0 2-1028,0 3 0,0-3-1261,0 2 0,0-6 1092,0 6 1,-5-8 0,-1 3 998,3-5 0,-20-50 0,-4-14 0</inkml:trace>
  <inkml:trace contextRef="#ctx0" brushRef="#br0" timeOffset="40">27929 7764 7628,'-11'-9'1200,"0"4"1,1-2 4029,-6 1-4726,0 1 1,5 5-3006,0 0 2501,8 0 0,24-7 0,15-2 0</inkml:trace>
  <inkml:trace contextRef="#ctx0" brushRef="#br0" timeOffset="41">28233 8068 7600,'-7'9'686,"3"4"521,-6-8-766,6 7 0,-5-10 0,6 5 0,-3 0 0,3 4 653,1 3 1,2 4-911,0 3 0,-2-3 1,-1 5-1,-3 0 328,3 4 0,1-2-259,2 2 0,0-8-177,0 3 0,0-5 234,0-1-207,0 0-257,0-7 1,2-5-1,3-13 1,6-9-1679,3-5 1570,2-4 0,2-6 1,1-3-1,4-1 1,0-1-311,1-1 0,-3 7 740,-5 0 1,5 2-144,1 9 0,-3-1 269,-8 6 0,3 7 144,-3 4 1,-2 3 358,1 2 1,-6 13-269,1 3 1,2 12 61,-1 4 1,-1 0-325,-5 6 0,5-5-72,1-1 1,-1 0-352,-5 0 0,5-5 175,1 0 1,-1-8-1167,-5 3 0,5-10-656,1-1-241,6-8 1184,-3 4 860,7-14 0,21-59 0,-15 23 0,-1-1 0</inkml:trace>
  <inkml:trace contextRef="#ctx0" brushRef="#br0" timeOffset="42">28921 7956 7607,'-16'0'0,"0"6"260,0-1 1,5 2 1081,1-2-731,-1 4 21,-5 7 1,5 2 0,3 2 330,0 1-761,3 0 1,5 1-1,0 1 744,0 2-757,0-6 0,7 10 0,4-8 0,3-1 0,4-3-17,3-1 1,-3-5-199,3 0 1,-1-8 126,1 3 0,-3-5-87,3-1-63,-3-7 0,-2 4 0,0-8-121,0-1 73,0-10 0,-5 3 0,0-8-255,1-1-228,-5-3 1,0-1 0,-7 0-171,0 0-59,0 0 0,0-5 0,-2 1-80,-3 6 0,-2 0 491,-4 8 0,-3 1 680,3 5 1,2 7 80,-1 4 0,4 5 231,-4 5 1,4 4-334,-4 7 0,6 7 326,-1 4 0,3-2 117,2 2 1,5-1 195,1 6 0,6 0-228,-1 0 0,3 0-278,2 0 1,6 0 1,-1 0 1,6 6-149,-6-1 1,6 0 96,-6-5 1,0 2-101,-5 4 0,-2-10 237,-3 4 1,-4-4-25,-7 4 0,0-1-38,0-5 1,-7 3-112,-4-8 1,-5 6 57,-5-6 1,-4 2-617,-7-1 1,0-5 203,0 5 1,-5-4-1138,-1-2 1,-6-2 587,1-3 0,4 1-1727,2-7 1,-2 1 378,1-6 1942,1-7 0,1-15 0,-3-8 0,-3-5 0,-1 1 0</inkml:trace>
  <inkml:trace contextRef="#ctx0" brushRef="#br0" timeOffset="43">24520 9141 7599,'0'10'3898,"0"1"-3269,0 0 1,0 5-1,0 0 294,0 0 1,5-5-574,0-1 1,1 1 0,-6 5 0,0 0 192,0 0 0,0 0-578,0 0 0,0 0-608,0 0-2059,0 0 97,0 0 2605,0-7 0,-7-59 0,-2-21 0</inkml:trace>
  <inkml:trace contextRef="#ctx0" brushRef="#br0" timeOffset="44">24456 8837 8071,'0'10'707,"0"1"1,-2-7-81,-3 1 1,3-2-1479,-4 3 851,5-4 0,43 33 0,12 1 0</inkml:trace>
  <inkml:trace contextRef="#ctx0" brushRef="#br0" timeOffset="45">24760 9141 7608,'2'10'342,"3"1"0,-3 0 513,3 5 0,2 0-269,-2 0-111,1 0 1,-6 0-1,0 2 1,0 1-1,0 3-54,0-3 0,0-1 1,0-2-1,0 0 342,0 0-440,0 0-30,0-7-256,0-2 1,0-9 0,0-3 0,0-6 0,0-5-1236,0-5 0,0-4-257,0-7 1113,0 7 0,5-3 0,0 6 0,1 1 51,1-2 0,-4 5 331,8-3 0,-6 10-239,6 6 484,-7 3 1,10 2 0,-3 2 0,3 3-1,2 6 202,0 3 0,2 4-1155,3 3 0,-3-3 115,3 3-61,4-3 1,-7-2 613,3 0 0,11 14 0,2 4 0</inkml:trace>
  <inkml:trace contextRef="#ctx0" brushRef="#br0" timeOffset="46">25512 9061 7608,'-7'-32'0,"-4"0"1675,-10 0 1,3 0-160,-3 0-1535,3 0 1,0 5 0,-1 2-86,-3 2 0,5 3 463,1 10 0,8 3 3,-8 7-104,4 0 1,1 7 0,1 5 1060,-3 8-987,-1 5 1,5 7-1,4 0 1,1 1-1,1 5 356,-3 5 0,1-3-546,5 3 0,0-2-251,0 2 0,5-2-381,1-4 0,6-3-173,-1 3 0,-2-5-977,1-5 0,1-4 330,5-7 1,0-2 250,0-3 1059,0 3 0,-21-55 0,-6-5 0</inkml:trace>
  <inkml:trace contextRef="#ctx0" brushRef="#br0" timeOffset="47">25112 9173 7610,'-5'10'2244,"-1"1"-991,1-7-392,5 10 1,2-12-747,3 3 0,6-3-12,10-2 0,-1 0-1659,6 0 1101,1 0 0,7-5 455,3-1 0,15-9 0,8-4 0,9 2 0,-1-1 0</inkml:trace>
  <inkml:trace contextRef="#ctx0" brushRef="#br0" timeOffset="48">25672 9157 7610,'-11'2'387,"1"3"1,4-2 570,-4 8 1,6 0-551,-1 5 0,-2 0 0,1 0 0,1 2 346,-2 3 1,5-1-420,-3 6 1,5-4 112,5 4-325,4-6 1,7 3 0,0-7 0,0-2 0,0-3-15,0-6 1,0-3 37,0-2 1,0 0-86,0 0 0,0-2 0,0-3 0,-2-8 197,-3-6 0,1 1 46,-6-3-134,-1-4 1,-5 5 0,0-6 0,-2-1 0,-3 0-745,-6 1 1,-3 6-546,-2-1 1,0-3-2135,0 3 2189,0 7 1063,0 0 0,-21 40 0,-6 3 0</inkml:trace>
  <inkml:trace contextRef="#ctx0" brushRef="#br0" timeOffset="49">25944 9317 7610,'-7'16'5060,"0"0"-4428,-4 0 0,2-5-225,4-1 1,3-4-219,-3 4 0,1-1-141,-1 2 1,3-2 237,-3-4 105,3-3-205,2 5 33,0-7 1,5-7 425,1-4-500,-1-3 1,1-4 0,1-1 0,2-3 1,-4-1-1,4 4 1,0-3 74,0 3 1,-4-1-571,6-1 1,-1 3 229,6-3 0,-2 3-557,-3 2 1,9 0 675,-4 0 0,32 0 0,3 0 0</inkml:trace>
  <inkml:trace contextRef="#ctx0" brushRef="#br0" timeOffset="50">26344 9221 7610,'-10'0'212,"1"2"1,0 1 1514,0 3-754,5-1 0,-8-3 541,7 3-1173,-1-3 1,6 12 0,0-3 220,0 3 1,0 2-122,0 0 1,0 2-252,0 3 0,0-3-127,0 3 0,0 2 0,0-1 0,0-3-17,0-1 1,0-7-523,0-1 0,2-6 0,3 1-166,6-3 0,3-11 103,2-7 1,-5-2 125,0-8 0,-1-1 0,6-5 0,0 0 184,0 0 1,0-2 289,0-3 0,-1 5-47,-5 0 109,4 0 1,-6 14 0,4-2 483,-1 8 1,-6 1-7,6 11 1,-8 9 111,3 12 0,-5 8-283,-1-2 0,0 3-9,0 2 0,0-5-367,0-1 0,2-1 30,3 2 0,-3-4-376,4-7 237,-5 0 1,1-5-525,3-1 0,-1-6 153,7 1 0,-6-10-16,6-6 1,-8-8-93,3-3 1,3-6 160,1 1 1,-1-3 153,2-2 1,-6 0 22,6 0 1,-2 7 375,1 4 0,5-3-151,-5 3 368,-3 7 0,8 1 242,-5 8 1,-1 2-65,2 8 1,-6 6-136,6 10-185,-8-3 0,10 12 0,-6-3-109,2 3 1,-4 0 2,6-3 1,-6 1-1896,6-6 1281,-1 6 0,1-10 1,0 3-2826,1-3 3290,-5-2 0,22-21 0,-3-6 0</inkml:trace>
  <inkml:trace contextRef="#ctx0" brushRef="#br0" timeOffset="51">27145 9205 7782,'0'-16'3313,"0"7"-2555,0 2 1,-8 7-27,-2 0 0,1 0-299,-2 0 0,2 7-190,-1 4 1,-3 5 15,8 5 1,-6-1 96,6 6 1,-6-1 0,6 2-267,0 3 1,5-7 0,0 4-320,0-6 1,0-3-1,0-2 1,1-2-750,5-3 0,3-4 487,7-7 0,0 0-42,0 0 1,0-7 18,0-4 0,-6-8 98,1-3 0,0-4 35,5 4 425,0-6 0,-6 8 0,-1-5 428,-2 2-345,-1 2 1,-1 5 596,0 0 1,2 7 83,-1 4 410,-5 3-826,7 9 1,-8 2-1,0 7 90,0 0 0,5 5-308,0 1 1,2 4-146,-1-4 1,-5-1-541,5-5 1,1 0 151,-2 0-1445,8 0 1,-10-2 1803,8-3 0,0-47 0,5-17 0</inkml:trace>
  <inkml:trace contextRef="#ctx0" brushRef="#br0" timeOffset="52">27593 8917 7610,'-9'10'609,"3"1"0,5 0 847,1 5 0,0 7-152,0 4 1,1 3-674,5 2 0,1 2 226,4 3 1,3 4-387,-4 7 1,-1-5-288,2-1-574,-7-6 1,8-2-1,-5-10 1,0 0-5661,0-5 6050,-1-1 0,-28-59 0,-4-14 0</inkml:trace>
  <inkml:trace contextRef="#ctx0" brushRef="#br0" timeOffset="53">27353 9157 7610,'0'16'0,"1"-6"1194,5 1 0,-4-6-507,3 6 1,4-5 0,1 2-1,6 0-4,6-5 0,3-1-752,7-2 1,1-7-805,5-4 1,-4-3 872,3-2 0,25-36 0,6-8 0</inkml:trace>
  <inkml:trace contextRef="#ctx0" brushRef="#br0" timeOffset="54">27929 9141 7610,'0'32'0,"0"0"0,0 0 0,0 0 0,0 0 1088,0 0 0,0-5-223,0-1 0,0-4 0,0 3 554,0-2-1349,7-9-588,-5-7 0,10-9 0,-5-3 0,0-6-842,0-3 1,4-9 1359,-6-4 0,-6-60 0,-4 35 0,1 1 0</inkml:trace>
  <inkml:trace contextRef="#ctx0" brushRef="#br0" timeOffset="55">27929 8997 7610,'0'-23'0,"-2"-1"637,-3-2-318,3 3 323,-12 14 1,10 2 212,-7 7-1121,8 0 0,-4 7 266,7 3 0,21 26 0,6 7 0</inkml:trace>
  <inkml:trace contextRef="#ctx0" brushRef="#br0" timeOffset="56">28217 9205 7610,'-16'16'0,"5"0"1451,1 0 1,-1 2-115,-5 3-1203,7 4 1,-3 2 0,6-1-91,3 3 362,1-6 0,2 5 0,0-6 326,0-3-675,7-1 0,-3-4 1,6-3-1,3-6 1,1-3-113,2-2 0,0 0 67,0 0 0,-2-7-43,-3-4 0,3-3-347,-3-2 1,-4-2 158,-2-3 0,2 1-36,-1-6 265,-1 6 1,-5-10 0,0 5 397,0 0-288,0-5 0,0 12 0,0-3 162,0 3-550,0-5 0,-5 10 0,-3-3-663,0 2 27,4 7 0,-5 0 904,4 7 0,3 21 0,-5 6 0</inkml:trace>
  <inkml:trace contextRef="#ctx0" brushRef="#br0" timeOffset="57">28409 9205 7610,'0'16'0,"0"-5"185,0-1 0,0 1-215,0 5 1,0 2 1634,0 3 0,0-1-746,0 6 0,0-4-175,0 4 1,2-4-147,3 4 1,-3-4 463,3 4-799,4-6 0,-7-2 0,5-9 93,0-2-354,-5 5 0,12-12-109,-3 0-177,-4-7 0,2-16 1,-6-4-921,3-3 715,6-2 1,-8 0 0,6 2-285,3 3 1,-4-3 782,1 3 0,-1 4 39,2 2 0,3 3 454,-3 2 26,3 7 1,-3 2 0,-1 7 607,3 0 1,-1 2-389,-1 3 1,3 4-508,-3 7 1,1 5-412,-1 1 0,3 4 240,-3-4-1462,-4-1 1,7 0 1450,-3 1 0,-11-1 0,-2-5 0</inkml:trace>
  <inkml:trace contextRef="#ctx0" brushRef="#br0" timeOffset="58">29609 8997 7610,'0'-16'966,"0"0"0,-5 5-705,0 0 1,-2 1 31,1-6 52,4 7 0,-10-5 0,5 5 0,-2-2 0,-3 2 772,-3 2-1008,6 2 0,-10 5 0,3 0 0,-2 0 0,0 1 317,2 5 1,-2 4 14,-3 12 0,3 3-155,-3 7 0,3 1 0,2 5 1,2 5 213,3 3 0,-3 2-213,3 0 1,4 0-748,2 0 39,3-7 0,2 3 0,0-8 0,2-6 1,3-9-1516,6-8 0,-2-4-1161,2-4 3097,-8-3 0,-10-38 0,-11-17 0</inkml:trace>
  <inkml:trace contextRef="#ctx0" brushRef="#br0" timeOffset="59">29113 9333 7610,'-9'0'4776,"2"0"-3948,21 0 0,2-2-1164,11-3 1,5-9 260,0-8 0,2-1-984,9 2 1,-6 1 326,6-7 62,-1 8 0,1-10 0,-2 10 0,-4 3 0,-7 5 670,-6 4 0,-7 2 0,-1 5 0,-7 2 0,-3 3 0,-5 4 0,-2 7 0,-3 0 0,-1 0 0,-6 0-284,6 0 1,-8 5 550,3 1 1,1 1-1,0-4 1,2 4 576,3 2 1,-3-5-337,2 1 0,-1-3-167,6-2 1,0 0-105,0 0 0,2-2 214,3-3-226,4 3 1,7-12 47,0 3 1,0-3-79,0-2 1,0-7-157,0-4 1,0-8 103,0-3 1,-1-1-18,-5 2 0,3 3-14,-8-3 1,6-2-125,-6 1 1,0 1 101,-5 5 0,-1 0-118,-5 0 1,-3-2-672,-7-3 0,0 8 356,0-3 1,-5 11-759,0 0 1,-1 3 440,6 2 0,0 0 660,0 0 0,7 28 0,2 8 0</inkml:trace>
  <inkml:trace contextRef="#ctx0" brushRef="#br0" timeOffset="60">29913 9205 8439,'8'9'2038,"-7"0"-1551,5-4 0,-3-1 448,3 6-593,-5 1 0,6 5 84,-7 0 0,0 0 95,0 0 1,0 0-159,0 0 1,0 0-102,0 0 59,0 0 1,0 0-192,0-7-228,0-2 0,0-9-8,0-3 1,0-4-149,0-7 1,0-5 166,0-1 1,2-1 20,4 2 0,-3 3 355,8-3 1,-6-2 64,6 1-618,-1 1 0,6 5-507,0 0 178,0 0 1,6 5 592,-1 0 0,50 22 0,8 0 0</inkml:trace>
  <inkml:trace contextRef="#ctx0" brushRef="#br0" timeOffset="61">30522 9125 7610,'-9'7'741,"0"-5"0,5 5 1155,-1 0 0,0 2 100,5 7-1710,-8 0 0,7 7 1,-5 4-1,5 5 0,2 5 405,5 6 0,3 3-437,7 2 0,-6 2-241,1 3 0,0-3 61,5 3-295,0-3 0,-2-7 1,-2-4-955,-1-5 0,-6 1 0,4-10-2532,-2 0 3707,-1-9 0,-28-59 0,-4-19 0</inkml:trace>
  <inkml:trace contextRef="#ctx0" brushRef="#br0" timeOffset="62">30490 9157 7608,'0'-16'2178,"0"0"-1688,0 0 0,0 5 180,0 0 1,0 1 0,0-6 569,0 0 0,7 7-764,3 4 1,10-3-342,1 3 0,8 0 0,-4 3 1,1-2 144,1-1 0,0 0-289,5 5 1,-2 5 35,-3 0 1,-4 8 0,-7-2 0,0 3-27,0 2 1,-7 0-145,-4 0 0,-3 5 155,-2 0 0,-2 3 1,-3-5-1,-4 2-52,0-1 0,-5-2-157,3-2 1,-5 0-701,-5 0 1,3-2 420,-4-3 1,5-4-1151,1-7 0,5 0 1626,0 0 0,-14-36 0,-8-8 0</inkml:trace>
  <inkml:trace contextRef="#ctx0" brushRef="#br0" timeOffset="63">30954 9061 7608,'-9'16'3402,"2"-6"-2637,7 1 1,-6 0-190,1 5 0,0 5-67,5 0 182,0 1 1,0-6-1,0 0 245,0 0-893,0 0 1,0 0 138,0 0 0,2-7-342,3-4 1,-3-5 176,3-5 1,-1-4-325,1-7 1,-2-2-322,8-3 493,-7-4 1,5-2 0,-6 0-160,2-1 209,8 5 0,-10-7 0,8 5 173,2 0-108,-6 2 0,5 7 1,-5-2-170,2-3 119,2 10 0,3-10 0,-2 12 70,-1 0 0,21 9 0,11 9 0</inkml:trace>
  <inkml:trace contextRef="#ctx0" brushRef="#br0" timeOffset="64">31338 9045 7608,'-9'7'0,"0"0"398,4 4 671,3 3 237,-5-12 1,9 5-893,3-7 1,4 0-247,7 0 0,0-2-49,0-3 1,5-4-115,1-7 1,-1 0 201,-5 0-77,0 0 0,-2 0 0,-1 0 182,-3 0 0,-6 0 0,1 0-183,-3 0 0,-4 1-162,-3 5 1,1-3 62,-6 8 1,-3 0 150,-8 5 0,3 7-42,-3 3 0,3 5 256,2 1 1,0 1-108,0 5 0,2-3-11,3 8 1,4-6-31,7 6 1,0-2-373,0 2 1,0 1-312,0-7 0,7 6-587,4-6 0,3-1 143,2-9 1,0 1-648,0-6 0,5 4 1527,1-4 0,20-30 0,1-11 0</inkml:trace>
  <inkml:trace contextRef="#ctx0" brushRef="#br0" timeOffset="65">31770 8965 7608,'-7'-9'0,"-2"-5"1597,-7 3 1,5 4-606,1 1 1,-1 5-311,-5 1 0,-2 0-186,-3 0 0,3 7 11,-3 3 0,3 12-92,2 4 0,2-1 71,3 2 0,-1-2-486,6 2 0,1 1 43,5-7 0,0 1-126,0-6 1,2 0-328,3 0 0,4-7-532,7-4 0,0-3 188,0-2 1,2-2-343,3-3 1,-3-4 314,3-7 1,-3-6-260,-2 1 0,2-7 268,3 1 0,-3-3 772,3-2 0,-3-2 0,-2-3 0,0 3 0,-10-17 0,-3-8 0,0-2 0,1 1 0</inkml:trace>
  <inkml:trace contextRef="#ctx0" brushRef="#br0" timeOffset="66">31850 8613 8565,'-2'-8'1877,"-3"8"1,1 8-1477,-6 8 1,4 7 737,-4 3 0,4 6-538,-4 6 1,6 3-272,-1 7 1,3-4-136,2 4 1,0-11-1,0 6 0,0-2 46,0-4 0,5-5-142,1-5 0,4-7-99,-4 1 0,6-25 0,-3-6 0</inkml:trace>
  <inkml:trace contextRef="#ctx0" brushRef="#br0" timeOffset="67">32074 9077 7608,'0'10'1578,"0"1"283,0 0 0,-2 5-924,-3 0 1,3-6 1126,-3 1-1924,-4 0-76,7 5 0,-5-6-1895,7 1 1235,0-7-512,0 3 0,5-14-1,1-4 0,4-3 0,-4-2 0,-1 0 131,2 0 1,-5-6 807,3 1 0,-3-7 222,-2 1 1,-2-3-39,-3-2 0,1 0 23,-6 0-43,6 0 0,-8 0 0,5 0 704,-2 0-505,5 0 1,-8 7 0,6 3 511,3 5-328,-6 8-377,7 2 0,-12 28 0,5 6 0</inkml:trace>
  <inkml:trace contextRef="#ctx0" brushRef="#br0" timeOffset="68">32266 8917 7608,'-16'14'327,"0"-3"0,0 3 494,0-4 1,0 5-2,0 1 0,2 0-348,3 0 1,-3 2-208,3 3 0,2-3-70,-1 3 1,6-3 261,-1-2-313,3 0 1,9 5 0,4-1 0,3-4 42,2-4 0,5-8-169,1 1-331,-1-3 1,-5-2 0,2 0 0,2 0 0,1-2 312,-2-3 0,35-61 0,-24 22 0,0 1 0</inkml:trace>
  <inkml:trace contextRef="#ctx0" brushRef="#br0" timeOffset="69">32602 8500 7608,'-7'9'3946,"0"6"-3816,-4-5 1,-3 12-606,3 4 0,3 5 2253,-3 1 0,7 7-813,-1 3 1,3 5 656,2 1-1304,0 0 0,2-6 1,3-1-1,4-2 1,2-3-229,0-2 0,-8-9-1400,2-4 1225,-3-3-3431,-2-9 3516,0 5 0,-7-41 0,-2-1 0</inkml:trace>
  <inkml:trace contextRef="#ctx0" brushRef="#br0" timeOffset="70">32362 8837 7607,'-9'0'7707,"2"0"-5997,7 0-1586,0 0-559,7 0 0,4 0-579,10 0 1,-1-6 695,7 1 1,-6-2-2976,6 2 3293,-8 3 0,54-48 0,-34 23 0,0 1 0</inkml:trace>
  <inkml:trace contextRef="#ctx0" brushRef="#br0" timeOffset="71">32762 8821 8396,'0'16'1775,"-5"0"-1529,0 0 1,-2 0-198,1 0 1,4 0-50,-3 0 881,-4 0 1,7 0 0,-3 0 0,2 0-577,-3 0 1,4-6-989,-3 1-693,3-7-457,2 3 0,0-9-189,0-3 2022,-7-4 0,5-78 0,-1 34 0,-1 1 0</inkml:trace>
  <inkml:trace contextRef="#ctx0" brushRef="#br0" timeOffset="72">32826 8468 11873,'0'-8'2999,"0"0"-3697,0 8 71,0 0-76,0 8 1,0-5-2449,0 8 3151,0-1 0,-7 49 0,-2 11 0</inkml:trace>
  <inkml:trace contextRef="#ctx0" brushRef="#br0" timeOffset="73">33050 8661 7607,'-16'0'2100,"0"0"1,0 0-1589,0 0 94,0 7 1,0 0 0,2 5 0,2-1-178,1 1 0,7 3-205,-1 1 0,3 0 0,2 0 0,0 0-78,0 0 0,0 0 1,2-2-1,2-2 159,1-1-528,7-7-357,-3 3 0,7-7 1,0-2-334,0-3 1,0-4 402,0-7 0,-5 0-198,0 0 577,-8 0 1,10-6 0,-8 1 0,0 1-1,1 3-321,-1 1 293,0 0 0,-6 0-272,-5 0 0,3 7 0,-8 2-1205,-1-1 1636,5 7 0,-15 15 0,4 13 0</inkml:trace>
  <inkml:trace contextRef="#ctx0" brushRef="#br0" timeOffset="74">33178 8581 7607,'9'-8'3295,"6"7"-1887,-7-7 303,8 8-1243,-7 8 1,0-1-154,-3 3 0,-5 5 260,5-5-349,-5 5 0,-1 1-242,0 0 0,0-6 55,0 1-410,0-8 0,0 6 295,0-3-892,0-5 1,0 5-1,2-12-273,4-4 1,-3-4 875,8-2 0,-2 0 128,1 0 1,5 0 299,-5 0 0,3 0 173,-3-1 1,5 7 202,-5-1 0,-1 6 225,2-6-59,0 8 0,5-5-425,0 8 0,-6 2 37,1 4 0,-6-3-447,6 8 0,-6-1-947,6 6-139,-8 1 0,10-1 361,-8 0 955,1-8 0,-14-8 0,0-8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198"/>
    </inkml:context>
    <inkml:brush xml:id="br0">
      <inkml:brushProperty name="height" value="0.053" units="cm"/>
      <inkml:brushProperty name="color" value="#FF0000"/>
    </inkml:brush>
  </inkml:definitions>
  <inkml:trace contextRef="#ctx0" brushRef="#br0">18726 2753 7892,'-16'0'1421,"0"0"0,5 0-1051,1 0 1,6-1 0,-1-5-113,3-4 1,9-5 0,5-1 0,6-1 143,4-5 0,8 3-154,2-8 1,9 6 41,12-6-195,4 0 0,7-5 0,2 0 0,3 0 1,4 2 19,0 3 0,5-3-140,-3 3 0,-11 4-67,-5 2 0,-10 9 0,-6 3 0,-6 2-433,-3 3 0,-9 2-219,-4 2 1,-3 0-44,-2 0 307,0 0 0,0 6 0,-2 1 0,-1 0 0,-2 2-489,1 0 1,-3-6 92,2 2 876,-1 4 0,-1-7 0,-2 5 0</inkml:trace>
  <inkml:trace contextRef="#ctx0" brushRef="#br0" timeOffset="1">19734 1905 7586,'-7'9'0,"5"0"1725,-3-4-922,-4-3 1,7 7-382,-3-4 0,16-3-186,5 3 0,10-3 0,1-2 0,5 0 39,5 0 0,-1 0-183,7 0 0,-1 0 198,6 0-289,-7 0 0,4 2 1,-8 3-1,-1 6 1,-4 3-540,-6 2 470,-3 7 1,-8 2-1,-3 7 1,-3 0-1,-2 0 31,-3 0 1,-8 2 0,-3 2 0,-2 1 176,-3-2 1,-4-1-38,-6-2 1,4 0 13,-3 0 1,2-5-34,-3 0 0,4-8-637,-3 3 1,9-12 79,1-4-1561,7-5 2034,-3-1 0,14-42 0,2-12 0</inkml:trace>
  <inkml:trace contextRef="#ctx0" brushRef="#br0" timeOffset="2">21063 1921 7586,'-16'9'261,"0"0"1,0-6-1,1 4 1223,5 2-1383,-4-5 0,6 5 1,-4-6-1,3 4 1,0 2-1,2 4 125,0 1 1,2 2 13,5 0 1,0 5-164,0 1 0,7 6 62,3-1-123,5-4 1,6 11-1,2-6 1,2-1 0,3 0-111,3-2 1,1-6 30,0 2 0,-2-10 114,-3-6 1,3-3 0,-4-2 0,5-3 202,1-8 0,-2-1 212,-3-15 1,-4-5-235,-7-5 0,-2-1 0,-3 6 0,-6 0 256,-3 0 1,-2 2-390,0 3 0,-9-1 105,-7 6-432,0 1 0,-14 7 0,3 1 1,-3 4-1,-2 2-625,0 4 1,1 1 568,5 2 0,3 0-20,7 0 0,0 0-954,0 0 380,7 7 878,2-5 0,64-2 0,14-9 0</inkml:trace>
  <inkml:trace contextRef="#ctx0" brushRef="#br0" timeOffset="3">22087 1441 7586,'-16'-16'0,"0"0"0,0 0 213,0 0 0,0 0 159,0 0 1,0 1 0,2 3 0,1 3 148,3 2 1,-1 2-148,-5 5 0,5 9-65,1 7 1,6 8 140,-1 14 0,-2 5-64,1 10 1,1 4-18,5 7-257,-7 7 0,5-5 0,-3 5-93,3 0 1,4-5-1,1 3 1,4-5-81,2-5 1,0-2-827,2-4 0,3-12 411,-3-3 0,3-6-1670,2-11 1002,0-7 1144,0 0 0,-21-33 0,-6-1 0</inkml:trace>
  <inkml:trace contextRef="#ctx0" brushRef="#br0" timeOffset="4">21735 2097 12720,'16'0'2102,"0"-7"-1496,0-4 1,7 1-233,4-6 1,5 1-666,5-11 0,2 4-1515,4-4 1806,3 6 0,16-31 0,-24 25 0,-1 0 0</inkml:trace>
  <inkml:trace contextRef="#ctx0" brushRef="#br0" timeOffset="5">22455 1425 8767,'-9'2'1449,"4"3"0,3 0-1038,2 11 1,2 0 0,3 16-1,8 9 68,6 9 1,-1 3 294,3 11-576,-3-3 1,-2 8-1,2-8 1,0-4 0,-1-2-216,-2-4 1,-3-8-504,4-6 0,-5-10 0,-2-6 0,-2-3-3268,-4-2 3788,6-7 0,-7-9 0,5-9 0</inkml:trace>
  <inkml:trace contextRef="#ctx0" brushRef="#br0" timeOffset="6">22439 2081 12289,'2'-11'697,"3"1"1,4 4-301,7-4 1,7-3-954,4-8 0,3 1 1,4-6-1,3-1-859,6 2 0,3-5 820,2 3 0,0 4-173,0 2 1,-7-2 767,-4 1 0,-10 8 0,-4 7 0</inkml:trace>
  <inkml:trace contextRef="#ctx0" brushRef="#br0" timeOffset="7">23031 1745 7586,'11'11'244,"0"-1"0,-8-4-51,2 4 0,-1-4-32,1 4 1,-3-4 86,4 4 1,2 1 0,3 3 127,3-3 0,2 1-74,0-6 0,-3-1-66,3-5 1,-4 0 0,10 0 0,-5 0 245,-1 0 0,6-5-190,-1-1 1,0-6-154,-5 1 1,0-8 0,0-3 0,-1 3-253,-5 1 0,-3 2 103,-7 0 0,6-2-81,-1-3-20,0 3 1,-6-3 0,-3 8 0,-3 3 0,-2-1-206,-3 2 1,-3 2 43,-1 7 325,0 0 0,-1 9 0,-3 7 161,-1 9 1,-1 5-1,6 2 1,0 2 297,0 3 1,6-1-348,-1 6 0,6-6-100,-6 1 1,7 2-128,-1-1 1,5-6-1030,5-6 1,4-6 498,7 1 1,2-10-774,3-6 1,-1-3 1364,7-2 0,28-64 0,-21 24 0,-1 0 0</inkml:trace>
  <inkml:trace contextRef="#ctx0" brushRef="#br0" timeOffset="8">23575 1617 7586,'6'-16'717,"-1"0"1066,0 7-995,3-5-549,-7 12 0,6 2 199,-7 11 0,0 3-98,0 2 0,0 7-243,0 4 1,0 1 30,0-1 0,0 3 31,0-3 0,0 1-36,0-1 0,0 1-115,0-6-55,0-1 1,0-5-969,0 0-263,0-7 597,0-2 495,8-28 1,-5 6 6,8-17 1,-2 9 281,1-3 0,5 1 251,-5-2 0,3 4 475,-3 7 1,5 2-513,-5 3 1,4-1 3,2 6 1,0 1 577,1 5 1,0 2-397,5 3 1,-8 6-34,7 10 0,-12-1-131,7 6 0,-5-6-302,-1 1 1,5 2-702,-5-1 0,-3-1-2546,-1-5 3210,-4 0 0,-10 0 0,0 0 0</inkml:trace>
  <inkml:trace contextRef="#ctx0" brushRef="#br0" timeOffset="9">25112 1617 7586,'-2'9'2782,"-3"-4"-2070,-4-3 1,-2-2-290,1 0 0,4-2-471,-4-3 156,6 3 0,-3-7 0,5 6 0,-3-3 359,-6 3 0,2 1-98,-1 2 1,-1 2 492,-5 3-595,7 4 1,-5 9-1,3 3 57,-3 6 0,0 5 1,1 3-1,4 3-142,2-3 1,2-1-835,5-2 1,7-2 265,4-3-300,3-4 1,9-14 0,4-4 0,3-3 0,2-2-2668,0 0 3353,0-7 0,28-45 0,-26 18 0,0-1 0</inkml:trace>
  <inkml:trace contextRef="#ctx0" brushRef="#br0" timeOffset="10">25592 1521 7586,'-16'-7'-227,"0"5"542,0-3 1,0 3 564,0 2 0,2 2-323,3 3 1,-3 4 579,3 7-871,4 0 1,-5 0 0,6 0 311,3 0-511,-6 7 0,7-3 0,-3 4-6,3 0 1,2-1 0,0-4 0,0 3-190,0-3 1,7-1-51,4-2 0,-2-5 4,1-1 1,1-6-105,5 1 0,-5-3-3,-1-2 1,1-2-240,5-3 324,0-4 1,0-7 0,0-2-437,0-3 460,0 3 0,0-10 0,0 4-36,0 0 0,-2 2 349,-3-4 1,3 6 58,-3-1 0,1 8 1035,-1 2-336,3 1-155,-5 1 1,2 9-300,-1 11 1,-6 8-137,1 3 0,2 6-343,-1-1-17,-1-4 0,-5 7 0,2-5-291,3 0 1,-3 3-152,3-6 0,-3-1-1444,-2-5 298,7-7 1639,-5-2 0,12-71 0,-5-16 0</inkml:trace>
  <inkml:trace contextRef="#ctx0" brushRef="#br0" timeOffset="11">26024 1089 10834,'9'16'1629,"0"0"-1347,-4 0 1,-1 7 207,7 3 1,-6 14 371,6 8 0,-6 1-435,6 10 1,-6-6-32,6 6-344,-1-7 0,-1 8 0,-2-6-266,0-3 0,-5-10 0,5-9 0,-1-7-1657,-1-2 0,2-12 1871,-2-1 0,4-63 0,7-18 0</inkml:trace>
  <inkml:trace contextRef="#ctx0" brushRef="#br0" timeOffset="12">26392 1041 7586,'0'16'0,"0"1"966,0 5 0,2-3 1,2 8-1,3 3 1102,2 6 0,-4-1-950,6 8 0,-1 0-746,6 5 1,-5 0 0,0 0 0,1 0-47,2 0 0,1-7-186,-5-4 0,3-8-892,-8-3 0,6-4 0,-4 2-3777,2 0 3465,-6-3 1064,4-12 0,-14-38 0,-2-15 0</inkml:trace>
  <inkml:trace contextRef="#ctx0" brushRef="#br0" timeOffset="13">26936 1473 7586,'11'0'1487,"0"0"0,-6-6 262,6 1-1440,0-7 1,5 3 0,0-7-1,0 2 28,0 3 1,-6-3-176,1 3 1,-8-3 88,3-2 1,-4 5 23,-2 0 0,-2 2 0,-4-1 373,-4 4 1,1 5-234,-2 1 0,1 0-168,-6 0 0,0 7 0,0 5 0,0 6 411,0 3 1,5 6-320,0-6 1,8 8-358,-3-2 1,4-3-1,2 1 1,2 0-535,4 0 1,-1-5-338,11 1 0,-4 0-224,10-5 1,-3 2 0,1-11 0,3 0-2387,2 1 3499,-6-3 0,47-34 0,4-6 0</inkml:trace>
  <inkml:trace contextRef="#ctx0" brushRef="#br0" timeOffset="14">27673 1361 7587,'-16'0'0,"-2"0"434,-3 0 0,3 1 1400,-4 5-1374,5-4 0,-5 12 0,1-3 338,1 3 0,3 2 0,2 0 0,3 0 38,1 0 0,8 0-491,-3 0 0,5 0-308,1 0 1,7-2 0,3-2 0,6-3-175,6-2 0,-4-1-255,3-6 1,-3 0-18,-2 0 1,1-2-1,3-2 1,1-3-824,-1-2 0,-2-3 435,-2-9 0,0 1-111,0-7 1,0 1 422,0-6 1,0-6 23,0 1 0,-2-9 461,-3-2 0,-10-28 0,-2-3 0,-1 11 0,-1 14 0,1 2 1321,0 5-892,2 39 0,0 8 1100,0 10 0,-6 17-246,1 5 1,0 12 78,5 4 1,0 2-810,0 9 0,0 0-111,0 5 0,2-6-365,3 1 1,-2-7-258,8 1 0,-6-7-3254,6-8 3434,0-1 0,12-33 0,2 1 0</inkml:trace>
  <inkml:trace contextRef="#ctx0" brushRef="#br0" timeOffset="15">28521 1537 8011,'-2'14'1852,"-1"-2"-656,-3-1 1,1-6-437,5 6 1,0-9-402,0-2 0,5-2-70,1-9-211,6 1 1,-5-8 0,6-3 0,-3-6 0,3-5 83,1-5 1,2-2 23,0-4 1,0-9-179,0 4 1,0-5 0,0 1-1,2-1-26,3 1 0,-3 10-26,3 4 0,-3 6-133,-2 6 1,-5 4 0,-1 12 0,3 6-193,1 8 0,-3 12 186,-1 10 1,-1 12 152,2 4 1,-2-1-1,-6 2 1,5 3 304,0 6 1,-4-4-53,1 0 0,-3-2-22,-2-9-80,0 1 0,0-8 0,0-3 120,0-6-264,0-10 0,2-4-614,3-7 453,-3-7 1,10-9-1,-4-13-682,0-6 600,-4-6 1,8-7-1,-4-2-420,0-3 529,-4 3 1,8-11 0,-4 8 95,0 1 0,1 4 9,2 6 0,1 8 152,-6 7 0,6 13 407,-1-2 0,3 12-247,2 4 0,-2 9 385,-3 13 1,9 2-167,-4 8 1,3 8-28,-3 2 0,0 6-189,0 6 1,0-3-125,0 8 0,0-7-221,0 1 0,-5-3-370,0-2 0,-3-2-372,3-3 1,2-4 400,-8-7 1,7-9-2655,-1-7 3077,-4 0 0,22-50 0,-3-3 0</inkml:trace>
  <inkml:trace contextRef="#ctx0" brushRef="#br0" timeOffset="16">29769 1185 7591,'-25'-6'886,"4"1"0,3-6-126,2 6 1,-1-2-328,-5 1 1,4 5-132,-3-5-113,3 5 0,2 8 0,0 3 826,0 5-768,0 8 1,6 2 0,1 7 0,2 0 0,3 1 27,2 5 1,2-4-205,0 3 0,2-5-846,3-5 532,4 3 0,13-12 0,-1 1 0,0-5 0,1-5-690,-1-2 1,6-1 146,-6-6 1,6-9 127,-6-7 417,0 0 1,1-9-1,-1 4-58,-1-6 221,-3-3 1,-1-2 0,0 0 399,0 0-96,-7 0 0,6 0 0,-7 0 1499,1 0-1242,-2 7 0,-7 2 829,0 7-753,0 7 0,0 3 215,0 12 0,0 4-362,0 12 1,0 3-118,0 7 1,0 0-206,0 0 1,0 0-142,0 0 0,0-2-306,0-3 1,0 1-300,0-7 1,2 3-939,4-3 0,-5-9-759,5 4 2353,3-10 0,7-35 0,8-15 0</inkml:trace>
  <inkml:trace contextRef="#ctx0" brushRef="#br0" timeOffset="17">30266 1201 7591,'0'16'400,"-2"1"50,-4 5 0,5-4-150,-5 3 394,5 4 0,-5-7 0,1 3 1529,1-3-1521,3-2 1,1 0 175,0 0-102,0 0 282,0-7-926,0-2 0,0-9 0,1-3 0,3-6-119,1-3 1,2-4-177,-1-3 1,-3 1-9,8-7 1,-2 1 67,1-6 1,3 1 98,-8 5 1,8-4-15,-3 3 1,3-3 22,-3-2 1,5 0-256,-5 0 1,5 0-371,1 0 0,0 5-227,0 0 1,0 8 846,0-3 0,14-10 0,4-2 0</inkml:trace>
  <inkml:trace contextRef="#ctx0" brushRef="#br0" timeOffset="18">30778 608 7591,'0'16'0,"-6"0"1526,1 0 1,-2 0-712,2 0 1,3 7-17,-4 4 0,5 5-337,1 6 0,0-3-20,0 8 0,1 5-82,5 5 0,-3 6 232,8-6-595,-7 8 1,3-11 0,-7 5-1,0-4 1,0-1-356,0-4 1,0-8 359,0-1 0,0-9 212,0-1-1141,-7-14 1,3-1 926,-7-17 0,8-61 0,-4-21 0</inkml:trace>
  <inkml:trace contextRef="#ctx0" brushRef="#br0" timeOffset="19">30746 1073 8233,'7'8'1613,"-4"0"-1004,8-8 0,-6 0 213,6 0 1,0 0-348,5 0 1,5-2-155,0-4 1,8 3 29,-2-8 0,3 6-138,2-6 1,-6 6-117,1-6 0,-7 2-380,1-1 0,-3 1-614,-2 3 0,-6 3 897,1-8 0,-22 8 0,1-4 0</inkml:trace>
  <inkml:trace contextRef="#ctx0" brushRef="#br0" timeOffset="20">30810 1233 7592,'0'16'0,"0"0"1312,0 0 1,0-6-571,0 1 0,0 0-344,0 5 1,7-6 253,3 1 0,5-6 480,1 6 1,5-6-507,0 6 0,6-6 70,-6 6 1,8-6-567,-2 6 0,-4-6 23,-2 6 1,2-7-1087,-2 1 0,1 2-122,-6-2 1,0 6-739,0-6 0,-6 1-181,1-6 1974,-7 0 0,3-43 0,-7-10 0</inkml:trace>
  <inkml:trace contextRef="#ctx0" brushRef="#br0" timeOffset="21">31322 1105 7592,'-9'7'2592,"-5"-6"1,10 14-2061,-6-5 1,4-1 80,-4 2 1,6 1-220,-1 10 0,3-4-50,2 3 1,0 2-187,0-2 1,2 1 34,3-6 1,4 0-377,7 0 1,2-2 171,3-3-227,-3-4 1,5-7-1,-7 0 45,0 0 1,0 0-1,0-2 1,0-3-55,0-6 1,-2-3 308,-3-2 1,-4 0 67,-7 0 1,0-2-68,0-3 0,-2 3-307,-3-4 0,-4 3-822,-7-2 45,0 3 1,0-5 278,0 7 0,0 7-898,0 3 1640,0-3 0,-14 22 0,-4-2 0</inkml:trace>
  <inkml:trace contextRef="#ctx0" brushRef="#br0" timeOffset="22">31722 1057 7592,'0'8'3322,"5"1"-418,1-3-2194,-1 3 1,-5 7 592,0 0-919,7 0 0,-3 5 0,5 0 659,-2-1-911,5 5 1,-5-2 0,6 4-1,-3-4 1,3-2-52,1 0 0,2-5-7,0-5 0,0-2-89,0 2 1,2-4 28,3-7 1,-3-7-813,3-4 461,-3-10 0,-2-4 0,0-7-1078,0 0 1071,0 0 1,0 0-1,0 0-260,0 0 1,-2 1 0,-1 3 0,-4 3-72,-2 2 0,-2 2 675,-5 5 0,-21 14 0,-6 4 0</inkml:trace>
  <inkml:trace contextRef="#ctx0" brushRef="#br0" timeOffset="23">28841 2193 7592,'-11'0'658,"1"0"0,-1-2 1885,2-3-2281,-5 3 0,5-5 1,-7 7-1,0 0 1,0 0 984,0 0-1097,0 7 0,0-3 0,0 6 1,2 3-1,1 3 456,3 5 1,4-1-245,-4 7 1,6-1 230,-1 6-466,3 7 0,2-5 1,2 4-1,3-5 1,4-1-204,0 0 1,5-1-470,-3-5 0,3-3-359,2-7 1,5-1-1,3-5 904,0-4 0,39-54 0,-25 16 0,0 1 0</inkml:trace>
  <inkml:trace contextRef="#ctx0" brushRef="#br0" timeOffset="24">29081 2017 7592,'-10'0'1473,"-1"0"1,5 7-909,-4 4 0,4 3 454,-4 2-762,6 0 1,-8 13 0,6 3 0,3 1 0,1 3 205,2 1 1,0 2-331,0 4 1,0 2-112,0-8 0,0-1 0,0-8 0,0-1-200,0 1 0,0-10-313,0-2 1,2-11-38,3 1 282,-3-5 1,12-2-1,-5-5 1,2-6-1,-1-6-354,3-3 1,1-8 386,2 3 1,0 1 216,0-2 0,0 6 0,-2-4 1,1 0 577,1 0 0,-9 7 452,9 2 0,-4 0-104,4 5-510,7 4 0,-5 0 1,3 7 613,-3 0-896,-2 7 1,0 2 0,0 9 102,0 3-500,0 4 0,-2 7 0,-1 0 167,-2 0-334,-1 0 1,1-1 0,-2-3-2826,-2-1 2197,5-8 0,-8 10 1054,7-8 0,14-21 0,8-11 0</inkml:trace>
  <inkml:trace contextRef="#ctx0" brushRef="#br0" timeOffset="25">29817 2305 7592,'-16'-10'1799,"0"-1"1,6 7-1056,-1-1-704,0 3 1,-5 2 286,0 0 0,0 7-36,0 4 1,6 5-74,-1 5 1,0 4 56,-5 7 0,7 0 342,4 0-484,-4-7 0,7 4 0,-3-6-276,3 2-47,2-6 0,2 4 0,3-8 0,6-5-1047,3-4 1,2-6 771,0-6 0,0-3-101,0-7 0,0-5 240,0 0 0,2-6 162,4 6 1,-10-6 151,4 6 1,-4-3 226,4 3 1,0 3 198,0-3 0,0 5 620,0 5 1,-5-3-64,0 3 1,-6 4-429,6 2 0,-8 5-199,3 5 1,-3 4-98,3 7 1,-5 6-37,5-1 1,-5 7-130,-1-1 0,0 3-168,0 2 0,-1-1-70,-5-5 0,5 3-433,-5-8 1,4 0-2633,2-5 1435,0 0 1786,0-7 0,0-51 0,0-21 0</inkml:trace>
  <inkml:trace contextRef="#ctx0" brushRef="#br0" timeOffset="26">30314 2209 7592,'-2'16'1204,"-2"0"1,-1 2 483,1 3 0,3-1 0,1 7 0,0 1-1032,0 2 1,0-3 0,0-2-1,1-2-850,5-3 0,-5-3 18,5-1-3971,-4 0 2528,5-7 1619,-6-2 0,7-64 0,-8-14 0</inkml:trace>
  <inkml:trace contextRef="#ctx0" brushRef="#br0" timeOffset="27">30186 1905 7592,'-9'7'998,"0"-5"1079,3 3-1820,5 4-120,-6-7 1,1 7-138,1-4 0,28-24 0,13-1 0</inkml:trace>
  <inkml:trace contextRef="#ctx0" brushRef="#br0" timeOffset="28">30570 2225 7592,'9'7'0,"-4"4"0,-2-2 1431,3 2 0,-4-1-112,3 6-703,-3 0 0,-1 0 0,3 0 1,1 0-1,-1 0 459,-2 0 0,-2 0-846,0 0 1,0 0 152,0 0-387,7 0-561,-5 0 451,5-7-214,0-2 1,-5-14 0,5-5-1,-2-6 1,0-5-329,-1-2 1,5 4 622,1-6 1,-1 6 387,2-6-152,0 7 0,5-8 0,0 7 0,0 1 0,0 4 761,0 5 0,1-1-589,5 6 1,-3 1 74,8 5 1,-6 5-1,4 4 1,-2 4 3,-3 5 0,-2 7-475,-2-4 0,0 6-270,0-6 1,-7 6-542,-4-6 1,2 0-2620,-2-5 3452,1 0 0,-13-14 0,-2-4 0</inkml:trace>
  <inkml:trace contextRef="#ctx0" brushRef="#br0" timeOffset="29">28185 3106 7706,'-7'-25'341,"-2"-6"0,-5 14 0,1-5 0,3 6-101,-3 6 1,-1 3-1,-2 8 1,0 6 459,0 9 0,0 2-515,0 9 1,-6 7 0,-1 8 0,0 6 469,0 6 0,-4 12-234,6 14 0,-6 5-401,17-35 0,-1 1 1,-2 0-1,-1 2 156,3 7 0,1 2 1,-1-1-1,1 1 1,2 2-1,2 0 0,-1 1 1,1 0-14,0 2 1,1-1 0,3-7 0,1-2-63,-3 0 0,3-2 0,11 34-454,6-9 1,13-18-1,1-5 1,5-12-406,1-13 1,5-7-32,2-9 0,3-2-1700,2-4 2489,0 5 0,-2-8 0,0 4 0,-1-6 0,-1-3 0,-1-2 0</inkml:trace>
  <inkml:trace contextRef="#ctx0" brushRef="#br0" timeOffset="30">28457 3298 7627,'-2'-11'1191,"-1"0"460,-3-1 1,1 3-1221,5-2 1,0 6 56,0-6-193,0 8-226,0 3 1,0 10 0,0 10 0,0 1 142,0-1 0,0 3-106,0-2 0,0 6 14,0-6 1,0 6-23,0-6 1,0 1 52,0-6 1,-5 0-1,-1 0-47,3 0 0,1-5-405,2-1-147,0-6 0,0 1 0,0-10 1,0-8-272,0-6 1,2-1 369,3-7 1,2 6 238,4-6 0,3 6 146,-3-6 0,3 8 330,2-2 0,0 1-258,0-1 1,0 3-13,0-4 1,5 6-419,1 6 1,-1-3 176,-5 8 0,0-6 145,0 6 0,21 7 0,6 7 0</inkml:trace>
  <inkml:trace contextRef="#ctx0" brushRef="#br0" timeOffset="31">28857 3346 7627,'0'10'0,"0"1"1685,0-7-947,0 10-180,0-12 0,0 7 0,2-6 363,3 2-945,4 1 0,7-6 1,0-2 262,0-3-362,0-4 0,2-2 1,1 0-153,3-1 269,-1-2 0,-5-4 0,0-2 0,0-1 0,0 1-51,0 3 0,-7 1-101,-4 0 107,4 0 1,-7 0-292,3 0 292,-10 7 1,-4 2-83,-7 7 197,0 0 0,0 0 1,0 1 65,0 5 0,0 3 166,0 7 1,5 1-62,1 5 1,-1-3 31,-5 8 0,5-6-21,1 6 0,6-6-50,-1 6 0,3-6-329,2 6 1,0-7-18,0 1-149,0-3 0,7-4 0,4-3-337,3-6 1,7 2-417,1-1 1,1-1 324,-2-5 1,-1-5-183,7-1 908,-8-6 0,33-33 0,-1-15 0</inkml:trace>
  <inkml:trace contextRef="#ctx0" brushRef="#br0" timeOffset="32">29369 3186 7828,'-16'0'2424,"0"0"-2231,0 0 1,0 1 3,0 5 1,6 4-299,-1 12 0,6-4 31,-6 3 1,6 2 28,-6-2 0,7 8 55,-1-2 0,3-3-151,2 3 0,0-7 0,2 1 1,2-3-127,1-2 0,7-5 51,-1-1 1,-2-6 87,2 1 1,-1-5-218,6-5 0,0-4-1,0-7 1,0 0-79,0 0 0,-2-2 216,-3-3 1,3-2 211,-3-4 0,2-2 450,-3 8 1,3-6-287,-8 6 0,2 0 210,-2 5 0,-3 0 17,4 0 725,-5 7-204,-1 2 1,0 8-358,0 5 0,0 4-302,0 12 1,0 1-238,0 4 1,0 3-360,0-3 308,0-4 1,0 5 0,0-5-1068,0 2 693,0-5 0,6 3-1032,-1-7 627,7 0 806,-3-7 0,14-31 0,2-13 0</inkml:trace>
  <inkml:trace contextRef="#ctx0" brushRef="#br0" timeOffset="33">29721 2914 11363,'0'16'682,"0"1"232,0 5 1,0 3-397,0 7 0,6 5-187,-1 0 0,2 8-194,-2-3 1,-1 3-118,7-2 0,-2 1-771,1-7 0,3-5 486,-8-5 0,6-7-2701,-6 1 1536,8-3 1430,-12-9 0,14-31 0,-7-13 0</inkml:trace>
  <inkml:trace contextRef="#ctx0" brushRef="#br0" timeOffset="34">29977 2914 9198,'6'16'2683,"-1"0"1,0 7-2269,-5 3 0,6 5 294,-1 1 1,2 0-475,-1 0 1,1 0-373,3 0 0,3 0-238,-8 0 1,8-2-1172,-3-3 707,-3 3 1,6-12 0,-6 1 0,0-5 838,0-3 0,-2-7 0,-5 3 0</inkml:trace>
  <inkml:trace contextRef="#ctx0" brushRef="#br0" timeOffset="35">30410 3202 7618,'-6'10'473,"1"1"2300,1 1-1310,3 3-892,1 1-375,7 0 1,2-7-549,7-4 1,0-3 0,0-4 0,0-2-627,0-1 1,0-6 608,0 6 0,-2-7-104,-3 1 1,3 2 0,-5-2 0,1-1-192,1-2 0,-6-2 664,6 0 0,-6 1 29,6 5 0,-7-4 864,1 3 1059,-3 4-1352,-2 0 0,0 19 1,-2 4-1,-3 4 351,-6 3 1,-3 2-707,-2 7 1,0 1-577,0 5 305,-7 3 1,3 1-1,-5 1-1175,2 2 627,-6 1 574,5 2 0,-30 14 0,-4 4 0</inkml:trace>
  <inkml:trace contextRef="#ctx0" brushRef="#br0" timeOffset="36">31146 3138 7618,'-2'-16'336,"-3"0"1,1 1 80,-7 5 1,6 3 0,-6 7 899,-1 0-916,-2 0-393,-2 0 0,2 7 1,1 5-1,4 6 1,0 3 261,0-1 0,4 5-74,-6 1 1,8-1-40,-2 2 0,3-2-69,2 2 1,0 3-171,0-3 0,0-4 0,2-4 0,1-5-270,2-3 0,8-7-95,-2 1 1,3-3 202,2-2 0,0-9 1,0-5-1,0-8-74,0-3 1,0 4 135,0-6 1,-6 3 135,1-3 1,-6-3-1,4 5 1,0-2-81,0 0 1,-5 8 93,1-3 0,-3 5 109,-2 1 308,7 0 116,-5 7-174,5 2 1,-7 14 0,0 3 724,0 5-715,0 1 0,5 7 0,1 2 768,-3 0-963,-1 5 0,-2-11 0,0 6-102,0-2 0,5-1-307,1-6 0,1 0-1015,-2 0 0,-1-7 181,6-4 1101,1-3 0,12-38 0,2-8 0</inkml:trace>
  <inkml:trace contextRef="#ctx0" brushRef="#br0" timeOffset="37">31498 2721 7616,'-2'16'0,"-3"0"0,1 0 0,-6 0 0,6 0 0,-1 0 0,3 6 1064,2-1 1,0 8-355,0-3 1,0 5-184,0 1 1,2 0-315,3 0 1,-1 1-251,6 5 0,-4-6-108,4 0 1,-4-2-753,4-9 451,1 1 1,0-6 0,-1 0 445,3 0 0,-6-43 0,0-10 0</inkml:trace>
  <inkml:trace contextRef="#ctx0" brushRef="#br0" timeOffset="38">31578 3074 7616,'-16'0'3921,"7"0"-3676,-5 0 1,14 0 297,0 0 1,2 0-476,8 0 1,6-8-932,6-2 742,-1 3 0,0-8 1,2 5-533,2-4 551,-5 5 1,3-4 0,-9 6-92,-3-2 788,3 6-286,-5-4 1,0 8 0,-6 5 0,-6 4 225,-8 5 1,-3 6-242,-2 0 0,0 8-213,0-3 1,0 5-242,0 1 1,0 0-556,0 0 0,7-7 363,4-4 0,3 2-1021,2-2 0,0-5 42,0-5 1331,0-7 0,50-40 0,12-17 0</inkml:trace>
  <inkml:trace contextRef="#ctx0" brushRef="#br0" timeOffset="39">31978 2962 7616,'-16'16'0,"0"0"0,0 0 0,0 1 0,0 5 0,0-3 0,0 8 0,5-6 1345,1 6 0,6-6-708,-1 6 0,3-7-554,2 1 0,7-10 211,4-6-554,3 4 1,2-7-1,0 3 113,0-3 118,0-9 1,0 3 0,0-7 0,0-1 0,0-2 5,0-2 1,-5 0 387,-1 0 0,-1-6-24,2 1 1,1 0 76,-6 5 1,-1 0-290,-5 0 1,0 0-415,0 0-239,0 0-175,0 0 0,-7 1-432,-4 5 0,2 3 326,-1 7 0,4 0 805,-4 0 0,6 28 0,-3 8 0</inkml:trace>
  <inkml:trace contextRef="#ctx0" brushRef="#br0" timeOffset="40">32170 3010 7616,'-9'0'2299,"2"0"0,7 1-1961,0 5 1,0-3-156,0 8 0,5 0 111,1 5-121,6 0 1,-8-2-1,6-2 219,3-1-437,-6 0 1,7 3-98,-3-3 97,3 3 1,-3-12 0,0 3-719,1-3 469,-5-2 0,7-2 0,-5-3-233,0-6 0,4-3 0,-6-2 1,2-2-116,3-3 1,-3 3 355,2-4 0,-6-1 261,6 2 0,-8 0 525,2 5 0,-1 1-185,1 5 1411,-3 3-1125,5 7 1,-7 3-42,0 8 1,0-1-267,0 12 0,0 3-212,0 1 1,0-3 15,0-1 0,6 1-148,-1-2 1,6 1-872,-6-6 0,2-2 429,-2-3 1,-1-3-1951,7-2 2442,-8-4 0,18-38 0,-3-17 0</inkml:trace>
  <inkml:trace contextRef="#ctx0" brushRef="#br0" timeOffset="41">32666 2705 11789,'0'16'1012,"0"2"-779,0 4 1,2-3 60,3 8-359,-3-1 1,7 7 0,-5-3 261,1-4-880,0 5 1,1-8 0,-1 3 108,-1-4 574,4-4 0,-20-2 0,1 0 0</inkml:trace>
  <inkml:trace contextRef="#ctx0" brushRef="#br0" timeOffset="42">32410 2978 7616,'11'0'2305,"0"0"1,-1 0-1066,6 0 0,7-2-237,4-4-871,3-2 0,8-8 0,1 0 0,2-2 0,1-2-754,-1-1 0,-2-1 571,-7 6 51,0 0 0,-7 8 0,-2 0 0</inkml:trace>
  <inkml:trace contextRef="#ctx0" brushRef="#br0" timeOffset="43">28665 4034 7637,'-16'0'3253,"0"0"-2192,0 0 0,0 0 200,0 0-1080,7 0-2,-5 0 0,12 2 0,-5 3 1,2 6 688,-1 3-772,1 2 0,5 0 0,0 2 0,0 2 0,2 3-145,3 2 0,-1-6-379,6 2 0,1-3 66,5-2 0,0-5 0,0-2 0,2-2-757,3-4 0,-3-3 616,3-5 0,-1-4-1272,1-7 1775,-3 0 0,1-34 0,-1-15 0,-1-6 0,0 1 0</inkml:trace>
  <inkml:trace contextRef="#ctx0" brushRef="#br0" timeOffset="44">28777 3762 7637,'0'16'684,"-5"-5"173,-1-1 0,-4 1-376,4 5 1,1 5 363,5 1-393,0 6 1,0-3-1,0 7-8,0 0 0,2 5 1,3 1-1,6-3-89,3-1 0,2-2-459,0 0 1,0-5 159,0 0-1065,0-8 1,0-3-1,2-11 1009,3-3 0,4-23 0,7-6 0</inkml:trace>
  <inkml:trace contextRef="#ctx0" brushRef="#br0" timeOffset="45">29161 4034 7637,'-5'27'1335,"0"-1"0,-1-4-718,6 5 1,0-8-585,0 2 1,0-3 299,0-2 0,2-2 169,3-3 1,-1-4-3,7-7-2916,-1 0 2416,6 0 0,22-57 0,4-14 0</inkml:trace>
  <inkml:trace contextRef="#ctx0" brushRef="#br0" timeOffset="46">29097 3810 7637,'-10'11'3,"-1"-1"0,2-4-45,-2 4 1,4-4-230,7 4 271,0-6 0,50-4 0,12-9 0</inkml:trace>
  <inkml:trace contextRef="#ctx0" brushRef="#br0" timeOffset="47">29561 4002 7637,'-10'0'912,"-1"0"-587,0 0 0,-5 2 197,0 3 0,0-3 0,0 3 77,0-3 0,0 3-357,0 1 1,0 4-42,0-4 1,2 6 0,2-3-100,1 0 1,7 0-361,-1-4 1,3-1-43,2 6 1,7-6-167,4 1 1,3-3-1,2-2 1,2 2-456,3 3 0,-3-3 734,4 3 0,1-1 161,-2 1 1,0-1 0,-5 5-1,2 0 429,3 0 1,-8-4-14,3 6 0,-9-6 302,4 6 1,-8-6 0,3 6 1472,-5 1-1734,-1 2 0,-7-3-502,-3 0 0,1-6 0,-2 4 1,-1-2-1102,-3-4 1,-1-1 276,0-2 1,0 0 894,0 0 0,-7-21 0,-2-6 0</inkml:trace>
  <inkml:trace contextRef="#ctx0" brushRef="#br0" timeOffset="48">29977 3986 7637,'-16'0'0,"6"0"0,-1 0 632,0 7 1,-5-5 0,0 5 0,0-2 0,0 3 1142,0 0 0,0-2-730,0 4-465,0 1-462,0 5 1,7 0-1,4 0 71,3 0-185,2 0 0,2-2 0,4-1 0,4-2 0,4 1-464,2 2 0,0-3-12,0 0 1,0-6 0,0 4 0,2-2-2384,4-4 2855,-5 6 0,28-28 0,-3-1 0</inkml:trace>
  <inkml:trace contextRef="#ctx0" brushRef="#br0" timeOffset="49">30314 3986 7645,'-9'7'0,"3"4"0,-3-2 529,-1 1 1,3 1 1688,1 5-1756,5 0 1,-5 0-1,1 0 1239,1 0-1503,3-7 1,2 5-1,3-3-32,1 3 1,2-3-1,-1 0 30,4 1-17,-3-5-131,8 0-131,-14-14 1,7-2 106,-8-7 0,0 0 0,1 0 0,3 0 116,1 0 0,2-2-318,-1-3 1,-3 3-28,8-3-125,-8 3 0,12 2 0,-5 0 0,5 0-485,1 0 0,-6 5 346,1 1 469,0-1 0,26 2 0,6 2 0</inkml:trace>
  <inkml:trace contextRef="#ctx0" brushRef="#br0" timeOffset="50">30666 4018 7645,'-11'5'727,"0"1"7,8 6-277,-4-10-159,7 5 1,7-7-1,3 0 724,5 0-998,1 0 0,0-7 0,0-2 308,0 0-245,0-5 1,0 5 0,0-5-1,-2 1 1,-2 3 62,-1-3 0,-7 4-111,1-1 1,-3 4 27,-2-4 1,0 4-168,0-4 101,0 6 23,-7-3 91,-2 7 0,-7 0 0,0 0 765,0 0-650,7 0 1,-4 7 0,6 4 861,-2 3-958,-1 2 1,1 0 0,2 0 194,0 0-389,5 0 0,-5 0 0,7 0-178,0 0-205,0 0 1,7 0 0,3 0-444,5 0 0,1-5-1936,0 0 2822,0-8 0,42-17 0,12-13 0</inkml:trace>
  <inkml:trace contextRef="#ctx0" brushRef="#br0" timeOffset="51">31290 3650 9140,'-11'0'-1,"1"0"0,4 7 474,-4 4 0,1 5 863,-2 5 0,-3-1-397,3 6 0,2 1-464,-1 5 0,4 0-303,-5 0 0,8-2 27,-2-3 0,3 1-963,2-6 0,0-1-68,0-5 1,0 0-1540,0 0 1573,0-7 798,0-2 0,-7-21 0,-2-4 0</inkml:trace>
  <inkml:trace contextRef="#ctx0" brushRef="#br0" timeOffset="52">31002 3922 12753,'16'0'-363,"0"0"0,5-5 58,0-1 1,8 1-450,-2 5 116,3 0 0,2-2 1,0-1 637,0-3 0,28-6 0,8 3 0</inkml:trace>
  <inkml:trace contextRef="#ctx0" brushRef="#br0" timeOffset="53">31578 3938 7645,'-16'9'0,"4"5"1088,-5-3 0,12-2 241,-6 1-971,8-6 0,10 3 257,4-7-582,3 0 1,4-7 0,1-2 0,3-2 0,-3 1-108,-1-3 1,-2-1-43,0-2 0,-5 5 0,-1 1 1,1-3-126,-2-1 0,-2 3 102,-7 1 0,0 4 37,0-4 0,0 4 1,-2-3 125,-3 2 0,-4 0 17,-7 2 1,5 3 184,1-3 1,-1 5 0,-5 3 0,0 4 783,0 2 0,5 0-541,1 2 1,4 3-113,-4-3 0,6 3 1,-1 2-1,3 0 3,2 0 0,0 0-370,0 0 0,0 0-261,0 0 0,2 0 256,3 0-527,4-7 1,7 3 0,0-6 541,0-3 0,20-21 0,8-12 0,4-1 0,0 0 0</inkml:trace>
  <inkml:trace contextRef="#ctx0" brushRef="#br0" timeOffset="54">32058 3634 7620,'-5'11'1064,"-1"-1"0,3 3 830,1 1-1584,-5 2 0,5 7 1,-3 4-1,3 3 0,2 2 1,0 0-1,0 0 321,0 0 0,2-5-586,3-1-348,-3-6 0,12 3 0,-5-7 0,2-2-3512,-1-3 3815,1-4 0,-9-50 0,-4-10 0</inkml:trace>
  <inkml:trace contextRef="#ctx0" brushRef="#br0" timeOffset="55">31914 3858 7617,'-7'9'4175,"5"5"-3777,-5-5-48,7 0 1,2-2-77,3-7 1,4-2-1,7-3 1,2-6-750,3-3 0,-1-4-179,6-3 1,-1 3 653,2-3 0,32-25 0,1-6 0</inkml:trace>
  <inkml:trace contextRef="#ctx0" brushRef="#br0" timeOffset="56">32346 3778 7608,'-10'16'0,"-1"0"0,6-5 668,-6-1 0,6 1 324,-6 5 0,6-2 0,-4-1 0,2-3 1473,3 3-2118,2 1 238,2 2-1165,0 0-614,0-7 1,0-4 384,0-10 0,6-4 809,-1-7 0,14-57 0,-1-14 0</inkml:trace>
  <inkml:trace contextRef="#ctx0" brushRef="#br0" timeOffset="57">32346 3586 7608,'0'11'671,"0"-1"169,0-6 1,0 5-262,0-4 508,0-3 1,0 7-839,0-4-303,0-3-56,0 5-1023,0-7-967,0 0 2100,0-7 0,-7-2 0,-2-7 0</inkml:trace>
  <inkml:trace contextRef="#ctx0" brushRef="#br0" timeOffset="58">32490 3794 7605,'-16'0'369,"6"0"0,-1 0 0,0 2 946,2 3 1,0-3-581,4 3-534,3-3 1,-5 0 0,9 1 215,3 3-337,-3 6 0,5-3 13,-7 7 0,6-5 1,-1-1-1,-2 3 51,-1 1-334,-2 2 8,0 0-197,0 0 0,2-7-230,3-4 1,2-5-78,4-5 0,2-4 378,-8-7 1,7 0 0,-3-2 0,2-1-188,0-3 1,-3-4 354,3 4 0,3-4 144,-3 4 0,-2-4 0,0 4 0,0 4 665,0 6 795,-6-2-987,11 12 67,-12-5 0,5 9 1,-7 3-211,0 6 0,0 3 1,0 2-1,0 0-155,0 0 0,2 0-117,3 0 0,-3 0-109,4 0-260,-5 0-353,-1 0 178,0-7-436,7 5 605,-5-12 0,7 0 1,-5-9-255,1-2 0,0-2 17,-5-5 0,6-2 185,-1-3 1,6 3 124,-6-3 1,6 3-54,-6 2 312,0-7 1,1 5-1,1-3-259,2 3 975,-6 9 1,11-3 1730,-3 6-1801,3 1 1,-3 7 332,0 3-734,-1 11 1,1 4-1,-2 4 460,-2 0-617,-2 4 0,1-5 1,1 6-35,2-3 0,-6-1-46,3 2 1,1-4-405,-2-7-203,7 0 1,-10 0-1,5-2-1360,0-3 1940,-5-4 0,20-57 0,-5-12 0</inkml:trace>
  <inkml:trace contextRef="#ctx0" brushRef="#br0" timeOffset="59">33066 3698 7605,'-7'16'0,"6"-5"2171,-5-1-567,4-6-387,2 3-988,8-7 0,-5 0 1,8-2-69,1-3-104,2 3 1,2-12 0,0 3-26,0-3 0,0-2 1,-1 0-1,-3 0 117,-1 0 1,-8 0-619,3 0 217,3 0 0,-8 0 0,3 0 56,-8 0 1,-5 7 168,-7 4 0,0 3 139,0 2 0,0 7 532,0 4-406,0 3 1,0 4-1,2 1 479,4 3-554,2 6 0,3-5 0,0 6 395,1-3-491,2-6 0,4 8 0,2-6 494,1-3-723,8-1 0,-5-2 0,8-2-1491,0-3 0,0-4 781,0-7 1,0 5 871,0 1 0,15-29 0,2-13 0</inkml:trace>
  <inkml:trace contextRef="#ctx0" brushRef="#br0" timeOffset="60">33419 3730 12082,'-9'11'3890,"3"-1"-3717,5 1 0,1 7 0,-2 1 0,-2 3-102,-1-3 1,0 6-497,5 2 1,-8 3-1,0 0 1,-3-1-3168,0-3 3592,-7 1 0,-56 12 0,27-18 0,-1-1 0</inkml:trace>
  <inkml:trace contextRef="#ctx0" brushRef="#br0" timeOffset="61">28665 4674 7621,'0'-10'2092,"0"-1"-1217,0 8 223,0-5-858,0 8 1,0 9-1,0 6 1,0 6 175,0 4 1,0-4-216,0 6 0,0-2-107,0 1 0,0 3-111,0-8 0,0 1 1,0-6-1,0 0-4,0 0-1468,0 0 1087,0-8 1,7-9 0,2-14-1,2-6-519,-1-4 0,1-1 577,5-6 0,0 0 360,0 0 0,-5-1 1,-2 3-1,0 4 233,-1 4 1,-2 4 624,4 2-531,-6 0 1,5 8 0,-6 4 209,3 8 0,-1 10-218,-5 7 1,0 2-254,0-1-68,0-5 0,0 12 1,0-8-35,0-1 30,0-2 1,5-2 0,1 0 171,-3 0-162,-1 0 1,-2-6-197,0 1 85,0-8 0,5 3 0,1-12-326,-3-4 141,6-4 0,-7-2 0,5-2-477,0-4 1,0 3 151,4-8 0,3 2 368,-3-1 0,-2-3 236,1 8 0,-1-1 175,2 6 0,1 0 431,-6 0 1,1 8 90,-2 2 1,-1 4-272,6 2 0,-4 2 361,4 4 1,-6 4-440,1 12 0,2-3-347,-1 8 0,5-6-38,-6 6 0,6-6-202,-6 6 1,2-8-220,-2 3 0,-1-4-642,7-2 0,-3 0-1345,3 0 2442,3-8 0,9-15 0,11-10 0</inkml:trace>
  <inkml:trace contextRef="#ctx0" brushRef="#br0" timeOffset="62">29481 4706 7621,'-16'-10'736,"0"-1"0,0 8-245,0-3 0,6 4-184,-1 2 0,0 0 212,-5 0 30,0 0-271,0 0 0,0 8-75,0 2 1,7 10 0,2 1 0,2-1 277,0-2 0,-1-2-470,6 0 55,0 7-156,0-6 0,2 5 0,2-10 1,3-3-516,2-2 1,1-1 94,6-6 99,0 0 0,0-8-50,0-2 244,0-4 0,-5 1 0,0 1-98,1-1 229,2-5 0,-3 10 0,-2-8 225,-2 0-43,5-1 1,-4 7 0,4 1 485,-1 2-353,-8 1 1,6 1 630,-4 0-561,4-1 1,0 8-1,-2 4 193,0 4 1,-5 4-246,4 2 1,1 1-20,-2-1 1,2 0-435,-2 0 1,-1 0-310,7 0 1,-6-6-609,6 1 1,-6-6 241,6 6 0,-6-8 881,6 3 0,6-33 0,8-8 0</inkml:trace>
  <inkml:trace contextRef="#ctx0" brushRef="#br0" timeOffset="63">29833 4690 7621,'0'11'1066,"0"0"0,0-6-655,0 6 1,0-6 6,0 6 1,0-6-35,0 6 1,2-8-141,4 3 1,-3 3-184,8 1 1,-6-3-58,6-1 1,-6 1 0,6-2-694,1-1 301,2 5 1,2-8-157,0 5 0,-1-6 1,-3-4-1,-3-3-855,-2-2 0,4 4 1399,-6-6 0,8 6 0,-3-6 0,4-21 0,-3 18-110,0-7 1,-6 13-308,6 8 873,-8 0 89,4 0 0,-7 2 89,0 4 1,0-3 386,0 8 1,-1 5-236,-5 5 1,-1 8-341,-3-3 0,-6 5-232,0 1 0,0 7-345,-6 3 0,-1-1-409,2 2 0,-2-7 507,1 1 33,5-3 0,-28-9 0,2-2 0</inkml:trace>
  <inkml:trace contextRef="#ctx0" brushRef="#br0" timeOffset="64">30250 4434 7617,'-16'11'905,"0"0"0,5-1-168,0 6 1,2 0-113,-1 0 0,1 6 0,5 1 0,-1 4 525,1 6 1,3-1-1003,1 6 0,0-5 9,0-1 0,0 1-491,0-1 1,5-8-1,2 0 1,0-3-262,0 0 0,4-5-230,-6-5 0,2-2-788,-1 1 1,-3-2 1612,8-8 0,0-36 0,5-8 0</inkml:trace>
  <inkml:trace contextRef="#ctx0" brushRef="#br0" timeOffset="65">30314 4690 7617,'-16'0'2377,"0"0"1,5 0-613,0 0-978,8 8-634,-4-7 0,8 12 0,5-6 32,4 2 1,5-6-373,1 3 1,0 1 133,0-2 0,1 6 0,3-4 0,1 0-196,-1 0 0,-2 4 3,-2-6 0,0 6-141,0-6 366,-8 8 1,5-10 0,-6 6 0,0 0 0,0 0 31,-3 3 0,-2-3-148,-2 2 0,-2-6 36,-3 6-159,-4 0 0,-7-1 0,0 1-233,0 1 1,0-3 0,0 0 0,-2 0-1283,-4 0 1775,5-5 0,-14 3 0,7-7 0</inkml:trace>
  <inkml:trace contextRef="#ctx0" brushRef="#br0" timeOffset="66">30570 4899 7617,'14'1'1035,"-3"5"1,-3-5 156,-2 5-270,3-4-669,7-2 0,-2-2 0,-2-4 0,-1-4 0,3-4 403,6-2 0,-8 0-624,4 0 1,-3-2 265,3-4-277,-7 5 1,3-8 0,-7 5-1,-1-1-54,-2 1 1,-4 2 19,-3 2 1,-4 8 0,-7 2 0,-2 6 656,-3 6 0,3 2-146,-4 8 1,5 2-151,1 4 1,0 2-1,0 7 1,1-3 235,5-1 0,-3 0-462,8 5 0,0-6-273,5 1-307,0 0 0,1-2 0,5-4 0,4-3 0,6-4-4366,6-3 4824,-4-4 0,40-43 0,3-8 0</inkml:trace>
  <inkml:trace contextRef="#ctx0" brushRef="#br0" timeOffset="67">31114 4771 7620,'0'16'2279,"0"0"0,0 0-1310,0 0 1,0-6 0,0 1-20,0 1 1,0-3-1037,0 2 1,0 0-1369,0 5 333,0 0 941,0-8 180,0 0 0,0-37 0,0-6 0</inkml:trace>
  <inkml:trace contextRef="#ctx0" brushRef="#br0" timeOffset="68">31050 4450 7962,'-7'-9'-943,"5"-5"943,-12 12 0,33 10 0,1 9 0</inkml:trace>
  <inkml:trace contextRef="#ctx0" brushRef="#br0" timeOffset="69">31370 4658 7613,'0'16'211,"0"0"0,-2 0 559,-3 0 0,3 0 0,-3 0 0,1 1 169,-1-1 1,3-6-786,-3 1 1,3 0 0,2 5-491,0 0 431,0-8-431,0 0 128,0-8 1,5-2 0,1-4-1,-3-4 1,1-4-656,1-2 0,-3-2 457,3-4 1,2 5 0,0-5-1,0 4 58,1 2 0,2 0 1013,-4 0-289,6 0 0,-3 2 464,7 4 1,0 2-9,0 8 1,-5 2-598,-1 4 0,-4 8 0,2 7 1,1 0-257,0 3 0,-3-5-845,4 8 126,1-8 1,0 10 739,-1-8 0,22 15 0,11-2 0</inkml:trace>
  <inkml:trace contextRef="#ctx0" brushRef="#br0" timeOffset="70">32106 4450 7613,'-5'-16'0,"-1"0"0,-11-1 602,1-5 0,-4 3-423,4-8 1,0 13 282,0-2 1,-2 9 67,-3-4 0,3 9 341,-3 2 0,3 14-150,2 13 0,-5 5 1074,-1 5-1515,1 4 1,5 7 0,2 0 0,1-1-1,4-3 104,2-1 1,-3-2-282,4 1 0,3-2-1764,8-8 896,4-8 0,7 3 0,0-9 765,0-4 0,21-30 0,6-3 0</inkml:trace>
  <inkml:trace contextRef="#ctx0" brushRef="#br0" timeOffset="71">31690 4738 7613,'0'9'7411,"9"-2"-6762,7-7 1,2 0-671,8 0-135,-6-7 0,15-2 1,-3-7-1932,2 0 2087,7 0 0,-4-10 0,3-6 0,6-3 0,0 0 0</inkml:trace>
  <inkml:trace contextRef="#ctx0" brushRef="#br0" timeOffset="72">32186 4722 7613,'-7'24'758,"3"-7"95,-6 5 1,4-6-474,-4-6 361,6 5 0,-8-6 0,6 7 0,1-2 1634,-2-4-2741,5-2 95,-5-8 1,7-2 0,0-4 0,0-4-1144,0-4 1,2-2 112,3 0 0,-3-6 858,3 1 1,-3-2 0,-2 3 0,0-3 442,0-2 0,-14-30 0,-4-13 0</inkml:trace>
  <inkml:trace contextRef="#ctx0" brushRef="#br0" timeOffset="73">32282 4562 7618,'0'16'2087,"-2"0"1845,-3 0-3304,3-7 1,-5 6-1,7-5 1,0 4-1,0 2 1,0 0-47,0 0-500,0 0 1,0 0-397,0 0 292,0 1 1,0-1 0,2 0-177,3 0 0,-3-6 0,3 1-519,-3 1 33,-2-5-244,0 1 0,0-10 10,0-4 1,2 3 528,3-8 94,-3 1 388,5-6 1,-5 1-1,2 3 1,1 1 473,-2-1-295,-1-3 1,4 5 795,-1-1-678,0 8 1,-3-10 183,3 8-404,-3-8 0,11 10 91,-8-8-157,7 8 1,-8-5 0,5 7 152,-2-5 32,5 5 1,-8-7 225,7 8-49,-8 0-454,11 0 136,-5 0-90,7 0 1,-5 8-55,0 2-278,-1 4 1,4 2-62,-3 0 0,-2-5-745,-4 0 467,-3-1 0,5 1-1572,-7 0 156,7-8 2029,-5 5 0,-16-37 0,-13-7 0</inkml:trace>
  <inkml:trace contextRef="#ctx0" brushRef="#br0" timeOffset="74">32586 4690 7618,'6'11'1073,"-1"0"1,0-6 1427,-5 6 1,0-6-924,0 6 1,6-6-173,-1 6-1341,0-8 1,1 6 3,-1-3-1380,0-5-353,2 7 1,2-8-1482,7 0 3145,-7 0 0,-9-57 0,-9-15 0</inkml:trace>
  <inkml:trace contextRef="#ctx0" brushRef="#br0" timeOffset="75">32602 4370 7618,'0'-9'6397,"0"1"-6504,0 2-189,-7 4 28,-2-5 1,-1 7 267,-1 0 0,22 7 0,-1 2 0</inkml:trace>
  <inkml:trace contextRef="#ctx0" brushRef="#br0" timeOffset="76">32922 4258 7618,'0'11'319,"0"0"0,0-1 485,0 6 1,-1 6 67,-5-1 0,4 9 0,-5 0 1,2 6 482,0 0 0,-1-3-1190,6-1 1,0 0 0,0-1-1,0-3-139,0-1 1,2-8-835,3 3 1,-3-5 55,4-1 0,-5-5 0,-1 0 752,0 1 0,-21-12 0,-6-1 0</inkml:trace>
  <inkml:trace contextRef="#ctx0" brushRef="#br0" timeOffset="77">32762 4610 7805,'16'-7'1725,"0"6"-1910,0-5 1,7-1 0,2 0 184,0-2 0,55-16 0,-36 8 0,-1 0 0</inkml:trace>
  <inkml:trace contextRef="#ctx0" brushRef="#br0" timeOffset="78">33194 4482 7626,'-7'16'707,"6"-7"754,-7 5-928,8-12-321,0 5 1,8-7 0,2-1 0,4-5 0,2-4-96,0-5-190,0-1 0,0 2 0,0 2 0,1 1 0,-3-1 170,-4-3 0,3-1 32,-8 0 0,1 6 208,-6-1 1,0 0 305,0-5 1,-2 7-154,-4 4 0,-2 3 90,-8 2-377,0 7 1,-6 2 0,1 7 0,3 2 0,4 3 572,3 6 1,2-2-407,-1 2 1,-3-1-121,8 6 1,-1 0 0,6-1 0,0-3-6,0-1 0,8-6-455,2 6 0,-1-9-47,2-2 0,-1-2 1,6-7-1,0 0-1445,0 0 1,0-1-1444,1-6 3145,-1 0 0,14-36 0,4-9 0</inkml:trace>
  <inkml:trace contextRef="#ctx0" brushRef="#br0" timeOffset="79">33242 2705 8191,'0'-10'1267,"2"-1"-727,4-1 1,-5 3-1,6 0-143,1 2-276,0 1 1,8 1-26,1 0 1,-1-1-145,0 6 1,-6 0 136,1 0-83,0 7 1,5 2 0,0 7 0,-2 0 83,-4 0 0,5 6-37,-5-1 1,5 2-92,1-1 1,-6 1-1,1 5 1,0-1-68,-3 1 0,7 3-4,-5 1 1,-3-6 88,-1 1 0,-3-2 0,1 3 1,1 1 61,-1 5 1,3-4-79,-2 2 1,1-2 203,-6-9-93,7 8 0,-6-6 0,7 4-130,-1-6 1,-6-3-1,5-2 1,-3 0-181,3 0 1,-5 0 164,5 0 1,-4 0 21,-2 0 1,0 2 93,0 3 0,0-3-166,0 3 222,0-3 1,1-2 0,3 0 319,1 0-313,1 0 1,-5 2 0,3 1-7,1 3 0,2-1-59,-1-5 0,-4-5-29,3-1 1,-2 1-121,3 5 0,-4 0 140,3 0-32,-3 0 1,-2 0 0,0 0 166,0 0-90,0 0 1,0 5 0,0 1 100,0-3 1,0-1-170,0-2 0,0 0-221,0 0 234,0 0 0,0 0 0,0 0-265,0 0 215,0 0 1,0 0 0,0 0-29,0 0 1,-6 0 399,1 0 1,-2 6-54,2-1-65,3 7 1,-7-5-1,5 6 96,-1-2 0,0-1 4,5 6 1,-6-5-252,1 0 1,0-1-191,5 6 1,0-1-451,0-5 1,1 3 304,5-8 1,-5 0-209,5-5 0,1-3 146,-2 3 0,1-9 33,-6 9 0,0-2 265,0 8 0,0-5 286,0 5 1,0 1-69,0-2 0,0 2 177,0-1 0,-2-3-162,-3 8 1,1-8-8,-7 3 0,6-3-295,-6 3 0,8-4-38,-3 3 1,-1-3-154,2-2 0,-2-6 103,1 1 0,3 0-31,-8 5 0,8-6 88,-3 1 55,-3 0 1,2 5 530,-3 0-235,-5-7-83,7 5 0,-7-11-135,5 8-434,-5-7 62,14 3-394,-14-7-197,14 0 300,-6 0-1261,7 0 1912,0 0 0,7 0 0,2 0 0</inkml:trace>
  <inkml:trace contextRef="#ctx0" brushRef="#br0" timeOffset="80">20198 7220 7681,'-7'-23'23,"5"10"1,-3-3 0,3 2 0,2 0 0,0-2 755,0 0 0,0 5 0,0 0 1463,0-1-1449,0 5-159,0 0-383,0 21 1,0 2-49,0 11 1,-1 5-36,-5 0-112,-3 7 0,-5 11 0,2 1 0,1 4 0,-1 4-55,-3 7 0,-6 0-62,0 8 1,-2 1-1341,1 5 1346,4 0 0,-5-7 0,7-2-144,0 0 1,2-17 0,2-3 0,3-10-350,2-11 1,1 1-277,6-10 1,6-5 823,-1-5 0,0-8 0,-5 4 0</inkml:trace>
  <inkml:trace contextRef="#ctx0" brushRef="#br0" timeOffset="81">19574 8260 7690,'-16'16'410,"2"2"-32,3 3 0,-1-1-410,6 7 236,1-8 0,7 12 0,3-5 416,6 4 0,3-3 1,4-2-1,2-2 392,1-3 1,2-2-809,-2-2 0,-1-6-34,7 1 0,-1-8 33,6 3 1,-2-6 342,-3-6-452,3-2 0,-5-16 0,7-2 0,0-5 0,-1-1 113,-5 0 0,3-1-312,-8-5-216,0 5 1,1-12 0,-1 8-242,-1 1 1,-3 8 561,-1 1 0,-28-35 0,-8-15 0</inkml:trace>
  <inkml:trace contextRef="#ctx0" brushRef="#br0" timeOffset="82">20663 6724 7675,'-15'-11'135,"3"2"571,1 2-386,1-6 0,1 10 0,2-6 0,-1 0 0,-2 2 394,-5 0 0,5 0-542,-1 1 1,6 5 136,-6-5-197,8 4 0,-10 10 1,6 2 9,-2 4 0,4 4 0,-4 2 0,0 5 19,0 5 0,4-2-232,-6 10 0,8-4 193,-3-2-184,4 0 1,2 0 0,0 0 0,2-2-1,4-3-656,4-6 571,4-3 1,1-8 0,-3-1-1,-1-2 1,1-3-133,2-2 0,2-9 234,0-4 0,-5-5 145,0-5 1,-2 1-43,1-7 0,-1 2 103,-3-1 1,-5-4 11,5 3 1,-4-3-59,-2-2 0,0 7 116,0 3 0,0 5 147,0 1 117,0 0-163,0 7 226,0 2-376,7 28 0,-4-7-4,8 18 1,-6-3-201,6 3 0,-6-2 64,6-3 1,-6 1-204,6-7 0,-6 6-304,6-6 0,0 1-548,5-6 0,-4 0 229,4 0 1,-4-7 803,10-4 0,38-60 0,-25 19 0,0 1 0</inkml:trace>
  <inkml:trace contextRef="#ctx0" brushRef="#br0" timeOffset="83">21319 6627 7700,'-16'-8'601,"1"0"568,5 1-379,3 6 0,0-8 0,-2 3 0,-2-3 634,0 1-1219,8 0 0,-4 7 82,7-5-16,0 5 0,-7-5-30,-4 12 0,2 2-234,-2 8 1,2 2 0,-3 2 0,1 3 113,-1 2 0,5 2-120,1 5 0,5 0-165,1 0 0,0 0 1,0 0-1,1-2-118,5-3 0,4-4-494,12-7 1,-3 0 297,8 0 1,-6-6 0,4-1 0,0-2-413,0-3 0,-4-2 258,6-2 0,-6-2 632,6-3 0,7-40 0,7-15 0</inkml:trace>
  <inkml:trace contextRef="#ctx0" brushRef="#br0" timeOffset="84">21703 6243 7700,'0'-16'0,"0"0"0,0 0 1577,0 0-761,0 7-231,0 2 1,0 9 521,0 3-875,0 11 0,0 9 0,0 7 51,0 0 1,0 7-1,0 4 1,0 3 152,0 2 0,0-5-246,0 0 1,0-1-324,0 6 1,0-1 169,0-5-394,0 5 1,5-14 0,2 3-779,2-8 0,-3 1 0,4-8-278,3-1 0,1-9 1413,2-6 0,0-46 0,0-12 0</inkml:trace>
  <inkml:trace contextRef="#ctx0" brushRef="#br0" timeOffset="85">21527 6740 7700,'-7'8'0,"0"1"316,-4-3 1,2-5 1053,4 5 42,3-4-1017,-5-2 1,16-6 0,5-1 0,5-2-116,1-3 0,5-2-250,2-2 1,3 0-255,2 0 0,-2 5-952,-3 0 775,3 8 1,-7-10 0,6 8 400,-3 1 0,22 10 0,11 2 0</inkml:trace>
  <inkml:trace contextRef="#ctx0" brushRef="#br0" timeOffset="86">22087 6659 7700,'-9'8'684,"-5"1"-490,3 7 1,2 0-66,-1 0 67,6 0 0,-3 0 1,7 0 1883,0 0-1890,0 7 0,5-11 0,2 4 0,2-2 0,4 1-102,1 1 1,2-7-2,0-4 0,0-2-123,0 3 1,0-4 17,0 3 0,0-5-91,0-5 99,-7 3 0,5-12 1,-3 1-92,3-7 66,2 3 0,0-8 1,0 3-576,0-4 426,0 3 1,-2-6 0,-1 8-438,-3 1 682,1-5 0,-2 13 0,-2-4 338,0 2 1018,-5 7-923,5-1 0,-7 16 132,0 2 0,0 6-131,0 6 1,0-3-154,0 8 1,0-2-328,0 1 0,0 5 75,0-5 1,0-3-671,0-1 1,0-3-258,0 3 0,5-4-679,1 3 0,1-5 525,-2-5 0,-1 1 991,6-7 0,1-28 0,5-12 0</inkml:trace>
  <inkml:trace contextRef="#ctx0" brushRef="#br0" timeOffset="87">22743 6676 10044,'-9'-11'2553,"4"0"-2313,3 8 0,4-10 0,2 6 339,1-2 0,0-2-21,-5-5 1,0 6 211,0-1-442,0 8 0,-2-6-202,-3 3 0,-4 5 33,-7-5 0,5 10-165,1 1 1,1 9-28,-2 2 1,-1 0-136,6 6 79,-6 3 1,10-6 0,-5 6-1,2 0 1,-1-2-520,3 0 1,1-1 367,2-6 0,2-2-206,3-4 217,-3 5 0,12-14-380,-3 5 402,3-4 1,0-4 0,-1-4-551,-3-4 635,1-4 1,0-2 0,0 0 2,1 0 221,2 0 0,-3-6 242,0 1 179,-1 0 0,1 6 719,0 5-721,-1-5 1,1 15-54,0 0 0,-6 2-3,6 9 1,-8 0-321,2 5 1,-1 1-229,1 5 1,-1-5-200,7 5 0,-8-4-586,2-2 1,3 0-930,-3 0 0,6-6 832,-6 1 0,2-8 965,-2 3 0,4-47 0,7-12 0</inkml:trace>
  <inkml:trace contextRef="#ctx0" brushRef="#br0" timeOffset="88">23159 6227 7700,'-9'16'382,"4"0"1,3 0 463,2 0 0,0 7 1289,0 4 1,0 5-1079,0 5 0,6-3-385,-1 4 0,7 1-66,-1-2-880,3 0 1,2-6-1,0-3 178,0-1-338,0 0 0,0-3 0,-1-2 0,-3-4 434,-1-2 0,-1-29 0,6-6 0</inkml:trace>
  <inkml:trace contextRef="#ctx0" brushRef="#br0" timeOffset="89">20839 7540 7679,'0'-11'2720,"0"1"-1995,0 6 1,0-10 1065,0 3-887,0-3-411,0-2 0,5 5 0,0 1 1179,-1-3-1151,-2-1-506,-2 5 0,-8 2 58,-2 7 1,-4 2-1,-2 3 1,0 7 35,0 8 1,-6-2-228,1 3 1,0-3-57,5-2 1,5 0 0,2 0-1,0 0-1389,0 0 1223,6 0 1,-3-5 82,12-1 1,3-6 0,7 3 0,1-2-65,5 1 1,-5-1 263,5-5 0,-3 2-108,3 3 1,-5-3 660,5 3-240,-4 4 72,-2 0 0,-2 2 1,-2-2 540,-1-2-576,-8 5 0,5-8 5,-8 6-212,0 1 0,-6 0 1,-1-1-97,-2 3 0,-1-4-284,-6 1 0,-6 1-490,1 5 1,0-5 20,5-1 0,-2-4-1509,-4 4 1386,5-6 1,-1 3 885,7-7 0,15-28 0,-2-8 0</inkml:trace>
  <inkml:trace contextRef="#ctx0" brushRef="#br0" timeOffset="90">21175 7316 8296,'0'-9'2431,"0"4"-1475,0 10 1,0 4-269,0 7 0,0 2 885,0 3-1147,7-3 0,-5 10 1,5-5 590,0 2-1003,-5 2 0,6 0 0,-4-2-565,1-2 0,6 0 0,-4-4 1,2 3-884,3-3 0,-3-1-1831,2-2 3265,-7 0 0,-4 0 0,-9 0 0</inkml:trace>
  <inkml:trace contextRef="#ctx0" brushRef="#br0" timeOffset="91">21063 7668 7692,'-9'0'2539,"2"-7"0,7 3-1664,0-6 1,9-1-1068,7-5 1,1-5-1,12-1 1,3 1-1229,3-2 1,8 5 788,-6-3 0,6 3-1046,-6 2 1677,8 7 0,24 9 0,15 9 0</inkml:trace>
  <inkml:trace contextRef="#ctx0" brushRef="#br0" timeOffset="92">21639 7572 7692,'-16'0'0,"0"0"276,0 0 1,0 0 0,0 0 0,0 2 1306,0 3 0,2-1-891,3 6 0,2-1-466,4 2 1,3 3 0,-3-3-1,3 3 34,2 2 0,0-5-203,0-1 0,2-1-178,3 2 1,4 1 0,7-4-262,0 0 0,0-4-85,0 1 1,-6-3 221,1-2 1,0-7-1,5-2 1,0-2-249,0 1 1,-2-1 197,-3-5 0,3 0 63,-3 0 99,-4 0 1,7 2 0,-5 1 0,2 3 289,-1-3 1,-4 4 1646,4-1-1349,-6 6 0,5-3 400,-4 7 1,-3 2-308,3 3 1,-3-1-163,-2 6 0,0 1-409,0 5 0,2-2-284,3-3 0,-1 3 80,6-3 1,-6-2-533,1 1-71,4-6 0,-5 3 0,6-7-1902,3 0 2732,-6 0 0,14-43 0,-3-10 0</inkml:trace>
  <inkml:trace contextRef="#ctx0" brushRef="#br0" timeOffset="93">22087 7220 7692,'-9'7'2133,"4"4"1,3-3-1301,2 3 0,0 2 135,0 8 0,0-3-728,0 3 1,0 2 0,2 0 0,1 0-292,3 1 0,4-1-394,-4-2 1,4-3-281,-4 3 1,4-3 0,-4-2-190,-3 0 914,-1 0 0,-16-21 0,-4-6 0</inkml:trace>
  <inkml:trace contextRef="#ctx0" brushRef="#br0" timeOffset="94">21911 7556 7692,'-9'0'2502,"2"7"-1590,7-5 0,7 3-747,4-10 1,8-2-1,4-6 1,2 3-498,4-3 0,1-3-1696,2-5 2028,0 3 0,36-34 0,-30 27 0,0-1 0</inkml:trace>
  <inkml:trace contextRef="#ctx0" brushRef="#br0" timeOffset="95">22471 7396 7692,'-16'0'724,"5"0"240,1 0 1,4 2-360,-4 3 265,6-3 1,4 5 0,13-9-1,4-1-298,5-3 1,1-6-429,-2 1 0,-3-3-196,3-2 107,-3 0 1,-2 0 0,0 0-1,0 0-426,0 0 0,-5 2-182,-1 3 273,-6-3 1,-4 12 431,-11-3 1,-1 5 167,1 5 0,-3 9 0,3 7 0,-3 1 479,-2 1 1,2-3-65,3 6 1,-1-4-499,6 4 0,-4-6 1,4 3-1,3-2-596,1 1 0,4-1 263,3-5 1,-1-5-500,6-1 1,1-4 0,5 4 442,0-6 152,0 3 0,36-57 0,8-12 0</inkml:trace>
  <inkml:trace contextRef="#ctx0" brushRef="#br0" timeOffset="96">23255 7220 7649,'0'-16'97,"0"5"1,0 0 0,-1 1 1467,-5 1-815,4-5 0,-6 10 1,2-5-1,-4 0 1902,-5 0-1595,-1 6-670,0-4 1,6 9-177,-1 3 1,2 4-1,-3 7 1,3 0-35,2 0 1,-4 2-189,6 3 0,-2-3-94,1 3 0,4 2 0,-3-2 1,3-1-140,2-2 0,2-2-219,3 0 283,-3 0 1,12 0 0,-3-2-675,3-3 622,2-4 1,0-7-93,0 0 1,0-7-119,0-4 294,0-3 1,-1-4 0,-3-1-269,-1-3 346,-1-6 0,5 8 0,-3-5-335,-1 2 690,-8 2 1,10 5-1,-8 0-17,-1 0 498,-3 7 1,1 2-1,3 7 0,-3 2-347,4 3 1,-3 4-20,2 7 0,-3 0-327,4 0 0,1 5-271,-2 0 1,2 1 17,-2-6 1,-1 0-666,7 0-2365,-1 0 1405,6 0 504,0-7 0,-1-4 1301,-5-10 0,19-61 0,-16 22 0,0 1 0</inkml:trace>
  <inkml:trace contextRef="#ctx0" brushRef="#br0" timeOffset="97">23767 6836 9503,'9'16'2189,"0"0"-473,-3 0 0,-3 1-1056,8 5 0,0 4 134,5 12-677,-8-4 1,7 5-1,-5-7 47,5 0 0,-1 0-1211,-4 0 0,5-7 348,-5-4-1225,-3-3 1,2-4 1923,-3-3 0,-19-18 0,3-11 0</inkml:trace>
  <inkml:trace contextRef="#ctx0" brushRef="#br0" timeOffset="98">23591 7156 11395,'18'-2'1631,"4"-3"1,2-4-1840,8-7 0,6 0 235,-1 0-27,8 0 0,-3 1 0,6-1 0,7 0 0,1-1 0</inkml:trace>
  <inkml:trace contextRef="#ctx0" brushRef="#br0" timeOffset="99">24648 6788 18939,'0'16'566,"0"0"1,2 0 0,1 0-107,2 0-647,8 7 1,-6 0 0,5 5 0,-1-3 0,0 0 0,-1 0 0,1 2-1885,2-2 0,-5 3-731,3-7 2802,-7 1 0,-11-20 0,-11-4 0</inkml:trace>
  <inkml:trace contextRef="#ctx0" brushRef="#br0" timeOffset="100">24504 7028 7649,'-16'0'2321,"0"0"0,0 0-335,0 0-1751,7-7 273,2 5 1,7-12 0,1 3 0,5-2 440,4 3 1,5-4-1995,1 3 1,5 2-1,2-2 1,0-1 1044,0-2 0,41-17 0,6-2 0</inkml:trace>
  <inkml:trace contextRef="#ctx0" brushRef="#br0" timeOffset="101">25048 6916 7649,'-5'16'2560,"-1"0"0,1 0-1797,5 0 1,-5 0 813,-1 0-993,1 0 0,5 0 1,0 0-1,0 0 1,0 0 257,0 0 0,2 0-443,3 0-1152,-3 0 0,10-6 1,-5-1 18,2-2 0,-3-1-205,4-6 0,-6-2-2458,1-3 3397,-3-4 0,-4-34 0,-3-16 0,0-2 0,1 0 0</inkml:trace>
  <inkml:trace contextRef="#ctx0" brushRef="#br0" timeOffset="102">25000 6547 7649,'0'9'-651,"0"-2"781,0-7 1,0 2 424,0 4-22,0-5-256,0 6-277,0-7 0,21-7 0,6-2 0</inkml:trace>
  <inkml:trace contextRef="#ctx0" brushRef="#br0" timeOffset="103">25224 7012 7649,'-11'0'3716,"1"0"-996,6-7-1092,-3 5-950,7-5-517,0 14 1,0-4 0,0 8 0,0 1 0,0 3 396,0 1-476,0 0 0,0 0 0,2 0 0,1 0 1,3 0-34,-3 0 1,-1 0-762,-2 0 371,0 0 0,0-6 0,2-1-655,3-2 1,-1-1 251,6-6 0,-4-9 365,4-7 1,-1-2-1,4-9 1,-3-1-226,3-2 1,1-1 365,2 5 1,-5-4 345,-1 3 0,1 4 1,3 1-1,-1 6 696,-3 6 0,-4-3 419,4 8-733,-6 0 0,8 6 0,-5 5 1,1 4 213,-1 5 0,-2-5-555,-5 1 0,5 5 15,1 5 1,-1 1-48,-5-6 0,5 0 82,1 0 1,-1-6-325,-5 1 1,0-6-154,0 6 1,0-6-852,0 6 7,0-7 118,7 3 1,-3-14 222,6-4 0,-4-3-192,4-2 1,-4-2 250,4-3 0,-1 3 304,2-4 1,-2 5 279,-4 1 0,-1 0 357,6 0 0,-6 5 1265,1 0-399,-3 8 1399,-2-4 118,0 7-1954,7 7 1,-5 2 33,3 7 1,2 0 149,-1 0-505,-1 0 1,0 0-169,1 0 1,1-2-80,-2-3 1,-3 3-123,3-4 1,2-1-302,-1 2 0,1-7-973,-2 1 1,-1-3 606,6-2 0,-4 0-1118,4 0 0,1 0 262,5 0 1565,0 0 0,29-43 0,6-10 0</inkml:trace>
  <inkml:trace contextRef="#ctx0" brushRef="#br0" timeOffset="104">26056 6852 7649,'-16'0'660,"6"5"169,-1 0 1,6 2 886,-6-1-729,7-5-534,-3 14 0,7-12-137,0 8 1,2-7-103,3 1 1,4-3-117,7-2 1,0 0-205,0 0 162,0-7 1,2-2-107,3-7 1,-3 0-1,3 0 1,-5 0-345,-5 0 1,2 5-486,-8 0 367,0 1-251,-5-6 606,0 0 0,-7 7 363,-4 3 0,-3 5 153,-2 1 0,0 7 520,0 3 1,2 5-248,3 1 1,-3 5-152,3 0 1,4 8 119,2-3 1,-2-1-344,2 2 0,-1-7-277,6 1 0,2-3-91,3-2 1,-1 0-288,7 0 0,-1-2-202,6-3 1,6-4-741,-1-7 0,2 0-1801,-2 0 3140,-3-7 0,19-27 0,6-12 0,1-7 0,-1 1 0</inkml:trace>
  <inkml:trace contextRef="#ctx0" brushRef="#br0" timeOffset="105">26808 6371 7649,'-5'16'0,"0"0"0,-6 2 1403,6 3 0,-2-1-102,1 7-508,5-8 0,-7 12 1,8-5 1508,0 4-2070,0 2 1,6-5 0,1-2 0,2-2 0,1-1 27,-1 1 1,4-6-412,-8 5 1,6-10-306,-6-1 0,2 0 0,-3 5 0,1 0-1416,-1 0 1,-3 0-186,-1 0 0,-1-6 2057,-5 1 0,-45-64 0,16 21 0,0 0 0</inkml:trace>
  <inkml:trace contextRef="#ctx0" brushRef="#br0" timeOffset="106">26536 6627 12476,'-9'0'-1986,"4"-1"4361,10-5 0,6 5-1113,10-5 0,-1 4-781,7 2 0,5-5-343,5 0 1,6-6-400,-6 6 1,6-2 0,-6 3-1,-1-1-3754,-3 1 3413,-8 2 602,-2 2 0,-56 15 0,-14 2 0</inkml:trace>
  <inkml:trace contextRef="#ctx0" brushRef="#br0" timeOffset="107">21623 10694 7632,'9'-11'-10,"-4"0"1924,-3-1-1406,-2 5 0,0-8 1,0 5-1,0-4 1,0-2-1,0 0 900,0 0 1,0-8-911,0-2 1,0-4 117,0-3-526,0-6 1,5-3 0,2-10 0,0-3 0,2 0 275,0 0 0,-5 8-333,1 10 1,2 3-586,-1 2-761,-1 7 684,-5 9 0,0 16 367,0 11 1,0-2-1,0 2 1,0 1-970,0 2 1,2-3 1230,3 0 0,-3 6 0,5 8 0</inkml:trace>
  <inkml:trace contextRef="#ctx0" brushRef="#br0" timeOffset="108">21415 10149 7632,'-9'0'958,"2"0"207,7 0 1,7-7-417,4-3 0,5-12-431,5-4 1,6-5 0,8-1 0,4-2 207,2-3 1,-4 3-423,6-3 0,-7 9 39,1 1 0,-5 14 0,-5 3 0,-6 6 180,-3 4 0,-4 9-95,-3 7 0,1 7-64,-6 9 0,-1 2 0,-5 2 0,2 3-72,3 2 0,-3-4-42,3 6 1,-3-8-760,-2 3 1,5-5 169,1-1-425,-1-7 1,-5 4-1,0-8-296,0-1 87,0-10 1173,0 5 0,-21-21 0,-6 4 0</inkml:trace>
  <inkml:trace contextRef="#ctx0" brushRef="#br0" timeOffset="109">21447 11142 7636,'-11'0'1880,"0"0"-1461,8 0 1,-6 0 309,4 0-102,3 0 1,-7 0 494,4 0 0,1 0-393,-7 0 0,6 0-387,-6 0 0,6 0 0,-6 0 67,-1 0-410,-2 7 1,-2 0 20,0 4 0,5 3 0,0-3 1,1 3 2,1 2 0,0 5-140,4 1 0,3 1-105,-4-2 1,5-3 0,1 3 0,0-3-770,0-2 752,0 0 0,7-2-20,3-3 0,-1-4 0,2-7 0,1 0 91,3 0 1,-1-7 30,-3-4 0,3-3 200,-3-2-140,3 0 1,-4 0-1,-1 0 1,0 0 0,-2-2 16,0-3 1,4 3 124,-6-3 1,3 3 84,-3 2 1,-2 5 154,8 1 414,-7-1-397,10-5 1,-5 7 222,7 4 0,-6 3 97,1 2 1,0 7-226,5 4 0,0 3 172,0 2-486,0 7 1,0-5 0,-2 3-38,-3-3 0,3 1-176,-3-3 1,3 4-823,2-9 275,0 3 1,0-5-1835,0-4 987,-7-3 0,5-4 1504,-3-3 0,-11-33 0,-2-13 0</inkml:trace>
  <inkml:trace contextRef="#ctx0" brushRef="#br0" timeOffset="110">22151 11062 14912,'7'21'735,"4"2"1,5 4 1079,5 7-1526,-3-2 0,10 16 1,-5-2-1,1 6 0,0-1 1,0-1-1,-1-2 332,-4 0 1,-1-7-1591,-2-4 1,0-10-124,0-6 1,0-5-2034,0-5 2073,-7-4 0,3-9 0,-6-3 1052,-3-6 0,-44-67 0,15 30 0,-1 0 0</inkml:trace>
  <inkml:trace contextRef="#ctx0" brushRef="#br0" timeOffset="111">22199 11126 7632,'-11'-14'0,"1"3"0,6-3 1606,-1 3 1,3-3-908,2-2 1,2 0 0,5 0 0,7 0 309,6 0 1,8-6-968,-1 1 0,3 0-42,2 5 1,0 5 0,0 0 0,0 1-34,0 1 0,-5 2 238,-1 7 47,-6 0 1,1 7 0,-10 3-1,-6 5 504,-3 1 0,-2 5-448,0 0 1,-7 6-274,-4-6 0,-1 6 1,-1-4-1,3 0-436,-3 0 1,-1-1-751,-2-6 1,2 0 98,3 0 519,-3 0 0,10-2 0,-6-1 0,-3-5-2149,-1 0 1513,5 4 1169,-5-10 0,26-24 0,-1-13 0</inkml:trace>
  <inkml:trace contextRef="#ctx0" brushRef="#br0" timeOffset="112">22823 10918 7632,'-16'0'0,"6"2"439,-1 3 1,0-2 1416,-5 8-1250,7-7 1,-5 10 895,3-3-991,4 3 0,0-4 328,7 1-782,0 0 1,7 3-1,4-3-144,3-6-5,9-3 1,-3-2 0,7 0-249,1 0 102,-5 0 1,6 0 0,-8-2 46,-2-3 24,6 3 0,-7-12 0,5 5-121,0 0 287,-12-5 0,10 5 0,-10-5-118,3 3 107,2-3 1,-5 5 216,0-7 1,-8 0 607,3 0-168,-5 0 0,-8 1-250,-3 5 470,-5-4 0,-6 12 0,-2-5 242,-2 0-1205,-2 5 1,1-5 0,-1 7-116,-2 0 1,5 0 220,-3 0 0,7 0-1787,-1 0 644,3 0 1,8 0-2643,-1 0 3196,7 0 1,-1 0 580,10 0 0,47-15 0,17-2 0</inkml:trace>
  <inkml:trace contextRef="#ctx0" brushRef="#br0" timeOffset="113">23415 10694 10397,'-9'-8'2155,"-5"7"0,7-8-1180,-4 3 0,3 5-188,2-5-566,-3 5 0,-7 2-13,0 5 0,6-5 110,-1 5-459,7 3 0,-8-6-209,7 8-345,-8-7 1,11 10-1436,-3-4 1601,10-2 172,4 6 1,7-12 0,0 5 0,0-2 212,0 0 1,0 2 467,0-1 1,0-3-179,0 8 223,0-7 1,0 8 0,0-5 565,0 2 0,-5 0 627,0 2-831,-8 3 1,4-5 1142,-7 7-1576,0 0 1,-1 0-260,-5 0 1,-3-2-883,-7-3 1,0 1-181,0-7 1,-5 6-787,0-6 1,-1 1 676,6-6-2362,7 0 3494,-5 0 0,12-29 0,-5-6 0</inkml:trace>
  <inkml:trace contextRef="#ctx0" brushRef="#br0" timeOffset="114">23784 10502 7626,'-11'1'0,"0"5"0,6-5 862,-6 5 1,6-3 1039,-6 3-253,0-5 1,1 12-1098,-1-8 1,6 6 36,-6-6-293,8 8-390,-5-4 0,8 1 1,0 1-558,0 1 444,0-5 1,2 6-148,4-8 0,-3 1-471,8-6 661,-1 0 0,1 1 1,0 3-3,1 1 299,2 1 1,2-1 261,1 0-76,-1 8 0,0-6 1,-2 5 732,-4-1-891,5 0 1,-8 5 0,3 0 435,-4 0 370,-4 0 1,-2 0-1,0 0-390,0 0 0,0 0-567,0 0 0,-2-6-481,-4 1 1,3-2-762,-8 2 0,1-2-3444,-6-4 4676,7-3 0,-27-24 0,0-13 0</inkml:trace>
  <inkml:trace contextRef="#ctx0" brushRef="#br0" timeOffset="115">24072 10550 12913,'14'1'3429,"-4"5"-2966,5 3 1,-8 7 0,5 0 0,-1 0-55,1 0 0,3-6-484,1 1 0,-6 0 0,1 3 1,1-2-247,3-1 0,1-6-792,0 6 1,-7-6-32,-4 6 1144,4-7 0,-43-33 0,-3-15 0</inkml:trace>
  <inkml:trace contextRef="#ctx0" brushRef="#br0" timeOffset="116">23848 10277 7606,'-18'0'4406,"-4"0"1,5 0-2295,-5 0 0,4 0-2722,2 0 0,6 0 0,1-1-534,2-5 0,1-3 729,6-7 415,8 0 0,15-35 0,10-10 0</inkml:trace>
  <inkml:trace contextRef="#ctx0" brushRef="#br0" timeOffset="117">24248 10005 7604,'-11'-9'3175,"0"4"-2886,1 3 0,-5 4 0,5 3 0,3 8 1120,0 6 1,5 1-245,-4 7-850,12 6 1,3 3 0,7 7-1,1 1 1,5 2 53,4 2 1,5-5-799,1 0 297,-7-8 1,3 10-1,-5-8 1,-2-3 0,-1-4-601,-6-3 1,-3-8-119,0 3 1,-4-4-330,-7-2 1179,0-7 0,-15-38 0,-2-15 0</inkml:trace>
  <inkml:trace contextRef="#ctx0" brushRef="#br0" timeOffset="118">24424 10437 7607,'0'16'2529,"0"0"-1831,0-7 0,1 4 147,5-8 1,-3 1 100,8-6-734,0 0 1,5 0 0,0 0-1,0 0 121,0 0 0,0 0 298,0 0-356,0 0 1,0 0 0,-2 1 577,-3 5-853,-4 3 0,-7 7-112,0 0 1,0 0 0,0 0 0,-2 0-243,-3 0 1,1 0-81,-7 0 0,6 0 44,-6 0 1,3 0-12,-3 0-54,-3-7 0,5 3 0,-5-5-913,3 2 711,-3-5 1,5 3-596,-7-7 1252,7 0 0,-5-43 0,5-10 0</inkml:trace>
  <inkml:trace contextRef="#ctx0" brushRef="#br0" timeOffset="119">24824 9925 7607,'-2'-23'527,"-3"7"1,1 0 1597,-7 5-1124,8 4-437,-4 0 0,7 9 1,-2 3-1,-2 8 0,-1 5 562,2 3 0,1 7-756,2-1 1,2 5-131,3 5 0,-3-1 0,5 5 0,-2 0-159,0 0 1,8-4-964,-2 6 1,-3-8 224,3 3 0,0-5 0,3-2 0,-1-3-3345,-3-1 4002,1-8 0,5 5 0,0-8 0</inkml:trace>
  <inkml:trace contextRef="#ctx0" brushRef="#br0" timeOffset="120">25016 10453 7613,'0'11'2778,"0"0"-1856,0-8 1,7 5-210,4-8 1,5-8-467,5-2 1,-1-6-324,6-6 1,-1 3 188,2-8-48,3 8 0,-12-5 0,3 7 1,-5-3 501,-5-1 357,-4-1-738,-7 6 0,-7 7 1,-4 4-1,-3 3 63,-2 2 0,0 2-218,0 3 0,0 4 128,0 7 0,2 2 127,3 4-216,-3 2 1,10 3 0,-5 0-98,2 1-20,2-5 1,5 8-1,0-6-201,0-1-253,0 7 1,7-14 0,4 3-1245,3-8 740,9 3 1,-5-14 0,5 5-1813,0-4 2817,-5-2 0,41-50 0,1-12 0</inkml:trace>
  <inkml:trace contextRef="#ctx0" brushRef="#br0" timeOffset="121">25944 10117 10535,'-2'-9'1470,"-3"4"0,3 2-984,-3-3 840,3 4-429,2-5 1,-7 2 823,-4 0-1584,-3-1 10,-2 6 0,0 7-98,0 4 0,5-2 244,1 2-547,6-1 0,-8 6 0,5 0-734,-2 0 728,5 0 1,-3-5 0,7 0-1090,0 1 943,0-5 1,2 6-1,1-6-733,3 2 976,6-6 1,-3 12 0,7-7 233,0 1-82,0 6 1,-5-12-1,-1 8 111,3 1 171,1-5 0,0 8 1,-1-5 242,-2 4 0,-3-3 471,3 0 0,-2-1-266,-4 6 1,-3-5 486,3 0-1155,-3-1 1,-4 6-486,-3 1 0,2-7-72,-8 1 0,2-6-704,-2 6 0,-3-8 60,3 3 1,-3-4 489,-2-2 1,0 0 659,0 0 0,-28-43 0,-8-11 0</inkml:trace>
  <inkml:trace contextRef="#ctx0" brushRef="#br0" timeOffset="122">26216 9797 7613,'0'11'0,"0"-1"0,0-2 0,0 8 0,0-4 1256,0 9 0,0 4-674,0 2 0,6 5 809,-1 5 0,6-1-410,-6 7 0,7-6 571,-1 6-1505,-4-8 1,7 4 0,-5-7 0,2-1 0,-2-5-682,-2-4 0,4-5-1123,-6-1-1744,0 0 3501,-5 0 0,-28-21 0,-8-6 0</inkml:trace>
  <inkml:trace contextRef="#ctx0" brushRef="#br0" timeOffset="123">25992 10325 11303,'14'-16'473,"8"0"0,6-5-90,4 0 0,0-8-2274,0 3 1215,7 2 0,2-9 676,7 6 0,15-21 0,2 5 0</inkml:trace>
  <inkml:trace contextRef="#ctx0" brushRef="#br0" timeOffset="124">26712 9973 7613,'-16'9'931,"6"4"164,-1-8 0,0 7-273,-5-1 1,0-2-358,0 2 1,0-1 762,0 6-881,7 0 1,-5 0 0,5 0 464,0 0-664,2 0 1,7 0 0,0 0-104,0 0 1,0 0 0,0 0-81,0 0 1,6 0-132,-1 0 1,2-7 66,-2-3 1,-1 1-174,7-2 0,-6 0-123,6-5 1,-6-1-261,6-5 0,-1-3 157,6-7 1,-5 0-178,0 0 1,-1-5 361,6 0 0,-1-6 259,-5 6 0,5-8 302,-5 3 0,3 2-222,-3 3 0,3-2 305,-8 2 1,6 5 166,-6 5 154,8 0-249,-12 2 0,6 9 178,-7 11 1,0 9-168,0 1 1,0 9-100,0 2 0,0 0-312,0 6 0,0-5 77,0-1 0,0-1-1063,0-5 0,2 3-610,4-8-385,-5 0 1978,14-5 0,8-64 0,10-16 0</inkml:trace>
  <inkml:trace contextRef="#ctx0" brushRef="#br0" timeOffset="125">27193 9653 7613,'5'11'810,"0"-1"0,2 1-576,-1 5 1,-5 2 1528,5 3 0,-4 1-682,-2 10 1,-2-2 296,-4 13-1113,5-1 0,-8 1 0,5 0 387,-1 1-644,0-5 0,5 0 0,0-8 0,0-3 0,0-3-2361,0-2 1701,0-2 652,0-5 0,-36-35 0,-8-10 0</inkml:trace>
  <inkml:trace contextRef="#ctx0" brushRef="#br0" timeOffset="126">26904 10101 7608,'-8'2'375,"2"3"398,4-3-699,2 5 1,2-7-157,4 0 0,10-1 1500,10-5 1,5-3-92,1-7-3891,0 0 2564,7-7 0,22-20 0,11-10 0,-17 13 0,-1-1 0,1 1 0</inkml:trace>
  <inkml:trace contextRef="#ctx0" brushRef="#br0" timeOffset="127">27577 9845 7608,'-7'16'1832,"5"0"0,-4-2-545,12-3 0,-3-4-532,8-7 0,5 0-349,5 0 0,8-2 0,-2-3 0,3-7 260,2-8 1,2 1-543,3-8 0,-9 2 98,4-2-412,-10-3 1,4 7 0,-8-6-1,-4 5 1,-1 0-375,-4 5 1,-2 1-1,-9 4 1,-5 1-150,-9 3 1,-2 6 292,-9-1 0,6 5 244,-6 5 0,3 4 0,-3 9 0,4 1 159,0 3 0,5 4 86,-3-4 1,5 6 57,5-1 124,-3 3 1,12-3 0,-3-1 0,3 3-1,2 1 230,0 2 0,7-5-305,4 0 1,5-8-94,5 2 1,-2-8-533,8-2 1,-6-8 236,6 2 1,-7 3-2109,1-3 2320,4 0 0,7-40 0,9-10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326"/>
    </inkml:context>
    <inkml:brush xml:id="br0">
      <inkml:brushProperty name="height" value="0.053" units="cm"/>
      <inkml:brushProperty name="color" value="#FF0000"/>
    </inkml:brush>
  </inkml:definitions>
  <inkml:trace contextRef="#ctx0" brushRef="#br0">13437 13998 7663,'-10'0'2,"0"0"1,5 5 945,-4 0 1,-1 0-163,-5-5 1,7-2 0,3-3-335,3-4 1,2-4-325,0-2 1,2-6 0,1-4 0,4-3 100,1-1 1,0-7-27,2-3-121,3-4 1,-5-2 0,7-5 0,0-3 0,-1-3-35,1 2 1,1-3 0,2 5-1,0 1-93,-5 7 1,2 6-373,-5 9 0,3 6 0,2 5 137,-1 7 0,-1 12 275,-3 14 0,5 6 40,0 9 0,-1 6 0,6 3 1,-4 5 40,-1 5 0,1 5-70,4 10 0,-4-9 11,4 4 0,-5-5 16,-6 0 1,4 1-45,-3-6 1,2-1-17,-3-9 1,3-5-42,-7-9 1,5-9 31,-6-6 1,3-7-138,-2 2 0,-2-15 18,7-5 0,-5-11-73,5-3 1,-7-2-6,2-8 0,-2-1-140,2-4 0,-3-8 224,3-7 1,-4 5-24,-1-4 1,0 2 137,0-3 1,5 7-94,0 3 1,0 11 867,-5 9-543,6 13 0,3 12 410,5 14 1,-4 6-74,0 14 1,-2 7 97,2 8 0,3 0-252,-3 9 1,3-5-156,2 5 0,-6-7-261,1 3 1,0-3 95,5 2 0,-1-5-195,1 0 1,0-1-361,-1-9 1,6 0-597,0-4 0,-1-7 337,-4-4 753,6-3 0,9-14 0,7-4 0</inkml:trace>
  <inkml:trace contextRef="#ctx0" brushRef="#br0" timeOffset="1">14657 13822 7688,'-15'-2'0,"1"-3"0,-1 2 0,0-7 0,1 7 672,-1-10 0,5 10 0,0-6-334,-1 3 1,3 3-1,0 9-94,1 9 1,1 1-13,1 9 0,3 4 0,-3 7 1,3 0 373,2 0 0,-4 3-432,-1-5 1,0 1-1,6-6 1,3-1 12,1-4 0,6-4-444,-1-10 1,3-4-1,2-6 1,1-3-772,3-7 0,-2-1 476,2-14 0,-2-4 0,-3-5 0,3-1-121,2-1 0,-7 4 571,3-7 0,-9 6 295,4-1 1,-7 7 0,4 5-1,-2 0 1781,-1 4-170,1 8-719,-5 4 0,0 17-661,0 4 0,0 10-93,0-1-290,7-3 1,-5 7 0,4-3 15,1 2 0,-4-2-56,7-1 1,-5-4 80,4 5 0,-5-7-1030,1 1 1,1-3 361,-1-1 1,5 0-894,-5 0 1,4-6 176,-4 1 1302,0-7 0,8-35 0,4-17 0</inkml:trace>
  <inkml:trace contextRef="#ctx0" brushRef="#br0" timeOffset="2">15039 13792 7675,'-5'15'1121,"1"0"1,-1-1-610,5 1 0,0 0-458,0 0 0,0 1 0,0 2 0,1 3 571,4 2 0,-2 2-669,7 4 0,-5-1 0,3-2 0,1-2 102,-1 2 1,-3-3 140,4 2-173,-5-14 0,4 9-80,-3-10 1,1-10 71,4-5-111,-3-13 0,-7-5 1,1-6-1,2-1 0,2-1-139,-1-3 0,-1 1 322,2-6-68,-4 6 1,11-3-1,-7 7 1,0-1 0,0 1 346,-1 0 0,6 4-293,-5 1 0,5 6-1788,-5-2-488,6 4 2200,-3 1 0,27 7 0,4 1 0</inkml:trace>
  <inkml:trace contextRef="#ctx0" brushRef="#br0" timeOffset="3">15525 13278 7674,'0'14'571,"0"3"9,0 2 0,0-1 0,0 8 0,0 4 506,0 3 1,6 7-461,4 0 0,-2 7-286,2 2 0,0 5-154,4-5 1,-4 5-31,0-5 1,-2 6-125,2-1-99,-4-3 0,-1-2 1,0-10-1,-2-6 0,1-5-3056,1-4 1645,-4-6-1239,6 3 2717,-7-12 0,0-36 0,0-13 0</inkml:trace>
  <inkml:trace contextRef="#ctx0" brushRef="#br0" timeOffset="4">15569 13822 13409,'14'-2'845,"1"-3"0,5-3-708,-1-7 0,6 1-87,-6-1-179,7 0 0,-8 1 0,7-1-1798,1 0 1553,-5 0 0,2 1 1,-5-1 373,2 0 0,-14 14 0,-7 2 0</inkml:trace>
  <inkml:trace contextRef="#ctx0" brushRef="#br0" timeOffset="5">15701 13851 7654,'-7'21'0,"6"-4"1082,-4 2 1,-2-2 0,2-3 0,2 1 1056,2 0 1,7 0-1456,4-1 0,5-4 0,3-2 0,3 0 407,2 1 0,1-6-718,6 2 0,-3-2-322,-2 2 0,3-3 0,-4 2 1,4-2-1146,1-2 0,-6 5-356,-3 0 0,-2 1-3110,1-1 4560,-2 3 0,4 7 0,-6 0 0</inkml:trace>
  <inkml:trace contextRef="#ctx0" brushRef="#br0" timeOffset="6">16245 13748 7640,'-8'-6'2083,"-5"4"-435,3-3 1,-3 4 0,-2 1-2744,0 0 2339,7 0 0,2 8-864,6 6 0,0 3 0,0 7 0,0 4-478,0 5 0,6-1-148,4 8 0,3-8 173,2 3-51,6-4 1,-5 1-1,6-1 1,-3-4 0,1-6-451,-2-8 1,3 0 396,-1-8 1,-1 0 0,-4-7 0,0-4 388,-1-9 0,1-2 114,0-7 1,-2-1 48,-3-4 0,-4-5 0,-6-1 0,0 1 420,0-2 0,-6 5-353,-4-3 1,-5-2 33,-5 2 1,2-1-346,-6 6 0,4 8 67,-4 6 1,4 2-2311,-4 8 1433,6 0 1,-8 7 678,6 3 0,-13 35 0,2 16 0</inkml:trace>
  <inkml:trace contextRef="#ctx0" brushRef="#br0" timeOffset="7">16627 13807 7637,'-8'7'1397,"-5"-6"-89,3 4-599,4-3 1,-3-9 0,6-3 1367,-2-3-1693,-6 5 343,9-5-408,-4 11 0,7 2 0,4 10 0,3 3 204,0 2 0,10 6-354,-3 4 0,3 3 1,-2 3-1,4 1 31,5 3 0,-3-1-201,3-5 1,-5-1-3,4-3 0,-4-4 1,2-8-1,0-3-138,-4-5 1,-2-4 44,-1-1 0,-1-8 311,1-7-173,-7 1 1,4-14 0,-7 3-1,-2-4 1,-1-4-255,-2-1 1,0-5-390,0 4 1,0 0-252,0 0 1,0 6-2038,0-1 1838,0 1 0,0 8 1051,0-4 0,13 24 0,3 10 0</inkml:trace>
  <inkml:trace contextRef="#ctx0" brushRef="#br0" timeOffset="8">17965 13792 7635,'-10'0'890,"0"0"-104,-1 0-191,-2 0 1,5 2 0,3 3 0,5 6 278,5 7 1,4 7-676,11 9 0,-2 5 290,7 10 0,-8 4-116,3 5 0,-2 3-1005,2 3 751,-11-4 1,9 5 0,-11-7-266,1-4 1,-5 1-1,2-8 1,-1-6-2207,0-10-1404,-2-8 3756,11-15 0,-18-66 0,4-24 0</inkml:trace>
  <inkml:trace contextRef="#ctx0" brushRef="#br0" timeOffset="9">17906 13836 7642,'-6'-8'0,"2"-5"215,-5 3 0,5 2 247,-1-2 1,4 1 32,1-6 0,6 5 404,4 0 0,8 5-525,2-4-291,6 5 1,-3-7-1,6 4 1,0 1 0,1-1-15,-1 4 0,-4 1-80,-1 2 1,-4 2 128,4 3-45,-12 3 1,6 7-1,-12 0 120,2-1-161,-4 7 1,2 2 0,-7 7-37,-4-1 7,-3 1 1,-7-1-1,-2 0-401,-2 1 147,3-7 1,-6 0 0,8-5-700,-1 1 1,0-6-74,1-8-78,-1 3 1101,0-6 0,20-48 0,5-19 0</inkml:trace>
  <inkml:trace contextRef="#ctx0" brushRef="#br0" timeOffset="10">18479 13660 7642,'-6'15'952,"-1"-1"206,-2 1 0,-3 0-434,7 0-464,0-1 0,0 7 0,1 4 351,0 3-433,3 1 1,1-1-1,1-2 59,4-1-190,-3-1 0,9 4 0,-6-4 0,0-4 0,0-4-121,0-1 0,1-2-263,-1-3 314,-3-4-52,4-6 1,-4-1-1,1-4 1,2-5-1,-1-5 69,-3-4 0,4-4-77,0-6 1,5-3 72,-5-2 0,4 3 4,-4-3 0,7 3-117,-2 1 0,3 1-217,1 0 0,-1 4-183,-3 1 1,5 6-368,0-2 0,-1 5-867,6 5 1757,-4-3 0,38 44 0,10 4 0</inkml:trace>
  <inkml:trace contextRef="#ctx0" brushRef="#br0" timeOffset="11">19038 13675 7642,'-21'14'0,"6"-4"181,0 0 1,1 0 542,4 5-241,-3-1 1,0 7-1,3 2 1093,5 0-1389,3 5 0,2-5 0,0 5 213,0-4-340,7 4 0,1-12 1,7 2 120,0-6-328,6-6 1,-3-1 0,6 0 176,2-2-81,-4-1 0,4-7 0,-5-2 74,2-1 59,-5-1 1,8-8-1,-6-1-41,-2-1-41,-2-8 1,-1 6 0,-2-5 1730,-4 2-1232,5 6 0,-13-9 0,4 6 89,-3-2-591,-2 5 0,-7-3 0,-3 6-561,-3 1 1,-8-1-291,-3 0 1,-3 2 423,3 3 1,-2-1-1225,6 6 1,-4 0 1653,4 5 0,0 39 0,6 10 0</inkml:trace>
  <inkml:trace contextRef="#ctx0" brushRef="#br0" timeOffset="12">19479 13616 7642,'0'11'655,"0"4"0,2-4-461,3 9 0,-2 3 401,7 1-225,-7 11 0,10-3 0,-3 9 2316,3 5-2300,-5-2 1,5 13-1,-5-3-118,1 3 0,-3 9 0,-6 1 0,0-2-147,0-6 0,0-2-992,0-8 1,-2-5 180,-3-5 1,4-7-1032,-4-3 1721,3-13 0,2-29 0,0-11 0</inkml:trace>
  <inkml:trace contextRef="#ctx0" brushRef="#br0" timeOffset="13">19538 13631 7642,'6'-10'763,"4"0"1,3 7 636,2-2 0,1 3-103,4 2-1244,3 0 1,6 0 0,2 0 344,4 0-303,-4 7 0,0-1 0,-7 7 87,2 2-21,-4-4 1,-1 11 0,-8-6 0,-3 2-1,-5 3 504,-4 2 1,-1 0-471,0 2 0,-6 2 0,-4-4 0,-5 2-318,-4-1 1,1-6-306,-7 2 1,5-6-581,-4-4 0,1 2-704,-1-7 1116,-4 0 1,11-5 595,-2 0 0,3-53 0,1-12 0</inkml:trace>
  <inkml:trace contextRef="#ctx0" brushRef="#br0" timeOffset="14">20141 13616 7642,'-15'6'664,"0"3"664,1 5-1367,5-6 0,-2 6 0,8-6 145,4 0 1,6-2 2193,8-6-1948,6 0 1,0-1 0,5-4-133,-1-5 0,-2 2 0,3-2 0,-2-1 91,2-2 0,-3-2-81,2 0 0,-7 1-81,1-1 1,-2 0 0,-3 0 26,1 1 1,-7-1-229,-3 0 1,-3 5 83,-2 1 0,-7 4 0,-3-3 0,-3 1-78,-1 4 0,-8 1 141,-2 2 0,1 0 179,-2 0 1,8 7-93,-3 3 0,-1 4 125,1 6-199,0-4 0,7 12 1,2-4 443,1 4-778,7 2 0,-4 4 0,9 0-604,3-1 119,3-2 0,12-3 1,1-2-695,2-2 1,0-6-124,1 2 0,4-9 1528,-4-1 0,43-13 0,12 1 0</inkml:trace>
  <inkml:trace contextRef="#ctx0" brushRef="#br0" timeOffset="15">20655 13572 8029,'-8'6'1585,"-5"3"1,6 5-766,-2 1 0,0 5-336,5-1 1,0 7 13,-5-1 0,5 1-105,-1-2 0,2 4-47,-2-3 1,4-2-132,-4 1-282,3-6-225,2 3 133,0-13 92,0-1 0,5-14 0,1-4 0,1-7 0,1-6-374,0-4 0,0 0 305,2 3 0,3-4 88,-3 0 0,-2 1 110,2-2 0,0 1 1,5 6-1,-1-1 7,1-1 1,0 2-337,-1-1 0,6 3-1269,0 6 1,1 0 144,-2 0 1391,4 7 0,26 15 0,5 9 0</inkml:trace>
  <inkml:trace contextRef="#ctx0" brushRef="#br0" timeOffset="16">21302 13057 7642,'0'10'796,"0"0"1,0 0-538,0 4 0,0 8-240,0 2 380,0 10 0,0-1 1,0 8 4429,0 5-4224,0-2 0,5 10 1,0-9 275,-2-2-1090,5-2 1,-1-4-1,4-1-398,-1 0 1,-5-10-1,3 2 1,0-3-1535,0-3 0,-4-2-1058,1 5 3199,-4-14 0,-20-11 0,-6-16 0</inkml:trace>
  <inkml:trace contextRef="#ctx0" brushRef="#br0" timeOffset="17">21023 13513 15961,'14'0'572,"3"-5"120,2 0 1,6-1-68,9 1-873,4 3 0,1-9 1,0 4-3419,2-1 1887,1 5 1779,3-4 0,-6-7 0,5-5 0,2-1 0,1 0 0</inkml:trace>
  <inkml:trace contextRef="#ctx0" brushRef="#br0" timeOffset="18">21890 13322 7625,'0'15'0,"0"-6"1410,0 1 0,0 0 1,0 5-316,0-1 1,0 1-621,0 0 0,0-5 1,0-1-1,0 3 110,0 1 1,7 0-655,2-3 0,0 3-1090,0-3 667,1-4 0,5 6 0,0-8 0,-1 0-3244,1-3 3736,0-1 0,-1-26 0,1-6 0</inkml:trace>
  <inkml:trace contextRef="#ctx0" brushRef="#br0" timeOffset="19">22155 13219 7613,'-2'15'1449,"-3"-1"0,-3 1-760,-7 0 0,1 6 47,-1 3 0,0 6 0,-1 4 0,-2 7-13,-2 6 0,-1 1-662,1 6 0,3 6-1606,-8 9 939,1 3 1,-6-4 0,-1 1-1,0 0 606,2-2 0,0-8 0,-1 6 0,2 1 0,0 0 0</inkml:trace>
  <inkml:trace contextRef="#ctx0" brushRef="#br0" timeOffset="20">23096 13145 8161,'6'-8'877,"-4"-5"1,3 3-213,-4-3 223,-1 5 0,0-5 0,0 3 138,0-3 0,-1 5-700,-4 3-253,-3 3 0,-7 2 0,0 2 0,1 3 0,-1 5 130,0 3 1,-1 6 30,-4 1-175,4 0 1,-7-1 0,5 1-1,-2-1 1,2 1-146,2 0 1,6-2-349,0-9 1,7 5-502,-2-5 1,12-2 542,8-2 0,1-4 35,8-1 1,-4 0 0,5 0 0,-1-1 140,-1-4 0,3 3 228,-6-3 0,1 4-5,-2 1 74,-2 0 0,-1 1 0,-6 3 1295,1 1-775,-4 6 0,-1-1 0,-6 8 1134,0 1-1336,-6 1 0,-1 0 0,-6 1 518,-1 2-738,2-5 0,-9 8 0,6-7 217,1-1-264,-8-1 0,6-3 0,-4-1 46,4-3 0,6-3-154,0-7 0,6 0-2119,-6 0 1272,6 0 0,-2-7 823,6-3 0,39-35 0,10-11 0</inkml:trace>
  <inkml:trace contextRef="#ctx0" brushRef="#br0" timeOffset="21">23419 13072 7633,'-15'5'567,"1"0"1,-6 1 760,0-1 0,-1 2-1368,2 2 0,2 5-102,-2-5 1,2 4 1215,3 2 0,1 1-431,3 4 0,-2-2-267,7 7 0,1-6-233,4 6 0,0-1-172,0 6 1,0-8-100,0-2 0,6 0-750,4-6 381,3 4 1,2-16 0,-1 3-1197,1-4 1335,6-1 1,-4-6-1,2-4-628,-2-3 664,-3-8 1,1 3 0,0-7-243,-1-1 0,1 3 121,0-1 1,-1 1 403,1-2 0,-5-2-31,0 2 0,-7 2 747,2-1 0,1 6-240,-1-2 2383,0 4-2000,-5 1 0,-5 9-161,0 6 1,1 6-230,4 9 0,0 8-43,0 6 1,0 1-190,0 4 1,0-1-39,0 1 1,4-3-601,1 3 1,5-3 350,-5-1 0,6-6-1552,-1 1 1,5-12 61,5 1 1579,-4-9 0,38-44 0,1-18 0</inkml:trace>
  <inkml:trace contextRef="#ctx0" brushRef="#br0" timeOffset="22">23948 12984 7633,'-14'-2'0,"-1"-3"0,5 3 1473,0-2 1,0 2-680,-4 2 0,-1 0 68,0 0 0,1 6-275,-1 4 1,0 3 311,1 2-717,-1 6 1,5-3 0,2 7-1,0-1 1,1 1-12,1-1 0,1-6-439,5 2 1,1-4 67,4-1 0,3-5 1,9-2-1,2-2-941,6-2 1,-2-3 470,1-1 1,1 0-8,4 0 654,1 0 1,-6 0-1,1 0 1,-1 0-1,-1 2 432,-3 3 1,-4-4 166,-1 4 1,-2 4 859,-4 0-949,5 4 0,-14 2 620,0 0 1,-7 1-538,-8 4 1,-1-4-188,-4 4 0,2-6-655,-6-4 0,4 3-695,-4-3 0,1 2-40,-2-3 0,-1 0 1007,7-5 0,-34-35 0,-2-3 0</inkml:trace>
  <inkml:trace contextRef="#ctx0" brushRef="#br0" timeOffset="23">23551 13057 7628,'-9'0'-26,"-1"0"898,-2 0-420,6 0 1,-2 0 0,4 2 0,-2 1-1,-1 4 787,1 1 0,1-3-266,5 4-738,0-5 1,1 7 0,4-4-1,5 1 1,3 5 213,2 5 0,0 0-106,-1 6 0,1-4-140,0 5 1,4-1 0,1 5 0,0 1 44,1-1 1,-5-1-224,4-3 1,-4 1-726,-1-7 480,6 1 0,-5-12 1,4-3-1,-4-3 0,1-4-926,2-3 1,-4-10-118,0-9 973,-1-4 0,-10-1 1,4-2-1,-2-4 0,-2-2-455,-3-1 0,-1 2-114,0 7 609,0-1 0,-5-4 1,-1 1-1,-1 4 1,-1 4-65,0 4 0,0 2 123,-2 4 594,-3 0 1,10 7 498,-7 3-68,7 4 1,-4 2-304,7 4 0,0 8 182,0 7 0,0 6-249,0-2 1,2 9-151,3 1 1,-4 7 131,4-2 1,2 6-100,-3 4 1,1-4-72,-5 4 0,0 4-181,0 1 0,-1 8-319,-4 1 0,2 6-11,-7-5 1,0-1-479,-5-4 0,2-5 243,3 0 0,-3-12-348,4 3 0,0-18 818,0-2 0,5-4 0,-1-6 0,4-4 0</inkml:trace>
  <inkml:trace contextRef="#ctx0" brushRef="#br0" timeOffset="24">24139 12998 7639,'-1'-8'1851,"-4"3"1,3 2-921,-3-2 0,2 3 0,0-4 579,-2-1-1035,-7 6 0,4-6 0,-6 7 75,-1 0 0,5 0-296,0 0 0,-1 7-49,-9 3 1,4 3-107,-4 1 1,4 6 0,0 1 0,-2 0-24,-2 1 1,0 4 63,6-2 1,4-2-153,0-3 0,7 2 1,-2-1-1,3-2-324,2-2 1,12-6 117,3 0 0,7-5 85,-2 5 0,6-7 1,-1 3-1,2-1 87,3 0 0,-6 2 415,1-2 0,-7-4-9,1 4 0,-2 2 1,-4-1 1252,-3 2-768,-4-4-568,-6 9 0,-2-7-198,-2 4 1,-5-2-104,-5-3 0,-1-3-279,0 3 1,1-2-1219,-1 2 1,-5-3 131,1 2 459,-1-2 1,5-4 0,1-1-1199,-1-2 0,2-6 2128,3 1 0,49-55 0,-10 25 0,-1 0 0</inkml:trace>
  <inkml:trace contextRef="#ctx0" brushRef="#br0" timeOffset="25">25051 12748 7639,'-15'0'0,"0"0"0,1 0 1702,-1 0-993,7 0 0,1 2 0,7 3 0,0 5 0,0 4 0,2 6 946,3 5 1,3 9-1288,7 5 0,4 4 0,1 1 0,-2 0-105,-2 0 0,-6 2-360,0 3 1,0-5 0,3 0 0,-2-8-1292,-1-5 0,-5-8-2842,5-4 4230,-7-2 0,-23-55 0,-12-13 0</inkml:trace>
  <inkml:trace contextRef="#ctx0" brushRef="#br0" timeOffset="26">24919 13057 7639,'-7'10'1773,"-3"0"0,4-5-1508,1 4 1,3-4 570,2 5 1,2-7 0,3 2 50,4-3 0,11-2-1030,5 0 1,7-7-645,3-2 1,5-9-1,0-4 787,2 0 0,4-13 0,4-7 0,5-6 0,0 1 0</inkml:trace>
  <inkml:trace contextRef="#ctx0" brushRef="#br0" timeOffset="27">25580 12616 7639,'0'15'0,"-5"-1"875,0 1 1,-1 8-271,1 6 240,3 1 0,-4 12 0,6-1 1,0 5-1,0 5 265,0 1 1,0-5 0,0 2 0,0-3-396,0-2 0,0-6-803,0-4 1,1-11-932,4-8 1,-1-9 680,5-11 0,-1-5-786,2-9 1,3-4-1,-4-5 1,0 0-21,1-1 1,-5 4 927,5-4 1,-5 0 337,5 4 0,-6 2 0,6 0 44,2 2 1747,1 2-993,1 10-135,1 3 1,-5 7-1,0 6 349,1 8-960,-4-1 1,6 14 0,-5-3 222,0 2-575,-1 9 1,-2-5 0,1 4-2131,2-4 1743,-5-2 1,6-6 0,-6-2 564,2 1 0,6-19 0,-3 2 0</inkml:trace>
  <inkml:trace contextRef="#ctx0" brushRef="#br0" timeOffset="28">26065 13028 7639,'-1'13'3284,"-4"-3"0,3 8-3677,-3-4 1,4 4-55,1-3 1,0 0 1676,0-1 0,0-4-56,0 0-2146,0 0 1,1-2 0,4-3-2484,5-4 3455,3-1 0,2-71 0,-8 26 0,0 0 0</inkml:trace>
  <inkml:trace contextRef="#ctx0" brushRef="#br0" timeOffset="29">25977 12660 7639,'-10'15'1120,"0"0"1,6-1-486,-6 1 1,6 0-1774,0-1 1138,2 1 0,22 6 0,4 2 0</inkml:trace>
  <inkml:trace contextRef="#ctx0" brushRef="#br0" timeOffset="30">26594 12822 7639,'-14'15'0,"-7"-1"3451,-4 1-3029,4 0 0,-5-1 0,4 1 0,1 0 1,0 0-227,3-1 1,2-4 0,1-2 1283,0-1-1471,7 4 1,2-8-368,6 7 1,6-5-140,4 5 0,8-7 321,1 2 0,3-2 0,-4 1 0,3 2-253,2 2 0,-4-3 409,6 5 0,-6-2 271,6 2 0,-5 3 0,2-3 0,0 3 499,-4 2 0,-2-6 79,-1 1 1,-6 0-97,1 5 1,-6-1 0,0 1 0,-2 0-421,-2 0 1,-6 1-255,-4 4 1,-3-9-575,-2 4 0,-1-6 0,-2 1 0,-4-5 515,0-3 0,-25-20 0,-9-10 0,-8-1 0,0 1 0</inkml:trace>
  <inkml:trace contextRef="#ctx0" brushRef="#br0" timeOffset="31">14246 15454 11853,'0'15'696,"0"-1"1,1 1 129,4 0-747,3 6 1,2 2 0,0 6 0,0 1 0,-1-1 0,0 1 0,-1-3-98,0-2 0,0-4-1089,2-6 1,-2-2 121,-3-3 985,-3-4 0,-2-52 0,-9-11 0</inkml:trace>
  <inkml:trace contextRef="#ctx0" brushRef="#br0" timeOffset="32">14187 15116 7665,'-15'0'767,"0"0"-635,1 0 59,-1 6 1,7 2-1,3 7-627,3 0 1,9-5 435,3-1 0,68-5 0,-30-1 0,0 0 0</inkml:trace>
  <inkml:trace contextRef="#ctx0" brushRef="#br0" timeOffset="33">14760 15322 7665,'-8'6'2677,"1"-4"-2023,1 11 0,-1-10-278,-3 7 1,-3-5 0,4 5 34,-4 1 1,-2-3-157,0 2 0,2 0 49,3 5-252,-3 6 1,7-5 0,-6 4-1,4-4 1,2-1-48,2-1-865,3 1 698,14 0 1,-3-5 0,11-2 0,0-2 0,3-2-291,4-3 0,3-1-5,4 0 1,-6 0 0,2 0-1,-5 0-88,0 0 0,-4 5 582,-3 0 0,-4 7 335,-5-3 1,1 4 0,-6 4 0,-3 2 1152,-6 6 0,1-2-1367,-7 1 0,0-6-569,-4 2 0,-1 1 1,0-1-1,1-2-962,-1-2 1373,7-8 0,-31-27 0,-2-14 0</inkml:trace>
  <inkml:trace contextRef="#ctx0" brushRef="#br0" timeOffset="34">15774 15513 7668,'-8'1'2648,"3"4"-1526,-3-3-920,7 11 0,1-6 30,9 2-135,-2-2 1,6-7 0,-3 0 0,3 0 0,2-2 77,-1-3 0,1 2-211,0-7 21,6 0 0,-5-4 0,4-3 0,-5-1 0,-4-3-385,-1-2 1,-2 4 231,2-6 1,-4 6 0,-6-4-1,0 2-245,0 3 1,-1 1 367,-4 3 0,-3 5 167,-7 4 0,0 4 0,0 2 0,1 6 241,-1 8 0,0 6-108,1 8 1,1 2 180,3 4 1,2 1 0,4 4-1,-1 0 229,2 1 0,3-4-349,5 2 1,3-6-303,7 1 0,6-9-291,4-6 0,-2-2-394,1-3 1,1-5 428,4-4-855,7-4 0,-5-7 1,3-4 1096,-3-3 0,-1-22 0,-1-4 0</inkml:trace>
  <inkml:trace contextRef="#ctx0" brushRef="#br0" timeOffset="35">16392 15322 7668,'-5'19'251,"0"1"0,-6 6 402,1-2 1,3 9-203,2 1 1,4 1-2,1-6 1,0 2 2,0 4 1,6-11-132,4 1 1,3-7-172,2-4 0,4-6 0,1-3 0,0-5-23,1-5 1,-5-3-114,4-6 1,1-6 0,-1-1 0,-4-2-4,-5-3 1,3-2-291,-5-2 0,-2-1-732,-2-3 681,3 3 1,-6-5 0,4 8 0,-1 2 328,0 2 0,6 6 0,-2-3 0</inkml:trace>
  <inkml:trace contextRef="#ctx0" brushRef="#br0" timeOffset="36">16892 15601 7668,'10'0'498,"-1"0"1,-4 0 128,5 0 1,0-2-300,5-3 0,4-3 0,1-8 1,-2-2 77,-2-2 1,2-6-305,-3 2 1,3-4-200,-9-1 75,-2-1 1,0 7 0,-7 4-1,0 2 1,-2 3-126,-3-1 1,-3 7-1,-8 3 1,-2 3-60,-2 2 1,-5 7 209,6 3 0,-1 4 237,6 6 1,-1 3 0,0 5-1,0-1 445,1 3 0,6-4-403,3 8 0,3-3-52,2-1 0,2-1 1,3 0-1,6-1-572,7-3 0,0 1-252,6-7 1,1 1-469,4-5 1,1-2 466,-1-3-680,1-4 1,-1-6 1273,0 0 0,14-33 0,3-7 0</inkml:trace>
  <inkml:trace contextRef="#ctx0" brushRef="#br0" timeOffset="37">17333 15336 7668,'-10'-8'4478,"0"3"-4114,7 4 0,-4 9-93,7 6 1,0 3 41,0 7 0,0 2-164,0 9 0,0-4-106,0 3 1,5 2 208,0-2 1,2 2 102,-2-1 0,-4-6-6,4 0-148,-3 1 1,-2-14 255,0 4-297,0-10-673,0-4 404,0-19 1,0 2-1,0-15-918,0-6 827,0 3 1,0-7 0,0 5-376,0-3 493,0 3 0,5-4 1,1 8-76,2-3 0,-3 11-504,5-6 1,-5 2-3,5 4 1,0-1 662,4 5 0,14 14 0,3 2 0</inkml:trace>
  <inkml:trace contextRef="#ctx0" brushRef="#br0" timeOffset="38">17700 15454 7668,'0'15'0,"0"-1"0,0 1 980,0 0 1,0-5-241,0-1 1,5 1-74,0 5 0,7 0-54,-3-1-671,-2-6 1,6 1 0,-3-6 0,3 2 0,1-2 204,1-1 0,0-2-435,0 0 0,-1 0 25,1 0 1,0-7-1,-1-3-482,1-3 0,-5-6 164,0-1 1,-2-1 312,2 1 1,1 2-1,-4-6 1,1-2 124,3-2 0,-3 0 114,2 4 0,-7 1 221,2 3 0,2 9-88,-2-4 510,0 4 1,-5 4 883,0 7-669,0 13 0,-2 10 0,-3 8 282,-5 3-860,4 4 0,-6 11 1,6 2 173,-2 1-291,4 8 1,-7 2-1,4 5-30,-1-1 1,-1 4-135,-6-1 1,5-4-740,0-1 1,7-12 768,-2-8 0,-1-2 0,1-7 0,1-3 0,3 0 0</inkml:trace>
  <inkml:trace contextRef="#ctx0" brushRef="#br0" timeOffset="39">18141 15013 7635,'0'10'937,"0"-1"927,0 3-1415,0-6 1,0 12 0,2-1 0,3 4 0,5 7 0,3 4 0,3 8 926,4 2 1,-2 2-1022,6 0 1,-6 0-389,2 1 46,-4-1 0,4-2 0,-2-3 1,-4-6-1,-2-5-45,-1-4-1965,-4-6-1661,-1 4 3658,-6-14 0,-26-28 0,-7-13 0</inkml:trace>
  <inkml:trace contextRef="#ctx0" brushRef="#br0" timeOffset="40">18097 15498 10797,'0'8'2392,"2"4"-2071,3-7 1,3-1-67,7-4 0,1 0 0,4-1 0,4-6-522,4-7 0,6-3-214,0-7 1,7-6-1286,-2-4 1766,4-7 0,-8-9 0,0-9 0,4-8 0,-1 0 0</inkml:trace>
  <inkml:trace contextRef="#ctx0" brushRef="#br0" timeOffset="41">18641 15028 7635,'0'21'0,"0"-3"1200,0 6 0,0-3-122,0 9-601,0 3 1,0 6 0,2 2 0,1 3 0,4 5 796,1 3 1,-5-3-955,2 5 1,-2-8 0,0-1 0,2-5 11,-1-4 1,-3-9-135,-1-7 1,2-10-1203,3-5 680,-4-4 1,6-9 0,-5-7 0,1-7 0,2-8-1551,-2-4 1,0-4 170,2-6 1545,-3 0 1,9 5 0,-6 1 0,0 2-1,0 4 111,0 1 0,5 8 149,-5 3 1,6 5 709,-1 6 1,-2-3-351,2 7 0,0 7 557,4 8 0,1 4-397,0 6 0,4 8-307,1 6 1,-1 0-308,-4-4 0,0 4-238,0 0 0,-1 1-1090,1-6 1,-5-4 667,0-1 1,-1-6-1253,6 2 1904,-7-4 0,-1-21 0,-7-5 0</inkml:trace>
  <inkml:trace contextRef="#ctx0" brushRef="#br0" timeOffset="42">19185 15322 7635,'-5'14'2039,"0"1"1,-4 1-991,4 4 0,0-2-486,5 6 1,0 1-204,0 4 0,1-6 23,4-3 0,-1 1-314,5-1 0,-4-1-732,5-4 80,0-7 1,0 4 0,-1-7 582,3-2 0,-6-47 0,1-14 0</inkml:trace>
  <inkml:trace contextRef="#ctx0" brushRef="#br0" timeOffset="43">19038 14983 7635,'-13'2'1026,"3"3"0,-1-2-1143,6 7 1,0-5-275,5 5 0,0 0 391,0 4 0,39 7 0,10 2 0</inkml:trace>
  <inkml:trace contextRef="#ctx0" brushRef="#br0" timeOffset="44">19450 15366 7635,'-2'13'0,"-3"-3"0,2 3 417,-7-4 1,7 5 1223,-2 0-1137,3 1 0,2 0 0,0-1 0,0 1 0,0 0 388,0-1 0,0 1 0,0 0-831,0 0 0,0-6 268,0 1-830,0-7 245,0 4 1,5-9 0,0-3 0,-2-4-554,-1-4 0,0-7 431,3 0 1,-4-4 0,4 3 0,-3-2-84,-2-3 1,5 3 381,0-2 0,1 2 154,-1-1 1,-2 3 0,5 6 0,1 0 1525,-1 1-998,2-1 0,4 7-304,1 3 0,-5 5 1,0 5-1,-1 4 115,0 5 0,4 7-454,-4 3 0,0-1-588,0 2 0,0-1 0,2 6 0,-3-3-1472,-1-2 2100,4-4 0,4 7 0,8 3 0</inkml:trace>
  <inkml:trace contextRef="#ctx0" brushRef="#br0" timeOffset="45">19964 15351 7635,'-14'7'0,"-1"2"0,5 3 239,0-2 1,5 3 172,-4-4 0,5 5 946,-1 0-545,-3 1-419,7 0-320,1-1 1,3-5 0,7-3 0,1-1 0,2 0 27,2-2 0,0-3-22,-1-5 0,-4 2-184,0-7 1,0 5 0,4-5 0,1-1-294,0-2 0,-5-3 228,-1-4 0,-4 4 35,5-4 1,-5 2-1,3 0 1,-1-3-38,-4-2 1,3 5 125,-1-2 0,0-1 14,-5 2 1,0-1 134,0 5 74,0 1 1,-1 5 830,-4 5-561,3 2 1,-4 13 317,6 4 1,0 11-105,0 4 0,0 1-269,0 8 1,0 0 306,0 5 1,4 7-122,1 3 1,5-2 59,-5 2 1,5 0-79,-5 5 1,0-1 122,-5 1 0,0-5-146,0 0 1,-2-11 60,-3 1 1,-8-8-768,-7 3 0,-4-11 161,4 1 0,-7-9-628,-3-1 1,-1-2-762,-8-3 0,5-6 1396,-6-3 0,-6-43 0,-6-20 0,13 17 0,0 0 0,0 0 0</inkml:trace>
  <inkml:trace contextRef="#ctx0" brushRef="#br0" timeOffset="46">20964 15145 7618,'-10'7'-51,"2"3"1,0 1 0,1 0 2421,1-1-691,1-7-1125,5-3-48,0-1 0,1-11-109,4 7 0,-3 2-279,3 8 0,1 3 69,-1 7 1,5 5 0,-3 1 0,1 2 247,3 3 1,-3 0-234,2-2 0,0 3-168,5-8 1,-1 1 0,1-5 0,0-1-163,0 1 1,-1-7-261,1-3 1,0-10-131,-1-5 374,1-3 0,5-8 1,-2-3-157,-5-4 1,1-2 0,-5 1 0,-1 0 109,-3-1 0,-4 2-26,-1 4 1,0 3-145,0 6 312,0 0 0,-1 2-60,-4 3 0,1 5 227,-5 10 0,4 8-72,-5 7 1,7 6 158,-2-1 0,3-3 59,2 3 1,2 0 82,3 4 1,-2-1-105,7-4 1,1-3 90,9-6 1,-4 0-152,4 0 0,3-6-243,1 1 0,-1-7 111,1 2 0,1-10 15,4-4 0,-4-4-11,-1-2 1,-1-6-34,2-4 0,3 2-3,-4-1 0,-1-1-282,1-4 1,-6 1-456,2 4 1,-4-3-2266,-1 8 2981,0-1 0,-1 5 0,1 1 0</inkml:trace>
  <inkml:trace contextRef="#ctx0" brushRef="#br0" timeOffset="47">21905 15351 7632,'0'10'2574,"0"0"-2261,0-7 1,1 3-18,4-6-88,-3 0 0,11-6 0,-3-4 0,3-5 0,2-4 218,-1-6 0,1-1-188,0 2 1,-1-4 81,1 3 0,-5-1-23,0 2-259,-7-4 0,4 12 0,-7-4 0,-2 4-194,-3 1 0,-3 7-46,-7 3 1,0 3 57,1 2 202,-1 0 0,0 5 0,1 3-127,-1 5 478,0-1 1,2 11-1,3-4 1,4 6 0,1 4 503,0 6 1,0-4-718,5 3 0,7 2 1,2-2 1,6 0-448,5-4 1,3-6-309,6 1 1,2-12-684,3 2 0,2-10 429,4-1 812,2-2 0,15-28 0,12-7 0</inkml:trace>
  <inkml:trace contextRef="#ctx0" brushRef="#br0" timeOffset="48">22699 15101 7635,'-10'5'555,"2"1"444,1 3-561,-4-6 0,9 10 0,-3-3 1,4 3-1,2 2 319,4-1 1,2 6-509,2-1 1,5 3 61,-5-3 0,-1-1-14,2 7-240,0-7 0,0 5 1,-2-5-1,-1 1 1,-3-1-90,3-1 0,-5-8-398,3 1 1,-2-8-726,2-2 1,-4-13 640,4-12 1,-1-4 122,0-6 1,0-2 0,4-6 0,0 3-13,0 0 1,0 8 314,2-3 1,3 6 162,-3 4 1,-2 6 0,2 9 316,1 5 1,1 10 13,-2 5 1,3 14 375,-3 6 0,1 7 473,-1-2-914,3 6 1,-5-6-1,5 6 356,-3-1-546,3-8 1,-10 4 0,7-8-119,1-4-12,-4-2 0,1-8-937,-3 1 629,3-7 0,2-8 0,-2-11-1157,-1-7 1,3 0 426,-6-7 1,1 1 499,-5-6 0,2 1 121,3 0 1,-4-1 395,4 1 0,-3 4 0,-2 1 0,0 1 0,0-2 0,0 4-287,0 6 181,0 7 619,0 2 0,0 7-222,0 4 0,0-1 242,0 5 1,2 1-48,3 5 0,-2 0 86,7-1 1,-2 1-189,2 0 0,3-1-20,-4 1 0,5 1 113,0 4 0,-4-2-112,0 7 1,0-8-175,4 3 1,-4 1-33,0-1 1,0 0-1,4-6 1,-4 1-98,0 0 0,-2-1-280,2 1 111,3-7 0,-5 4-443,7-7-1234,-7-1-103,5-4 1887,-11 0 0,-9-19 0,-9-6 0</inkml:trace>
  <inkml:trace contextRef="#ctx0" brushRef="#br0" timeOffset="49">23169 15292 7635,'8'17'0,"-3"1"0,-3 1 551,-2 1 1,0-10-1,1-2 1,3 0-1,2-2 1,2 1 631,4-4 1,1-1-874,2-2 0,-1-7 54,1-2 0,0-9-168,-1-2 1,1-6 0,0 1-1,-2-2 124,-3-3 0,1 1-236,-6-1 0,0 2 0,-5 2 1,0 3-92,0 2 0,0 2-274,0 4 1,-7 0 98,-2 1 0,-4 5 1,-2 4-1,0 4 15,0 1 0,1 0 404,-1 0 1,0 6-84,1 4 0,1 5 1,1 4-1,4 6 411,1 3 0,3 3 125,4 3 0,1-1 497,4 6-874,-3 0 0,11 0 0,-2-1 165,7-2-450,-2-2 1,11-6 0,-6-2-721,2-1 506,1-14 0,1 7 0,-2-13-1538,-2-2 1345,5-1 1,-10-4 0,4-3-1550,-4-4 882,-1-11 1,-2 2 1045,-3-7 0,3-45 0,-9 27 0,0 0 0</inkml:trace>
  <inkml:trace contextRef="#ctx0" brushRef="#br0" timeOffset="50">23654 15130 7635,'-14'14'533,"-1"-3"0,0-3 594,0-1 1,1 2 0,1-2-72,3 1 1,3-3-531,7 5 1,2-7 104,3 2-433,3-3 1,8-2-1,4 0 1,-4 0 0,4-2 0,-4-1 149,-1-2 1,5-5-258,-1 5 1,1-6 22,-6 1 0,1-3 1,0-2 35,0 0 1,-2 1-169,-4-1 0,0 0-264,-4 1 0,-4-1 0,4 0 0,-3 1-466,-2-1 0,-5 0 360,0 0 1,-8 2 56,-2 4 0,0-3 1,-6 7-1,2 2 104,-1 1 0,-5 4 98,6 3 1,-1 3 110,6 7 1,-1 6 740,0 3 0,5 9-357,1 1 0,5 2 259,-1-1 1,4-4-214,1 3 1,1-3-376,4-1 0,5-3-204,10-2 1,-2-2-373,6-4 1,-6-7 374,2 2-724,3-9 1,-5 2 0,6-7-1141,2 0 1646,-5 0 1,2-2 0,-5-1 381,2-2 0,26-52 0,1-8 0</inkml:trace>
  <inkml:trace contextRef="#ctx0" brushRef="#br0" timeOffset="51">24125 15042 7635,'-15'0'534,"0"0"1,1 0-51,-1 0 0,0 0 414,0 0 0,6 2-22,-1 3 0,5-2-408,-5 7 0,7 0-41,-2 4 1,3 1-111,2 0 1,0 4-89,0 1 0,2 1 68,3-1-237,-3-4 0,9 10 0,-4-6 0,1-2 0,3-2-833,2-1 1,0 0-337,-3-1 1,3-6-92,-3-3 813,3-3 0,2-5-252,-1-7 639,1 0 0,-3-43 0,-3-20 0,3 1 0,-1-1 0</inkml:trace>
  <inkml:trace contextRef="#ctx0" brushRef="#br0" timeOffset="52">24139 14513 7635,'-14'0'632,"4"2"78,0 2 1,5 5-294,-5 5 1,7 8 252,-2 2 0,4 10 697,1 6 0,6 9-862,4 4 1,3 5 0,2 0-1,-1 3-133,1 3 1,0-10-813,-1-1 1,6-12-430,0-6 1,-1-3 868,-4 3 0,6-24 0,2 1 0</inkml:trace>
  <inkml:trace contextRef="#ctx0" brushRef="#br0" timeOffset="53">24919 14631 7629,'-2'14'352,"-1"3"0,-2 1 1,1 3-1,3 0 597,1 0 1,1 5 0,4-3 0,7 3-18,6 4 1,-2-4-806,4 8 1,1-4 0,-1-4 0,-2-2-383,-2 2 0,-1-3 243,-1 2 0,1-7-1129,0 1 1,-6-7 61,1-2 1079,-6-7 0,-4-3 0,-9-8 0</inkml:trace>
  <inkml:trace contextRef="#ctx0" brushRef="#br0" timeOffset="54">24801 14998 7629,'-7'15'0,"6"0"2353,-4-1-1234,3-6-779,2-1 1,8-7 0,5 0-1,7-2 1,3-4 326,3-9-797,2 0 0,6-6 1,2 5-1,0-2 1,2-2-945,-1 2 1,-3-3-1369,6 1 2442,-1 1 0,3 10 0,6 3 0,2-1 0,1-1 0</inkml:trace>
  <inkml:trace contextRef="#ctx0" brushRef="#br0" timeOffset="55">25462 14866 7629,'-9'5'341,"-1"0"0,0 6-28,-5-1 0,6 1-260,-1-1 1,5 8 145,-5-3 136,7 3 0,-4 1 0,7 3 0,0-1 0,0 2 488,0 0 1,2-5-728,3 1 1,5-7 0,8-4-1,3-2-301,2-2 1,-4-3 194,6-1 0,-6-1-128,6-4 0,-5-4 0,2-7 0,0-2-42,-4-1 0,-4-3 295,-4 3 0,2-3 844,-8-2-711,1-4 0,-5 10 0,0-5 1326,0 2-1452,0 1 1,-6 6 0,-6-1-52,-6 0 1,0 6 0,-6 0 0,-1 3-340,3 3 0,-6 1 268,3 2 0,-9 26 0,-4 7 0</inkml:trace>
  <inkml:trace contextRef="#ctx0" brushRef="#br0" timeOffset="56">26433 14792 7629,'0'-14'471,"-2"0"0,-1 3 591,-2 1-925,-6 0 0,4 1 0,-4-1 0,1 0 0,-2 0 0,1 0 0,-1 1 390,3 0 1,-1 1-232,-5 3-185,0 4 1,1-6 0,1 9-1,1 1 1,2 5 187,-1 5 0,3 0-133,-2 12 0,7-1-86,-2 6 1,3-1 0,2-1 0,0-2 44,0-1 1,0-1-454,0 6 1,7-8 50,3-2 1,3-4-1,1-3 1,1-3-169,0-5 0,-1-3 187,1-2 1,0-2 55,0-3 1,-1-5 0,-1-7 0,-1-5-37,-2-1 1,-2-1 69,2-6 0,-2 1 153,-3 0 1,-4-1-53,4 1 0,2 4 108,-2 1 1,-1 6 61,-4-2 1,0 4 442,0 1-118,0 7-114,0 2 1,-4 17 409,-1 4 0,0 9-265,5 1 0,0 4 300,0 5-528,0-3 1,0 10 0,1-6 60,4-3-324,-3-1 0,6-3 0,-5-2-765,2-1 200,7-7-109,-4 3 1,5-15 705,-3-6 0,9-45 0,-2-19 0</inkml:trace>
  <inkml:trace contextRef="#ctx0" brushRef="#br0" timeOffset="57">26712 14631 7629,'-5'14'378,"0"1"1,-5 1 558,6 4 0,-1-2-425,5 6 1,0-4 23,0 4 1,0-4-319,0 5 0,0-7-50,0 1 0,0-3 1,0-1-1,0 0 505,0 0-580,6-1 1,-3-6-319,7-3 1,-6-5-105,0-5 1,3-4-1126,-2-11 1013,0-3 1,0-6 0,0-1 0,-1 1 0,1 0-425,0-1 0,5 1 568,-5-1 244,0 1 0,0 1 1,0 4-1,0 4 0,0 4-497,-1 1 1114,8 7 0,-9 1-207,7 7 1,-7 12 1431,2 2 0,2 13-212,-2 2-1286,6 0 1,-8 7 0,7-5 263,1 4-406,-4-4 0,4 0 0,-4-8 271,1-2-1676,-5 5 1,10-10 99,-3 4 0,-2-5 1156,2-6 0,-7-9 0,4-8 0</inkml:trace>
  <inkml:trace contextRef="#ctx0" brushRef="#br0" timeOffset="58">27285 14616 7629,'-14'0'2042,"-1"0"-1299,0 0 1,1 0 0,-1 0-170,0 0 0,5 0-207,1 0-109,-1 0 1,-5 0 0,0 1 659,1 4-752,-1 4 1,2 5-90,3 1 1,2 0 0,5-1 0,-2 1-27,2 0 1,1 1-394,2 4 1,2-4 181,2 4 1,0-4-1,6-1 1,1-2-341,2-3 0,2 1 11,-1-6 0,1 5 22,0-5 264,-7-1 1,5-4 0,-3-1 0,3-2-1,0-4-198,-3-1 1,3-2 318,-3-5 1,-2 1-179,2-1 299,-7-6 0,5 4 1,-5-4 199,2 0-91,0 5 0,0-6 1,0 8-1,0-1 1,0 0 563,0 1 0,1 4-182,-1 0 1,-2 7 237,7-2-353,-7 3 1,9 9-158,-7 2 0,5 6-49,-6 5 0,6-2-75,-5 6 1,5-4-96,-5 4 1,1-6-337,-1 2 0,-1-4-631,5-1 1,-4-5-2840,5 0 3767,-7-7 0,10-16 0,-4-12 0</inkml:trace>
  <inkml:trace contextRef="#ctx0" brushRef="#br0" timeOffset="59">27491 14219 7629,'0'-8'5218,"0"1"-4811,0 27 0,7-2 426,3 16 1,-2-1-369,2 1 0,-2-1-259,2 6 1,3-5-1,-4 5 1,4 1-556,2-3 0,-2-1-220,-3-6 0,3-1-759,-3 0 1,1-4 1327,-1-1 0,3-12 0,-5 1 0</inkml:trace>
  <inkml:trace contextRef="#ctx0" brushRef="#br0" timeOffset="60">27859 14616 7629,'0'8'1300,"0"0"1796,0-3-2549,0-3 1,6 9 0,4-6 209,3-2-912,2-1 0,0-2 0,-1 0 0,1 0-587,0 0 0,-1-2-587,1-3 1,0 2 1328,-1-7 0,14-32 0,3-14 0</inkml:trace>
  <inkml:trace contextRef="#ctx0" brushRef="#br0" timeOffset="61">28153 14557 7629,'-7'15'0,"-1"6"822,-7 3 0,1 6 1,-1 3-1,0 2 161,1 3 1,-1 1-720,0 5 1,1 0-259,-1 1 0,0-1 0,0 0 1,1 0-78,-1 0 1,5-5-886,0 0 1,7-11 955,-2 2 0,-9-11 0,-3 3 0</inkml:trace>
  <inkml:trace contextRef="#ctx0" brushRef="#br0" timeOffset="62">28270 14528 7629,'0'9'4171,"0"1"-3722,0-7 0,7 4 1,4-9-1,6-3-413,2-4 0,6-3 357,-6 2-254,8-3 0,-6 5 0,5-5 0,-3 2 0,-2 2 32,-3 3 0,-2 1-145,-1 5 1,-2 2 0,-3 3-193,-5 4 1,-4 9 32,-1 2 0,-4 4 214,-1-4 1,-7 5 0,2-4 0,-3 2 285,-1 3 0,-1-3-45,0 1 0,2-6-157,3 2 0,-1-2 0,4 0 0,1 1 43,-1-1 0,2-6-265,5-2 0,0-6 227,0 6-254,0-6 1,2 7-1,3-6 1,5-2-732,3-1 0,2-2 57,-1 0 1,1 0-43,0 0 1,4-5-296,1 0 1,4-6 1094,-4 1 0,32-43 0,-24 22 0,0-1 0</inkml:trace>
  <inkml:trace contextRef="#ctx0" brushRef="#br0" timeOffset="63">28947 14528 7629,'0'14'938,"0"1"1,0-5-126,0 0 538,0-7-519,0 10 1,1-11-72,4 2-630,3-2 1,7-4-1,0-2 1,-1-6-1,1-2 131,0 3 0,0-9-150,-1 3 0,1-3-108,0 3 1,-6 0-1,0 1 1,-1-1-83,0 0 0,-5 1-428,2-1 1,-3 0 233,-2 1 1,-7 4 0,-3 2-109,-3 1 0,-1 2 279,-1 5 0,0 7 216,1 2 1,-1 5 0,0 2 0,0 3 404,1 6 1,1-2 58,3 1 0,-2 1-114,8 4 0,-1 1-97,5-1 1,0 1-70,0-1 0,1-5-367,4 1 0,3-7-1899,7 2 0,0-4 719,-1-1 0,6-6 1248,0 1 0,12-26 0,-1-2 0</inkml:trace>
  <inkml:trace contextRef="#ctx0" brushRef="#br0" timeOffset="64">29579 14689 7623,'0'10'6077,"0"0"-6552,0 0 1,0 0 2699,0-1-5174,0-5 2949,0 2 0,0-19 0,0-3 0</inkml:trace>
  <inkml:trace contextRef="#ctx0" brushRef="#br0" timeOffset="65">16254 7386 7691,'0'-15'75,"0"1"235,0-1 0,0 6 1,-1 1-1,-3 0 749,0 0 0,-1 6 0,5 2-356,0 8 0,-2 7-397,-3 4-172,4 3 1,-10 2 0,6 0 0,0 2 0,-1 3 149,-4 5 1,2-4-116,-2 4 1,6-2-127,-6 1 1,0-1 0,-4 5-1,-2 0-418,-3 0 1,3 2-743,-4 4 0,4-5 493,2 1 0,4-2 0,2-1 0,2-5 624,3-5 0,20-22 0,7 1 0</inkml:trace>
  <inkml:trace contextRef="#ctx0" brushRef="#br0" timeOffset="66">15894 7876 7691,'-15'0'0,"6"7"0,-1 2 0,0-1 791,-4 2 1,4 4-1,2 7 1,2 2 63,3 2 0,-4 2-441,3 2 0,0 0 364,9 0-626,-3 0 0,11 0 0,-2-2 0,5-3 0,5-5-15,1-3 0,1-1-60,1-1-8,3-6 1,0-1-1,7-9 1,-1-4-1,1-9-334,0-7 0,4-7-131,-4-5-601,-1 4 0,-5-12 997,-4 4 0,9-30 0,-2-7 0</inkml:trace>
  <inkml:trace contextRef="#ctx0" brushRef="#br0" timeOffset="67">16341 6838 7677,'-10'-8'2694,"1"3"-2337,5 3 1,-4 2 0,5 2 0,-2 3 0,2 4 206,2 4 1,1 1-1,0 2 1,0 2-104,0 1 0,1 5-95,4-4-305,-3 5 0,9-4 1,-5 5-1,1-4 1,-1-1-239,-3-3 1,4-1-141,-3 2 0,6-2-273,-5 2 1,0-8-606,-5-1 0,4-6 1195,1 6 0,-6-58 0,-7-10 0</inkml:trace>
  <inkml:trace contextRef="#ctx0" brushRef="#br0" timeOffset="68">16240 6621 7677,'-15'-6'3987,"1"4"-4127,0-4-246,-1 6-371,7 0 696,2-7 61,6 6 0,45-31 0,11 0 0</inkml:trace>
  <inkml:trace contextRef="#ctx0" brushRef="#br0" timeOffset="69">16774 6563 7691,'-5'-22'658,"0"3"1,-1 3 11,1 1 1,3 1 8,-3-1-448,-3 1 1,7 0 0,-6-1 0,2 1 0,-1 1 149,-2 3-350,-2-3 0,-4 12 0,1-2 0,2 6 337,1 7 1,6 9 113,-6 5 1,5 9-187,-5 6 1,6 4 0,-4 4-1,1 2-187,4 3 0,1-4-92,2 5 1,2-7-581,3 2 120,-4-3 1,12-8 0,-1-3 0,4-4 0,3-4-1414,-2-7 1,-1-1-176,-1-14 2031,-1 1 0,-19-50 0,-4-11 0</inkml:trace>
  <inkml:trace contextRef="#ctx0" brushRef="#br0" timeOffset="70">16514 6881 7691,'-13'9'1801,"3"1"1,4-5-653,6 4-573,0-5 1,2 2 705,2-6-1066,4 0 0,7 0 0,1-2 0,3-2 0,4-6 70,-1-3 1,5 4-670,-3-1 1,4 0 0,0-4 0,1 0 382,0-1 0,32-19 0,8-4 0</inkml:trace>
  <inkml:trace contextRef="#ctx0" brushRef="#br0" timeOffset="71">17221 6823 7691,'-10'0'4289,"0"0"-1687,7 0-1465,-3 0 0,6 7-320,0 2 0,0 4-599,0 1 1,0 1 0,1-1 0,3 1-624,0-1 0,6-4-1259,-5-1-1693,0 1 3357,1 4 0,2-31 0,6-9 0</inkml:trace>
  <inkml:trace contextRef="#ctx0" brushRef="#br0" timeOffset="72">17177 6592 7691,'-14'-6'2346,"0"4"0,-1-4-1155,1 6 0,4 0-119,0 0-1328,7 0 263,-3 0-7,6 0 0,38 6 0,10 2 0</inkml:trace>
  <inkml:trace contextRef="#ctx0" brushRef="#br0" timeOffset="73">17423 6823 7691,'-8'7'3254,"-4"-4"-2416,8 6 0,-3-4-36,2 5-281,4-7 0,-7 8 0,4-4 0,0 1 606,0 3 1,3-3-934,1 1 9,0-5 1,0 9 0,1-5-789,4 0 0,-2-2-84,7-6 0,-5-2 1,5-2-339,1-6 1,-3-3 126,1-1 0,-1-1 613,2 1 1,1-1-1,-4 1 1,-1 0 3,0-1 96,6 1 994,-4-1 0,6 2 0,1 4 784,-1 4 1,-4 3-457,-1 2-603,1 0-531,4 7 0,-1 1 0,-2 6-819,-1 1 500,-7-1 1,8-4 0,-4-1-719,1 3 882,-5 0 134,3-4 0,-6 12 0,0-4 0</inkml:trace>
  <inkml:trace contextRef="#ctx0" brushRef="#br0" timeOffset="74">18086 6794 7691,'-14'-6'1382,"1"3"-421,3-7 1,-3 7-1,5-4 1,-1 3 1705,-1-1-1440,0-6 40,-4 3-998,6 0 1,-3 0 0,4 4 217,-1 0-637,5-1 1,-5 5-1,3 0-5,-4 0 1,2 1-29,3 4 1,2-2-281,2 7 1,0-5-51,0 4 1,2-4-780,2 5 863,4-7 0,4 10 0,0-5-666,4 0 969,2 5 1,-4-7 0,3 5 28,2-1 336,-3 0 0,5 2 0,-7 0-183,0-3 734,1 1 0,-6 3 0,0-2 122,-3-2 160,5 1 1,-9 5 837,3-1-1534,-10 0 0,-3 1 1,-7-2-348,1-4 1,-5 2-520,-1-6 0,0 2-1484,0-3 1439,4-2 1,-5 5 0,7-7-1878,0 0 0,-1-7 2412,1-3 0,-1-54 0,1-14 0</inkml:trace>
  <inkml:trace contextRef="#ctx0" brushRef="#br0" timeOffset="75">18317 6520 7691,'0'-8'2836,"0"3"-1478,0 10 0,-2 3 2276,-3 7-3092,4 5 0,-6-2 0,7 5 386,0-3-951,0 6 0,0-5 1,0 4-214,0 0 1,2-6-1,1 5 1,4 0-251,1-2 1,-5 4-1119,2-7 1,1 0-292,-1-4 1895,0-1 0,-25-6 0,-4-1 0</inkml:trace>
  <inkml:trace contextRef="#ctx0" brushRef="#br0" timeOffset="76">18158 6780 7691,'-8'0'2470,"2"-2"-560,6-3-926,0 4 1,8-6-727,6 7 1,7-4-352,8-1 1,0-5 279,0 5-187,-1-6 0,53-3 0,-35 2 0,0 1 0</inkml:trace>
  <inkml:trace contextRef="#ctx0" brushRef="#br0" timeOffset="77">18692 6722 7691,'-15'0'0,"1"0"0,0 0 913,-1 0-229,1 0 1,-1 2 0,1 3 0,-1 4 972,1 4 1,4 1-1122,1 1 0,6 1 1,-2 1-1,3 3 59,2-3 0,0-1-509,0-1 1,2-1-227,3 1 0,3-3 1,4 0-617,-2-3-301,3-5 1,-5 2 546,6-6 1,-4-6-1,-1-4 1,1-3-388,-2-1 1,5-1 334,-3 1 0,-2-1-106,1 1 694,1-7 1,-1 5 0,1-3-1,0 3 564,-2 1 0,0 6 1192,-4-1-921,-2 7-385,4-3 1,-1 7-1,0 4 987,-2 5-1260,-1 2 1,-2 3 0,0-1 0,0 1 0,0 1-1,0 3 1,0-6-485,0 6 0,0-11-613,0 6 0,2-2-83,2 2 1,-2-4-2294,3-1 3270,-4 1 0,-1-15 0,0-4 0</inkml:trace>
  <inkml:trace contextRef="#ctx0" brushRef="#br0" timeOffset="78">18980 6520 8179,'0'-9'1652,"0"-1"1,-1 7-793,-4-2 1,3 5-235,-3 5 0,4 3-108,1 6-97,6 7 0,-4 1 0,3 7 0,-2 0 0,0 2 404,2 2 1,1-1-916,-1 7 0,-3-7-122,3 2 1,-2-4 0,0-1 0,2 0-578,-2 0 0,-1-2-399,-2-3 0,0-3-180,0-7 1368,0 1 0,-7-27 0,-1-5 0</inkml:trace>
  <inkml:trace contextRef="#ctx0" brushRef="#br0" timeOffset="79">18850 6809 7681,'-9'0'3854,"-1"0"-2017,7 6-1265,-3-4 1,12 4-302,4-6 0,2 0 1,4 0-1,4-1-254,4-4 1,3 3-635,2-3 0,-5-1 474,0 1 1,-2 0 142,2 5 0,36-13 0,2-3 0</inkml:trace>
  <inkml:trace contextRef="#ctx0" brushRef="#br0" timeOffset="80">19225 6852 8621,'-8'6'2781,"2"-4"1,8 4-2179,2-6-299,4 7-205,7-6 0,-1 6 0,2-7 0,2-2 0,1-1-59,-1-2 1,-2-1 0,-2 1 0,1-3-101,-1 0 0,1-5-269,-1 4 0,-1-4 113,-4-2 1,3 1 0,-8-1 0,1 1-359,2 0 1,-6-1 198,4 1 0,-3-1 120,-2 1 0,-5-1 0,-2 1 0,-1 1-3,-3 4 1,-2 2 589,-1 7 1,0 0 14,-1 0 1,-4 7 0,0 2-1,1 6 781,2 4 0,6-2-631,1 8 1,1-3-58,-2 2 1,-1 3 106,6-3-429,0 4 0,5-1 0,0-2 287,0-1-394,0-6 0,7 3 0,2-7 271,4 1-634,2-1 0,-6-4 0,1-2-1227,1-2 1,7 4 756,1-5 0,0 4 822,-4-4 0,5-26 0,3-11 0</inkml:trace>
  <inkml:trace contextRef="#ctx0" brushRef="#br0" timeOffset="81">19874 6636 7630,'-14'-5'506,"1"-2"495,4-1 1,2 4-98,7-6-717,0 7 1,0-10 0,2 3 0,1-3 246,2-1-424,6 0 0,-5-2 1,6-2 265,-3-1-333,1-1 0,3 6 0,-2 0 1,-3-2-1,0-2-54,0-1 1,-3 4-101,4 6 1,-5 4-107,0-5 322,4 7 0,-4-2 0,4 10 275,-2 5 1,4 9-87,-6 5 0,6 5 361,-5 4-420,6 4 1,-8 2 0,5-1 146,-1 2-236,4 2 0,-8-5 1,5-2-1,0-3 1,-1 0-382,-1 0 0,0-11-191,-1 3 0,-3-6-1155,3-4 266,-4-6 1415,-1-1 0,-25-27 0,-7-4 0</inkml:trace>
  <inkml:trace contextRef="#ctx0" brushRef="#br0" timeOffset="82">19846 6924 7654,'-8'10'928,"3"-1"1336,3 1-1806,2 4 1,2-1-207,3-3 0,4-4 33,10-6 1,-1 0 128,6 0 1,0 0 151,5 0 1,0-6-206,0-4 1,1 2-1029,4-1 0,-4 4 462,4-5 0,-4 2-2605,-1-1 2810,0-4 0,26-15 0,5-10 0</inkml:trace>
  <inkml:trace contextRef="#ctx0" brushRef="#br0" timeOffset="83">20798 6650 7174,'8'0'1555,"-2"2"-1068,-6 2 0,0 0 1,2 5-1,1 2 311,2 2 1,-1 3-275,-4 4-347,0-4 1,0 9 0,0-4-1,0 1 1,0 4 120,0 1 0,0-3 2,0 0-256,0-6 0,0 3 1,0-7-1,0 1-268,0-1-378,0 1 1,0-9-93,0-6 1,0-11 353,0-8 0,0-2 78,0 2 1,2-2 0,1-5 0,4 4-216,1 1 1,-4-3 355,6 4 0,-5-4 260,4 5 1,-1 0 0,4 5 0,-3 1 316,3 3 1,-4-1 250,1 6 1,1 0-175,4 5 1,1 2 20,-1 3 1,0 3-186,1 6 1,-5 5 9,-1 1 0,1 4-150,4-5 0,-1 5 0,-3-5 0,1 2-289,-6-2 93,6-3 0,-10 5 1,6-6-694,-1-1 0,-4-4-236,3-1 1,1-4-2084,-1 5 2016,6-7 963,-9 3 0,11-44 0,-5-10 0</inkml:trace>
  <inkml:trace contextRef="#ctx0" brushRef="#br0" timeOffset="84">21331 6751 7654,'-13'10'76,"4"-1"0,-2 1 8,6 4 0,-5-3-190,5 4 1,-4-4-95,4 8 0,0-3 2063,5-1 0,2 1-1323,3 3 0,3-8 1,6 4-1,0-4-253,1-3 0,-1 3-341,1-6 0,-1 0 49,0-5-85,1 0 0,-1 0 0,1 0 0,-1-2-79,1-3 1,-6 2 555,1-6-250,-7-1 1,3-4 0,-6-1 0,0 1 0,0-1 293,0 1 1,-1-5-465,-4-1 1,2 1-275,-7 5 1,2-6-1499,-1 1 1361,-4 0 0,6 5 1,-4-1 443,2 1 0,-14 6 0,-7 1 0</inkml:trace>
  <inkml:trace contextRef="#ctx0" brushRef="#br0" timeOffset="85">21620 6765 7654,'-10'0'318,"0"0"0,6 0 1113,-6 0-1607,7 0 531,-4 0 0,3 2 3068,-1 3-2953,0 3 0,10 6-204,0 1 1,4-1 33,-4 1-263,6-1 1,-3-4-1,5-1 1,-2 2 0,-1 1-36,1-3 1,2 2-36,1-6 1,-4 5-261,0-5 1,-1 0 0,6-5 0,-1 0-313,0 0 1,1-2 366,-1-3 1,1-3-225,-1-6 361,1-7 0,-6 3 0,1-4-346,1 1 264,-5 2 0,6-1 462,-8 1-127,1 0 1,-5 9-45,0 1-123,0 6 1,0-2 0,0 10 309,0 4-220,-6 4 0,4 1 1,-3 1 491,4-1 0,1 5-216,0 1 1,0-1 146,0-5-316,6 1 0,2-1-135,7 1 0,-1-7 56,1-4 1,-6-2-163,1-2 62,-1 0 1,6 0-1,-1-2-231,1-2 0,-1-4-143,1-7 1,-1 1-454,0-1 1,1 1-576,-1 0 1,-4 1 181,-1 3 1217,1-3 0,-2-8 0,-2-9 0</inkml:trace>
  <inkml:trace contextRef="#ctx0" brushRef="#br0" timeOffset="86">22240 6924 7649,'0'15'0,"0"-1"0,0 0 1564,0 1 1,0-1-133,0 1 121,0-1 0,-2 2-1044,-3 3 0,2-3 0,-6 4 0,-1-4 77,2-2 0,-6 5-351,-1 1 1,1 4-483,-5-5 1,-4 5-392,-1-5 1,-3 5 0,0-5 637,3-1 0,-4-40 0,6-12 0</inkml:trace>
  <inkml:trace contextRef="#ctx0" brushRef="#br0" timeOffset="87">22658 6448 7633,'10'0'-408,"-1"0"1,1 2 1478,-2 2 1,-2 0 0,-6 5-242,0 2 1,0 4-280,0 4 1,0-1 0,0 4 0,2 1 342,3-1 0,-4 2-551,4 5 0,2 1-170,-3 4 0,6-5-260,-5 0 1,4 0-753,-4-5 521,7-3 1,-9 4 0,5-6 0,-2-1-1683,-3-2 1,4-1 1999,-2-1 0,-1 0 0</inkml:trace>
  <inkml:trace contextRef="#ctx0" brushRef="#br0" timeOffset="88">22557 6809 10509,'0'8'1908,"0"-2"1,7-6-1558,2 0 0,6-1-744,4-4 0,5-3-529,10-7 0,4-1 922,10-3 0,3-11 0,7-7 0,7-6 0,0 1 0</inkml:trace>
  <inkml:trace contextRef="#ctx0" brushRef="#br0" timeOffset="89">23177 6434 7633,'0'14'838,"0"0"136,0 1 1,0 1-282,0 3 1,0 4-1,0 5 1,0 3 747,0 3 1,2-2-990,3 6 0,-4-4-237,4 4 0,2-6 0,-3 2 0,1-4-202,2-1 0,-4-6-163,6-4-708,-5-3 0,4-8-414,-4-3 1,3-5 343,2-5 0,-1-3 557,-3-6 1,-3-1-1,3-1 1,-2-2-185,2-1 0,-2 0 555,7 5 0,-6-1-217,6 1 322,-7 6 1,10 1-299,-3 7 917,-4 0 0,7 0 1,-4 0 1448,4 0-1638,-5 7 0,4 1 0,-6 6 38,2 1-626,2-1 0,2 0 1,0 1-956,-3-1 830,-6 1 0,10-3 0,-5 0-1389,0-3 1567,5 1 0,-11-21 0,4-7 0</inkml:trace>
  <inkml:trace contextRef="#ctx0" brushRef="#br0" timeOffset="90">23697 6838 7633,'0'16'0,"0"3"0,0-2 491,0 7 0,0-6 701,0 1 0,0-1-640,0 1 0,0-8 0,1 2 0,4-5-959,5-5 1,-2-1 116,1-2 0,1-2 290,4-2 0,7-43 0,2-15 0</inkml:trace>
  <inkml:trace contextRef="#ctx0" brushRef="#br0" timeOffset="91">23624 6491 7633,'-17'0'258,"2"0"1,6 2 409,-1 3 0,2-4-618,3 4-50,4 3 0,33 7 0,16 7 0</inkml:trace>
  <inkml:trace contextRef="#ctx0" brushRef="#br0" timeOffset="92">23985 6693 7633,'-10'5'896,"1"0"0,1 1 1206,-2-1 1,-3-2-1645,4 7 0,1-7 1,0 4-1,0-3 39,0 1 1,3 2-188,-5-3 1,7 0-287,-2 5-1048,4-6 663,1 10 1,4-10-1,3 5 1,1 0-248,3 0 1,-3 1 260,2 0 1,-1 2 280,6-6 1,-6 6 0,1-3 0,1 2 524,2 0 1,-3-2-181,-1 1 0,-6 4 1345,2-3-1076,3-4 0,-6 7 0,3-3 1,-4 2-159,-1 3 1,-6-6-1129,-4 1 0,-3-5 618,-1 4 120,-7-5 0,-40-24 0,23 4 0,-1 0 0</inkml:trace>
  <inkml:trace contextRef="#ctx0" brushRef="#br0" timeOffset="93">24475 6664 7617,'-9'10'404,"-1"0"1,5-6 807,-4 6 1,4-5 1357,-5 5-1652,7-1-642,-3 6 1,1-1 0,0 0 0,2 1 0,1-1 1137,2 1-1420,0-1 1,0 1 12,0-1-627,0 0 0,0-4 0,2-2-3682,3-2 4302,-4-7 0,19-65 0,-12 23 0,0 0 0</inkml:trace>
  <inkml:trace contextRef="#ctx0" brushRef="#br0" timeOffset="94">24346 6405 7628,'-2'14'459,"-3"1"0,2-3 659,-7-2 1,6 3-610,-6-4 1,5 0-693,-4 0 0,7-6 91,2 2 1,6-3 91,9-2 0,63-19 0,-30 6 0,-1 1 0</inkml:trace>
  <inkml:trace contextRef="#ctx0" brushRef="#br0" timeOffset="95">24822 6664 7628,'-10'0'1359,"0"0"1,6 2-618,-6 3 1,0-4-293,-4 4 0,4-3 0,1-1 1,-3 3-341,0 0 0,-3 1-22,1-5 0,4 2 187,1 3 0,-1-4-290,-4 4-196,5 3 1,3-5-209,6 7 0,2-5 0,4 3-130,9-2 1,-1 4 341,5-5 1,2 4 226,-2-4 0,5 6 0,-4-3 0,-1 2 289,2-1 1,-5-4-188,3 5 1,-8-2 1136,-1 2-811,-7 2 1,8-4 0,-6 7 0,-4-2 350,-4-4 1,0 2-831,-7-6 1,-1 5-465,-8-5 0,3 0-1832,-3-5 1712,3 0 615,1 0 0,-31-65 0,19 25 0,-1 0 0</inkml:trace>
  <inkml:trace contextRef="#ctx0" brushRef="#br0" timeOffset="96">25211 6737 7630,'-2'9'0,"-1"1"0,-2 1 0,2 2 567,2 1 0,1 1 0,0 1 0,1 3 0,2 5 1,4 2-1,1 1 583,3 2 1,2-4-947,1 9-165,-6-3 1,5-3-1,-5 1-113,0 0 0,0 0 0,-5-2 0,2-1-1661,-2-2-713,-1-7 2448,-2 4 0,-19-45 0,-5-9 0</inkml:trace>
  <inkml:trace contextRef="#ctx0" brushRef="#br0" timeOffset="97">25168 6708 9720,'19'0'1287,"0"0"0,7-7-1132,-2-2 0,5-3 142,4 3-316,-2-4 0,4 7 1,-6-4-1,-2 5 0,-1 4-143,-2 1 0,-11 0 232,1 0 1,-9 1 58,0 4 0,-8 3 0,-6 8 0,-2 2-108,-5 1 0,-6 7 116,3-2 0,-7-2-255,2 2 1,3-1-1,2 2 1,3-2-1072,1-3 1,1 0-665,0-6 1853,6 1 0,8-27 0,8-5 0</inkml:trace>
  <inkml:trace contextRef="#ctx0" brushRef="#br0" timeOffset="98">25615 6664 7635,'0'8'2975,"0"5"-2468,0-5 1,-5 7-14,0-1 0,-1-4-225,1-1 1,3 1 0,-2 4 0,0 1-124,0-1 1,2 1-55,-3-1 0,4-4-139,1-1 1,0-4-210,0 5 192,0-1 0,0-2-141,0-7 0,0-7 0,1-7 61,4 0 0,-2-2 112,7-4 1,-2 4 8,1-3 0,4-2 0,-5 2 0,2 1-56,0 2 1,-1 2 32,6-1 1,-6 6-383,1-1 0,-1 2 0,6-1 0,-1 2-635,1 1 1,1 4 1062,3-3 0,23 29 0,10 8 0</inkml:trace>
  <inkml:trace contextRef="#ctx0" brushRef="#br0" timeOffset="99">26105 6693 7635,'-8'0'0,"-5"-5"1858,4 1-1271,2-1 0,-5 5-198,2 0 0,2 0-88,-2 0 0,6 1 255,-6 4-269,7 3 1,-9 7 0,6-1-19,-2 1 0,5-1 0,-2 2 0,3 2-16,2 1 0,2 0-397,3-4 0,3-6 7,6 1 1,1-5-206,-1 4 1,2-6 125,3 2 1,-3-3-360,4-2 434,-4 0 0,0-7 0,1-1-298,3 0 551,-8-4 0,1 4 0,-5-7 329,0 1-316,-1-1 0,-7-1 1,0-1 52,0-3 0,-2 1-106,-3 5 0,-3-2-416,-6-4 0,-5 4-704,-1-3 1,-4 3 1047,5 2 0,-32-1 0,-4 1 0</inkml:trace>
  <inkml:trace contextRef="#ctx0" brushRef="#br0" timeOffset="100">26350 6434 7635,'0'8'3875,"0"4"-2575,0-2 0,2 3-768,3 1 1,-4 2 0,6 2-1,-2 3 87,-1 1 1,6 2-390,-5 5 0,5-2-164,-6-3 1,3 4-92,-2-4 1,-4-3 0,6-2-1,-3-3 272,1-2 1,0 1-3416,-5-1 3168,0 1 0,-6-20 0,-2-5 0</inkml:trace>
  <inkml:trace contextRef="#ctx0" brushRef="#br0" timeOffset="101">26480 6693 7635,'-14'0'4591,"6"-6"-4706,1-2 0,9-2 296,3 1 1,3 5 556,6 0-629,1 2 1,4-3-1,2 0 1,0 2 0,1 2 119,0 1-60,-4 0 1,3 0 0,-7 1-1,1 4 472,-1 5 1,-1 2-367,-3 3 0,-4-1-21,-6 1-258,0-1 0,-5 5 1,-1 1-1,-2-3 1,-3-1-222,-2-1 1,-6-1-311,-1 1 0,1-1 0,5 0 0,-1-1-862,1-3 0,-1 1 740,1-6 1,4 4-900,1-4 779,5 0 777,-2-5 0,6-19 0,0-5 0</inkml:trace>
  <inkml:trace contextRef="#ctx0" brushRef="#br0" timeOffset="102">26769 6708 7635,'0'-8'1759,"0"-5"0,-2 10 87,-3-7-739,4 7 1,-11-5-147,8 3-836,-1 3 1,3-4 115,-3 6 0,2 2 0,-5 2 0,2 6 137,3 3 0,1 1-180,2 1 0,0-1-702,0 1 0,0-1 0,0 0-392,0 1 0,0-1 502,0 1 0,5-6-215,0 1 1,6-7 0,-2 2-881,4-3 1123,2-2 1,-1-2 167,1-3 0,-1-3-28,0-6 0,-4-1 28,0 1 0,-2-1 498,1 1 1,2 4 177,-6 1 0,5 4 1561,-5-5-975,6 7 133,-9-3-817,10 6 0,-10 6-128,3 4 1,-2 3-200,2 1 1,-4 0 95,4 1 1,-3 1-765,-2 3 1,1-8-61,4 4 268,-3-4 58,4 3 349,1-6 0,-6-46 0,6-18 0</inkml:trace>
  <inkml:trace contextRef="#ctx0" brushRef="#br0" timeOffset="103">27043 6419 7635,'-8'15'1068,"3"-1"0,3 0-708,2 1 1,0 1 143,0 3 0,0-1 140,0 6 0,0 0 375,0 5 1,0 0-630,0-1 0,0 3-74,0 3-442,0-10 0,5 8 0,2-12-328,1 3-29,-5-5 0,10 7 0,-5-4 0,1-2 0,-1-1-3936,-1-5 4419,-3-2 0,-4-22 0,0-7 0</inkml:trace>
  <inkml:trace contextRef="#ctx0" brushRef="#br0" timeOffset="104">27144 6693 7632,'-8'0'1895,"1"0"1,7 2-1221,0 3-445,0-4 0,2 6-7,3-7 0,-2 1 124,7 4-256,-7-3 1,10 6 91,-4-3-85,4-4 1,0 12-1,-2-5 1,-3 2 956,-2-1-838,-1 1 1,-5 4 205,0 1-421,0-1 0,-6 1 0,-2-1 0,-2-1-974,1-4 828,-1 4 1,-4-6-1254,-1 2 1,6-2-45,-1-7 1441,7 0 0,-10-32 0,5-8 0</inkml:trace>
  <inkml:trace contextRef="#ctx0" brushRef="#br0" timeOffset="105">27360 6679 7632,'0'14'0,"-2"1"1723,-2-1 1,2 1-457,-3-1 0,4 2-81,1 3 0,0-3-732,0 4 1,0-4-221,0-2 1,0-4 62,0-1-638,0 1 0,1-2 0,2-2-2104,2 1 1617,6-6 1,-7 4 827,5-10 0,-2-30 0,-4-15 0,4-5 0,0 0 0</inkml:trace>
  <inkml:trace contextRef="#ctx0" brushRef="#br0" timeOffset="106">27360 6376 7629,'-14'0'3748,"4"2"-3323,0 2 0,6-2-1242,-6 3 0,5-4 865,-4-1 0,5 2-1220,0 3 1172,2-4 0,34-26 0,8-15 0</inkml:trace>
  <inkml:trace contextRef="#ctx0" brushRef="#br0" timeOffset="107">27562 6318 7629,'0'15'0,"0"-1"328,0 0 0,5 3 1083,0 2-729,-1-3 1,-4 11 0,0-3 0,0 3 0,0 2 645,0 0 0,0 0-892,0 0 1,0 1 320,0 4-593,0-4 1,5 1-1,0-9 1,-2-1 0,-1-2-65,-2 2 1,1-6-808,4-1 758,-3 0-51,4-6 0,-19-19 0,-3-6 0</inkml:trace>
  <inkml:trace contextRef="#ctx0" brushRef="#br0" timeOffset="108">27735 6722 7628,'0'10'0,"0"-1"0,0 1 863,0 4 0,0-4 3194,0 0-3323,0-1 1,0 6 80,0-1-406,0-6 1,2 3-1,1-4-850,2 1-517,6-5 0,-8 3-918,7-6 0,-2-6 1876,1-4 0,17-47 0,-2-14 0</inkml:trace>
  <inkml:trace contextRef="#ctx0" brushRef="#br0" timeOffset="109">27793 6333 7619,'-7'8'0,"6"0"0,-4-4 1984,-3-2-831,6 4-590,-4 1-269,6-6-294,0 6 0,38-46 0,10-9 0</inkml:trace>
  <inkml:trace contextRef="#ctx0" brushRef="#br0" timeOffset="110">28081 6333 7619,'0'14'3134,"0"2"-2429,0 3 0,2-1-1132,3 6 1,-4 0 51,4 5 0,-2 0 2056,2 0 0,-3-1-708,2 1 0,-2-5-487,-2 0 0,0-4-295,0 4 0,2-7-307,2 3 309,-2-4-2517,4-2-977,-6-6 1833,0-2 1468,0-6 0,-25-12 0,-7-4 0</inkml:trace>
  <inkml:trace contextRef="#ctx0" brushRef="#br0" timeOffset="111">27937 6664 9245,'-8'0'3885,"2"0"-3817,6 0 1,1 0 301,4 0 1,3 0-1021,6 0 0,2-1-223,4-4 1,0 2-1643,5-7 2515,2 7 0,27-35 0,15-3 0</inkml:trace>
  <inkml:trace contextRef="#ctx0" brushRef="#br0" timeOffset="112">28355 6549 8134,'0'14'864,"0"1"-1580,0-1 1,0-4 2382,0 0 1,0-6-1092,0 6 0,2-5 1,1 4-1,3 1-216,2-2 0,2-2-534,4-6 0,-4 0-135,0 0 0,-1 0 0,6-1 1,-1-4-430,1-5 1,-1 2 737,0-1 0,20-33 0,5-12 0</inkml:trace>
  <inkml:trace contextRef="#ctx0" brushRef="#br0" timeOffset="113">28629 6491 7616,'-6'15'748,"-2"-1"179,-7 1 0,3-1-522,2 0 0,-8 2 0,2 4 0,-5 4 362,-4 3 0,1 3-365,-5 4 0,3 3-229,-7 6 1,1 1 0,1-3 0,2-2-563,7-6 0,4-4 389,4-5 0,31-9 0,9-9 0</inkml:trace>
  <inkml:trace contextRef="#ctx0" brushRef="#br0" timeOffset="114">29134 6535 7604,'0'9'-290,"-2"-1"0,-1 0-222,-2 0 4198,1-5-862,4 10-2010,0-18-53,0 4-393,0-14-271,0 1 0,-5 4 1,-2 2-1,-1 2 222,-3 3 0,-2 1-33,-1 2 0,0 0-158,-1 0 0,1 7 0,-1 4 1,1 5 44,-1 3 0,6 2-213,-1-2 0,7-1-284,-2 6 1,5-7 0,5 3 0,5-4-493,2-2 1,9-4 6,3-1 1,2-5 506,-2 0 1,3-2 0,-3-2 0,2-2 209,-2-2 1,2-4 45,-7-7 0,-5 6 536,-4-1 0,-2 0-137,1-4 0,-2-1 93,-7 1 1,-7 0-69,-2-1 0,-4 1 103,-1-1 1,-2 6-399,-4-1 0,-2 0 79,-7-4 0,5 0-1014,0-1 1,5 6 149,-5-1-79,6 7 1,-3-8-873,7 6 1653,6 0 0,21 11 0,11 2 0</inkml:trace>
  <inkml:trace contextRef="#ctx0" brushRef="#br0" timeOffset="115">29610 6203 7614,'0'-15'0,"0"1"0,-2 0 276,-2-1 0,0 1 925,-5-1-656,6 1 1,-10 6 364,3 3-497,-3 3 1,-1 6-1,1 5 1,2 10-1,3 7 663,1 3 1,-2 6-737,4 4 1,-5 2-120,6 3 0,-1-1 73,5 0-461,0 0 1,0-1 0,0-2 0,1-3 0,3-2-3204,0-3 3370,8-8 0,-4-3 0,6-6 0</inkml:trace>
  <inkml:trace contextRef="#ctx0" brushRef="#br0" timeOffset="116">29293 6506 10591,'14'0'622,"1"0"-618,-1 0 0,8 0-4,7 0 0,25-8 0,11-3 0,9-2 0,-1 1 0</inkml:trace>
  <inkml:trace contextRef="#ctx0" brushRef="#br0" timeOffset="117">22788 7544 7628,'-10'5'1208,"1"0"0,6 1-392,-2-1 0,-2-2 641,2 7-258,1-7-861,4 10 0,0-5 1,0 7-1,0-1 1,0 2 351,0 3 1,4-1-584,1 6 1,0 0-132,-5 5 57,0-7 1,0 9 0,0-6-1,0-1 1,0-1 306,0-6-1636,0 6 389,0-7 1,2-3 0,1-13-341,2-8 1,1-7 619,-1-4 1,-3-3 365,2-7 1,4 0 0,0 0 0,0 0 461,-3 0 1,2 7-127,-3 3 1,6 3 434,-5 1-135,6 1 1,-3 6 1679,6 3-1634,1 3 0,-1 4 0,1 4 1001,-1 9-1201,1 6 1,1 3-1,1 0 145,2 1-464,1 3 0,-7-4 0,-2-2-86,-2-1 0,1-2-435,4-4 1,-1-1-385,-3 0 0,1-4-1969,-6 0 2972,6-7 0,-9-22 0,4-13 0</inkml:trace>
  <inkml:trace contextRef="#ctx0" brushRef="#br0" timeOffset="118">23221 7775 7628,'8'0'2245,"4"0"1,-4 0-1899,7 0 1,-1 0 187,1 0 1,4 0-15,0 0-645,7 0 0,-4-6 1,7-4 202,0-3-107,0-1 0,-5 0 1,-2-1-218,-1 1 1,-6-1 0,-7 1 0,-2-1-650,-3 1 667,-1 0 0,-9 1 243,-2 3 0,-9-1-32,-1 6 1,-5 0 205,5 5-149,-1 0 1,1 0 0,-2 2 421,-1 3-270,4 3 0,-1 6 0,8 1 404,1-1-323,1 7 0,1-4 0,3 7 767,3 2-670,2 1 0,0-3 0,0 0-112,0 2 1,7-3-366,2 1 0,6-7-231,4 2 0,-2-3-537,8-1 1,-6-5-184,5-1 1,-5-6 397,5 2 1,-5-3 658,5-2 0,20-26 0,8-6 0</inkml:trace>
  <inkml:trace contextRef="#ctx0" brushRef="#br0" timeOffset="119">23711 7718 11402,'0'14'1397,"0"0"1,6-1-461,4-3 0,4 4-601,6 1-268,-4-1 0,11 7 0,-5-7-10,1 1-139,4-7 1,-4 3 0,4-5-931,-3 2 1,-2-4 0,-4 0 0,1-2 1010,-1-2 0,-9-32 0,-2-8 0</inkml:trace>
  <inkml:trace contextRef="#ctx0" brushRef="#br0" timeOffset="120">24043 7645 7628,'-15'0'1846,"1"0"1,-1 2-661,1 3 1,0-2-345,-1 7 0,1-1-391,-1 6 0,-1 1 1,-1 3-1,-3 3-179,3 1 1,1 4-125,1-3 1,1 3-146,0 2-523,6-6 1,-4-3-1,6-5 520,-2-1 0,5-12 0,-4-4 0</inkml:trace>
  <inkml:trace contextRef="#ctx0" brushRef="#br0" timeOffset="121">24374 7299 7888,'-6'8'3688,"4"0"-3018,-2-3 0,2-2 0,2 7 0,0 1 43,0 2 0,2 8-332,2 3-271,-2 3 1,6 2 0,-5 0 0,4 0 0,-1-1-202,1 1 1,-1 0-1096,-1 0 1,-4-7 200,4-2 985,-3 2 0,-21-19 0,-6 2 0</inkml:trace>
  <inkml:trace contextRef="#ctx0" brushRef="#br0" timeOffset="122">24187 7602 7620,'-10'13'1428,"1"-3"0,6 2-492,-2-2-434,3-4 0,9 6 1,4-8-1,8-2 289,10-5 1,1 0-1603,9-7 1,-1 0 810,5-4 0,13-13 0,9-5 0,4-4 0,1 1 0</inkml:trace>
  <inkml:trace contextRef="#ctx0" brushRef="#br0" timeOffset="123">25427 7415 7529,'-14'0'4712,"0"-7"-3961,5 6 1,1-6 149,4 7-869,2 0 54,-4 0 1,-1 2-1,-2 3 135,-4 4 0,3 9-53,1 1 1,1 2-85,-2-2-96,-3 4 1,7 1 0,-4-2-1,4-1 1,1-3-419,0-2 0,0-2-182,5 0 0,7-4 243,2 0 1,9-7 0,3 2 0,1-4-308,4-1 0,1 0 570,2 0 0,-2 0 86,-3 0 47,3 0 0,-9 5 0,5 1 0,-3 1 0,-4 1 785,-4 0 1,-6 2 182,-6 4 1,0-4-368,0-1 0,-2 1-1,-2 4 0,-6 1-635,-9-1 0,3 1 1,-4-1-89,-2-6 1,6 3-1,-3-4-259,3 1-439,1-5 0,1 3 1,0-6 793,-1 0 0,7-45 0,2-11 0</inkml:trace>
  <inkml:trace contextRef="#ctx0" brushRef="#br0" timeOffset="124">25759 7227 11652,'0'16'1133,"0"3"1,5 4-78,0 6 0,4 6-101,-4 3-880,6 4 1,-4 1-1,4-1-1026,-1-4 765,-7 4 0,8-13 0,-6 1-961,-2-4 0,-1-3 0,-2 1 0,0-5 1147,0-3 0,-13-8 0,-3-2 0</inkml:trace>
  <inkml:trace contextRef="#ctx0" brushRef="#br0" timeOffset="125">25629 7631 7637,'8'8'1345,"4"0"-622,-8-3 1,8-4-264,-3 4 0,4-3 162,1-2-718,1 0 1,6 0-1,4 0 1,7-2 0,7-3 95,2-4 0,26-16 0,12-8 0,-22 10 0,1-1 0,-1 1 0</inkml:trace>
  <inkml:trace contextRef="#ctx0" brushRef="#br0" timeOffset="126">26249 7487 7603,'-14'0'264,"0"0"0,4 1 453,0 4 1,1-2-151,-6 7 1,3-5-305,2 4 0,-3 1 1,5 6-1,-2 3 108,1 5 1,4 2-13,-5-2 0,7 3-210,-2-3 0,4 2 0,1-2 0,0-5-43,0-3 1,6-3-298,4-3 1,3-4-103,1-6 0,-3 0 0,2-2 1,3-4-997,0-8 0,0-2 715,-1-8 0,-1 1 291,0-1 1,1-3 0,-1 4 0,1-1 96,-1 0 1,-4 7 192,-1-3 1,-1 9 429,2 2 0,-2 5 603,-3 0 1,-4 8-224,4 6 1,-3 9-282,-2 5 1,0-1-644,0 1 1,0-5 123,0 5-699,0-6 1,0 7-1,0-5-563,0-3 1245,0-1 0,-7-27 0,-1-7 0</inkml:trace>
  <inkml:trace contextRef="#ctx0" brushRef="#br0" timeOffset="127">26567 7299 7637,'-5'16'0,"0"3"0,-4-1 1091,4 6 1,0 0-277,5 5 0,-5 6-78,0 4 1,1-2-510,4 1 1,1-6-254,4 2 0,-2-4-787,7-1 0,-5-2 269,4-3-46,1-3 1,-1-6 588,1-1 0,-13-19 0,1-4 0</inkml:trace>
  <inkml:trace contextRef="#ctx0" brushRef="#br0" timeOffset="128">26423 7588 7637,'8'6'1223,"4"-4"1,-4 4-493,7-6 1,-1 0-305,1 0 1,1 0-969,3 0 0,2 0 193,3 0 348,3 0 0,40-38 0,-24 14 0,-1 0 0</inkml:trace>
  <inkml:trace contextRef="#ctx0" brushRef="#br0" timeOffset="129">26841 7631 7637,'-2'14'213,"-3"1"1,4-1 267,-4 1 1,3-6 961,2 1-730,0-7-469,7 4 1,1-9 0,6-3 0,1-4 0,-1-4-123,1-2 1,4-1-137,0-3 0,-5 1 1,-4-4-1,0 1-197,-2 3 0,-2 2 108,-6 2 0,0 4 381,0 1 0,-6 1 0,-4-3 95,-3 1 0,-1 7-70,-1-2 1,-1 5-58,-3 5 3,9 3 0,-9 6 0,11 1 0,-1-1 0,1 0 376,1 1 0,2 4-560,5 0 1,0 5-70,0-4 0,7-1-768,2-5 1,4 1-402,2-1 1,-1 1 743,1-1 0,4-4 429,0-1 0,19-25 0,1-1 0</inkml:trace>
  <inkml:trace contextRef="#ctx0" brushRef="#br0" timeOffset="130">27288 7357 7637,'-2'13'2200,"-2"-4"1,2 4-1828,-3-3 1,3 3-89,2 1 1,0 2 0,0 3 0,0 4 559,0-1 1,5 4-882,0-7 1,5 7-51,-5-2 0,1-2 7,-1 2 1,-2-6-186,7 1 0,-7-3-1461,2-1 982,-4-1 1,1 0 742,3 1 0,-4-26 0,6-7 0</inkml:trace>
  <inkml:trace contextRef="#ctx0" brushRef="#br0" timeOffset="131">27360 7544 7633,'-2'8'1113,"-2"-3"1,2-2 271,-3 2-449,4-3-666,1 11 0,1-12 1,4 4-1,5-3 78,2-2 0,3 0-391,-1 0 0,6 0 43,-1 0 1,5-2-1,-3-1 1,-1-4-411,1-1 223,-1 5 0,-6-8-449,0 6 485,-6 0 1,-1 7 109,-7 3 0,-7 3-23,-2 6 38,-4 7 1,-3-3-1,-2 6-6,-1 1 150,-7-4 1,10 5 0,-3-5 119,3 1-857,2-4 1,1 3 0,2-9-106,1-2-1496,7 3 2220,-4-11 0,27-15 0,4-11 0</inkml:trace>
  <inkml:trace contextRef="#ctx0" brushRef="#br0" timeOffset="132">27677 7602 7626,'-1'15'0,"-4"-1"0,3-4 360,-2-1 131,2 1 0,2-1 908,0 1-968,0-7 1,2 4-188,2-7 1,4-2-48,7-3 0,-1-3-150,1-6 1,-1-1-12,0 1 0,-4 0-28,0-1 63,-1-6 0,4 5-69,-3-3 1,-4 3-1,-6 2-393,0-1 327,0 1 0,0 4 83,0 0 1,-6 7 461,-4-2 0,2 10-38,-1 5 0,4 8 129,-5 1 0,5 2-239,-4-2 0,5 2 2,0 3 0,-3 1-205,2-5 0,1 4-101,4-5 0,1 0-958,4-4 1,-2-1 553,7 0 0,-2-4-2635,1 0 3010,4-7 0,21-29 0,12-14 0</inkml:trace>
  <inkml:trace contextRef="#ctx0" brushRef="#br0" timeOffset="133">28067 7559 7626,'0'14'3351,"-7"1"0,6-1-3408,-4 1 1,-1-6 4,1 1 1,-2-2 1534,3 1-557,2 4-355,-5-5-632,7 0-554,0-1-1059,0-7 0,0-8 0,0-5 1674,0-5 0,7-46 0,1-6 0</inkml:trace>
  <inkml:trace contextRef="#ctx0" brushRef="#br0" timeOffset="134">27995 7213 7622,'-10'0'296,"0"0"0,6 0 275,-6 0-1383,7 0 1,-4 1-1,6 4 812,-4 5 0,35 35 0,4 9 0</inkml:trace>
  <inkml:trace contextRef="#ctx0" brushRef="#br0" timeOffset="135">28355 7516 7622,'0'22'2505,"0"-1"-2280,0-7 1,0 1-1,0-1 1,0 1-83,0-1 0,-5 0 772,1 1 1,-3-6-1,2 1-360,-4 1 0,1-4-260,-2-3-248,7-2-123,-3-2-230,-1 0 1,1-6-671,-4-4 1,4-3 397,6-1 1,1-5-1,2-1 1,4 1-535,1-2 0,-3 5 754,4-3 0,-4 3 224,5 2 0,-1-1 0,4 1 1087,-3-1-837,3 7 1,-10 2 507,6 6 0,-4 0 1,3 1-1,0 3 470,0 0 0,-3 8-851,5-3 1,-5 9-304,4 1 1,-6 0-222,2-4 293,3-1 1,-5-1-1,5-2-1867,-1-1 731,-2 0 1124,1-2 0,-4-2 0,4-6 0</inkml:trace>
  <inkml:trace contextRef="#ctx0" brushRef="#br0" timeOffset="136">28687 7472 7615,'-5'15'227,"0"-1"1,-4 1-32,4-1 0,-1-4 502,1-1-204,3 1 528,-11 4-466,12 1-351,-6-1-38,7-6 0,7-1-108,2-7 1,4 0 0,2-2 0,-3-3-193,-2-4 0,3-4-488,-4-2 0,4 1 272,2-1 0,-3 1-109,-2 0 350,3-1 1,-7 1 0,6-1 112,-3 1 0,-6-1-146,2 1 423,3 0-154,-6-1 169,11 1 435,-12-1 503,12 7-861,-11 2 0,4 7 340,-6 4 0,0 5-272,0 9 0,-2 5 466,-2 10 1,2 3-253,-3 6 0,-1 0-21,1 1 0,-1 0-35,1 5 0,2-5 176,-7 4 1,2-7-364,-2-3 0,-2-4-126,2 4 1,-1-12-596,1-2 0,-3-7-423,4-2 0,-4-7-794,-2-3 0,3-5 531,2-5 1,-1-5-1447,6-9 2440,-6-3 0,6-18 0,2-7 0,-5-3 0,1-1 0</inkml:trace>
  <inkml:trace contextRef="#ctx0" brushRef="#br0" timeOffset="137">29192 7140 7606,'8'-6'450,"0"3"86,-3-7 0,-2 5 0,6-3 114,3 2 1,-4-4-462,1 6 0,-4-8-189,5 3 1,-1 1 0,6-2 12,-1-1 1,1 4 239,-1 3 1,-4 2-2,-1 2 1,-4 0 0,3 3 243,-2 7 0,4 1 66,-5 13 1,0 2-102,-5 7 0,0 0 0,0 5 0,0 2 261,0 2 1,0-4-768,0 1 1,0-2 0,0 1 0,0-4-675,0-4 0,0-3 122,0-3 1,0-3 596,0-6 0,-26-20 0,-6-5 0</inkml:trace>
  <inkml:trace contextRef="#ctx0" brushRef="#br0" timeOffset="138">29221 7645 7602,'14'0'775,"0"0"0,1 0-450,-1 0 1,6 0-18,-1 0-139,6-6 1,-2-2 0,6-6 637,0-1-434,6 1-373,-5-1 0,11-3 0,5-4 0,0-1 0,1 0 0</inkml:trace>
  <inkml:trace contextRef="#ctx0" brushRef="#br0" timeOffset="139">30043 7516 7598,'8'14'4048,"5"-6"-5123,-12-2 0,7-12 800,-3-4 0,-3-2 138,2-3 1,-2-1 0,0-2 136,2-1 0,0-18 0,0-9 0,4-1 0,-1-1 0</inkml:trace>
  <inkml:trace contextRef="#ctx0" brushRef="#br0" timeOffset="140">2610 13156 7653,'-6'15'1565,"4"-7"-708,-4-2 893,6-6-1533,6 0 0,-3 0 0,7 0 1,0-2-1,-1-1 0,-1-3 0,0-1 589,0 1 0,2-5-670,4 1 1,-4-1 0,-1-2-1,3 0 73,0-3 1,-2-1-471,0 2 206,-1-6 0,4 4 1,-2-6-1,-1 1 1,1 1-377,2 0 0,-3 2 73,-1 4 0,1 3 229,4 2 0,-1 7 474,-3 12 1,1 3-142,-6 12 1,4 0-1,-2 5 1,-1-1 305,1 1 1,2 0-395,-4 0 1,5-5-204,-6 0 1,6-6 0,-4 1 0,1-3-611,-1-2 0,1-4-1617,-2 0 2314,-4-7 0,12-22 0,-5-13 0</inkml:trace>
  <inkml:trace contextRef="#ctx0" brushRef="#br0" timeOffset="141">2899 12637 7653,'-15'0'0,"-1"0"839,-3 0 1,8 0 2967,-4 0-2158,10-7-899,-1 6-1665,6-12 0,2 7-24,2-4 0,9-3 939,6 4 0,26-24 0,2-5 0</inkml:trace>
  <inkml:trace contextRef="#ctx0" brushRef="#br0" timeOffset="142">3230 12392 7653,'-1'14'1749,"-4"0"0,3 7-962,-3 3 0,4 5-1401,1 5 681,6 3 1,-3 6 0,7 0 973,1 1 0,2-1 1,2-2-1,-1 0-605,0-3 1,6-1-1127,-1 1 0,0 2 273,-4-6-429,-1-7 0,0-3 1,-1-8-1,-3-3 846,-5 0 0,-17-7 0,-4 1 0</inkml:trace>
  <inkml:trace contextRef="#ctx0" brushRef="#br0" timeOffset="143">3115 12868 7653,'-19'0'0,"-1"0"4537,14 0-3384,-7 6 0,15-4 264,3 2 0,4-2-228,10-2-1015,4-6 1,6 2-1,0-5 1,-1-2 0,1-2-1073,0-2 0,0 1-1836,0 0 1,1-1 2733,4 1 0,22-33 0,-22 20 0,-1 0 0</inkml:trace>
  <inkml:trace contextRef="#ctx0" brushRef="#br0" timeOffset="144">3750 12449 7653,'-15'7'0,"5"7"0,1 10 0,1 3 1026,-2 2 1,-1 2 0,6 2 0,2 4 2246,1 0 1,2 3-2290,0-6 0,0 4-873,0-4 0,7 0 0,1-7 1,1-1-3,1-2 0,-5-7-329,4 2-720,1-3 366,-2-1 0,5-7 0,-3-3 0,1-5-1510,-2-5 1,3-5 1385,-8-9 1,6-3-76,-5-7 1,6 0 189,-1 0 0,-2-5-13,1 1 0,-1-1 556,2 5 1,3 2 497,-4 3 0,-1 3 840,2 7-999,0-1 2598,4 7-1988,0 2 0,-1 14 1,-2 5 748,-1 4-1491,-7 9 0,5-8 1,-4 4-551,0-1 1,3 3-418,-2-5 0,-4 0 800,4-4 0,3-14 0,0-2 0</inkml:trace>
  <inkml:trace contextRef="#ctx0" brushRef="#br0" timeOffset="145">4355 12622 7640,'-9'0'4,"-1"0"1577,-1 0-526,4 0 0,-1 0 1,4 0 173,-6 0 0,4 7-972,1 2 0,3 1 0,4 3 0,1 3 164,2 0 1,4 2-222,-4 1 1,5 2-47,-5 3 1,1-2 45,-1-3 1,-4-3-94,4 4 1,2-4-105,-3-2-133,8-6 0,-9-10-110,7-12 0,-6-7 0,4-8 0,0-1-133,0-4 1,-3 2 144,5-6 0,-7 4 173,2-4 0,1 4 284,-1-5 1,1 7-275,-1-1 261,-3 9 0,6 3 0,-5 6 105,2 1-132,0 6 0,1 2-3734,4 6 2560,3 6 1,1 2 0,0 6 984,1 1 0,31 12 0,9 4 0</inkml:trace>
  <inkml:trace contextRef="#ctx0" brushRef="#br0" timeOffset="146">4903 12478 7659,'-22'2'0,"3"3"872,3-4 1,1 12-348,1-3 1,1 2 257,3 3 0,4-1-321,6 1 1,0 1 97,0 3-495,0 3 0,6 2 0,4-1 1,4-2-1,4-2-52,1 2 1,5-7-211,-4 1 1,4-3 141,-5-7-58,6 0 1,-4-5 0,3 0-1,-4-2 1,-4-2 390,-2-6 1,0-3 268,1-1 1,-7-5-62,-3-1-36,3-5 1,-7 4 0,4-6 395,-3-2-688,-9 10 0,-1-15 1,-6 11-451,-1 1 252,1-5 1,-5 6 0,0-3-2226,1 5 1414,-4 9 1,5-1 0,-2 6-2553,3 2 3403,8 1 0,8 41 0,8 9 0</inkml:trace>
  <inkml:trace contextRef="#ctx0" brushRef="#br0" timeOffset="147">5293 12449 7659,'-5'-9'1954,"0"-1"-781,0 7-325,5-10-578,0 11 1,0-2-1,0 8 216,0 6 1,0 3-1,2 3 1,1 2 44,2 1 0,6 6-232,-1-1 0,-2-1-282,1 1 0,1-5 0,4 4 0,1-3-80,-1-2 1,1-4-157,-1-4 1,2 1 6,3-6 0,-3 0 0,5-7 0,-1-2-294,-1-6 0,0-5 268,-5-4 0,2 2 304,4-7 1,-9-2 0,3-6 0,-1-2 204,0 2 0,-5 2-243,-3 1 1,-4 5-131,-1 0 74,0 6-205,0-3 0,0 15 0,0 6 138,0 8 0,0 10 354,0 1 1,0 6-131,0-1 0,0 4 181,0 1 1,0-1 24,0 1-82,0 0 0,7-5 1,1-1 387,0-3-480,5 0 1,-5-6 0,6-1-17,0-3 0,1-4 16,-1-6 1,6 0 319,-1 0-287,0-6 0,-5-4 0,1-8 280,-1-1-387,1-7 1,-2 9 0,-2-7-98,-2-2 0,1 4-12,4-2 1,-4 6-187,0-1 1,-6-2-2873,6 2 3080,-7 6 0,-3-13 0,-8 2 0</inkml:trace>
  <inkml:trace contextRef="#ctx0" brushRef="#br0" timeOffset="148">6158 12363 7625,'-9'0'4010,"-1"0"-3671,7 0 0,-2 0 0,10-2 0,6-1 534,7-2 1,-1-1 70,7 1-716,0-3 0,10-2 1,0 1-1,-4-1 1,-3 0 711,-3 1-998,0 6 1,4-9 0,-4 8 0,-5 0 0,-3 1-777,-2-2 0,1 4-2718,-1-4 1854,-6 3 1698,5 9 0,-37 14 0,-2 9 0</inkml:trace>
  <inkml:trace contextRef="#ctx0" brushRef="#br0" timeOffset="149">6317 12579 10192,'1'8'2010,"4"-3"0,-2-3-1292,7-2 1,1-2 215,9-3 0,2 2-309,7-7-1649,0 7 0,-1-5 1024,1 3 0,45-3 0,-31 1 0,-1 0 0</inkml:trace>
  <inkml:trace contextRef="#ctx0" brushRef="#br0" timeOffset="150">3028 13834 7718,'-14'0'740,"0"0"566,-1 0-808,7 0-272,2 0 0,6 2 0,0 3 0,1 4 465,4 4-414,3 8 1,11 3 0,2 11 280,2 8-345,1 1 1,0 12 0,0-3-127,1 3 1,-2-2 0,-1 1 0,-1-1-302,-3-4 1,-4-5-5,-4-7 0,-2 2-389,-3-6-1132,-4-7-358,6-12 2097,-7-9 0,-32-44 0,-9-10 0</inkml:trace>
  <inkml:trace contextRef="#ctx0" brushRef="#br0" timeOffset="151">3014 13892 7747,'0'-15'122,"0"1"1,2 4 186,2 1 1,0-1-45,5-4 1,6-5 598,4-1-616,6 1 1,-2 5-1,6-1 490,0 1-713,6 6 0,-5-3 1,2 6-1,-4 2 1,-6 3-5,-1 4 1,-3 4 177,-9 7 0,2 4 201,-6 0-332,0 7 0,-7 1 0,-1 7 0,-3-2 1,-2-2 115,-3-1 0,-2 0-18,-2 0 1,-4-2-245,0-3 0,0 2-235,4-7 1,1 0-964,-1-4-73,1-7 110,-1-2 1,7-7 1238,4-4 0,15-35 0,5-15 0</inkml:trace>
  <inkml:trace contextRef="#ctx0" brushRef="#br0" timeOffset="152">3677 13733 7747,'-6'8'0,"3"3"0,-7-6 0,7 6 230,-2-1 0,-1 3 237,1 1 0,0 2 599,5 4 1,0-4-493,0 3 0,0 2-452,0-2-9,0 0 0,0 0 1,0 1-101,0-3-23,0-1 1,0-1-1,0-1 58,0 1 0,0-6-165,0 1 0,-1-9-193,-4-1 0,3-6 136,-3-8 1,4-6-95,1 1 0,0-7 78,0 2 1,6-3-36,4-2 0,-2 0 101,1 1 0,1 4-19,4 0 1,1 6-127,-1-1 1,1 3-182,-1 1 1,2 2-326,3 4 0,-1 1 775,6 3 0,39 23 0,13-1 0</inkml:trace>
  <inkml:trace contextRef="#ctx0" brushRef="#br0" timeOffset="153">4110 13733 7747,'-14'0'0,"-1"0"235,1 0 1,4 0 385,1 0 0,1 7-233,-2 2 0,-1 4-55,6 1 1,-1 6-36,1-1 1,3 8-89,-3 2 0,4 0 22,1 5 1,1-4-93,4-1 1,3-5-106,7 0 1,1-6 6,3 1 0,-3-10-293,3-4 199,4-3 1,-7-2 0,3 0-45,-3 0 1,3-7 65,0-2 0,0-4 48,-4-1 0,-2-7 58,-4-3 0,3-4 52,-8 0 0,1-1 185,-5 0 0,0 0-153,0 0 1,0 5-48,0 0 0,-6 0-257,-4-5 0,-7 7-416,-3 3 0,-1 2-642,2 3 0,3 4 544,-3 1 0,3 6-1004,2-2 1662,6 3 0,1 41 0,7 9 0</inkml:trace>
  <inkml:trace contextRef="#ctx0" brushRef="#br0" timeOffset="154">4471 13430 7733,'0'-9'-482,"1"1"1729,4 1-792,-3 2 1,6 5 0,-5 2 0,3 4 0,1 7 0,1 6 661,0 4 0,1 7-887,6 9 1,-6-2 0,1 1 0,1 2 27,2 2 0,-3 3-90,-1 3 1,-1-8-410,2 3 0,1-7 0,-4 0 0,-1 0-1055,0-4 0,-1-8 461,-5-5 1,2-5-1,1-2 835,2-3 0,-13-31 0,-8-4 0</inkml:trace>
  <inkml:trace contextRef="#ctx0" brushRef="#br0" timeOffset="155">4600 13748 7715,'0'-8'769,"2"-4"-146,3 8 1,8-6-434,6 5 1,2-1 0,-2 3 0,5-2 242,3 2 1,-3 1-182,0 2 1,-6 0 32,1 0 1,0 2-1,-3 2 1,-3 6 84,0 3 1,-6 3-38,-3 3 0,-2-1-8,-2 6 1,-2 0 0,-2 3 0,-6-1 60,-3-2 1,-1 0-392,-1 5 1,1-5-161,-1 0 0,1-7 1,0 3-1,-1-6-1271,1-4 1,-1-2-226,1-4 0,4-4 1661,1 0 0,12-64 0,-2 21 0,-1 0 0</inkml:trace>
  <inkml:trace contextRef="#ctx0" brushRef="#br0" timeOffset="156">5221 13762 7704,'-10'0'0,"0"0"0,6 0 1074,-6 0 0,5-2-30,-4-2-646,-1 2 1,0-6 0,1 5 0,-1-4 0,1 1-75,-1 0 0,5 1-16,-5 5-147,7 0 1,-10 0 0,5 1 212,0 4 0,0 3-166,4 7 0,2 4-182,-3 0 0,4 7 0,1-4 0,1 2-137,4 0 1,3-4-321,6 4 0,1-7 56,-1 2 1,1-9 0,-1-5 0,1-4-675,-1-1 0,2 0 590,3 0 0,-8-6 394,4-4 0,-4-2-33,4-3 109,-7 1 1,3-5 0,-5-2-274,2-2 597,-5 6 1,4-9 0,-7 7 92,0 1 370,0 2 0,0 2 791,0-1-1013,0 1 1,1 6-75,4 3 0,-3 5-245,3 5 1,-4 8-30,-1 6 0,5 5-96,0-5 0,1 7-110,-1-2 1,-2-2-132,7 2 1,-7-4-372,2 4 1,1-5-1022,-1 5 0,5-7-158,-5 3-1298,6-4 2957,-3-8 0,6-28 0,1-12 0</inkml:trace>
  <inkml:trace contextRef="#ctx0" brushRef="#br0" timeOffset="157">5495 13272 7688,'-8'0'4003,"1"0"-2872,7 0 0,0 6-130,0 4-588,7 2 0,1 4 0,6 4 0,1 5 0,-1 6 0,0 4 0,2 2 651,4 3 1,-4 2-706,3 1 0,-3-1-577,-2-4 1,1 2 186,-1-6-440,1-1 0,-6-5 0,-1-4 0,-1-5 0,-3-3-1459,3-2 1,-5-4 866,2 0-2042,-2-7 3105,-2 3 0,-13-38 0,-3-8 0</inkml:trace>
  <inkml:trace contextRef="#ctx0" brushRef="#br0" timeOffset="158">5653 13661 9679,'0'-8'1131,"7"2"1,1 4-1002,6-3 0,1 4-117,-1-4 106,7 3 1,-3 2 0,6 0 0,1 0 0,1 0-1,-1 2 1,-2 3 444,-2 4 1,1 4-55,-7 1 0,2 3-197,-7 2 1,-4-2 0,-1 6 0,-3-1 358,-2 1 1,-7 1-282,-2 5 0,-4-7-463,-2-3 0,-1 2 0,-1-3 1,-2-4-703,1-3 1,2-6-2090,1 5 503,1-7 908,0 3 1452,-1-12 0,1-28 0,-1-12 0</inkml:trace>
  <inkml:trace contextRef="#ctx0" brushRef="#br0" timeOffset="159">6187 13733 7677,'-14'8'0,"6"5"1915,3-3 1,3 2-566,2 3-229,0-1 0,0 1-308,0-1 1,2-4-1,3-2-1220,4-2 0,-1-1-537,2-5 1,-5 0 0,4-2 943,2-2 0,-11-49 0,-1-18 0</inkml:trace>
  <inkml:trace contextRef="#ctx0" brushRef="#br0" timeOffset="160">6115 13315 7668,'-19'0'0,"-1"0"0,1 0 2077,5 0 1,-1 5-117,1-1-1576,6 8 0,-2-6-863,10 4 0,4-4 478,10-6 0,32-19 0,9-5 0</inkml:trace>
  <inkml:trace contextRef="#ctx0" brushRef="#br0" timeOffset="161">6346 13214 13710,'0'9'1723,"0"1"1,0 6-757,0 8 0,4 5-606,1 5 1,7 3 0,-3 6 0,4 0-49,1 0 1,2 5-506,4 1 1,-6-3-391,0-7 0,1-4 0,-7-6 1,2-1-1223,-1 1 1,-6-6-1781,2-4 3584,-3-3 0,-9-21 0,-1-4 0</inkml:trace>
  <inkml:trace contextRef="#ctx0" brushRef="#br0" timeOffset="162">6663 13647 7657,'0'14'945,"0"0"1,0 3 1269,0 2 1,0-3-1311,0 3 1,0 2-1,0 0 1,2 0-198,2-1 0,0 0-468,5-6 0,1-1-2097,4-4 720,-6-2 0,5-2 1,-3 0-1,3-2 1137,1-2 0,0-58 0,1-16 0</inkml:trace>
  <inkml:trace contextRef="#ctx0" brushRef="#br0" timeOffset="163">6706 13272 7655,'-14'0'2481,"-1"6"0,1 0-1233,0 4 1,4 3-2218,0-4 1,7-1-584,-2 2 1552,4-7 0,33-22 0,8-13 0</inkml:trace>
  <inkml:trace contextRef="#ctx0" brushRef="#br0" timeOffset="164">6966 13228 7655,'0'23'0,"0"4"1286,0-3 1,0 3-1,0 2 1,1 2-4,4 2 1,-2 2-622,7 4 0,-5 1 815,5-6-1334,-1 6 1,4-10 0,-2 2 0,-3-4 0,0-6-882,0-1 0,-3-2 153,5-5 1,-7 1-2437,2-1 3021,-4-6 0,-20-33 0,-5-15 0</inkml:trace>
  <inkml:trace contextRef="#ctx0" brushRef="#br0" timeOffset="165">6908 13618 7649,'-14'0'6308,"6"0"-5814,1 6-162,7-4 1,2 4-1,3-6 1,6 0 1314,7 0 0,-1-1-1419,7-4 0,0 2 71,5-7-672,0 7 1,-2-10 0,0 5 0,-1-2 0,1 2-4152,-1 2 4524,-7-5 0,15-17 0,-4-10 0</inkml:trace>
  <inkml:trace contextRef="#ctx0" brushRef="#br0" timeOffset="166">7341 13531 7646,'-7'8'669,"6"5"53,-4-3 0,3-2 255,2 1 1,0-4-1,2 3 419,3-1 0,3 2-672,6-4-655,1 6 1,4-9 0,0 3 0,-1-2-239,-2 2 0,-2-4-141,1 4 0,-1-3-259,1-2 0,-1 0 0,0 0 0,1-2-992,-1-3 0,-1-3 435,-3-6 0,2-1 563,-2 1 0,1-2 563,-1-3 0,9-42 0,-3-16 0</inkml:trace>
  <inkml:trace contextRef="#ctx0" brushRef="#br0" timeOffset="167">7673 13401 7635,'0'15'2183,"-2"-1"-1561,-3 1 0,-3 6 423,-6 3-636,-1 3 1,-6 13 0,-3 6 0,-3 7 0,-2 7 599,1-1 0,0 5-766,4-1 0,2 1-630,3-2 1,9-9 386,0 0 0,14-19 0,4-7 0</inkml:trace>
  <inkml:trace contextRef="#ctx0" brushRef="#br0" timeOffset="168">8177 13315 7624,'-9'-5'1251,"-1"-1"85,-1-2-1032,5 4 0,-7-8 0,3 4 0,-1-2 0,0 2 0,1 2 459,-1 2 1,3 3-381,-2 1-188,1 0 0,-4 3 0,2 5 1,1 8-1,0 5 451,2 4 1,2 4-449,6 5 1,0-4-303,0 4 1,0-3 0,0-4-1,2-2-457,2-1 0,4-11-746,7 2 1,4-10 499,0-1 0,0-4 0,-3-6 807,4-9 0,-5-22 0,-1-10 0,4-8 0,0 1 0</inkml:trace>
  <inkml:trace contextRef="#ctx0" brushRef="#br0" timeOffset="169">8149 12853 7635,'-13'16'1876,"3"3"0,-1 6-900,6 8 0,0-1-145,5 7 1,2-1-360,3 5 0,3 2 236,6 3-788,7-3 0,-3-1 0,4-9 0,0-3 1,-1-2-742,0-2 0,3-4-606,-5 0 1427,7-3 0,-10-13 0,5-2 0</inkml:trace>
  <inkml:trace contextRef="#ctx0" brushRef="#br0" timeOffset="170">8610 13300 7635,'-5'15'2972,"0"-1"0,-4 6-2593,4-1 1,0 0-534,5-5 0,0 1 1475,0-1 1,0 1-66,0-1-1543,0-6 0,7 3 0,2-6-2281,4-2 0,-3-7 2568,-1-6 0,-18-67 0,4 30 0,0-1 0</inkml:trace>
  <inkml:trace contextRef="#ctx0" brushRef="#br0" timeOffset="171">8408 12896 7635,'-6'9'0,"4"3"142,-3-2 0,4-2-6,1 2-136,0-1 0,38 18 0,10 4 0</inkml:trace>
  <inkml:trace contextRef="#ctx0" brushRef="#br0" timeOffset="172">8927 13171 7635,'-14'0'2348,"0"0"1,-1 1-1161,1 4 1,4-3-637,0 2 1,1 0 0,-6-1-51,1 2 1,4-1-405,1-4 0,6 2-226,-2 3 0,3-2 75,2 7-605,0-7 1,2 8 266,3-6 0,3 1 1,6-2-1,0 2-469,1 2 1,-1-3 510,1 4 0,4-4 274,0 5 0,5-5 0,-3 3 1,0 0 507,0 0 1,-2 0-274,-5 1 0,1 4 157,-1-3 1,-4 3-1,-2 1 1,-2 0 1165,-3 1 0,-1-1-728,-2 1 0,-6 1-70,-4 3-893,-3-3 1,-1 5-1,-1-8 1,-1-2 0,-1-3-1526,-3-2 1,1-1 1732,5-5 0,-26-38 0,-7-10 0</inkml:trace>
  <inkml:trace contextRef="#ctx0" brushRef="#br0" timeOffset="173">9129 12925 7635,'0'15'0,"0"1"0,0 3 0,5 3 820,0 7 0,6 2 1111,-1 2 1,-2-2-309,1 3 0,1 2-871,4 3 1,1-5-996,-1-6 1,1 0 16,-1-9 1,1 0-381,-1-4-888,0-1 1494,1 0 0,-33-25 0,-7-6 0</inkml:trace>
  <inkml:trace contextRef="#ctx0" brushRef="#br0" timeOffset="174">9028 13199 7635,'-14'7'1724,"6"-6"-93,2 6-341,6-7 1,6 0-1016,4 0 1,4 0-355,5 0 0,2-5-77,3 0 1,3-6-650,-3 1 110,4 4 1,-1-7 694,-3 4 0,35-24 0,4-5 0</inkml:trace>
  <inkml:trace contextRef="#ctx0" brushRef="#br0" timeOffset="175">9475 13199 7635,'0'15'0,"0"4"621,0 0 0,-4 5 833,-1-4 0,0 4-675,5-5 88,0 0 0,0-4 1,0-1 33,0 0 1,0 1-13,0-1-493,0-6-352,0-1-70,0-20 1,0 2-72,0-13 1,0 6-52,0-1 1,0-2-336,0 2 0,0-5 179,0 4 0,0 0-34,0 0 0,2 4-208,2-3 0,-2 1 171,3-1 0,1 8-403,-1-3 0,5 2 123,-5-2 0,4-1-604,-4 1 1259,6 6 0,16 2 0,12 6 0</inkml:trace>
  <inkml:trace contextRef="#ctx0" brushRef="#br0" timeOffset="176">9706 13156 7635,'0'15'0,"-1"-4"2336,-4 3 0,3-6-1153,-3 11 0,4-6-547,1 7 0,0-4-222,0-2 1,0 0 403,0 1-549,6-1-396,2 1-135,7-1 0,-6-6-844,1-3 1,-2-5 0,2-5 0,-4-4 1105,0-4 0,-11-32 0,-7-14 0,3-5 0,0 1 0</inkml:trace>
  <inkml:trace contextRef="#ctx0" brushRef="#br0" timeOffset="177">9620 12680 7635,'-15'0'0,"2"2"165,4 3 0,-4-4 131,3 4 1,2-2-243,-1 2 0,6-2-54,-2 7 0,3-5 0,2 4 0,26-6 0,6 4 0</inkml:trace>
  <inkml:trace contextRef="#ctx0" brushRef="#br0" timeOffset="178">9836 12868 7635,'2'16'482,"2"3"0,0 3 689,5 7 0,-4 0 885,5 0-1600,-7 0 0,8 0 1,-6-1-1,0 1 1,0 0 612,-1 0 1,6-2-860,-5-3 1,0 2-231,-5-7 1,4 0-498,1-4 0,0-1-1886,-5 1 430,0-7 0,0-8 1973,0-10 0,0-22 0,0-6 0</inkml:trace>
  <inkml:trace contextRef="#ctx0" brushRef="#br0" timeOffset="179">9923 13070 7985,'6'-8'862,"-4"1"1,4 6-426,-6-4 1,2 3 38,2-3 0,0 4-197,5 1 0,-4 0 0,5 0 0,1 0 102,2 0 1,1 0-184,1 0 0,-1 0-189,0 0 1,1 0-1,-1 0 1,1 0 37,-1 0 50,1 6 1,-1 2 0,-6 7 1,-3 1-1,-5 1 231,-5 2 0,-3 6-29,-6-6 0,-1 6-55,1-1 0,-6 4-674,1 1 0,0-7-172,5-3 0,4-1-474,0 1 1,2-8 233,-1 4 0,1-10-1433,3-1 2274,3-2 0,9-34 0,9-8 0</inkml:trace>
  <inkml:trace contextRef="#ctx0" brushRef="#br0" timeOffset="180">10211 12997 9171,'-6'8'4818,"4"5"-4591,-3-3 1,4-2 406,1 2 139,0-1-628,0 6 0,0-1 0,0 0 210,0 1-358,0-1 1,6 1-42,4-1 35,-4 1 1,7-7 230,-3-4-757,2-2 1,3-2 0,-1-2 0,1-2-906,-1-6 1,0-4 786,1-6 1,-1 3 271,1-7 0,-6 4 400,1-4 0,-2 7-110,2-3 476,2 4 169,-10 2 109,11 6 0,-12 3-86,4 10 0,-3 5 168,-2 9 0,-5-1-428,0 6 0,0-2-120,5 2 1,0 3-328,0-3 0,0-3-205,0-2 0,0 2-454,0-2 0,0 1-174,0-6-505,0-6 1468,0-1 0,20-65 0,4-14 0</inkml:trace>
  <inkml:trace contextRef="#ctx0" brushRef="#br0" timeOffset="181">10658 12695 7627,'0'9'2140,"0"1"1,0-1-1048,0 6 1,-1 1-488,-4 3 0,3 4 33,-3 5 1,4 6 274,1 0 0,0 6-472,0-2 1,0 2-31,0-1 1,6-4-173,4-6 1,-4 0 55,-1 0-1368,3-7 0,-6-6-3796,2-6 4868,-2-1 0,-28-46 0,-6-12 0</inkml:trace>
  <inkml:trace contextRef="#ctx0" brushRef="#br0" timeOffset="182">10456 13012 7621,'-8'0'2709,"2"0"0,17-5-2457,3 0 1,9-6-324,-4 1 1,7 2-343,-2-1 1,-2-1 412,2-4 0,39-26 0,-25 16 0,1 1 0</inkml:trace>
  <inkml:trace contextRef="#ctx0" brushRef="#br0" timeOffset="183">11048 12882 7620,'0'23'2076,"0"-3"-1609,0-5 0,0 4 1185,0 0-1028,-7 0 1,6 1 0,-6 1 0,2-1 0,-1 1 2286,-2-3-2444,5 4 1,-8-6 33,6 4-1539,-7-4 0,9-10 681,-6-6 1,5-8-3174,0-11 3530,2-4 0,8-50 0,-2 30 0,0 1 0</inkml:trace>
  <inkml:trace contextRef="#ctx0" brushRef="#br0" timeOffset="184">10903 12695 7619,'-9'0'3504,"-1"0"1,5 1-3234,-4 4-1710,5-3 0,-7 6-644,6-4 2083,1-2 0,36-2 0,8-8 0</inkml:trace>
  <inkml:trace contextRef="#ctx0" brushRef="#br0" timeOffset="185">11105 12882 7619,'-6'16'951,"-4"3"1,4-3-524,1 4 0,-1 0 553,1 0 0,0 0-57,5 0-466,0-4 1,0 5 0,2-9 0,2 0-1,6-4 71,3-2 0,-4-1 0,1-5 0,3 0-190,5 0 0,-2 0-316,3 0 1,-3-7-306,-2-2 1,1-4-1,-1-1 1,-1-1-505,-3 1 0,2-5-269,-2-1 1,-2-4 655,2 5 0,-7-7 0,2 4 0,-4-1 129,-1 4 0,0-2 318,0 2 1,-1 5 104,-4 4 0,-5 2 0,-7-2 0,-4 6-52,-2 2 1,4 4-124,-5 2 0,2 5-1023,-2 5 1,-2 0 1044,7 1 0,-13 25 0,1 6 0</inkml:trace>
  <inkml:trace contextRef="#ctx0" brushRef="#br0" timeOffset="186">11552 12796 7614,'-14'6'0,"0"-3"121,-1 7 103,1-1 1,-1 6-1,1-1 1,1 1-1,2-1 1,3 0 0,0 1 1585,0-1 0,5 1-1083,-2-1-443,3 1 1,2-1-57,0 0-246,0 1-105,0-1 0,2-4-16,3 0 1,-2-7-623,6 2 382,-5-4 1,7-7 0,-5-4 0,2-3-43,3-1 1,-3-1-97,2 1 1,5-5-761,4 0 1189,0-1 0,-5 1 1,1 0 280,-1 1 1,5 2 0,1 2-1,-3-1 703,-1 1 0,4 4-268,-1 1 1,0 5 85,-5 0 0,1 2 314,-1 2 0,1 8-471,-1 7 0,-4 1 34,-1 8 1,-5-5-349,0 5 0,3-5-48,-2 5 1,-1-6-662,-4 1 1,0-1-319,0 1 0,0-3-1861,0 3 2645,0-3 0,-32-33 0,-8-9 0</inkml:trace>
  <inkml:trace contextRef="#ctx0" brushRef="#br0" timeOffset="187">3360 14931 7684,'0'14'170,"0"0"0,0 1 1,0-1 778,0 1 1,5-6 0,1-1-27,2-1 0,2 2-728,4-4 1,1 0 0,-1-5 0,1 0 41,-1 0 0,0 0-73,1 0 1,-1 0-5,1 0 0,-6 0-87,1 0 1,-5 0 0,4 0-20,3 0-271,-6 0-133,0 0 182,-6-6 0,-1-1-171,-4-2 1,-3-4 0,-6 3-27,-1-3 0,-1 4 222,-3-1 0,1 5 73,-6-4 0,5 5 0,-3 0 0,1 2 329,3 2 0,-3 0 192,2 0 1,-5 2-217,5 2 0,0 4 45,4 7 1,2 1 79,4 3-391,-4-3 0,11 5 0,-3-7-288,4 1 242,1-1 1,6 1 0,4-3-1596,3-2 1026,8-3 0,-5-7 0,4 0 646,1 0 0,8-26 0,8-6 0</inkml:trace>
  <inkml:trace contextRef="#ctx0" brushRef="#br0" timeOffset="188">3879 14671 7684,'0'-10'628,"0"1"501,0-3-738,0 0 0,-4-3 1,-1 1-1,2-1 1,1 1-1,0-1 322,-2 1 0,2 0-776,-3-1 0,-3 2 161,-2 4 1,2-2-55,-1 6 1,-1 0 97,-4 5-73,-1 0 1,3 8-1,0 6 1,3 9 0,-1 6 47,2 4 0,0 1-14,3 9-180,4-9 0,-6 17 0,7-11 0,2 0 0,3 2-750,4 0 1,-1-5-338,2-4 1,-5-4-170,4-5 1,-1-1 1332,2-4 0,-16-42 0,-10-4 0</inkml:trace>
  <inkml:trace contextRef="#ctx0" brushRef="#br0" timeOffset="189">3620 14858 7684,'-10'0'2545,"0"0"-1374,7 0 491,-3 0-1275,6 0 1,3 0 0,5 2 1140,7 3-1557,9-4 1,-2 6 0,7-7-1,1-2 1,2-1-3194,2-2 3222,0 0 0,6-8 0,6-6 0,5-1 0,-1 0 0</inkml:trace>
  <inkml:trace contextRef="#ctx0" brushRef="#br0" timeOffset="190">4355 14757 7677,'-1'-9'242,"-3"-1"1066,0-1-679,-8 5 1,11-2-1,-4 3 1100,3-5-915,2 4-490,0 6 1,2 8-23,3 6 0,-4 5 1,4 1-159,3 5 1,-6-4-1,3 5 1,-4-2-1,-1 1 141,0 3 1,0 1-369,0-1 1,0 1-1,0-1 1,0-3-738,0-1 0,0-6-5,0 1 7,0-9 1,0-6 0,2-10 102,3-8 1,-4-7 519,4-8 0,2 0 40,-3 0 1,6-1-150,-5-4 450,6 4 0,-5-1 0,6 7 902,-3-1-753,1 4 0,4-5 0,1 8 1350,-1 6-1137,1-3 0,-1 14 0,2-4 907,3 3-1149,-3 2 0,5 7 0,-7 4 188,1 6 1,-1-1-305,1 4 0,-2-3 52,-4 3 1,4-4-531,-3 3 1,-2-3 264,1-2 1,-6 1-1350,2-1 1,2-4 143,-3-1 0,1-4-1786,-5 5 3054,7-7 0,-12-16 0,3-11 0</inkml:trace>
  <inkml:trace contextRef="#ctx0" brushRef="#br0" timeOffset="191">4875 14887 7677,'0'15'0,"0"-1"2456,0 1-1654,0-7 1,1 3-218,4-6 0,-2-1-27,7-4-374,6-6 1,0-2-1,5-6 221,-1-1-502,-3-6 1,3 5-1,-5-5-532,-1 1 523,1 4 1,-6-10 0,-1 7 0,-1 1 0,-4 2-180,-2 2 1,-1 4-38,0 0 0,-6 2 58,-4-1 0,-2 2-32,-3 7 0,-4 0 267,0 0 29,-1 0 1,6 0 0,0 2-174,-1 3 116,1 3 0,-1 8 1,3 1 1986,2 3-1359,4 5 1,6-2 0,0 6 148,0-1 1,1-4-315,4 1 1,3-3 201,6 2-616,1 3 0,4-11 1,2 4-103,1-4 0,-2-4-861,4-2 0,-5 1-32,5-6 0,-2 0-485,2-5 1,2 0 532,-7 0 955,0-7 0,2-39 0,2-17 0</inkml:trace>
  <inkml:trace contextRef="#ctx0" brushRef="#br0" timeOffset="192">5250 14714 7677,'0'8'0,"0"5"1652,0-3 1,6-2-775,4 1 0,4-1 283,5 2 0,-1 3-555,6-4 1,2 4-354,7 2 1,-2-6-371,2 1 1,-2-2-399,-2 1 0,-2-1-585,-3-3 817,3-3 1,-11 9-1835,3-6 1,-3 0 2116,-1-5 0,-26-13 0,-7-3 0</inkml:trace>
  <inkml:trace contextRef="#ctx0" brushRef="#br0" timeOffset="193">5567 14685 7664,'-15'5'1284,"1"0"0,0 1-622,-1-1 1,6 2 471,-1 2 0,0 6-211,-4-1 0,4 0-444,1 6 0,1-3-414,-2 3 1,-1 0-19,6 4 0,-6 4 1,3-6-1,-2 1-541,1-4 1,5 2-1507,0-2 1372,-4-6 628,6-7 0,-11-44 0,5-10 0</inkml:trace>
  <inkml:trace contextRef="#ctx0" brushRef="#br0" timeOffset="194">5697 14483 7664,'-10'0'6101,"0"0"-5423,7 0 1,-3 2-285,6 3-24,6 3 1,2 11 0,8 3-1,2 4 1,1 5 385,-1-1 1,3 5-893,-2-1 1,5 6-204,-5-2 0,0-2 0,-4-3 0,-1-2-230,1-2 1,-6-2-1002,1-3-179,-7 3 0,3-11-749,-6 4 2498,-6-11 0,-21-22 0,-12-11 0</inkml:trace>
  <inkml:trace contextRef="#ctx0" brushRef="#br0" timeOffset="195">5639 14757 8957,'0'8'4976,"8"-1"-3305,6-7 1,2 0-1184,8 0 1,2-2-407,8-3 0,-4 2-896,4-6 616,3-1 0,-7 0 198,4 1 0,28-1 0,7-4 0</inkml:trace>
  <inkml:trace contextRef="#ctx0" brushRef="#br0" timeOffset="196">6375 14642 7636,'-10'0'3567,"0"0"-2515,1 0 0,-6 0-196,1 0 0,-1 0-606,1 0 0,4 0 0,1 0-63,-2 0 0,3 0 11,-2 0 0,5 0-234,-5 0 0,7 6 1,-3 4-154,-1 3 1,6-3-50,-4-1 1,5 1 11,5 4 1,3-3 0,6 1 0,1 0 60,-1 0 1,2-1 255,3 3 1,-1 1-4,6-1 0,-6 1 1,1-3-1,-3 0 516,-2-3 1,-4 1-16,0 4 1,-6 1-332,6-1 0,-7 2 0,2 2 0,-5 1-80,-5-1 0,2-2-405,-7-2 0,-4 1-1480,-5-1 1292,0 0 0,-1-1 0,1-3-1532,1-5 1442,-4-4 0,6-2 0,-3-4 505,3-5 0,1-67 0,8 30 0,0 0 0</inkml:trace>
  <inkml:trace contextRef="#ctx0" brushRef="#br0" timeOffset="197">6562 14368 7656,'6'14'5013,"1"1"-3753,2-1 1,9 7 801,-3 3-1564,2 10 1,4-2 0,1 6 417,1 2-878,4 2 1,-11-5 0,3-3-340,-3-4 1,-1-1-1290,-1 0 1,-4-2 877,-1-3 1,-5-3-1251,0-7 0,-2-4 1962,-2 0 0,-38-14 0,-10 3 0</inkml:trace>
  <inkml:trace contextRef="#ctx0" brushRef="#br0" timeOffset="198">6475 14772 7656,'0'14'4149,"2"-6"-3045,3-3 1,5-3-561,9-2 1,0 0-467,10 0 1,3-7 25,11-2 1,5-4-1314,0-2 0,5-4 1209,-5 0 0,-6 3 0,3 0 0,0 1 0,1-1 0</inkml:trace>
  <inkml:trace contextRef="#ctx0" brushRef="#br0" timeOffset="199">7182 14685 8411,'-14'0'1697,"4"0"-1090,1 0 0,4 0 1165,-5 0-1354,7 0 1,-8 7-1,4 1 1,1 1 0,-2 1 426,0 1 0,5 7-555,-2 1 0,3 7 233,2-2-470,0-3 1,5 4-1,1-6 1,2-1-1,2-2-117,-2-1 1,5-3-233,-3-2 1,-2-4-1349,1-6 1214,1 0 0,4-1 0,-1-6-372,-3-7 0,2-2 0,-4-6 0,2-1-3,0 1 1,-2-2 609,1-5 0,4 5 170,-3 0 0,-2 1 223,1-1 1,-4 3-1,3 7 1,0 1 1256,0 3 1,-3 2-795,5 4 1,-7 4 85,2 0 1,1 3-385,-1 11 1,5-1-280,-6 11 0,3-5 16,-2 5 0,-2-1-149,6 1 0,-5 2-296,0-7 0,3 5-699,-2-5 0,-1 0-2049,-4-4 3093,7-1 0,-12-31 0,3-9 0</inkml:trace>
  <inkml:trace contextRef="#ctx0" brushRef="#br0" timeOffset="200">7615 14354 7644,'-5'16'4182,"0"3"1,0 0-3769,5 10 1,0-2-1092,0 12 0,0-1 1588,0 5 0,7 1-348,3-1 0,2-1-341,3-4 1,-1-3-473,1-6 0,-1-2-561,0-3 1,-1-3 54,-3-6 1,-2-2-1985,-3-4 412,-4-2 2328,6-7 0,-52-39 0,-11-9 0</inkml:trace>
  <inkml:trace contextRef="#ctx0" brushRef="#br0" timeOffset="201">7543 14628 7642,'-8'1'6474,"3"4"-6422,3-3 193,9 4 0,1-6 155,6 0 1,5 0-618,1 0 1,1 0-610,-2 0 0,2-6 826,3-4 0,41-35 0,-29 18 0,-1 0 0</inkml:trace>
  <inkml:trace contextRef="#ctx0" brushRef="#br0" timeOffset="202">7975 14642 7642,'0'10'861,"0"-1"195,0-6 0,2 4-310,3-7 0,3 0-321,6 0 0,1-7-126,-1-2 0,1-9 0,-1-3 1,2-1-358,3-4 1,-8 4-16,4-2 0,-5 6 0,-1-1 0,-4 3-230,-3 2 236,-2-1 1,-7 7-43,-2 3 0,-6 5 1,-3 5-1,-1 5 1266,2 3 0,1 6-384,1 0 1,2 7-418,4-2 1,-2 3-1,6 0 1,2-1-13,1-2 1,4 0-169,2 5 1,9-2 77,6-3-514,7-3 0,-4-8 1,9-4-638,3-4 604,-4-3 293,5-2 0,-1-45 0,0-19 0,4-4 0,0-1 0</inkml:trace>
  <inkml:trace contextRef="#ctx0" brushRef="#br0" timeOffset="203">3750 15839 7665,'-5'10'202,"-2"0"886,-1 1-685,-1-5 1,-1 5 0,0-6 0,1-3 0,-1-4 498,1-3 1,1-6-587,-2 2 0,-1 1 0,4 0 0,-1 0 1005,-3 0-1044,-2 4 1,-1-2 166,-1 6-377,1 0-32,0 0 1,-1 6 0,2 4 0,2 3-1,3 1 31,2 1 1,1 6-123,5 3-18,0 3 0,0-3 0,0 0 0,0 2 0,2 1-390,2 2 60,4-7 0,7 4 0,-1-7 0,2-3 0,3-3-829,5-4 1,-1-5 296,1 0 0,0-2 308,5-2 0,0-6 91,0-4 0,-5-8 537,0-1 0,-9-18 0,0-9 0,3-1 0,1-1 0</inkml:trace>
  <inkml:trace contextRef="#ctx0" brushRef="#br0" timeOffset="204">3908 15854 7682,'-5'14'234,"1"1"0,-6 1 347,5 3 1,-4-3-21,4 3 1,0-3 235,5-1 0,6 4-425,4 0 1,3-1-58,1-9 0,2 3-248,3-8 1,-1 1-1,6-5 1,0 0 116,-1 0 1,2 0-14,-6 0 0,2-6-87,-1-4 1,-4-4 0,1-4 0,-4-1-18,-3 1 0,-7-3-70,2 2 1,-4 0 137,-1 5 1,0-6-109,0 1 0,-5 0 80,1 4-223,-8 1 1,4 1 0,-8 2-388,-3 1-28,3 1 0,-10 1 0,7 3-217,2 3-6,1 2 1,-4 0 0,1 2-79,1 3 0,7 3 832,2 6 0,12 39 0,-2 10 0</inkml:trace>
  <inkml:trace contextRef="#ctx0" brushRef="#br0" timeOffset="205">4298 15710 7682,'-13'6'898,"3"4"113,-3 2 0,12 4-362,-4 4 0,3-4 394,2 3 0,0-3-552,0-2 1,5 6-172,0-1 0,6 0-379,-1-4 48,-4-1 0,5 0 0,-4 1 0,-1-1 0,2-1-470,0-3 48,-5 3 111,10-12 1,-11 4-313,3-10 0,-4-3-398,-1-6 726,7-1 1,-6-4 0,4-2-525,-3-1 655,-2 4 0,5-9 0,-1 4 84,0 1 135,4-5 0,-7 15 0,6-2 918,-1 1-814,2 0 1,2 5 0,-1 4 719,2 2-399,2 2 0,2 6 0,1 6 368,3 5 1,-3 6-542,3 6 0,2-1-432,-2 1 0,5 5-426,-4 0 0,4-2-133,-5-8 0,0-2-896,-5-3 0,6-7 1591,-1 2 0,0-28 0,-4-4 0</inkml:trace>
  <inkml:trace contextRef="#ctx0" brushRef="#br0" timeOffset="206">4932 15767 7682,'-22'-6'1670,"1"3"298,7-7 0,-1 5-879,1-4-1035,-1 5 1,1-8 205,-1 2-97,7 4 1,-3 1-1,6 10 111,2 4 1,2 10 102,1 5 0,0-1-322,0 1 0,6 0-456,4 5 257,2 0 0,1-5 1,0-2-1498,1-1 676,-2-2 0,10-6 0,-4-3 965,1-6 0,19-28 0,1-8 0</inkml:trace>
  <inkml:trace contextRef="#ctx0" brushRef="#br0" timeOffset="207">4947 15363 7673,'-12'15'0,"-2"-1"0,3 7 515,6 3 0,3 5 555,2 5 0,2-2 2902,3 6-2990,9 1 0,4 4 0,6-1 295,2-4-1295,1-3 1,-3-6 0,0 0-734,1 0 1,3-7-1,-1-2 1,-3-4-1529,-5-2 0,-3 2 2279,-1 3 0,-14-9 0,-2 3 0</inkml:trace>
  <inkml:trace contextRef="#ctx0" brushRef="#br0" timeOffset="208">5394 15681 7668,'-7'29'2125,"-4"-1"265,-3 1 1,2 0-1329,12 0-1689,0 0 0,0-5 0,0 0-254,0 2 2080,7-12 0,-4 4 0,7-12-2240,1 2 1,-3-5 0,2 0-274,1-6 0,0-5 1314,-1-6 0,-17-45 0,-9-12 0</inkml:trace>
  <inkml:trace contextRef="#ctx0" brushRef="#br0" timeOffset="209">5264 15392 7668,'-14'-8'2791,"-1"2"-2030,1 6 0,4 0-1440,0 0 498,7 0 181,-3 0 0,31 6 0,8 2 0</inkml:trace>
  <inkml:trace contextRef="#ctx0" brushRef="#br0" timeOffset="210">5581 15320 7668,'0'14'0,"0"7"0,0 3 0,2 5 0,3 5 955,3 3 0,8 1 1,1 1-1,3 1 1,-3 1 559,-1 3 1,3-7-1577,1-4 1,-1-2 0,-5-4 0,1-1-841,-1-2 0,-4-8 237,-1-2 1,-5 1-1749,0-6 2412,-2-2 0,-34-1 0,-8-6 0</inkml:trace>
  <inkml:trace contextRef="#ctx0" brushRef="#br0" timeOffset="211">5552 15652 7652,'-9'0'0,"-1"0"0,7 1 3281,-2 4-2201,4-3 0,2 4 713,4-6-1579,3 0 0,8 0 0,3 0 0,4-1 0,1-3-438,0 0 0,0-6-934,5 5 1,-1-4-2501,1 4 3658,-6-6 0,30-10 0,1-10 0</inkml:trace>
  <inkml:trace contextRef="#ctx0" brushRef="#br0" timeOffset="212">6057 15666 7652,'-6'15'1431,"4"-1"179,-3 1 1,4 4-1426,1 0 1,0 0-658,0-4 0,0 4 1255,0 0 1839,6 0-3173,2-4 1,2-6-1,-1-1 1,3-1-3982,0-4 4532,-3-8 0,-3-60 0,-6 21 0,0 1 0</inkml:trace>
  <inkml:trace contextRef="#ctx0" brushRef="#br0" timeOffset="213">5899 15334 8761,'-15'0'2495,"6"-4"-2468,-1-1-1390,7 0 1006,-10 5 1,11 2 65,-3 2 291,4-2 0,52 37 0,13 1 0</inkml:trace>
  <inkml:trace contextRef="#ctx0" brushRef="#br0" timeOffset="214">6302 15594 9063,'-9'2'2055,"-1"3"0,7-2-1745,-2 6 1,-1-4 57,1 5 1,0-5 798,5 4-901,0 1 0,0-1 1,0 3-1,0 2 0,0 4 194,0-1 0,7-1-261,2-1 1,4-1-709,1 1 0,1-1 1,-1-1-184,1-3 1,-1 1 147,1-6 0,-1-1-269,0-4 1,1-6 0,-2-4 213,-4-2 0,2-8 552,-6 1 0,0-5-69,-5 5 427,0-7 1,-2 5 0,-2-4-53,-6 1 1,-3 4 0,-1-2 0,-1 0-190,1-1 1,0 7-1022,-1 2 1,1 4-288,-1 5 0,6 4 1238,-1-4 0,0 42 0,-4 11 0</inkml:trace>
  <inkml:trace contextRef="#ctx0" brushRef="#br0" timeOffset="215">6533 15551 7646,'-5'9'0,"1"1"0,-1-5 0,5 5 0,0-6 1817,0 6 1,0 0-299,0 4-1033,0 0 1,0 1-1,1-1 831,4 1-1211,-3-1 0,6 5 1,-5 1-1,3-4 1,1-4-91,-1-2 0,1-2-198,-3 2 1,-2-2-525,3-3 1,1-5 0,-1 0-398,-2-8 0,4-5 412,-3-2 1,1-4 412,-5 0 1,5-5 298,0 5 11,6-7 0,-8 10 0,5-3 745,-1 3-571,4 1 0,-8 1 705,7-1-440,-1 7 1,1 2-1,0 6 951,1 0-1239,-5 6 1,7 2 0,-5 8 80,0 4-533,5-4 0,-7 9 0,6-4-297,-3 2 0,-4-6-610,5 2 1,-6-3 1175,6-1 0,-7-26 0,4-7 0</inkml:trace>
  <inkml:trace contextRef="#ctx0" brushRef="#br0" timeOffset="216">6937 15623 7632,'0'10'0,"0"-1"0,0 1 193,0 4 1,0-4 680,0 0-420,0-7 1,6 10 946,4-4-1067,-4-2 1,7-1 0,-3-6 505,3 0-717,1 0 0,1 0 0,-3-2 0,0-1 0,-3-2 96,2 2 1,-3-3-106,2 1-377,-7 0 92,4 5-723,-1-6 181,-4 4 14,4-4 218,-6 6 0,-2 0-478,-2 0 278,2 0 1,-6 0-211,3 0 693,4 0 0,-7 0-287,3 0 201,3 0 1,-6 0 384,3 0-153,4 0 0,-7 0 397,3 0 1,3 1 361,-2 4 491,2-3-466,-4 4 224,4-6-157,-4 0 105,-1 0-613,6 0 0,-6-1 104,7-4 36,0 3 1,0-6 244,0 3 27,0 4-360,0-12 1,0 10 14,0-7 1,0 5-202,0-4 0,0 4 157,0-5-297,7 1 1,-4-6 71,6 1 1,-5 4-113,0 0 0,3 6 24,-2-6 0,-1 5 206,-4-4 14,7 5 0,-4-2 199,7 6 0,-7 2 11,2 2 1,3 4 179,1 7 1,-1 1-171,2 3 0,-5-1-126,4 6 1,1-7 14,4 3 0,-1 1-129,-3-2 0,3 0-44,-4-5 1,-1 1-398,2-1-828,-1-6-561,6-1 1,-5-7-157,-1 0 113,-6-7 0,4-6 845,-7-6 1,0 0-901,0 5 1727,0-1 0,-19-25 0,-6-6 0</inkml:trace>
  <inkml:trace contextRef="#ctx0" brushRef="#br0" timeOffset="217">7341 15522 7624,'0'8'5328,"0"5"-4703,0-12 1,6 6 0,4-7-21,3 0 1,1-2-1,1-1-362,-1-2 1,0 0-1,-1 4 1,-2-2-222,-1-2 1,-5-5-1,3 4-208,-2-2 0,4 3-115,-5-5 1,0 6-867,-5-6 892,-7 7 0,-1-4 293,-6 7 1,4 0 0,0 0 150,-1 0 0,0 2 142,1 3 0,2 3 495,4 6-634,2 1 0,-4 1 0,6 1 1,0 2-1,0-1-37,0-2 0,0 0-89,0 3 0,6-3-958,4 4 1,2-9 0,3-3 911,-1-2 0,26-20 0,7-10 0</inkml:trace>
  <inkml:trace contextRef="#ctx0" brushRef="#br0" timeOffset="218">7716 15479 7613,'-10'0'1929,"1"0"0,-1 0-931,-4 0 0,4 5-1729,0-1 816,1 1 440,-6 2 0,3-4-89,2 6 1,3 1 54,7 4 1,0 1 548,0-1-815,0 1 1,0 4 0,2 2 0,3 0 0,5-1 139,2-2 1,3 3-724,-1-2 1,-4-4 208,-1-6-1199,1-6 0,9 9 367,0-8-765,1-5 1746,-6-7 0,-2-28 0,-3-13 0,2-2 0,0-1 0</inkml:trace>
  <inkml:trace contextRef="#ctx0" brushRef="#br0" timeOffset="219">7817 15161 7611,'-7'21'0,"4"-3"2325,-6 6 1,5 2-1150,0 7 0,2-1-777,2 7 1,2-2 119,2 1 1,3 4 942,2-4-1284,4-3 0,-5-1 0,7-10-599,-1-5 429,1-3 0,-1-3-8,0-3 0,1-42 0,-1-16 0</inkml:trace>
  <inkml:trace contextRef="#ctx0" brushRef="#br0" timeOffset="220">8480 15392 7636,'-14'2'331,"-1"3"1419,1 4-1443,0 4 1,-1-3-1,1-1 1,-1 3 0,1 0-1,1 3 1,2-1 612,1 1 0,5-3-818,-4-2 1,4 4 0,-3-1-1,2 5 99,2 0-196,3-2 0,2-2-25,4 0 41,3 1-51,7-1 0,-3-4 0,0-2 0,-3-2 0,3-2 0,0-3 0,3-2 0,-1-4 0,1-3 15,-1 0 0,-4-10-395,-1 4 0,-1-6 192,2 1 0,1 2 0,-6-8 0,-2 1-69,-1 2 1,-2-4 350,0 7 1,-2-5-227,-3 5 232,-3 0 0,-6 4 0,-1 1-515,1-1 307,-7 7 1,4-3-1,-6 6-190,2 2 98,2 1 1,6 9 0,2 3-1345,1 2 1111,7 3 463,-3 6 0,31 20 0,7 12 0</inkml:trace>
  <inkml:trace contextRef="#ctx0" brushRef="#br0" timeOffset="221">8668 15277 10367,'-8'0'1127,"1"0"0,9 1-651,3 4 1,-2 3-155,7 7 0,-6-1 37,6 0-195,-7 1 1,5 1-1,-5 2 281,2 1-430,0 0 0,-3-5 0,1 1 0,2-1-558,-2 1 239,-2-1-261,-1-6 69,0-1 0,0-23 0,0-4 0,0 0 0,0-1 10,0 1 1,0-4 697,0 5 0,0-5-251,0 5 527,0 6 1,2 2 0,3 4 0,5 1 340,2 0 0,4 2-456,4 9 1,-3 5-37,7 9 0,-5 2-352,6 3 0,-3 3-353,2-3 0,3 3-462,-3 2 0,-1-6-90,1-4 1,-7-3 919,3-2 0,2-6 0,0-1 0</inkml:trace>
  <inkml:trace contextRef="#ctx0" brushRef="#br0" timeOffset="222">9432 15291 8829,'0'-9'1143,"0"-1"-165,0-1-592,0 4 0,0-1 0,0 4 0,-1-4 0,-3-2 1,-2 2 817,-2 1 1,5 1-502,-2 1-368,-3 4-190,0-6 1,-2 7 0,2 2-1,2 3 1,1 4 214,-1 4 0,4 3-216,-3 3 1,4-1 153,1 6-514,0-6 0,0 7 0,1-4 0,4 0 0,3 0-812,0-4 0,5-1-34,-3-1 1,7-2 0,2-4-1,1-4-1293,0-3 2355,-4-2 0,18-32 0,-3-8 0</inkml:trace>
  <inkml:trace contextRef="#ctx0" brushRef="#br0" timeOffset="223">9634 15089 7641,'-8'7'2965,"-3"-4"-2166,6 6 0,-1-4-608,1 5 1,3-5 187,-3 4 1,4-4 639,1 5-805,0-1 1,0 6 0,0-1 134,0 1-247,6-1 1,2 1 0,5-1 0,-2 0 0,-1 1-279,1-1 1,2-4 125,1-1 1,1-5-481,-1 0 0,1-2-532,-1-2 350,1 0 1,-1-6 247,0-4 1,-4-3-407,0-1 682,-7-1 1,8-4 0,-6-2 101,-2-1 1,-1 4 66,-2-1 1,0-2-73,0 2 1,0 0 733,0 4 0,0 6-111,0-1 0,0 5 125,0-4 0,1 5 309,4 0-582,-3 8 1,4 9-193,-6 6 1,5 2-256,0-1 0,4-3-762,-4 7 0,2-5 457,-3 5 0,0-6-447,5 1 1,-4-3-74,5-1 888,-7-7 0,10-8 0,-5-8 0</inkml:trace>
  <inkml:trace contextRef="#ctx0" brushRef="#br0" timeOffset="224">9995 15089 7641,'0'8'2835,"-7"5"-2066,6-5 1,-6 7 142,7-1 0,2-1-411,3-4 0,-2 4-260,7-3 0,-6 3 11,6 1 1,-7 1 467,2-1-574,3 0 1,-5-1 146,7-3-393,-7 3 152,3-12-439,-6 6 236,0-7 1,0-7 0,0-2-398,0-4 331,0-8 0,0 3 0,0-6-1025,0-1 905,0 4 1,0-6 0,2 4-1242,3 1 962,-4-6 0,7 12 616,-3-3 0,10-16 0,7-4 0</inkml:trace>
  <inkml:trace contextRef="#ctx0" brushRef="#br0" timeOffset="225">10312 15046 7641,'-10'10'835,"1"-1"61,6 1 0,-4 4-368,7 1 0,0-6-51,0 1 649,0 0 0,0 4-550,0 0 0,2-4-407,3 0 0,-2-2 0,5 3 1,-2-2 334,-3 3 1,4-4-227,-2 1 0,-1-4 54,-4 5 0,2-7-193,3 2 73,-4 3-119,6-7 1,-7 4-350,0-10 1,0-3 0,0-8-504,0-3 1,0 1-232,0-6 0,0 5 208,0-5 0,5 5-195,-1-5 0,1 6 977,-5-1 0,26-36 0,6-7 0</inkml:trace>
  <inkml:trace contextRef="#ctx0" brushRef="#br0" timeOffset="226">10543 15032 7641,'0'14'1525,"0"-4"-575,0-1-608,0-6 1,1 4 30,4-7-165,-3 0 1,11 0 0,-4-2 416,4-3-501,1-3 0,1-6 0,-1 1 273,1 4-248,-1-4 1,-1 5-1,-2-7 1,-3 1 55,-1-1 1,-1 1-269,-1 0 0,-4 4 73,4 0 1,-3 6-452,-2-6 0,-5 5 216,0-5 1,-1 7-115,1-2 381,-3 4 0,-5 2 209,4 4 0,-4 8 88,3 6 1,2 7-146,-1-2 0,5 3 287,-1 2 0,4 0-129,1 0 0,0-2-554,0-3 1,0 3-448,0-3 1,1-3-2220,4-2 2128,3-2 740,7-3 0,6-38 0,1-10 0</inkml:trace>
  <inkml:trace contextRef="#ctx0" brushRef="#br0" timeOffset="227">10846 14916 11527,'0'15'1019,"0"-1"1,0 0-525,0 1 1,0 1-160,0 3 0,0-1-19,0 6 0,0-5-279,0 5 0,4-6-198,1 1 0,0-8-740,-5-1 602,6-1-665,-4-1 0,9-3 446,-6-10 0,2-4 0,-4-9 1,2-1-217,-2 1 1,3-4 425,-1-2 1,1 1 206,-1-1 0,-2 7 146,7-3 0,-5 4 883,4 2-665,-5 0 196,8-1 0,-8 9 751,5 6-882,-6 0 1,5 17-1,-4-1 751,1 5-919,-1-3 1,-2 9 0,1-3-11,2 3 1,0 2-192,-5 0 0,5-2-659,-1-3 1,1-1 46,-5-4-1613,7-3 2265,-6-1 0,12-54 0,-5-17 0</inkml:trace>
  <inkml:trace contextRef="#ctx0" brushRef="#br0" timeOffset="228">11206 14599 7625,'0'14'1179,"0"1"1,5-1-519,0 0 1,4 7 59,-4 3 0,5 4 0,-5 0 1,6 3 230,-1 3 0,2-4-321,3 4-462,-1-4 0,1-1 1,-1-2 224,0-3-894,1-3 1,-2-6 0,-4-1 0,-2-1-752,-1-4 1251,-4-2 0,-28-33 0,-14-6 0</inkml:trace>
  <inkml:trace contextRef="#ctx0" brushRef="#br0" timeOffset="229">11105 14916 7619,'-8'10'811,"3"-1"1188,4-5-1283,1 2 1,6-6-306,4 0 1,4 0 583,6 0-843,2 0 0,2-6 1,0-4-1,2-3 1,1-1-481,2-1 0,0 1 328,-1-1 0,14-25 0,3-6 0</inkml:trace>
  <inkml:trace contextRef="#ctx0" brushRef="#br0" timeOffset="230">9274 15839 7619,'-16'7'101,"-2"1"0,0 1 20,5 1 945,-1-7 1,6 10 0,-6-5-1,-1 0 2008,1-3-2423,6 3-370,1-6 1,1 6-21,-4-4 1,4 0-115,1 5 1,3-4-99,2 5 0,-4-1 148,-1 6 1,0-6-345,5 1 1,0 0 0,2 2-651,2-2 1,4 1 250,7-6 1,-5 1 12,-1-1 465,7-3 0,0 4 1,3-4-1,-3 1 77,-1 2 1,-2 1 141,-4-1 1,3-2 399,-8 7 1,6-5 578,-5 4-757,0 1 1,-5 4-402,0 1 1,0-1-196,0 1 1,-7-1-256,-2 0 1,-4 1-80,-2-1 0,1-4-581,-1 0 1,1-1 482,0 6 0,4-7-509,0-4 1164,1-2 0,-6-40 0,1-11 0</inkml:trace>
  <inkml:trace contextRef="#ctx0" brushRef="#br0" timeOffset="231">9389 15724 8437,'6'8'1821,"-4"0"-1370,3-3 0,-2-2 195,2 7 0,1-1 210,4 6 0,3-1-385,-4 1 1,9 5-234,1 4 0,2 4-41,-2 1 0,-3 4-194,3 1 1,-3 0 76,-1-6 1,-6 1-987,1 0 0,-5-5-38,5 0 1,-7-6-530,2 1 1,-5-3 1472,-5-2 0,-42-25 0,-15-6 0</inkml:trace>
  <inkml:trace contextRef="#ctx0" brushRef="#br0" timeOffset="232">9346 15984 12960,'16'0'253,"3"0"0,-1-5-561,6 0 1,1-5-560,9 6 0,-2-8-1895,6 3 2762,1 2 0,0-2 0,4-1 0,2 2 0,1 0 0</inkml:trace>
  <inkml:trace contextRef="#ctx0" brushRef="#br0" timeOffset="233">9923 15868 7628,'-15'0'1261,"1"0"1,-1 2-529,1 3-312,-1-4-111,1 12 1,4-5 0,2 7 0,2-1 98,3 0 0,1-2-245,2 2 0,2-3-75,3 8 0,-2-4 0,5-4 0,0-1-265,0 1 1,0-3 6,1 2 0,4-7-433,-3 2 239,-4-4 1,7-2-1,-3-4-706,3-5 0,-5-3 700,-4-1 0,3 0 0,-1-3 1,1 0-437,-1-2 898,-1-1 0,-4 6 179,4 0 0,-3 4 0,4 2 1432,1 1-1323,-6 3 1,7 4-14,-3 0 0,-2 6 200,7 4 0,-7 4-89,2 5 0,1-1-376,-1 6 1,2-6-329,-3 1 1,-2 2-122,3-2 1,1 0-506,-1-4 1,0-1-1772,-5 0 2622,0-5 0,0-35 0,0-14 0</inkml:trace>
  <inkml:trace contextRef="#ctx0" brushRef="#br0" timeOffset="234">10211 15623 8358,'0'10'2191,"0"-1"-1939,0 1 1,0 9 563,0 0 0,5 2-439,0-2 1,4 4-345,-4 6 1,6-5 197,-1 0-543,-4 0 1,6 3 0,-6-1 0,0-4 0,1-1-778,-4-3 0,-1-1 1089,-2 3 0,-13-11 0,-3 4 0</inkml:trace>
  <inkml:trace contextRef="#ctx0" brushRef="#br0" timeOffset="235">10096 15854 7627,'-8'0'5341,"1"0"-5090,7 0 1,2 0 108,3 0 1,-2 0-643,6 0 1,6 0 0,4 0 0,0-2-206,2-3 0,-3 4 311,6-4 176,-7-3 0,30-13 0,-1-9 0</inkml:trace>
  <inkml:trace contextRef="#ctx0" brushRef="#br0" timeOffset="236">10456 15897 7627,'0'15'0,"0"-6"1047,0 1 0,0-5-397,0 4 0,2-6-339,3 2 0,3-8 3,6-2-242,1-6 1,-6 3 0,1-8-1,1-2 1,0-1 240,-1 1-209,3 2 1,-12 2-1,6 0 1,-3-1-1,1 1-186,-2-1 0,-1 6-599,-2-1 457,0 0 0,0 1 1,0-1-1,-2 1-439,-2 1 453,-4 1 244,-7 7 0,6 2 1,1 3-1,0 4 1,1 4 726,1 1 1,1 6-431,5-1 1,-5 7 295,0-2 1,1-2-161,4 2 1,0-5-75,0 5 1,0-6-242,0 1 0,4-3-166,1-1 1,6-1-1534,-1 1 1235,3-7 1,1 3-2312,1-6 2623,-1-1 0,13-36 0,4-8 0</inkml:trace>
  <inkml:trace contextRef="#ctx0" brushRef="#br0" timeOffset="237">10875 15969 7616,'0'10'274,"0"-1"0,0-4 245,0 5 1,0-5 999,0 4-1013,0-5 0,1 2 0,2-4 0,4 1 548,1 2 0,-3-1-635,4-4 0,-4-4-420,5-1 6,-1-6 0,1 1 0,-1-8 0,1-3 0,0 1-197,-1-1 1,-1-5-144,2 2 0,1-3 3,-6-2 1,5 2 0,-4 1 0,2 2-196,3-2 0,-4 6 559,-3 0 0,0 11 302,0 4 0,0-2 0,4 4 170,-2 5 0,0 1-245,-1 12 1,-2-3 603,7 12 0,0-4 36,4 4-537,1 0 0,-6 5 0,1-1 315,1 1-689,2 0 0,1 0 1,1-2-1525,-1-3 1209,1-3 1,-3-6-1,0-1-1719,-3 0 1,-4-6 193,5-3 1852,-7-3 0,-16-60 0,-11-14 0</inkml:trace>
  <inkml:trace contextRef="#ctx0" brushRef="#br0" timeOffset="238">11134 15508 7608,'-9'1'2162,"-1"4"0,0-2-217,-4 7-1880,6-7 1,0 3 844,3-6 1526,3 0-2815,-4 0-892,12 0 1,-2-1 697,5-4 573,1 3 0,17-17 0,4 3 0</inkml:trace>
  <inkml:trace contextRef="#ctx0" brushRef="#br0" timeOffset="239">11524 15984 7605,'0'8'9830,"0"5"-4990,0-5-3751,0 0 1,0 4-3869,0-2 1587,0-4 1192,0 1 0,0-20 0,0-3 0</inkml:trace>
  <inkml:trace contextRef="#ctx0" brushRef="#br0" timeOffset="240">3115 17340 7723,'-15'0'333,"6"0"78,-1 0 1,5 0 0,-3-2 1338,2-3-1379,1 4 0,0-12 0,2 5 1,5-2 1418,6 1-1406,5 5-227,1-2 0,7 6-116,3 0 1,-3 0 0,-2 0-149,-3 0 1,-2-5-275,1 0-80,-1 1 0,-1-3-354,-3-2 565,3 2 1,-12-6-1,4 4 1,-3-4-167,-2-2 1,-7 1 328,-2 0 0,-6 1 0,-3 3 0,-2 4 142,-3-1 0,-1 6 68,-5-4 1,5 10 186,0 4 1,7 6 300,-3 4 0,1 3-242,5 7 0,-2 0 216,11 0 0,-5 1 44,5 4-480,7-3 1,1 2-1,9-7 267,4-2-410,4-6 1,8 2 0,-1-7-148,2-3 0,-4 1-540,9-6 1,-2 0-701,2-5 1,-2 0 583,6 0 0,-1-2-1164,2-3 1042,2-3 919,-10-6 0,4-18 0,3-8 0,1-4 0,-1 1 0</inkml:trace>
  <inkml:trace contextRef="#ctx0" brushRef="#br0" timeOffset="241">3692 17109 7730,'-15'0'377,"1"-7"1,0 1 562,-1-4 1,1 4-450,-1 6 0,6 0 526,-1 0-718,0 6 0,-2 4-168,2 9 0,-1-1 1,6 4-1,2 1 98,1-1 0,-3 2-50,1 5 1,-1 0-14,5 0 0,0 0-104,0 0 0,1-5-222,4 0-117,3-7 1,7 3 82,-1-11 1,0-2-95,1-7 1,4-7-435,0-2 0,1-11-63,-6-4 312,0-3 0,1-2 0,-1 0-410,1 0 882,-1 1 1,-4-1-1,-2 0-91,-2 0 1,4 7 168,-5 2 0,-1 4 1238,-4 2-695,0 6-83,0 1 0,-4 15-152,-1 7 0,0 6 432,5 8 0,-5-5-276,0 0 0,1 5-97,4 4 1,1 1-298,4-5 1,-2 1-1,7 2 1,-1 2-529,-1-2 0,5-3 287,-3-5 0,7-3-1229,3-7 1,1-1 601,-2-3 1,-2-4-251,7-6 0,-4-3 200,4-7 1,-7 1 770,3-11 0,8-53 0,-12 29 0,-1 1 0</inkml:trace>
  <inkml:trace contextRef="#ctx0" brushRef="#br0" timeOffset="242">4211 17152 7720,'-14'0'1128,"4"0"-633,0 0 0,6 0-125,-6 0 0,5 0 20,-4 0 0,4 0-7,-5 0 9,7 0 0,-10 0 374,4 0-592,2 0 0,-6 7 0,5 2 1,-1 4-1,-1 1 269,-1 1 0,3 6-68,-2 3 0,7 8-278,-2 1 1,4 3 0,1-4 0,0 1 2,0 0 1,6-5-117,4-4 0,7 0-1192,2-9 1,7 1 546,-2-11 1,3 0-996,2-5 1,-5-7 1655,0-2 0,7-43 0,6-10 0</inkml:trace>
  <inkml:trace contextRef="#ctx0" brushRef="#br0" timeOffset="243">4399 16864 7702,'-10'0'602,"0"0"-14,7 6 1,-3 8 790,6 11 0,0 3-639,0 6 0,0 5-340,0 9 1,1 1-136,4 4 1,-2 3 72,7-3-241,-7-3 1,4 0 0,-7-9 0,0-2 0,1-6 49,4-2 1,-3-9-494,2-2-336,-2-11 1,0-2-1,1-9 1,2-3-557,-2-4 0,0-11 622,2-4 0,-4-3 196,4-2 0,2-5 212,-3 1 0,6-1 122,-5 5 1,4-1 151,-4-4 0,5 10 712,-5 0 91,0 6 1,1 4 1177,4 0-1528,2 6 1,1 8 0,-2 11 321,-1 6 0,0 11-491,4 5 0,0 7-183,1-1 1,-5-2-76,-1 1 0,1-4-622,4 4 0,1-10 382,-1 0 1,0-7-1460,1 3 1,-1-11 90,1 2 1516,-1-11 0,13-36 0,4-16 0</inkml:trace>
  <inkml:trace contextRef="#ctx0" brushRef="#br0" timeOffset="244">5019 17311 7690,'-15'8'0,"6"5"0,-1-4 0,2 4 329,-2 2-332,4-1 0,1-4 0,0-1 2513,2 2-1467,2 2 0,1-3-104,0 0-385,0-7-245,6 3 0,2-6-88,6 0 0,-5-1-176,-5-4 1,-2 2-77,-2-7 1,2 0-132,2-4 1,-2-1 167,3 1 1,-4-2 229,-1-3 0,5 1-161,0-6 139,0 6 1,0-2-1,1 4-556,2-4 183,-5 4 1,10-5-455,-3 7 0,1 4 346,-2 1 0,4 6-2605,-3-2 2872,3 3 0,14 41 0,3 9 0</inkml:trace>
  <inkml:trace contextRef="#ctx0" brushRef="#br0" timeOffset="245">5437 17340 7690,'-10'1'0,"1"4"0,-1 2 561,-4 2 1,-1-1-293,1-3 0,4-2 769,1 7 1,-1-7 218,-4 2-824,-1 3 1,6-2-126,-1 4 0,7 3 115,-2-4-316,3 4 1,4 2-1,1-1 1,4 0-1,1 1 22,3-1 0,6-1-213,3-3 1,1 3-106,-2-4 0,-3-2 58,3-3 1,-1-2-23,1-2 1,-3-2 8,3-2 112,-3-4 0,-1-8 1,-1-4 507,0-4-326,-6 3 0,4-11 0,-8 5 838,0 1-713,-3-2 1,-1 7-1,-1-5-411,-4 2 0,-3 5-512,-7-5 1,-1 11-768,-3-1 1,3 7 684,-3-3 730,3 7 0,-11 29 0,-4 14 0</inkml:trace>
  <inkml:trace contextRef="#ctx0" brushRef="#br0" timeOffset="246">5798 17325 7672,'-15'5'1630,"1"0"1036,6 0-1704,1-5 1,9 0-677,3 0 0,-2 1 1,5 4-1,0 5 29,0 3 0,-3 1-252,4 0 1,-5 6-65,0-1 1,4 7 60,2-2-74,-4-4 1,6 6-1,-6-7 1,2-1-1,2-2-370,-2-2 1,5-1 146,-4-3 1,4-4-1,1-7-56,1-4 0,-1-5 178,1-9 0,-6 0-19,1-10 1,-5 3-1,3-7 1,0 2 70,0 2 0,-5 0 11,2 1 0,-4 4 27,-1-1 1,0 8 375,0-2-218,0 9 1,0 12 159,0 12 0,0 2-28,0 8 0,0 0 137,0 5-204,7 0 0,-4 0 1,7-2 594,1-3-560,2 3 0,1-11 0,0 4 163,1-4 1,-1-8-46,1-4 1,-1-2-115,1-2 1,-1-2 70,0-2 1,1-9-300,-1-7 1,-4-10 76,0 1 1,-1-4-65,6-1 0,-3 2 46,-2-7 1,3 7-1408,-4-1 1,-1 2 44,2 2 1294,-7 7 0,4-12 0,-7 4 0</inkml:trace>
  <inkml:trace contextRef="#ctx0" brushRef="#br0" timeOffset="247">6894 17470 7637,'-10'0'90,"1"0"23,-1 0 0,0 0 0,2-2 0,0-3 761,0-4 1,5 1-232,-2-2-464,-3 0 0,7-4 1,-6-1-1,2 1 0,-1 1 587,-2 4-475,5-4 1,-10 6 0,3-2-107,-2 4 0,2 3-67,0 2 1,2 12 182,-1 2-237,-4 10 1,10-2-1,-5 7 1,1 0-1,4 0-101,1 0 0,2-5 0,0-2 0,2-1-135,3-3 0,3-4-92,6-4 0,1-4-25,-1-6 0,1-1 1,-1-4-1,0-6-254,1-7 1,-1 0 264,1-6 0,-3 0 82,-2-5 1,1 5 226,-6 0 0,5 2-40,-5-2 0,-1 1 288,-4 4 1,0 8-70,0-3 341,0 9-227,0-2 72,7 7 0,-6 7 1,4 4 143,-3 7 0,4-1-167,4 7 0,-2-1-252,1 1 0,-1 1 52,2-5 1,3 4-271,-4-5 0,-1 5-265,2-5 0,-5 0-339,5-4 0,-2-6 265,1 1 1,4-2-241,-3 2 1,-2-2-609,1-4 0,-4-2 1284,5 3 0,-1-48 0,6-13 0</inkml:trace>
  <inkml:trace contextRef="#ctx0" brushRef="#br0" timeOffset="248">7399 17296 7646,'-10'0'0,"0"0"711,-1 0 0,-2 0 1,-1 0 56,-1 0 0,6 0-127,-1 0-251,1 0 1,-1 0-1,0 0 327,-1 0-659,5 0 0,-7 0 1,5 2-1,-2 3 80,1 4 1,4-1-111,-5 2 1,7 1 110,-2 9 1,4-3-82,1 7-47,0 0 1,4 10 0,3 0-102,1-2 0,3-2 1,7-3-1,1-1-474,-1-2 0,-1-8-351,2-2 0,-1-5 395,6-9 0,-5-2-494,5-3 0,-6-5 107,1-9 907,-3-3 0,-4-36 0,-3-16 0,2-4 0,1-1 0</inkml:trace>
  <inkml:trace contextRef="#ctx0" brushRef="#br0" timeOffset="249">7427 16936 7646,'-14'-7'0,"4"1"1959,1-4-1170,-1-2 1,1 10-11,-1-3 1,7 10-338,-2 5 1,3 4 42,2 5 1,2 4-164,3 5 0,-2 1-123,7 0 0,-2 6-62,1 4 0,6-2 62,-1 1 1,2 1-771,8 4 0,-6-1-216,1-4 0,3 2-703,2-6 0,-1 1 1490,1-1 0,13-4 0,8 6 0</inkml:trace>
  <inkml:trace contextRef="#ctx0" brushRef="#br0" timeOffset="250">7961 17369 7646,'-14'-7'0,"-1"4"826,1-7 0,-1 7-186,1-2 0,0-1 142,-1 1 0,5-1-285,1 1 0,-1 3 80,-4-3 1,4-1-339,1 1 1,4 0-41,-5 5 0,7 7 74,-2 2 1,4 6-75,1 4 0,0 4-116,0 5 1,4 3-45,1 3 0,5-4-139,-5 4 0,6-4-202,-2-1 1,-1-2-416,2-3 1,0-3-540,4-6 1,1-7 547,-1-4 0,0-4-547,1-4 1,-1-8 1254,1-12 0,-2-24 0,1-11 0,1-11 0,0 0 0</inkml:trace>
  <inkml:trace contextRef="#ctx0" brushRef="#br0" timeOffset="251">7947 16893 7646,'-7'-9'1081,"4"3"1525,-7 6-2073,7 0 1,-3 13-113,6 6 1,0 13-39,0 7 1,1 2 130,4 3 0,-2 5-184,7 4 0,0 3-99,4 2 0,5-2-610,1-3 1,-1-3 288,-5-7 1,5-6-1537,1-3 1,0-10 1625,0-5 0,-4-22 0,5-7 0</inkml:trace>
  <inkml:trace contextRef="#ctx0" brushRef="#br0" timeOffset="252">8423 17268 7646,'-15'0'0,"1"0"0,-1 0 2350,1 0 0,-1 1-1160,1 4 0,0-3-716,-1 2 0,1 0-170,-1 0 1,6-2 293,-1 3-516,1-4 1,-4 1 0,1 1-389,3 2 0,6 1-12,-2-1-426,3-3 408,2 11 0,2-7-692,3 4 716,3 3 1,6-7 0,1 5-1064,-1-1 1152,0-1 0,6 4 0,-1-2-126,-2-1 372,-1 0 0,4 4 1,-1 1 93,-1-1-19,-2 0 1,-4 1 0,0-1 562,-3 1 1,-6 1 553,2 3 1,-3-1-359,-2 6 1,0-5 112,0 5 0,-7-5-1009,-2 5 0,-4-8-683,-1-1 1,-2-3 721,-4-7 0,-15-13 0,-10-8 0</inkml:trace>
  <inkml:trace contextRef="#ctx0" brushRef="#br0" timeOffset="253">9043 16907 7646,'-2'-10'1748,"-3"1"1,2 5-1528,-6 0 0,5 8 0,0 8 0,2 7 1987,2 10 0,0 1-406,0 9-1472,0 6 0,2 6 1,2 7-1,4-1 1,2 1 10,0 0 0,-1-1-573,6 1 0,-6-7-1092,1-2 1,-5-11 142,4-4-823,-6-10 1,6-3 2003,-5-7 0,-28-45 0,-1-10 0</inkml:trace>
  <inkml:trace contextRef="#ctx0" brushRef="#br0" timeOffset="254">8841 17412 7646,'-15'6'769,"1"2"105,6 7 0,3-2-246,10-4 1,3-2 413,6-7 0,2 4-1029,4 1 0,2 0-51,7-5-287,6 0 0,-4-5 0,4-1 0,-1-2 0,1-3-946,2-2 1,1-2 1270,5 1 0,-9-7 0,1-5 0,3-1 0,0 0 0</inkml:trace>
  <inkml:trace contextRef="#ctx0" brushRef="#br0" timeOffset="255">9375 17311 7640,'-8'13'0,"-5"-4"365,3 11 0,2 0 543,-2 0 0,6 5-616,-6-1 1,7 8-254,-2 2 0,3 1 310,2-1 1,2-4-42,3 4 0,-2-5-223,7-5 1,4-3 75,5-7 1,2-4 36,-2-1 1,-3-5 23,4 0 1,0-8-1,0-6 1,-1-3 75,-5-1-109,1-1 1,-6-4 0,-1-2 221,-1-1 1,2-1-157,-4-1 1,0-3 53,-5 3 1,-2 2-457,-2-2 1,-3 0-533,-2-5 1,-4 1-193,3 4 0,-7-3 871,-3 3 0,-25-10 0,-1-2 0</inkml:trace>
  <inkml:trace contextRef="#ctx0" brushRef="#br0" timeOffset="256">9879 17094 7628,'-14'0'1665,"-1"-6"-391,1-4-1087,6-2 1,2-3 0,6 1-1,0-1 1,1 1 0,2-1 784,2 1 1,6 4-677,-1 1-92,-4-1 1,7 1-1,-3-1 1,3 0 332,1 2 1,-4 2-173,-1 6 1,-4 2-113,5 2 1,-2 4 58,1 7-162,4-1 0,-5 7 0,7 5 0,-1 4 0,1 5 431,-1 2 1,0 2-385,1 4 1,-2 0-10,-4 1 0,4-1 1,-5 0-1,0-1 9,-3-4 1,1 2-280,-1-6 1,0 0-632,-5-5 1,0-7 360,0-3 1,0-3-700,0-1 0,0-1 97,0 1 1,-2-6-1228,-2 1 874,2-7-21,-11 3 1328,5-6 0,-26-19 0,-4-5 0</inkml:trace>
  <inkml:trace contextRef="#ctx0" brushRef="#br0" timeOffset="257">9735 17729 10878,'2'8'893,"3"-3"0,4-3-166,10-2 1,4 0 0,6 0 0,1 0 583,4 0 0,3-5-970,6 0 1,0-5 0,0 4 0,-1 0-631,-3-1 1,2 1 139,-2 1 1,-6 3-2691,-4-2 2125,0 2 0,-8 0 0,4-1 714,0-2 0,5-19 0,7 0 0</inkml:trace>
  <inkml:trace contextRef="#ctx0" brushRef="#br0" timeOffset="258">10644 17599 7613,'0'15'5202,"5"-1"-4032,-1 1 0,1-1-135,-5 1 1,2-1 0,1 0-492,2 1 0,1-1-263,-1 1-281,-3-7 0,17-21 0,-3-11 0</inkml:trace>
  <inkml:trace contextRef="#ctx0" brushRef="#br0" timeOffset="259">12028 16561 7737,'0'-15'-166,"0"1"1,0-1-665,0 1 960,7 6 0,1-5 0,6 5 0,1 0 1,-1 3-1,0 4 0,1 2 809,-1 4 0,6 6-625,-1 13 1,0 4 0,-6 15 0,-4 7 547,-4 4 1,2 10-359,-3 4 0,1 5-509,-5 9 1,-2-41 0,-1 0 48,1 4 1,0 1 0,-4-2 0,0 0 0,2 0 0,-1-1 0,-1 0 0,1 0-243,0 1 0,0-1 1,-6 36-330,6-7 1,-5-8 92,6-11 1,-1-4 0,5-7-1,1-7-359,4-11 0,3-4-965,7-16 1758,5 1 0,-4 2 0,5 1 0</inkml:trace>
  <inkml:trace contextRef="#ctx0" brushRef="#br0" timeOffset="260">12403 16618 7728,'20'0'904,"-1"0"1,10-1-776,4-4 1,6 2-111,14-7 1,6 5-1,8-3 1,5 0 110,5 0 0,3-1-240,-36 2 0,-1-1 0,0-1 0,1-1-217,-1 0 1,0 1 0,2-1 0,0 1 323,3 1 1,0 1 0,-3-1-1,1 0 81,5-2 0,-1 1 1,-1 1-1,0 0 1,2-2-1,1-1 0,1 1 1,1 1 139,4-1 1,-1 1 0,-1-1-1,-1 0-106,2 3 0,1 0 0,1 0 1,-1-1-1,3 1 0,0 0 0,2 0 1,1 0 22,4-1 0,0 1 1,-3 0-1,1 0-114,4 0 0,0-1 0,-1 1 1,1-2-83,0 0 0,0-1 0,2 2 1,1 0-1,2-2 0,1-1 1,2 1-1,-1 1 25,1-1 0,0 1 0,0-2 1,-1 1-301,2 0 0,1 1 0,-25 3 0,0 1 0,0 0 306,1-2 1,1 0 0,-2 1 0,25 0 0,-1 1 0,-1 0 0,-1 1 0,0-1 0,-1 0-42,0 1 0,2 0 1,1-2-1,0 1-2,3 2 1,0 1-1,-3-1 1,0 1 205,1 2 0,-1 0-94,1 0 1,-1 0-1,-3 0 1,0 0 0,4 0-1,0 0 128,2 0 1,0 0-116,-2 0 0,0 0 1,-1 0-1,1 0 1,-5 0-1,0 0 19,0 0 0,1 0-46,0 0 0,0 0 0,4 0 0,0 0 0,-2 0 1,0 0-9,-4 0 1,-1 0-38,2 0 0,-1 0 1,-2 2-1,-1 1 0,2-1 1,1 1-67,0-2 0,0 1 1,0 1-1,-1 0-296,-1 0 0,0-1 1,0 1-1,1-1 289,-1-2 0,0 0 1,1 0-1,0 2 157,1 0 0,1 0 0,-2-1 0,0 0-2,1 1 0,1 1 0,-2-2 0,1 1 60,0 0 1,1 1-1,-1-2 1,1-1-74,4 3 0,1-1 0,-6-1 0,1 0-3,2-1 0,0 0 0,-3 0 0,-1 0-82,-1 0 0,0 0 0,3 0 0,1 1 58,1 2 1,0-1 0,-3-1 0,-1 0-73,2 1 0,-1 1 0,-2-3 0,0 0 29,5-2 0,0-1 1,1-1-1,0 0-107,-24-1 1,1 0 0,-1 0 0,24-2 0,0 0 143,1 0 1,0 0-1,1-1 1,1 1 24,-27 2 1,0 1 0,1-1 0,2-1 0,0-1 0,1 0-55,-1 1 0,1 0 1,0-1-1,-2-1 1,0 0-1,0 0-25,1 2 0,1 0 0,0-1 0,0-1 0,0-1 0,1 0-65,0 1 1,0 0 0,1 0-1,1 1 1,0-1 0,1 1 110,-1-1 1,0-1 0,-1 2-1,0 0 1,-1 1 0,0 0 4,-1-2 1,0-1 0,-1 1 0,1 2 0,0 1 0,0-1-18,-2-1 0,0 1 0,0 0 1,1 0-1,1 1 0,0 0 79,1 0 0,1 0 1,-1 0-1,-3 0 1,0 1-1,0-1-8,0 0 1,0 0-1,0 0 1,0 1 0,0-1-1,1 1-6,-1 1 0,0 0 0,0 0 0,1-1 0,1-1 1,0 1-47,1 1 0,1 0 0,-1-1 1,-4 0-1,-1 0 0,0 0-58,1-1 0,-1 0 0,1 0 0,23-2 1,1 0-69,0 0 1,0-1 0,1 1 0,-1 0 38,1 0 1,-1-1-1,-3 1 1,0 0 24,-1 0 0,-1 0 0,-1 0 0,0 1 0,-1 1 1,0 0-1,1-1 1,0-1 62,2 2 0,-1 1 1,-6 0-1,-1 0-3,0-1 0,0 0 0,-3 1 0,-1 0 185,-1 0 0,1-2 0,0 0 0,0 0-120,-2 1 1,-1 0-1,-1 1 1,0 0 52,-3-1 0,-1 0 1,-1 1-1,1 0 152,-2 0 0,-1-1 1,-3-2-1,0 1-225,2 1 0,-1 0 0,-7 1 0,-1 0 222,-1-1 0,0 1 0,34-1-243,-3-5 1,-4 5-78,-1-4 1,-14 6 124,-5-2 1,-11 3 639,-13 2 0,-3 0-620,-7 0 1302,-6 0-1519,-2 0 1031,-6 0-1325,-6 0 1,-2 0 415,-6 0 1,-1 0-429,1 0 0,-1 0-165,1 0 0,4 0-376,1 0 1,-1 0 958,-4 0 0,-26 0 0,-7 0 0</inkml:trace>
  <inkml:trace contextRef="#ctx0" brushRef="#br0" timeOffset="261">13067 16936 7732,'-8'0'-151,"1"0"836,1 6 478,-2-4-114,0 4-646,-5 1 1,13-1 4,0 4-103,0 2-176,7-4 1,-3 7-1,1-1 1,-2 1-1,1-1-225,0 1 1,-2-1 34,3 0 1,-4 1-166,-1-1 0,5 1 0,0-1 0,-2 1-444,-1-1 445,-2-6 0,1-2-8,4-6 0,-3-1 1,3-4 75,-4-5 0,-1-7 159,0-2 1,5-7-57,0 2 0,1 1 85,-1-1 0,-2 5 0,7-3 0,0 1-11,-2 3 1,4 4 37,-2 4 1,3-1 188,1 6-87,1 0 1,-1 5 440,0 0-338,1 7 0,-2 1 1,-2 6 517,-1 1-622,-1-1 1,1 0 0,-2 1 230,-2-1-595,5 1 1,-7-1 0,4 1 5,-2-1 0,4-4-140,-6-1 0,8 1-229,-3 4 0,-1-6-496,2-3 1,-5 2-427,4-3 1490,-5 1 0,21-24 0,-1-5 0</inkml:trace>
  <inkml:trace contextRef="#ctx0" brushRef="#br0" timeOffset="262">13615 16921 7732,'-15'0'0,"6"2"342,-1 3 461,1-4-471,-6 12 1,6-5-120,-1 7 0,7-1-30,-2 0 0,5 1-144,5-1 0,-2 2-274,7 4 266,-1-4 1,6 4 0,-1-5-12,0-1 26,1 1 1,-1-6 0,1-1 168,-1-1-171,1-2 0,-6-1 1,1 1 61,1-2-88,2-1 1,0-8 0,-2-4 13,-1-3 1,-6-6-115,6 0 1,-7-5 61,2 4 0,-3-5-20,-2 1 1,0 1-23,0-1 1,-2 5-11,-3-5 1,2 6-277,-7-1 0,1 3 135,-6 2 0,1 1-981,-1 3 422,1-3-69,0 12 841,6-6 0,14 27 0,10 4 0</inkml:trace>
  <inkml:trace contextRef="#ctx0" brushRef="#br0" timeOffset="263">13903 16849 7992,'0'-14'1308,"0"4"-886,0 1 596,0 5-240,0-2-91,0 0-284,7 4-260,-6-4 1,6 12-1,-7 4 281,0 2-338,0 3 0,0 6 0,1 1 0,3 2 0,0 0 154,0 2 0,-3 1-97,-1 2 1,2-7-161,3-2 0,-4 0-243,4 0 1,-2-1 82,2-5-749,-3-6 665,10-1 0,-8-7 0,4-2-479,-2-3 523,-1-9 0,0-4 0,0-6-494,-2-1 590,-2-3 0,1-1 0,1 1 185,2-1-84,0 0 1,-4 2-1,4 1 60,5 2 0,-2 2 510,1-2 1,-4 4-52,5 11 0,-5-3 151,4 8 1,-1 0-141,2 9 1,3 5 118,-4 9 1,3 4-249,-3 5 1,4 1-143,-3 0 0,1 2-339,-2 2 0,4-2 123,-3 2 0,1-7-139,-1-2 1,2-5-401,-2 5 1,1-6-679,-1 1 1,3-8 211,-4-1 1,-1-7-1374,2 2 2355,-7-3 0,4-47 0,-7-11 0</inkml:trace>
  <inkml:trace contextRef="#ctx0" brushRef="#br0" timeOffset="264">14480 16763 7718,'-14'6'1590,"6"-4"1,3 2-1318,10-8 1,3 0 0,6-4 0,1 0-24,-1 0 0,5 4 0,1-6 0,-1-1 143,2-2 1,-5 0-246,3 4 1,2-4 0,-2 5-1,-1 0 149,-2 3 0,-7-2-124,1 3-25,-1-1-241,-1 5 63,-1 0 0,-7 6 1,-2 4-1,-3 4 0,-4 4-151,-4 1 1,-1 7 210,-1-2 0,1 3 0,-1 2 0,1 0 121,0 0 1,-3 0 72,-2-1 1,8 1-19,-3 0 1,4-5 0,0-1-1,6-1 610,2 0-645,2-4 0,2 1-175,2-9 66,4-4 1,8-6 0,2 0 0,1 0 0,1-1-180,0-4 1,-2 2-63,6-7 1,-5 2-98,5-2 0,-5-2-273,6 2 0,-3-3-262,2-1 1,2-1-647,-7 1 0,5 1-950,-5 3 2407,0-2 0,9-28 0,2-15 0</inkml:trace>
  <inkml:trace contextRef="#ctx0" brushRef="#br0" timeOffset="265">14999 16806 7704,'-6'14'0,"-4"1"920,4-1 1329,0 1-1522,6-7 1,6-2-313,4-6 0,2-2-383,3-2 0,1-4 1,3-7 0,-3 1 16,3-1 70,-3 1 0,-1-2 1,-2-2-77,-4-1 0,4 0 1,-5 4-1,0 1-22,-3 0 0,-3-1-233,-2 1 1,0 4 27,0 0-161,0 1 0,-7-4 123,-2 3 1,-4 2-2,-2 4 0,-1 2 211,-3-3 1,3 10 204,-3 5 1,8 4-3,1 5 0,5-1 267,-4 6 1,5 2-40,0 7 1,2-2-121,2 2 1,2 3-25,2-3 0,6 1-434,9-5 0,-1 0-656,6-1 1,-2-5-31,2-4 0,4-4-2087,-4-6 2932,3-2 0,21-52 0,5-11 0</inkml:trace>
  <inkml:trace contextRef="#ctx0" brushRef="#br0" timeOffset="266">15418 16676 7698,'-8'7'2200,"-3"1"-1585,6 6 1,-5 2-379,5 3 1,0-1 226,5 6 0,0-5 325,0 5 0,0 0-414,0 5 0,5-5-130,0 0 0,2-6 165,-3 1-206,4-3 1,2 3-124,0 1-81,-7-8 0,5-5 32,-3-7-78,-4 0 1,6-8-37,-7-7 0,0-1-34,0-8 1,0 0-188,0-5 1,0 1 87,0-1 1,4-2 56,1-2 0,0 4-398,-5 0 1,2 2-249,2 7 0,-2-4-1436,3 5 2240,3 0 0,13 11 0,9 1 0</inkml:trace>
  <inkml:trace contextRef="#ctx0" brushRef="#br0" timeOffset="267">15822 16835 7686,'-15'14'1156,"1"1"0,6-1-742,3 1 0,-1-1 206,1 0 1,0 1-38,5-1-216,0 1 0,2-6 1,1 1 100,2 1-333,6-4 1,-3 5 0,6-4 126,1 0-248,-1 5 0,0-11 0,1 4 0,-1-1 0,1 0-30,-1-2 0,1-1-119,-1-2 0,0-5 1,-1-2-1,-2-2-59,-1-7 0,-5 0 280,4-8 0,-5 0-101,1-5 124,3 0 1,-7 0 0,4 0-1,-3 0 1,-2 1 463,0-1 1,-7 0-182,-2 0 0,-4 5 102,-2 0 0,-4 6-281,0-1 1,-5 8-242,5 1 0,-6 7-1131,6-2 0,0 10 643,5 5 0,-1 7 516,1 2 0,-1 52 0,1 8 0</inkml:trace>
  <inkml:trace contextRef="#ctx0" brushRef="#br0" timeOffset="268">16586 16748 7667,'-6'8'673,"4"5"661,-3-3-1127,4-4 1,7 5-1,4-6 1,2-2 0,3-1-1,-1-4 1,1-2-19,-1-6 1,5-3-1,1-1 1,-3-1-114,-1 1 1,-3-5-75,-3-1 0,-2 0 15,-3 0 0,-4 4-4,4-3 0,-3 3 1,-4 2-137,-3-1 1,-3 7 76,-6 3 0,-6 4 115,1 1 16,0 0 1,5 6 0,-1 4-1,1 4 1,-1 5 201,1 5 0,6 4 50,3 1 0,3 1 1,2 2-1,0 2 174,0-2 0,7 3-398,2-1 0,4-5-595,2-5 278,6-7 0,-4 4 0,6-8-561,-3-3 1,6-4 0,-3-6 0,1 0-472,0 0 1,-5-6 1235,5-4 0,-3-23 0,1-11 0,5-3 0,-1-1 0</inkml:trace>
  <inkml:trace contextRef="#ctx0" brushRef="#br0" timeOffset="269">17062 16604 7670,'-8'0'2273,"-3"6"-1389,6 4 1,0 3-425,5 1 0,-1 5 8,-4 1 1,3 5-217,-3-1 0,4 4-54,1 1 1,0-1-187,0 1 0,0-5 164,0 0-209,6-6 1,-3-2-154,7-6 1,-5-7-300,4 2 1,-5-10 160,0-5 1,3-7-94,-2-3 0,4-4 103,-4 5 1,5-7 34,-6 2 0,6 2 319,-5-2 1,4 6-73,-4-1 0,5 3 514,-5 2 0,6 6-109,-1 3 0,-2 3 55,1 2 1,1 3-6,4 7 1,-1 1 255,-3 13 1,4 0-353,1 5 1,-6 0-220,6 0 0,-4 0-437,3 0 1,1-1 275,-1 1 0,-4-6-1283,-1-4 1,-1-8-962,2-1 991,3-7 1,-7 0 512,4-12 793,-4-1 0,-7-35 0,-4-14 0,1-1 0,0 1 0</inkml:trace>
  <inkml:trace contextRef="#ctx0" brushRef="#br0" timeOffset="270">17423 16359 8315,'0'-15'2294,"6"7"-1621,4 3 1,-2 12 250,1 7 1,1 7-422,4 8 1,1 5 29,-1-1 1,1 7-235,-1-1 1,0-2-301,1 1 0,-1-1-301,1 2 1,-1-4-538,0-6 1,1 0 64,-1-1 1,-1-5-2048,-3-4 2821,-4-3 0,-19-8 0,-3-1 0</inkml:trace>
  <inkml:trace contextRef="#ctx0" brushRef="#br0" timeOffset="271">17379 16734 7670,'-6'8'668,"4"5"1,-3-7 923,10 4 0,3-4-902,7-6 1,4-2-86,0-2 1,12-3-1365,-3-2 0,5-6 493,-5 1 0,6-1-1354,0-4 817,-1 3 803,-4 2 0,19-7 0,5-2 0</inkml:trace>
  <inkml:trace contextRef="#ctx0" brushRef="#br0" timeOffset="272">17913 16691 7670,'0'20'0,"0"-4"0,0 4 0,0 0 1929,0 0 1,0 5-928,0-1 0,0 2 474,0-2-1128,0 3 1,0-6 0,2 5-118,2-2 1,-2-6 0,4 1-109,1-3 1,-4-3-24,7-4-404,-7-2 198,3-7 0,-6-2 0,0-3-342,0-4 298,0-11 1,0 3-1,0-7-189,0-2 333,0-1 0,-5 0 0,1 1-55,0 2 119,3 6 0,2-7 1,3 4-92,0-2 1,6 6-79,-5-3 0,4 4-725,-4 2 1,6 0 364,-1-1 0,3 5-1984,1 1 2455,1 6 0,31 3 0,9 8 0</inkml:trace>
  <inkml:trace contextRef="#ctx0" brushRef="#br0" timeOffset="273">18302 16734 7670,'-4'14'2245,"-1"1"1,0-1-1102,5 1 0,0 1-321,0 3 0,0-3-195,0 3 0,2-3 68,2-1 0,0-1-64,5 0-1033,-6-6 0,10 5 308,-3-3-1538,3 3 1,1-4-2207,0 1 1717,1-7 2120,-7 3 0,-8-44 0,-8-10 0</inkml:trace>
  <inkml:trace contextRef="#ctx0" brushRef="#br0" timeOffset="274">18230 16474 7670,'-14'0'0,"4"0"785,1 0 844,-1 0-1359,-4 0 0,4 2 93,0 3 1,7-2-364,-2 6 0,29 1 0,8 4 0</inkml:trace>
  <inkml:trace contextRef="#ctx0" brushRef="#br0" timeOffset="275">18447 16691 7670,'-2'9'224,"-3"1"0,4-1 280,-4 6 0,3-6-12,2 1 0,0 0 324,0 4 1,2-4 300,3-1 0,3-4-534,6 5 0,0-7-109,1 2 0,4-4 105,0-1-600,1 0 0,-1 0 0,0 0-14,-1 0 1,-2-1 0,-2-4 0,1-5-180,-1-2 1,-1 2-151,-4 0 1,-2 1-294,-7-6 431,0 1 1,0-1 0,0 1-519,0 0 431,-7-1 0,-1 1-29,-6-1 332,0 1 1,-1 6 0,1 3 864,-1 3-668,1 2 0,4 7 1,2 4 1195,2 7-1046,-5-2 0,9 11 1,-3-3 257,4 3 1,1-3-396,0 0 0,1 0-149,4 5 0,3 0-351,6 0 144,-6 0 0,10-7 1,-4-3-955,3-3 0,0-1 237,2-1 1,-3-4-1484,4 0 1527,2-7 0,-6 2 829,3-10 0,17-61 0,-17 23 0,0 0 0</inkml:trace>
  <inkml:trace contextRef="#ctx0" brushRef="#br0" timeOffset="276">19009 16532 7666,'-14'-7'836,"-1"6"1,1-6 1133,-1 7 1,6 0-1236,-1 0 1,2 2-218,-1 3 1,-3 3-126,8 6 1,-6 1-141,5-1 1,-5 1-75,6-1 0,-1 5 22,5 0 1,0 1-414,0-6 185,0 1 0,1-1-50,4 0 1,3-4-227,7 0 0,-1-7-341,1 2 1,-4-4 123,3-1 1,-3 0 187,9 0 1,-4 5 435,-2 0-116,1 0 1,-1-5 0,0 1 1142,1 4-397,-1-3 0,-1 11 1281,-3-4-1559,-4-2 1,-6 5 0,0-2 341,0 3 0,-5 6-367,0 0 0,-7 2 88,-3-2-1141,1-3 1,-9 5 0,6-6-1471,-3-1 2092,1 0 0,-40-31 0,-12-9 0</inkml:trace>
  <inkml:trace contextRef="#ctx0" brushRef="#br0" timeOffset="277">19860 16590 7632,'-2'-10'117,"-1"0"1,-3-1-1,-2-2 696,-3-1 1,-2 6 0,-2 1-250,1 1 0,0 4 1,-1-1-1,1 6 83,-1 7 0,6 4-407,-1 6 1,5 2 0,-3 7 0,2 0 352,3 0 1,-1 0-266,0-1 0,2 6-168,-3 0 1,4-5-358,1-5 1,6-2 0,2 4 0,2-5-737,-1-5 1,6 0-234,4-12 0,2 1 1,-2-5 1165,5 0 0,10-26 0,4-12 0,5-2 0,-1 0 0</inkml:trace>
  <inkml:trace contextRef="#ctx0" brushRef="#br0" timeOffset="278">20235 16590 7662,'-29'6'748,"7"0"182,3 4 1,1 3-605,-1-4 0,7 6-202,-2 4 1,3-1-1,-2 4 1,3 1 526,6-1 0,2-3-383,2 5 0,0-6-224,0 1 1,6-3-1,6-3 1,4-3-168,3-6 0,7-2-31,-2-2 1,-2 0 63,2 0-173,0 0 0,0-6 0,-1-2-251,-3 0 454,0-5 0,-6 5 1,0-8-1,1-2 1,-2-3 210,-4-1 1,-2 4 97,-7-1 1,0-2-39,0 2 0,-2-2-126,-3 2 1,-3 3-194,-6-3 1,-5 4-279,-1 6 1,-5-4-216,1 3 0,-2 4-570,2 1 0,-2 3 1171,7 2 0,0 26 0,5 6 0</inkml:trace>
  <inkml:trace contextRef="#ctx0" brushRef="#br0" timeOffset="279">20567 16517 7662,'-10'-1'2233,"1"-4"-1046,5 3 152,-8-4-950,10 6 0,-6 0 1,5 2 197,-2 2 1,0 4-82,5 7-440,0-1 1,0 1 0,0-1 294,0 1-313,0 5 1,0-2 0,2 6 0,1 0 0,2 0 166,-2 0 1,3-1-217,-1 1 1,5 1 58,-5-5 1,-1-1-84,-4-5 137,7 1-513,-6-1 221,6-6 0,-2-3-235,-1-10 343,1-9 0,-3-2 1,1-5 73,2 0 55,0-1 0,-4-3 0,2 1 79,2-1 0,5 2-44,-5-1 0,6 7-123,-1-3 0,-2 0-131,1 0 1,1 3-313,4 7 1,5-1-1537,1 6 1475,-1 0 1,-3 5-1,2 0 535,1 0 0,32 20 0,4 4 0</inkml:trace>
  <inkml:trace contextRef="#ctx0" brushRef="#br0" timeOffset="280">20971 16532 7662,'-10'0'1716,"0"0"1,7 1-1088,-2 4 1,-1-2 75,1 7 1,0 0-116,5 4 1,0 5 107,0 1 1,2 5-93,3-1 0,-2 4-25,7 0-378,-7 1 0,5-2 1,-5-1-1,2-3 1,0-1 185,1 0-419,-4-4-372,4 3 435,-6-13-181,0-2 0,0-7 0,0-6-305,0-7 311,0-1 1,0-10-1,0 4-312,0-1 287,0 4 1,2-9-1,1 4-183,2 1 0,1-4-6,-1 7 1,-2-2-263,7 2 0,-2 3-185,1-3 1,4 3-1364,-3 1 2166,3 1 0,39 6 0,11 1 0</inkml:trace>
  <inkml:trace contextRef="#ctx0" brushRef="#br0" timeOffset="281">21302 16647 7662,'-14'15'321,"0"-1"40,-1 1 0,5-6 378,1 1 0,6-1 211,-2 6 682,3-7-1133,9-2 0,5-6-114,8 0 1,1 0-109,-2 0 0,-2-6 41,7-4 1,-4-1-119,4 1 1,-7-2 0,3 2 0,-4-3-12,-2-1 1,-4 4 11,-1 0 0,-1 1-447,2-6 193,-4 1 0,-6 0-42,0-1 1,0 1 16,0-1 0,-6 6-46,-4-1 1,-3 5 187,-1-4 1,0 5 244,-1 0 0,1 2 89,-1 2 0,1 6-91,-1 4 0,1 9 176,0 5 1,4-1-111,0 1 1,7 5-207,-2 4 1,4 1-60,1-5 1,1 0-139,4 0 0,3-2-393,7-3 0,-1-3-788,0-7 1,6-1-771,-1-3 0,5-4 1031,-5-6 1,5-2 949,-5-2 0,20-43 0,-1-15 0</inkml:trace>
  <inkml:trace contextRef="#ctx0" brushRef="#br0" timeOffset="282">21793 16489 7655,'-10'0'3214,"1"0"0,4 0-2258,-5 0 0,0 0-80,-4 0 0,0 1 22,-1 4-640,1 3 0,-1 6-55,1 1 0,1-1-53,4 1 0,-3-1-101,7 1 0,-1-1-84,1 0 0,4 1-294,-4-1 1,5-1 21,5-3 0,-2 3-361,6-4 1,1-1 18,5 2 0,-1-5 242,0 4 0,1-6 131,-1 2 1,2-3 75,3-2 0,-3 5 276,4-1 1,-4 1 99,-2-5 0,1 0 721,-1 0-424,0 7 0,-1-4 448,-3 6 1,-4-4 238,-6 5 0,0-5-559,0 4 0,-6 1-663,-4 4 1,-3-1-189,-1-3 0,-5 3-287,0-4 0,-2-1 509,1 2 28,4-7 0,-36-29 0,-3-14 0</inkml:trace>
  <inkml:trace contextRef="#ctx0" brushRef="#br0" timeOffset="283">21980 16474 7655,'-8'15'496,"-3"-6"0,6 1 1,2 1 1286,1 2-1496,2 8 0,2 1 1,3 7-1,4 1 1,4 4 310,2 5 0,1 2 0,1 3 1,3-1-11,-3 0 0,-1-4-295,-1-1 0,-1-1-240,0 1 0,-1-2 98,-3-8 0,-2 0 49,-3-4 0,-4 1-1998,4-5 1,-3-6 1797,-2-4 0,-13-39 0,-3-5 0</inkml:trace>
  <inkml:trace contextRef="#ctx0" brushRef="#br0" timeOffset="284">22009 16546 9172,'15'-1'1454,"-1"-4"0,2 3-1119,3-3 0,-1 4-135,6 1 0,-5 0-32,5 0 1,-6 0 23,1 0 1,-3 5 0,-2 1-1,-1 2 167,-3 3 0,-4 2-67,-6 2 1,0 1-225,0 3 0,-1 3 0,-4 6 0,-6-3-415,-7-1 0,2 0 236,-3 5 1,1-2-375,-1-3 1,8 2-1,-4-8 1,4-4-1387,3-3 984,2-7 887,6 2 0,45-64 0,-17 22 0,0 0 0</inkml:trace>
  <inkml:trace contextRef="#ctx0" brushRef="#br0" timeOffset="285">22471 16517 7655,'-10'-4'0,"0"-1"0,1 0 895,-6 5 1,6 0-252,-1 0 0,2 6-116,-1 4 1,-3 3-164,7 1 0,-4 7 1,4 3 0,0 3-120,5 2 0,0 0 91,0 0 0,2 0-173,3 0-76,3-7 0,6 4 0,1-9-223,-1-4 0,5-5 0,0-8 0,-1 0-269,-2 0 0,-2-3 191,1-7 1,-1 1-161,1-10 1,-1-4 75,1-1 0,-7 2 5,-4-2 1,-2 0 142,-2-5 1,0 1 16,0 4 0,-5-1-109,0 6 1,-7-1 54,-3 6 0,1-1-731,-5 1 0,-2 1 31,1 4 886,1 2 0,-8 33 0,-3 6 0</inkml:trace>
  <inkml:trace contextRef="#ctx0" brushRef="#br0" timeOffset="286">22730 16503 7655,'8'-6'5648,"5"4"-4863,-5-4 0,2 7-237,-1 4 0,-4 3 91,5 6-414,-1 1 0,-1 4 0,-1 2 560,-1 1-758,-4 2 0,4 5 0,-4 0 1,1-2-1,2-1 110,-2-2 0,-1-2-170,-2 3 0,-2-6-730,-3-10-937,4 4 940,-12-11 347,11-2 1,-4-8-1,6-8-740,0-3 970,0-4 1,0-4 0,0 1-181,0 2 338,0 7 0,5-6 0,1 5-310,2-1 748,2 6 0,4 2 0,0 6 1382,1 2-1333,-1 2 1,7 1 0,2 1 887,-1 4-1127,5 3 0,-9 6 0,6 1-349,2-1 0,-4 5-256,2 1 0,-6 4-527,1-5 0,-3 0 327,-2-4 0,1-1-407,-1 1 1,1-3-515,-1-2 1,-4 1 1502,-1-6 0,-12-7 0,1-6 0</inkml:trace>
  <inkml:trace contextRef="#ctx0" brushRef="#br0" timeOffset="287">23480 16517 8578,'-14'0'1719,"-1"0"0,1 0-637,0 0 1,4 5-305,0 0 1,1 6-340,-6-1 1,6 3-236,-1 1 0,2 1-5,-2-1 1,2 7 218,4 3-381,2-3 1,-4 6-1,6-5-642,0 1 324,0 4 0,4-6 0,3 3 1,1-5-1,3-4-1804,2-6 0,1 2 1359,1-6 0,-6 0-369,1-5 0,0-2 1095,4-2 0,13-68 0,-12 24 0,1 1 0</inkml:trace>
  <inkml:trace contextRef="#ctx0" brushRef="#br0" timeOffset="288">23480 16287 7648,'-9'12'975,"-1"-2"1,7 4 1307,-2 1 0,-1 3-1446,1 10 0,0-2-245,5 8 0,6 3 121,4 1 1,3 4-280,1 1 1,1-1-964,-1-4 0,2-3-453,3-6 0,-3-2-2264,4-2 3246,2-5 0,13-5 0,10-1 0</inkml:trace>
  <inkml:trace contextRef="#ctx0" brushRef="#br0" timeOffset="289">24201 16243 11393,'0'23'1030,"2"6"0,1-1 1,4 9 535,1 5-1434,1 8 1,6-4-1,-1 5 1,1-1-1,-1-5 1,0-5 0,1-6-958,-1-4 0,1-4 95,-1-7-748,0 0-1543,1-17 3021,-7 4 0,-15-38 0,-9-8 0</inkml:trace>
  <inkml:trace contextRef="#ctx0" brushRef="#br0" timeOffset="290">24115 16618 7630,'-5'20'1129,"0"-1"0,0-11-425,5 6 0,2-2-220,3 2 0,3-4-74,6-1-207,1-6 0,6 2 1,3-8-1,3-3 1,3-4-170,4-6 1,-2 0-1765,6-8 1407,1 0 1,3 0 0,-2 1 322,-2 3 0,20-13 0,9 3 0</inkml:trace>
  <inkml:trace contextRef="#ctx0" brushRef="#br0" timeOffset="291">24706 16460 7630,'-8'6'659,"-3"2"169,6 7 0,-4-1-520,4 0 0,0 2 0,5 4 1,0 4 174,0 3 1,0 0-144,0-3 0,6 4 170,4-4-379,3-4 1,1 4 0,2-8 114,3-3-196,-3-8 0,10 2 0,-5-7 1,0 0-1,0-2 145,-4-3 1,-1-3-125,-1-6 1,-1-6-3,1 1 0,-7-6-61,-4 1 0,-2-2-65,-2 2 0,0-2 47,0 7 0,-6-5-602,-4 5 0,-3-1 102,-1 6 1,-6 0-126,1-1 0,-2 2 95,2 4 540,3-4 0,-37 50 0,-1 4 0</inkml:trace>
  <inkml:trace contextRef="#ctx0" brushRef="#br0" timeOffset="292">25572 16344 7634,'-8'-6'189,"-5"4"0,5-4 1802,0-1-1604,-5 6 0,11-7 0,-4 5 1,1-1-1,0 6 0,4 8 608,4 7 0,3 6-637,4 6 1,3 6 130,-4 3-151,4 4 0,5 8 1,-2 3 262,-3 3-520,-2 1 1,2 1 0,-4 0 0,-2-2 0,-2-3-513,-1-5 1,1-10-1,-5-4 1,0-4-835,0-1 0,0-11-445,0-4 1,0-10 225,0-4 1484,0-7 0,-6-59 0,-2-12 0</inkml:trace>
  <inkml:trace contextRef="#ctx0" brushRef="#br0" timeOffset="293">25456 16474 7634,'-5'-9'711,"1"-1"0,-1 0-309,5-4 0,1-1 25,4 1 1,5 0-1,9-1 1,5-1 138,3-3 0,4 3-332,2-3 1,4-2-77,7 2 1,-6-1-1,-1 8 1,-3 2 17,-7 5 1,0 3-94,-8 2 0,-1 7 34,-9 3 1,-2 4 0,-7 5 0,-2 5 46,-3 3 1,-3 4-263,-6 3 1,0-4-81,-1 4 1,-1-2-84,-3 1 0,3-4-65,-3 0 0,1 0-248,-1-5 1,3-3 66,-3-2 1,4-3-1163,6-1 247,-4-7 1422,11-2 0,28-45 0,14-9 0</inkml:trace>
  <inkml:trace contextRef="#ctx0" brushRef="#br0" timeOffset="294">26206 16359 7634,'-14'0'0,"-1"0"171,1 0 0,0 0 155,-1 0 0,5 5 373,1-1 0,-1 6 40,-4-5-469,-1 6 1,6-3-18,-1 6 0,7 1 104,-2-1 1,4 6-78,1-1 1,6 0 82,4-5 1,7 1-214,2-1 0,5-1-150,-4-3 0,5-4-124,-1-6 0,4 0 134,0 0 1,-3 0-150,-1 0 0,-2-6 74,2-4 1,2-8-25,-7-1 1,0-5 41,-4 5 1,-3-5 145,-2 5 1,-2-7 29,-3 2 0,-5 3-54,0 2 1,-3 3-178,-12 1 1,2 1 109,-11 0 1,0 6-764,-5 3 0,1 3 82,-1 2 0,5 0-169,0 0 0,6 5 364,-1 0 0,4 6 3,6-1 1,-2 7 474,6 3 0,32 12 0,13-2 0</inkml:trace>
  <inkml:trace contextRef="#ctx0" brushRef="#br0" timeOffset="295">26769 16243 7634,'-8'-9'4180,"3"-1"-2603,-3 7-50,0-10-1297,-7 11 0,1-9 0,0 6-188,-1 2-18,1 2 0,-1 1 0,1 0 0,-1 0-36,1 0 0,0 6 37,-1 4 0,6-2-173,-1 1 25,7 1-1,-4 4 0,7 1 0,2-2-15,3-4 0,3 4 0,8-5 0,1 2-297,3-1 1,5-4 237,-1 5 0,4-5 29,0 4 1,1-6 68,0 2 1,-5 3 106,0 2 0,-1-2 138,1 1 1,-3-4 484,-7 5 1,-6-1-59,-3 6 0,-4-1 445,-1 1 0,-1-1-429,-4 1 0,-8 4-241,-6 0 0,-5 0-120,5-4 1,-5-1-133,4 1 1,-5-3-156,1-2 1,3 1-1003,2-6 1,3 0-1767,1-5 1,2-2 1314,4-3 1513,-4-3 0,43-51 0,4-11 0</inkml:trace>
  <inkml:trace contextRef="#ctx0" brushRef="#br0" timeOffset="296">27129 16272 8806,'-14'0'1944,"-1"0"-1613,1 0 1,0-5 2252,-1 1-1964,1-1 1,-1 0-273,1 0 0,-1 0-47,1 5 0,4 0-104,1 0 1,-1 0 244,-4 0-314,6 0 0,-3 7 0,4 1-187,-1 0 0,5 5 0,-2-4-94,4 4 1,1 1-946,0 1 0,6-5 499,4-1 0,7-6-139,2 2 1,7-2 369,-2 2 0,-1-3 329,1 3 1,0 1 111,4-1 1,-5 4 342,-4-4 1,-3 6 79,-1-1 1,-3-2 693,-2 2 0,-4 1-238,-6 8 1,0-3-431,0 3 1,-1-1-161,-4 1 1,-3-3-385,-6 4 1,-1-4-371,1-2 1,-1 0-144,1 1 0,-1-6-795,1 1 1,0-7-1074,-1 2-565,1-3 2968,-1-9 0,20-46 0,5-17 0</inkml:trace>
  <inkml:trace contextRef="#ctx0" brushRef="#br0" timeOffset="297">27331 16315 7634,'0'15'2251,"0"-1"1,0 1-1397,0-1 0,0-3 376,0 4 1,0-4-538,0 8 0,0 2 667,0-2-1119,0 7 1,0-10 0,2 5-303,3 0 0,-2-5 0,6 3-856,3-3 0,-4-8 190,1-3 1,1-4-387,4-1 1,-4-8-2165,0-6 3276,-7-7 0,3-18 0,1-8 0,-3-4 0,0 1 0</inkml:trace>
  <inkml:trace contextRef="#ctx0" brushRef="#br0" timeOffset="298">27302 15926 7631,'-14'-6'0,"0"-1"4344,-1-2-3236,1 2 1,-1 7-353,1 0 1,4 0-331,1 0 1,5 7-623,0 2 1,2 4-425,2 1 0,0-4-689,0 0 1,0-6 1308,0 6 0,38-26 0,11-2 0</inkml:trace>
  <inkml:trace contextRef="#ctx0" brushRef="#br0" timeOffset="299">27533 15854 7631,'0'9'0,"0"1"0,0 0 518,0 4 1,0 2 618,0 3 0,5 4-162,0 6 0,1 6 817,-1 3 1,-2 1-788,7 4-723,-1-3 0,4 10 1,-2-8-1,-3-2 1,0-2 90,0 2 0,-3-5-629,5-1-25,-7-10 0,4 2 0,-7-5 0,0-1-2910,0 1-210,0-8 3401,-7-6 0,-7-52 0,-9-11 0</inkml:trace>
  <inkml:trace contextRef="#ctx0" brushRef="#br0" timeOffset="300">27620 16315 7624,'0'8'4590,"0"0"-3704,0-3 0,1-3-430,4 3 1,-2-4-250,7-1 0,0 0-106,4 0 0,2-1-189,3-4 51,4 3 1,5-9 0,1 5 70,0-2 0,0 4 0,0 0 0,0 2 152,0 2 1,-7 0 269,-3 0 1,-9 6 7,-5 4 0,-4 3 141,-1 1 0,0 6-314,0-1 1,-11 2-221,-3-2 1,-6-2-70,1 8 0,1-8-241,-6 2 0,2-3-1020,-2-1 0,-3-1 590,3 1 1,3-6-2021,2 1 1375,3-7 1314,1 10 0,-6-43 0,-1-4 0</inkml:trace>
  <inkml:trace contextRef="#ctx0" brushRef="#br0" timeOffset="301">28168 15839 7617,'-8'15'2991,"1"-1"-438,1 1-2285,4-1 0,-4 2 0,6 3 0,0 7 0,0 6 0,1 7 0,3 2 474,0 2 0,6 1-518,-5-1 0,6 0-33,-1 1 1,-2-3-338,1-2 0,-5-6 0,2-7 0,-1-3-754,0-3 0,1-2-1987,-1-8 2887,-4-4 0,6-51 0,-7-11 0</inkml:trace>
  <inkml:trace contextRef="#ctx0" brushRef="#br0" timeOffset="302">28341 16272 7617,'-2'11'660,"-3"4"0,2-9 1,-6 9 301,5-4-489,-2 3-186,12-6 0,2-1 0,8-7 1,4 0-1,4-2 86,3-3 1,2-7-241,0-8 0,-2 1 0,-2 3 0,-2-2-36,-2-1 1,-2 0 18,-5 4 0,-6 1-139,-3 0 0,-3-1 1,-4 2-40,-3 4 0,-4 1 8,-10 3 0,1 3 146,-6-2 1,5 8 226,-5 6-199,6 3 1,-3 1 0,7 2 77,-1 3-152,7-3 0,2 12 0,6-4-135,0 3 33,0 2 0,2 0 0,2-2-1068,6-3 477,9 3 1,-1-11 0,6 4-533,1-4 1,4-7 1178,5 1 0,16-26 0,9-2 0</inkml:trace>
  <inkml:trace contextRef="#ctx0" brushRef="#br0" timeOffset="303">29048 15811 7612,'-5'14'452,"-2"0"1905,-1 1-1977,5 6 1,-3-5-1,6 5 1,0-1 0,0 4-1,0 5 1,0 3 827,0 2 1,6 8-1050,4 1 0,3-1 1,1 2-1,0-5-410,1-4 1,-1 0 98,1-1 0,-1-10-520,0 0 0,-4-6 1,0-5-995,1-4 1,-3-2 1665,2-7 0,-33-32 0,-3-8 0</inkml:trace>
  <inkml:trace contextRef="#ctx0" brushRef="#br0" timeOffset="304">28846 16229 7612,'-7'14'811,"6"-4"187,-4 0 0,3-6-732,2 6 1,2-7 0,3 2-216,4-3 0,10-4 9,5-3 0,9-3-241,0-6 1,6-1 0,-4-1 0,2-1-764,3-3 0,0 0 596,-2 0 348,-2 4 0,12-24 0,5 2 0</inkml:trace>
  <inkml:trace contextRef="#ctx0" brushRef="#br0" timeOffset="305">29379 16070 7612,'0'23'635,"-5"-3"79,1-5 1,-3 1 116,2 3 1,4-3-54,-4 3-540,3 4 0,2-7 0,0 3 436,0-3-702,0 5 0,0-5 0,0 3 261,0-3-133,0-8 1,0 5 291,0-3-529,0-4 0,-1 1-508,-4-7 462,3-7 0,-4-1 0,6-8-257,0-3 0,0 1 179,0-6 0,2 0 6,2-5 0,0 0 151,5 1 1,-4 4 25,5 0 14,-7 6 1,10-8 0,-5 7 186,0 1 1,5 4-402,-4 4 1,4-1 85,1 6 0,1-4 192,-1 4 0,39 39 0,10 14 0</inkml:trace>
  <inkml:trace contextRef="#ctx0" brushRef="#br0" timeOffset="306">29725 16157 8184,'-14'0'1286,"4"1"-799,1 4 0,4-3 374,-5 3 0,6-4-515,-6-1 1,5 0-180,-5 0 1,6-5 0,-6 1 80,-1 0 0,3-2 491,-2 1-323,7 0 0,-8 12-117,6 2 0,-1 4 1,2 2-1,0 1-21,0 3 1,3-1-207,1 6 0,0-2-154,0 2 0,5-3-996,-1-7 841,8 1 0,-4-7 0,6-3-831,0-4 676,1-1 1,4-1 0,0-4-1271,-1-5 1396,-2-9 1,-2 1 0,1-4-53,-1 1 1,-1-5 296,-3 2 1,1 3 217,-6 2 1,0 3 563,-5 2 1,0-1-109,0 1 146,0 6-267,0 1 1,0 9-239,0 3 0,0 3-166,0 6 1,0 1-166,0-1 1,0 5 189,0 1-337,0 5 1,0-7-1,0 4-1333,0-1 1142,0-2 0,0-4 1,0-1-1000,0 1 1,0-6 235,0 1 1138,0-7 0,19-22 0,5-13 0</inkml:trace>
  <inkml:trace contextRef="#ctx0" brushRef="#br0" timeOffset="307">29999 16041 7612,'0'15'5182,"0"-1"-3932,0 1 1,0-1-662,0 0 0,-4 6-233,-1-1 0,0 2-320,5-2 0,0-1 1,0 4-1,0-1-332,0-3 14,0 4 0,0-6-39,0 3-420,0-9-718,0-4 680,0-6 408,0-13 1,0 2-1,0-13-503,0-1 647,6-3 1,-2-1 0,4 1-223,-2-1 663,5 0 0,-8 5 1,7 1-181,1 3 1260,-4 0 0,1 8 718,-3 2-1327,3 4 1,1 9 740,1 6-1166,-7 7 0,8 13 1,-4 0-161,1 0 0,-4 5-156,6-1 0,-5 7-315,4-1 1,0 1-909,0-2 1,4-2 70,-3-8-123,-4-5 1,7-2 1330,-4-7 0,-2-57 0,-1-15 0</inkml:trace>
  <inkml:trace contextRef="#ctx0" brushRef="#br0" timeOffset="308">30562 15955 7603,'-14'8'1553,"4"0"-1038,0-3 0,1-4 51,-6 4-360,1 3 1,-1-6 0,-1 4 513,-3 1-529,3-6 0,-5 10 0,7-6 281,-1-2-227,1-1 1,4 3 0,1 0 242,-2-2-366,4 5-151,1-7 1,6 7 32,0-3-116,0-3-6,6 11 1,-3-10-598,7 6 513,0-5 0,4 7 0,0-6-307,1-2 487,-7 5 0,5-6 1,-4 4 71,4 0 479,2-4 0,-1 9 1,-1-4 125,-4 1 0,3 1 283,-8 6 0,1-1-422,-5 0 1,0 3-39,0 2 1,0-3-339,0 3 0,-6 2 55,-4-2 0,-3 0-790,-1-4 1,0-1-79,-1 1 1,6-6-1,-1-1-2619,-1-1 3292,4-3 0,7-55 0,8-13 0</inkml:trace>
  <inkml:trace contextRef="#ctx0" brushRef="#br0" timeOffset="309">30677 16013 7603,'0'14'0,"0"0"2428,0 1 0,2-1-874,3 1 0,-4 5-357,4 5 0,-2-3-715,2 2 0,-3-5-116,3 5 1,-2-4-308,2 4 1,-4-7-243,4 2 0,-2-3-2389,2-1 1666,-3-7-2875,4-2 3781,-6-6 0,-13-96 0,5 36 0,0 0 0</inkml:trace>
  <inkml:trace contextRef="#ctx0" brushRef="#br0" timeOffset="310">30634 15580 7596,'-14'14'0,"-1"1"0,1-1 688,-1 0 1,3-4 896,2 0 1,-1-1-1479,6 6-210,0-7 35,5 5 68,0-12 0,45-46 0,-17 13 0,0 0 0</inkml:trace>
  <inkml:trace contextRef="#ctx0" brushRef="#br0" timeOffset="311">30908 15666 7596,'5'10'0,"0"0"1308,0-1-1077,1 6 0,-4 4 408,2 0 1,-2 2 152,-2-2 1,-2 5 1396,-2 10-1680,2 3 1,-11 8 0,4 1 1732,-4 2-1952,5 7 0,1-6 0,7 4 1,0-5-1,0-4-135,0-6 0,2-3-166,3-6 0,-2-8-1315,6-7 1,1-6-96,5-8 1,-6 0-2352,1 0 3772,-7 0 0,-22-64 0,3 24 0,0 0 0</inkml:trace>
  <inkml:trace contextRef="#ctx0" brushRef="#br0" timeOffset="312">30721 16056 7596,'-13'14'744,"3"1"1,4-6-320,6 1 1296,0-1 1,1 0-842,4-5 0,5-2-523,9-2 1,0 0-316,10 0 0,-3-2-190,7-2 1,4-5 210,2-5-1262,-4 0 0,5-6 1199,-6 1 0,-3-10 0,3-6 0,1 0 0,-1 0 0</inkml:trace>
  <inkml:trace contextRef="#ctx0" brushRef="#br0" timeOffset="313">31182 15984 7596,'0'21'0,"-5"-4"1159,1 7 0,-6-5-346,5 5 0,-5-4-139,6 4 0,-6-2-287,5 2 0,0-3-93,5-7 1,0 1-4,0-1-360,0-6-973,0-1 869,0-7 0,5-7 1,2-2-2315,1-4 2487,-5-8 0,10-40 0,-5-16 0</inkml:trace>
  <inkml:trace contextRef="#ctx0" brushRef="#br0" timeOffset="314">31124 15681 7595,'-14'6'573,"0"1"-15,-1 2 1,6 2-554,-1-6 0,2 6-167,-2-1 0,2-2 162,4 2 0,34-14 0,4 3 0</inkml:trace>
  <inkml:trace contextRef="#ctx0" brushRef="#br0" timeOffset="315">31312 15998 7595,'-6'15'0,"2"-1"275,-5 0 0,-1 1 922,-4-1-569,6 7 1,-4-3 0,6 6 1159,-2 1-1354,5 3 0,-8-4 0,6 0 0,2 0 1,1 0 1283,2 0-1603,0-7 0,2 3-203,2-11 0,4 3-25,7-8 0,-1 0 0,1-9 0,1-5-924,3-3 0,-3-6 455,3 0 1,-3-5 82,-1 5 1,-3-5 356,-2 4 1,1-5 363,-6 1 0,0 1-251,-5-1 136,0 0 0,0 0 0,-2 2 33,-3 1-226,4-5 0,-12 10 0,3-3-798,-2 3 0,-3 6 405,1 1 0,4 5-1447,1 0 1926,-1 2 0,-11 21 0,-1 5 0</inkml:trace>
  <inkml:trace contextRef="#ctx0" brushRef="#br0" timeOffset="316">31514 15912 7595,'-2'14'0,"-3"0"0,4 1 0,-4-1 0,2 1 2164,-2-1 1,3 2-965,-2 3 0,0-1-560,0 6 0,0 0-336,-5 5 1,6-5-227,-2 0 0,2 0 1,-1 3-1,0-3 70,0-4 0,1-1-275,-2-5 1,4 4-105,-4-9 1,3-4-163,2-5 1,0-6 238,0-9 0,0-4-541,0 0 0,2-7 0,3 1 0,3-6-420,0-2 1,5-1 1062,-4 5 1,4 5 910,1 0 0,1 5-560,-1-5 1,-4 11 649,0-2 1,-6 6-18,6-1 1,-5 4 44,4 6 0,-4 3-672,5 7 0,-5 1-270,4 13 1,-4 0-143,5 5 0,-2 0-306,1-1 1,4-2-402,-3 3 1,-2-3 334,1 7 0,1-7-685,4-2 0,-6-6-482,-3 1 366,3-3 1280,0-8 0,0-59 0,-1-22 0</inkml:trace>
  <inkml:trace contextRef="#ctx0" brushRef="#br0" timeOffset="317">31947 15796 7590,'-15'10'4915,"1"-1"0,-1 1-3312,1 4 0,-1 1-1256,1-1 0,0 2-445,-1 4 1,-4 0 127,0 4 0,4 2 0,6-7 0,1 1-601,-2-6 0,4 0 275,6 1-436,0-1 0,1-4 0,4-2-1796,5-2 2071,2-1 0,3-5-9,-1 0 0,1 0 160,-1 0 1,-4 0-217,-1 0 418,1 0 1,3 2-1,-2 1-91,-1 2 402,-1-1 1,1 1-1,-2 2 614,-2 1 395,-1 1 0,-5 6 1,0-1 493,0 1-722,0-1 1,-1 0 0,-6 3 231,-7 2-708,-1-3 1,-7 9 0,4-5-927,-1-3 0,-5-1 251,5-1 0,-5-1-471,4 1 0,1-7-486,5-4 1,4-2-1311,1-2 0,5-2 2430,0-2 0,14-29 0,10-13 0,0-5 0,0-1 0</inkml:trace>
  <inkml:trace contextRef="#ctx0" brushRef="#br0" timeOffset="318">32004 16229 7585,'0'19'0,"0"0"0,0 1 915,0-6 1,0 0 1187,0 1 1,0-1-1183,0 1 0,5-1 1047,0 1-2730,0-7 0,-5 0 79,0-4-17,0-2 1,-20-47 0,-4-19 0</inkml:trace>
  <inkml:trace contextRef="#ctx0" brushRef="#br0" timeOffset="319">15230 17498 7720,'-9'5'237,"-1"0"1,0 0 353,2 1 1,0-4-1,5 4-275,-2 1 0,1-4 0,4 6-123,0 3 0,1 1 103,4 1-234,-3 0 0,9 1 0,-5-1 25,2 1 1,2 4-1,4 0 1,1-1-90,-1-2 0,1-2-134,-1 1 1,0-1-95,1 0 1,-1-5-1,1-5 1,-1-2-379,0-2 373,7 0 1,-5-8-5,4-7 1,-4-1 0,-4-8 0,-2 0-93,-5 2 1,1-5 186,-1 3 0,0-2 112,-5 2 1,0-2-1,0 7 1,0 1 61,0 2 200,0 2 0,0 4 97,0 1-80,0 6 0,-5-2 9,0 10 0,-1 3 152,1 6 0,3 0-120,-2 1 0,2 1 76,2 3 1,0-3-429,0 3 0,2-3 83,2-1 0,3-1-657,2 1 0,4-1 331,-3 1 0,-2-6-596,2 1 1,-1-7 258,6 2 1,-1-4-126,0-1 769,1 0 0,6-25 0,1-7 0</inkml:trace>
  <inkml:trace contextRef="#ctx0" brushRef="#br0" timeOffset="320">15807 17470 8219,'-14'0'2103,"-1"4"-1758,1 1 1,4 0-86,1-5 1,4 5 261,-5 0-360,1-1 168,-6 3-329,1-6 1,4 11-44,1-8 1,5 3-150,0-2 22,2-4 1,2 7-235,0-3 1,0-2-1,2 5-88,2-1 0,4-2 264,7-5 0,-6 4 75,1 1 1,0 2 11,4-3 1,2-2 44,3 3 1,-3 1 174,4-1 1,-4 5-10,-2-6 1,-4 6 377,-1-5 479,1 6-652,4-3 0,-6 7 153,-3-1 1,-3-4 172,-2-1-343,0 1 0,-5 4 30,0 1 1,-6-6 4,1 1 1,-3-5-562,-1 4 1,4-5-682,1 0 0,4 3 269,-5-2 1,6-1-1587,-6-4 2265,7 0 0,16-51 0,11-13 0</inkml:trace>
  <inkml:trace contextRef="#ctx0" brushRef="#br0" timeOffset="321">16052 17585 7720,'-8'6'1095,"2"-4"-467,6 11 1,0-10 197,0 7-795,6-7 1,2 3-105,7-6 1,-6 0-219,1 0 245,0 0 0,4 0 1,0-1 9,1-4 1,-7 2-257,-3-7 293,3 7-78,-7-10 0,6 10 1,-9-5-79,-3 1 0,2 3 67,-6 4 124,-1 0 0,-5 0 261,1 0-247,0 0 0,4 1 411,0 4-149,1 3 1,1 8 0,1 2 617,1 1-748,4 0 1,-4 0-1,8 1 261,2-3-813,4-1 1,8-1-1,2-1-243,1 0 0,7-4-495,-2 0 0,3-7 1108,2 2 0,32-16 0,8-6 0</inkml:trace>
  <inkml:trace contextRef="#ctx0" brushRef="#br0" timeOffset="322">16658 17311 7712,'-14'0'2791,"-1"0"-2189,7 0 0,2 6 0,6 4 1,0 3-213,0 1 1,6 7 0,6 3 0,4 5-84,3 5 0,0-4 2,-5 4-284,1 3 1,4-5 0,0 4 319,-1 0-869,-2-3 1,-2-4 0,-1 0 0,-2-2 0,-1-1-2916,1-2 3439,-4-6 0,-20-23 0,-11-13 0</inkml:trace>
  <inkml:trace contextRef="#ctx0" brushRef="#br0" timeOffset="323">16586 17614 7691,'-8'6'3024,"-3"-3"-2678,6 7 1,0-5-195,5 4 1,7-5 892,2 0-725,10-2 1,4-2 0,6-2-385,0-2 1,-1-4 0,1-7 0,0 2-870,0 4 0,0-9 338,0 4 0,-1-1 595,1 1 0,0-17 0,0-13 0</inkml:trace>
  <inkml:trace contextRef="#ctx0" brushRef="#br0" timeOffset="324">17076 17311 7691,'0'14'1845,"0"6"-1430,0-1 0,0 6 332,0-1 0,0 9-142,0 0 1,0 7 23,0-1 1,7 1-238,2-2 1,-1 2-2,2-6-291,0 0 1,-1-6-1,-1 0-205,-1-4 1,4-5 0,-3-8-388,0-1-1074,-2-7 1043,1-3 0,-6-13 38,4-6 0,-3-2 92,-2 2 1,0 1 32,0-6 0,0 2 243,0-2 1,0-2 131,0 7 0,0-5 369,0 5 0,5-1-254,-1 6 1,6 4 761,-5 1-613,6 6 0,-8-4 0,7 7 205,1 0 1,2 2-254,1 3 1,1 3 109,-1 6-276,1 7 0,1 1 0,1 5-290,2-2 0,1 2-966,-6-3 1,1-2 545,-1 2 1,0-6 644,1 1 0,-1-9 0,1-4 0</inkml:trace>
  <inkml:trace contextRef="#ctx0" brushRef="#br0" timeOffset="325">17596 17441 7670,'-5'16'925,"0"3"1,-1-1-510,1 6 1,3 0-766,-3 5 1,4 4 649,1 1 0,5 6 1104,-1-2 0,8-2-852,-3-3 1,6-7 84,4-2-482,-3-6 1,10 1 0,-6-8-111,3-1-33,-6-7 1,6 3-1,-5-7 1,-1-4 0,-2-5-75,-4-3 0,-3-1-113,1 0 0,-2-6-216,-7 1 0,0-6 202,0 0 0,0 3 104,0-2 100,-7 0 1,-1-5-1,-6 0 461,0 0-344,-1 7 0,1-5 0,-1 3 11,1-4 1,-2 6-187,-3 3 1,3 3-115,-4 1 0,4 2-328,2 4 1,-1 2 220,1 7-1184,6 0 0,2 7 1447,6 2 0,12 30 0,4 7 0</inkml:trace>
  <inkml:trace contextRef="#ctx0" brushRef="#br0" timeOffset="326">17999 17498 7670,'-8'8'3234,"-3"0"-2030,6-3-321,-6-3 1,8 4 1193,-7-6-1533,7 7 1,-5-6 429,3 4-660,4-3 0,-7-2-128,3 0 117,3 0-765,-4 0 439,6 0 0,0 1-279,0 4 1,0-2-81,0 7 23,0-7 76,0 10 231,0-5 0,2 0-19,2-3 192,-2 3 1,11-5-103,-4 7 24,4-7 0,-3 3 1,-1-4 14,3 3 0,-4-2 138,1 6 0,-1-4 11,2 5 1,3 0 38,-4 4 0,-1 0 47,2 1 1,-2-1-56,2 1 0,1 4 296,-6 0-365,-1 0 0,1-4 0,0-1 41,-2 1 0,-1-1-188,-2 0 53,0 1 1,-7-2-1249,-2-4 339,-4-2 0,-6-7-597,0 0 1,-1 0 197,6 0 1,4-7 1232,1-2 0,-7-43 0,-7-10 0</inkml:trace>
  <inkml:trace contextRef="#ctx0" brushRef="#br0" timeOffset="327">18346 17686 7649,'-8'10'3367,"3"-1"-2759,3 1 1,4-2-1,3-3 512,4-4-733,4 6 1,1-6-1,1 2-156,-1-6 1,-1 0-193,-3-7 1,3 6-201,-4-6 1,-1 0 220,2-4-285,-7 0 0,3-6 0,-6 1 0,0 0 1,0 0-254,0-1 1,0-4 119,0 5 1,-6-2 198,-4 2 0,-2 3 0,-3-2 1,1 7 183,-1 6 0,1 4 202,-1 1 0,6 1 48,-1 4 0,5 10 0,-3 9 1,2 3 584,3 2 0,3 6-475,5 3 1,3-1-228,6 2 1,0-7-420,1 1 0,6-7-1459,3-2 1479,-3-6 0,6 3 241,-3-7 0,29-38 0,8-10 0</inkml:trace>
  <inkml:trace contextRef="#ctx0" brushRef="#br0" timeOffset="328">19658 17383 7642,'0'-10'1077,"-1"2"107,-4 2-994,3-5 1,-6 8 0,3-5 0,-4-1 0,-3 1 0,1-1 371,2 1 1,-6-3-265,-4 6-181,0 0 0,4 0 1,-1 0 59,-3 2 0,3 3 1,-3 5-1,3 5 70,1 2 1,6 9-103,-1 3 1,7 5-235,-2 5 22,4 3 1,1 6 0,0 0-1,1 1 1,4-3-597,5-2 1,2 1 78,3-7 0,-1-1-140,1-7 1,-6-6 0,-1-8 723,-1-1 0,-9-26 0,-6-2 0</inkml:trace>
  <inkml:trace contextRef="#ctx0" brushRef="#br0" timeOffset="329">19254 17614 7642,'-13'6'0,"4"4"0,-2-2 1978,6 1-825,0-5-617,5 2 1,8-6-578,6 0 0,2-2 0,9-2 0,0-6-398,2-3 1,4-1-47,3-1 1,-4 1-212,4 0 0,-2 4 1,0 0-1,1-1 696,-1-2 0,18-1 0,3-1 0</inkml:trace>
  <inkml:trace contextRef="#ctx0" brushRef="#br0" timeOffset="330">19716 17498 7642,'9'10'376,"1"0"0,-7-6-85,2 6 0,-3-5-92,-2 4 0,1 0 186,4 0 0,-3 4-28,2-3 0,3 7-19,-2 2 1,1 5-88,-1-4 0,-3 5 0,2-1 1,3-1-13,-2 1 1,6-5 240,-2 5-430,-2-6 231,6 3-273,-5-7 1,1-8-184,1-6 0,-7-6-182,2-8 0,-4-2 141,-1-4 0,0 3-123,0-7 0,0 4 138,0-4 1,-4 0 57,-1-4 1,-5 3 186,5 1 0,-4 5-83,4-5 1,-6 7 56,1-3 0,2 1 27,-1 5 0,5-4 86,0 8 1,-3 2 83,2-1 131,1 6-42,4-4 348,0 7 521,0 0-787,0 7-207,6-6 0,-3 6 13,7-7 0,-5 0 224,4 0-145,-6 0-358,10 6 1,-10-4-704,7 2 353,-7-2 327,4-2 1,-6 0 369,4 0-257,-3 0 33,4 0-24,-6 0-196,0 0 172,-6 0-180,4 0 142,-4 0 19,-1 0 0,4 0-50,-7 0 57,7 0-276,-10 0-190,5 0-413,0 0 575,-4 0 1,8 0-390,-5 0-283,6 0 0,-6 0 1000,5 0 0,-4-6 0,-7-2 0</inkml:trace>
  <inkml:trace contextRef="#ctx0" brushRef="#br0" timeOffset="331">20076 17599 7642,'-8'-14'82,"2"0"360,0-1-332,4 1 0,-4 4 1,6 0-1,-2 1 1,-1-1 1330,-2 1-1074,0-1 0,5 4 339,0 6-358,0 12 0,0 6 0,0 4 0,0 1 209,0-1 1,5 2-263,0 5 0,4 0 3,-4 0-233,6-7 1,-7 4-1,4-7 1,0-1-1,-2-2 25,0-2 1,1-1 84,-2-3-217,-4-4 0,6-7 0,-7-6-116,0-7 0,0-2 40,0-8 1,0 0 60,0-5-139,0 0 1,0 0-1,0 0 1,0 2-1,0 1-759,0 2 1,0 5 200,0-5 0,6 6 754,4-1 0,60-16 0,-27 16 0,1-1 0</inkml:trace>
  <inkml:trace contextRef="#ctx0" brushRef="#br0" timeOffset="332">20610 17325 8312,'-8'0'1732,"2"0"0,6 7-1204,0 2 1,1 11-112,4 4 1,5 3 0,7 3-1,4 4-16,2 4 1,-4 3-766,5-3 1,-5 2 25,5-6 1,-6 1-188,1-1 1,-3-9-210,-2 4 0,-4-11 734,0-4 0,-46-25 0,-5-13 0</inkml:trace>
  <inkml:trace contextRef="#ctx0" brushRef="#br0" timeOffset="333">20567 17657 7642,'-5'10'0,"0"-1"0,0-4 1148,5 5 1,7-7-234,2 2 0,4 1 892,2-1-1720,5 0 0,3-5 1,6-2-1,1-3 1,4-4-386,4-4 298,-2-1 0,-1-8 0,3-3 0,1-2 0,-1 0 0</inkml:trace>
  <inkml:trace contextRef="#ctx0" brushRef="#br0" timeOffset="334">21014 17556 7636,'-2'-8'545,"-1"2"612,-2-1-701,-6 6 1,11-6 0,0 9 222,8 3 1,5 3-286,1 6-170,1 1 0,-1 5 0,1 4 557,-1 4-611,-6 1 0,5-1 0,-4 1 0,3-2 0,-1-1 193,-1-2 1,-6-1-288,6 1 0,-7-4-230,2-5-184,3-1 0,-6-7 0,2-7-422,-2-8 1,-2-7 465,0-4 1,-2-3-650,-2-7 758,2 0 0,-6 5 1,5 0-1,-4-2 0,1 1-37,0 0 0,1 3 303,5 3 0,-2 6-50,-3-6 1,4 11-63,-4-7 1,3 9-329,2-4 0,7 5 117,2-4 1,-1 6-229,2-2 0,4 3-82,6 2 552,-1 0 0,21 13 0,6 3 0</inkml:trace>
  <inkml:trace contextRef="#ctx0" brushRef="#br0" timeOffset="335">21533 17527 7640,'-14'0'861,"-1"0"0,2 2-376,4 3 127,-4-4 117,5 6-310,0-7 0,-5 0-4,4 0-267,-4 0 1,3 0-99,1 0 1,4 6-65,-5 4 0,7 3-12,-2 1 1,3 0 68,2 1-53,0-1 0,0 2 0,0 2 0,0 1 1,2 0-139,3 2 0,1-5-60,4 3 5,3-3 1,-5-6-1,6-2 1,1-1-792,-1-4 809,0-2 1,1-1 16,-1 0 0,-4-6 3,0-4 0,-7-3-5,2-1 0,1-5 21,-1 0 1,0-2 32,-5 2 0,0 1 110,0-6 0,0 6-32,0-1 0,0 3 137,0 2 0,0-1 41,0 1 0,0 4 629,0 0-56,0 7-188,0-3 1,0 7-106,0 4 0,1 3-26,4 7 0,-3-1-150,2 1 1,3 1-140,-2 3 1,1-3-140,-1 3 0,-2 2-86,7-2 1,-7 0-373,2-4 1,-4-6-23,-1 1 1,2-2-1462,3 2 1975,-4-4 0,-1-25 0,-8-5 0</inkml:trace>
  <inkml:trace contextRef="#ctx0" brushRef="#br0" timeOffset="336">21764 17513 7636,'-8'6'1058,"1"-4"1,6 4-620,-4-6-219,3 0 0,-2 0 261,8 0 221,-2 0-87,4 0-353,1 0-263,-6 0 9,6 7 1,-7-4-1,2 6 1,1 3 0,2 1-101,-2 1 0,-2 5 53,-1 0 0,0 5 51,0-4 1,5 1 0,0-4 0,-2 2 31,-1-1 1,-2-2-43,0-2-384,0 1-74,0-1 274,0-6 0,0-3 67,0-10 0,0-3-77,0-6 1,5-5 54,-1-1 1,1 0 122,-5 0 0,0 4-26,0-3 0,0-2 16,0 2 0,5 0 186,0 4 1,1 1-57,-1 0 0,-3-1 400,2 1-220,-2 6 0,4-5 110,4 3 0,-2 4 141,2 1-232,-1 3-200,6 9 1,-1 1-1,1 6 52,-1 1 1,-1 1-16,-4 3 0,4-1-10,-3 6 0,-2-2-118,1 2 1,-4 2 50,5-7-111,-7 7 0,5-6 1,-5 5-108,2-6 1,0-2-238,-5 3 1,0-8 182,0 8-1708,0-14-612,0 13 1554,0-17 973,0 4 0,-19-57 0,-5-13 0</inkml:trace>
  <inkml:trace contextRef="#ctx0" brushRef="#br0" timeOffset="337">22370 17498 9268,'0'-8'1298,"0"2"-356,0 6 169,0-6-682,0 4-112,0-4-125,0 6-192,-7 0 1,-1 6-87,-6 4 0,4-2 0,1 1-67,-3 2 1,1 2 8,2 2 0,-3-6 18,8 1 0,-6-5 1,5 4-119,2 3 1,-4-4 56,3 1 0,-1-4 104,5 5 0,1-7 0,4 3 23,5 1 1,-2-6 123,2 4 0,-1 1-41,6-1 0,-3 2 245,-2-3-134,3-2 1,-5 9 100,6-6 0,-1 6 1,-2-3 499,-1 0-443,-7 5 0,4-5-100,-7 7 0,0-6 4,0 1 1,0-1-80,0 6 0,-2-1-137,-3 1 1,2-6-165,-7 1 0,5-5-487,-4 4 0,4-5 82,-5 0 1,6-2-1233,-6-2 1181,7 0 1,-4-2-1,7-2 640,0-6 0,7-41 0,1-12 0</inkml:trace>
  <inkml:trace contextRef="#ctx0" brushRef="#br0" timeOffset="338">22615 17527 7619,'0'15'0,"0"-1"0,0 7 1473,0 3 0,1 3-680,4 2 0,-3 0-193,3 0 1,-2-2-394,2-3 0,-4 3 1,6-4-1,-2-1-315,-1-3 0,1-3-414,-5-1 0,5-5-837,0-1 1359,0-6 0,-12-54 0,-1-21 0</inkml:trace>
  <inkml:trace contextRef="#ctx0" brushRef="#br0" timeOffset="339">22586 17239 7615,'-13'14'0,"4"1"0,-4-1 382,3 0 0,4 1 394,1-1 0,3-4-58,2 0 428,0-7-1304,0 3 1,2-6 0,3-1 157,4-4 0,30-55 0,-16 21 0,0 0 0</inkml:trace>
  <inkml:trace contextRef="#ctx0" brushRef="#br0" timeOffset="340">22817 17181 7615,'5'21'335,"-1"3"1,3 3 418,-2 2 0,-2 6-383,6 4 1,1 2 157,4 3 1,1-1-207,-1 0 1,2 1-1,2-1 1,0-2-382,-6-2 0,3-4-49,-6-6 0,3-5-1665,-3 0 983,4-6 0,-11-2 789,3-7 0,-10-18 0,-3-1 0</inkml:trace>
  <inkml:trace contextRef="#ctx0" brushRef="#br0" timeOffset="341">22759 17585 7609,'-8'22'0,"-3"-1"848,6-6 0,0-6-2,5 1 1,7-7 560,2 2 1,6-3-1146,4-2 0,3-9-779,7-5 183,-6 0 1,4-12 0,-1 5-218,6-1 1,-4-2 550,1-5 0,13-38 0,-23 28 0,0 1 0</inkml:trace>
  <inkml:trace contextRef="#ctx0" brushRef="#br0" timeOffset="342">23235 17556 7609,'0'35'0,"0"-3"550,0 7 0,0-7 772,0 2 0,0-4-670,0-1 1,5-2 669,0-3-1192,-1-3 1,-2-13-730,3-3-158,-4-4 0,6-12 757,-7-3 0,-5-38 0,-3-16 0,0-4 0,0 1 0</inkml:trace>
  <inkml:trace contextRef="#ctx0" brushRef="#br0" timeOffset="343">23149 17224 7609,'-10'15'0,"0"-1"0,5 1 318,-4-1 0,6 0 406,-2 1 1,3-1-656,2 1 1,0-1-70,0 1 0,26-14 0,6-2 0</inkml:trace>
  <inkml:trace contextRef="#ctx0" brushRef="#br0" timeOffset="344">23451 17556 7609,'-4'15'433,"-1"-1"0,-5 0 1686,5 1-1463,-6-1 0,5 1-279,-4-1 1,4 1 46,6-1-349,0-6 0,0 5 1,0-4-1,0 4 1,1 2 25,4-1 0,-2 0-211,7 1 0,-5-5 68,4-1 1,1-6-1,4 2-237,1-3 1,-1-2 113,1 0 0,-6-2 189,1-3 1,-5-3-1,3-6 1,-2-2 208,-3-3 0,4 1-73,-2-6 1,-1 6 206,-4-1-365,0-3 0,-1 6 1,-2-5-144,-2 0 0,-6 7 0,1-2 0,-1 4-248,1 1 1,-3 3-917,4-2 0,1 7 1305,-2-2 0,-6 29 0,-6 9 0</inkml:trace>
  <inkml:trace contextRef="#ctx0" brushRef="#br0" timeOffset="345">23639 17585 7608,'0'14'797,"0"1"1,1-1-440,4 1 1,-1-1 1404,5 1-1255,-6-1 0,9 0-67,-8 1 1,6-1-158,-5 1 1,4-1-214,-4 0 1,5 1 0,-5-1 0,-2 1 4,-2-1 1,4-4-260,0-1 98,0-5 0,-5 0 1,0-10-206,0-8 0,0-2 61,0-8 0,0-1 41,0-3 0,0-6 0,0 0 0,0 2-21,0 2 1,0 1 448,0 0 0,5 7 603,-1 2 1,6 9-137,-5 2-337,6 5 1,-3-2 0,7 8 779,-1 2-1124,7 4 1,-5 12 0,5 2 301,-1 5-483,-3-1 0,3 9 1,-5-8-455,-1-2 1,2 2-1896,3-3 2504,-3-3 0,5 12 0,-6-2 0</inkml:trace>
  <inkml:trace contextRef="#ctx0" brushRef="#br0" timeOffset="346">24548 17412 7586,'-15'8'473,"1"0"0,-1-3-138,1 4 1,4-1 0,1 2 0,-1 1-4,2 2 1,-3 1 0,6 1 0,2-1-70,1 1 1,2 4 26,0 0-224,0 0 0,0-4 0,2-1 1,1 1-1,3-1 282,2 1-252,2-1 1,4-1-82,1-4 0,-1-2 0,1-7 0,-1 0-293,1 0 0,-1 0 87,0 0 1,-4-2 0,0-3 0,1-3-283,2 0 0,-4-9 232,1 2 0,-5-4 94,4 0 0,-5 3 0,0-5 1,-2 2 19,-2-1 1,0-4 228,0 5 1,0 0 64,0 5 0,0-1 252,0 1-240,0 6 1,-2-4 599,-2 8-597,2-1 1,-4 6 0,6 4 716,0 5-652,0 9 1,4-1 0,3 6 214,1 1 0,-3 4 61,4 5 0,-1-2-42,2 6 1,1-4 96,-6 5 1,4-6-165,-4 6 0,0-1 10,-5 5 1,0-4-235,0-1 1,-5-6-47,0 2 1,-6-5-182,5-14 14</inkml:trace>
  <inkml:trace contextRef="#ctx0" brushRef="#br0" timeOffset="347">24523 18060 11543,'0'-1'0,"-17"-47"0,2-6 0,-1-1 0</inkml:trace>
  <inkml:trace contextRef="#ctx0" brushRef="#br0" timeOffset="348">24980 17498 7586,'-14'0'474,"-1"0"974,1 0-160,0 0-566,-1 0 0,6 2 9,-1 3 1,7-2-508,-2 7 1,3-6-229,2 6 31,7-7 0,-4 10 0,5-3 0,0 1 0,-2 0 25,1-1 1,2-1-28,-4 6 0,2-1-137,-3 1 0,-2-6 1,3 1 234,3 0-22,-7-2-35,12-8 0,-11-8 0,4-7 0,-1 1 0,0-1-105,-2 1 1,5-5-161,2-1 1,-2-4 202,1 5 1,-4-2 192,5 2 1,-2 8-753,1-4 1,4 4 284,-3-3 0,-2 4-489,1 0 0,1 7 52,4-2 707,-6-3 0,37 26 0,3 0 0</inkml:trace>
  <inkml:trace contextRef="#ctx0" brushRef="#br0" timeOffset="349">25442 17556 7586,'-10'8'55,"1"-3"1,4-3 10,-5-2 0,1 0 961,-6 0 1,5 0-450,1 0 0,1-2-178,-2-3 3,-3 4-200,5-6 1,-1 7 244,-1 0 107,7 0-421,-3 0 0,6 2 0,0 3 283,0 4-286,0 4 0,0 1 192,0 1-318,0-1 0,0 1 0,1-3-171,4-2 83,3-3 0,2-7 0,-1 0-407,2 0 0,-3-2-282,2-3 1,0-8 291,4-6 0,1-2-112,-1 2 0,-4 3 861,-1-3-276,1 3 1,3 1 1927,-4 1-187,4 6-564,-5 1 1,5 9-647,-4 3 0,3 8-163,-7 6 1,4 2-284,-4-2 0,5-1 26,-6 6 0,6-7-575,-5 2 1,4-2-191,-4-3 0,2 0-1866,-3 1 446,-2-7 2081,4-2 0,-12-31 0,-2-7 0</inkml:trace>
  <inkml:trace contextRef="#ctx0" brushRef="#br0" timeOffset="350">25745 17527 7586,'6'15'0,"-4"1"588,2 3 0,3-1 0,-1 6 0,1 1 1356,-1 3 1,4 0-1310,-5 1 1,4 0-232,-4 0 1,5 0-257,-6 0 1,3-2-201,-2-3 0,-4 2-127,4-7-479,-3 6 67,-2-9 0,-2 1 1,-3-9-1631,-4-2 1,-4-8 774,-2-7 1446,1-4 0,-7-34 0,-1-7 0</inkml:trace>
  <inkml:trace contextRef="#ctx0" brushRef="#br0" timeOffset="351">25730 17556 7579,'0'-10'0,"0"1"0,0-1 0,0-4 0,5 4 865,0 1 0,1 4 352,-1-5-738,3 7 1,8-3-125,3 6 1,-3 0 4,4 0 1,0 0-93,0 0 1,5 0-6,-1 0 1,-3 6 107,-2 4 0,-3 2-144,-1 3 1,-2-1 260,-4 1 0,-2 1-149,-7 3 1,0-3-118,0 3 0,-2 2 26,-3-2 0,-3 1 112,-6-6 1,-1 0-802,1 1 1,-2-2 347,-3-4 1,1 2-1599,-6-6 1,6 0 153,-1-5 0,3-2 1537,2-2 0,-7-49 0,-1-18 0</inkml:trace>
  <inkml:trace contextRef="#ctx0" brushRef="#br0" timeOffset="352">26033 17224 8568,'8'2'1970,"-3"3"0,1-2-974,-1 7 1,5 4 427,-5 5-1071,6 7 1,-3 1 0,6 8 508,1 2-646,-1 2 1,1 4 0,-3-1 253,-2-4-414,3 4 1,-12-7-1,4 2-418,-3-8 0,-2-2 1,0-8-1103,0-1 162,0-8 0,-2-6 503,-3-8 1,4-5 230,-4-5 1,3-5 226,2 0 0,0-7-360,0 2 508,0-3 0,0-1 0,0 3 100,0 1 160,0 6 1,2-8-1,1 7 1076,2 2-71,0 1 1,1 3 1231,4 3-1643,3 4 0,3 6 0,1 1-84,3 4 1,0 3-189,0 7 0,-3 5-84,7 4 0,-6 4 70,1 1 0,-3-5-347,-1 0 0,-1-5-549,0 5-3256,1-6 3777,-7 2 0,-21-37 0,-11-9 0</inkml:trace>
  <inkml:trace contextRef="#ctx0" brushRef="#br0" timeOffset="353">27100 17224 7607,'-8'0'157,"-4"-1"-44,2-4 1,4 2 0,-1-5 0,2 0 470,1 0 1,-3-2 236,2-4-493,4-1-179,-6 1 0,3-1 0,-1 1 0,0 1 173,-2 3 1,4-1-95,-6 6 1,4 1 76,-5 4 0,5 6-185,-4 4 1,4 9-1,-3 7 1,0 6 52,0 6 1,5 5-79,-2 5 1,-1 5-84,1 10 0,0-2 0,5 4 0,2 1-768,2 0 621,4-12 1,4 1-1,0-17-386,4-4 1,4-5 0,-3-7-1,3-7-1726,-3-9 2247,6-4 0,18-60 0,-14 22 0,-1 0 0</inkml:trace>
  <inkml:trace contextRef="#ctx0" brushRef="#br0" timeOffset="354">27346 17455 7607,'-15'0'0,"6"5"617,-1 0 1,5 0-42,-4-5 0,1 1-193,-2 4-58,3-3-187,7 10 0,0-4-90,0 7 1,5-1 94,0 1 1,6 1-1,-3 1 1,2 4 154,0 2 0,-6-1-134,6 2 0,-2 3-270,2-3 1,-2-3 0,-5 0-329,2 0 0,1-5-137,-1 3 74,-4-9 1,6-5 0,-7-10-72,0-5 1,0-9 344,0-5 0,-5-3 16,0-2 1,-4-2 176,4-2 0,-5 2 59,5-2 0,-1 2 63,1 2 1,4 0 19,-4 1 1,3 0 93,2 4 0,0 3 375,0 7-419,7 0 0,1 1 91,6 3 0,0 4-55,1 6 1,1 0-49,3 0 0,-3 1-50,3 4 0,-3-2-125,-1 7 1,-1-2 77,1 2 0,-2 2-195,-4-2 214,4 3 1,-11 1-3,2 1 0,-2-1-115,-2 1 1,0-6 47,0 1 0,0-1-15,0 6 1,-6-1-30,-4 1 0,2-6-142,-2 1 0,1-2-87,-6 2 0,1 1-316,-1-6 0,6 4-427,-1-4 1013,1 0 0,-6-24 0,1-5 0</inkml:trace>
  <inkml:trace contextRef="#ctx0" brushRef="#br0" timeOffset="355">27749 17383 9569,'0'8'2183,"0"5"-1886,0-5-215,0 6 0,0 1-186,0-1 0,0-4 129,0-1 1,0 1-1,0 4 129,0 1 1,0-6-12,0 1 1,0-5 29,0 4-24,0-5-226,0 2 0,0-7-52,0-4 0,0-3 0,0-7 0,2 1-146,3-1 0,-2 1 161,7 0 1,-6-1 59,6 1 0,-2-1-151,2 1 0,3-1-157,-4 1 0,2 4-115,-1 1 1,3 4 98,-4-5 0,4 7 0,2-2 378,-1 4 0,26 7 0,7 2 0</inkml:trace>
  <inkml:trace contextRef="#ctx0" brushRef="#br0" timeOffset="356">28225 17340 7607,'-16'1'0,"-3"4"0,3-3 589,-3 3 0,1-4-390,-1-1 1,3 2 131,-3 3 0,3-4 100,1 4 0,6-2 324,-1 2 0,2-2-477,-2 7 0,4-5-213,6 4 1,0 1 201,0 4-304,6-6 59,2 12 1,7-16-201,-1 11 1,6-4 115,-1 3 0,6-4-350,-1 0 1,2-6 156,-2 6 1,2-7 46,-7 2 1,2-3 28,-2-2 1,-3 0-106,3 0 200,-3 0 1,-3-7 121,-3-2 0,-4-4 122,-6-2 0,0-1-35,0-3 0,-1 3 168,-4-3 0,-3 3-92,-7 1 0,1 1 17,0 0 1,-2-1-245,-4 1 0,3 1-165,-7 3 0,4-1-195,-4 6 0,7 0-1214,-3 5 1600,4 0 0,15 0 0,2 0 0</inkml:trace>
  <inkml:trace contextRef="#ctx0" brushRef="#br0" timeOffset="357">28499 17037 8064,'-8'6'2803,"2"7"-2510,6 6 0,5 7 265,0-2 1,6 5-159,-2 4 1,4 3-55,2 2 1,-6 4 7,1-4-293,0 4 0,2 0 0,-2-4-146,-5-4 0,1-4 0,-1-2 0,-2-4-2900,-1-5 1550,-2-3 1435,0-8 0,-7-47 0,-1-17 0</inkml:trace>
  <inkml:trace contextRef="#ctx0" brushRef="#br0" timeOffset="358">28600 17311 7606,'-6'8'1158,"4"0"229,-2-3 0,2-2-867,2 7 0,0-6-175,0 6 0,2-7-231,2 2 0,9 1 81,6-1 0,7 2-297,-2-3 1,3-2 79,2 3 1,0-4-41,0-1 0,0 0 28,0 0 1,-7 0-362,-3 0 357,-3 0 0,-3 2 342,-3 3 0,-5 3-89,-10 6 1,-10 1-95,-9-1 0,-3 5-340,-2 1 1,0-1-236,0-5 0,1 4-443,-1-4 0,0 4 403,0-8 494,0 2 0,7-16 0,1-6 0</inkml:trace>
  <inkml:trace contextRef="#ctx0" brushRef="#br0" timeOffset="359">29408 17383 7598,'-14'-2'1826,"-1"-2"-1201,1 2 1,1-6 0,2 5-280,1-2 0,1 0-256,-6 5 0,6 2 1,1 3 199,1 4 1,-3 9 181,6 1 0,-6 5-161,5-5 1,0 7-118,5-2 0,-1 2-398,-4-2 1,3-3-70,-2-7 1,4-1-1,4-4-484,6-4 0,3-5-195,1-5 0,6-9 0,-1-10 952,-2-3 0,1-27 0,0-11 0,1-5 0,0-1 0</inkml:trace>
  <inkml:trace contextRef="#ctx0" brushRef="#br0" timeOffset="360">29437 17109 7598,'0'14'0,"0"1"0,0-1 0,-5 5 846,0 1 0,1 5 1,4-1-1,0 5 443,0 5 0,0-2-784,0 6 0,0-6-125,0 2 0,6 1-355,4-1 1,2-2-326,3-8 1,-1-3 79,1-7 0,1 1-161,3-1 0,-3-6-2578,3-3 2959,-9-3 0,3-34 0,-5-8 0</inkml:trace>
  <inkml:trace contextRef="#ctx0" brushRef="#br0" timeOffset="361">29740 17470 7594,'0'20'0,"-7"1"0,-2 3 0,-2 2 0,1-7 0,-1 0 728,6-4 0,-5-1 993,6 1 1,-3-3-2434,2-2 470,4-3 1,-4-14-680,10-3 0,1-4 921,4-5 0,5-28 0,2-12 0,-1-7 0,0-1 0</inkml:trace>
  <inkml:trace contextRef="#ctx0" brushRef="#br0" timeOffset="362">29639 17195 7594,'-15'0'0,"1"0"174,0 0 1,4 0 779,0 0-642,1 0-646,1 7-1132,1 1 1466,14 6 0,52-6 0,20-1 0</inkml:trace>
  <inkml:trace contextRef="#ctx0" brushRef="#br0" timeOffset="363">29985 17354 7593,'-8'7'1747,"2"1"-233,-1 6-1030,-1 0 1,-1-1 81,-1-3 1,5-4-205,-4-6 0,4 0-37,-5 0 1,2 2-221,-2 3 188,-2-4-484,4 6 0,-5-6-73,3 4 9,4-3 0,6 6-451,0-3 10,0-4 0,1 6 316,4-7 0,3 4-28,7 1 1,-1 0 195,0-5 1,3 5 17,2 0 1,-3 1 376,3-1 1,-3-4 405,-2 4 703,1 3-779,-1 0 1,-4 7 300,0-1 1,-7-4-357,2-1 1,-9 1-105,0 4 1,-8-1-304,3-3 1,-4 3 93,-2-4 1,1-1-837,0 2 0,-6-5-220,1 4 1,0-5 910,4 0 0,1-34 0,0-10 0</inkml:trace>
  <inkml:trace contextRef="#ctx0" brushRef="#br0" timeOffset="364">30273 17397 7637,'-14'0'851,"4"0"1,1 0-387,-2 0-191,4 0 1,-6 0 0,4-1-3,-4-4 1,3 3 0,1-2 34,-2 2-140,-2 2 1,0 2 0,2 1 0,3 3 157,1 2 1,-2 2-186,4 4 1,-5 1 0,5-1 0,2 1-12,2-1 0,1 5 200,0 0-498,6 1 1,2-6 0,6 1-1,2-1 1,2 0-439,1 1 1,7-7-1,-4-2 1,2-1-382,0 0 1,-1 0-599,1-5 1586,3-7 0,8-52 0,-12 20 0,-1-1 0</inkml:trace>
  <inkml:trace contextRef="#ctx0" brushRef="#br0" timeOffset="365">30418 17109 7637,'-5'14'0,"0"1"0,-5 1 428,6 3 0,-1-3 107,5 3 0,0-1 0,0 1 0,0 5 332,0 3 0,6-3-581,4 1-167,-4-1 0,7 4 1,-3 1-72,3 0 0,-5-2 1,-2-1-1,-1-4-565,0-1 1,1-1-1272,-1-6 1161,-4 0 627,6-6 0,-7-27 0,0-13 0</inkml:trace>
  <inkml:trace contextRef="#ctx0" brushRef="#br0" timeOffset="366">30692 17412 7637,'-10'5'262,"1"-1"1,5 3 1065,0-2 1,-4-4-992,6 6 1,-5-9-590,7-3 88,0 4 0,-1-6 282,-4 7 1,2 0 159,-7 0 1,7 7-1,-3 4 94,-1 7 0,6-2-82,-4 3 1,3-2 12,2 3-430,0-4 1,2 0-1,1-7 1,3 1 0,2-2-295,4-3 0,-4-4 0,1-1 0,3-1-272,0-4 0,-2-3 440,0-6 0,-6-6 1,4 1-1,-1 1 168,-4 2 1,3 2 22,-1 0 1,2-1 361,-3 1 1,0 4 763,5 0 48,1 7-717,4 3 1,-1 10-29,-3 9 1,1-3-199,-6 3 1,4-3-256,-4-1 1,0 4-399,-5 0-246,6 1 0,-4-6-43,3 0 0,-4-4-131,-1 0 904,0-7 0,-12-54 0,-4-22 0</inkml:trace>
  <inkml:trace contextRef="#ctx0" brushRef="#br0" timeOffset="367">30894 17412 7637,'0'14'0,"-5"2"515,0 4 0,-5-4 730,6 3 0,-1-3-546,5-2 1,0 1 103,0-1 0,0 1-585,0-1 74,6 0-905,2 1-690,0-7-1409,5-2 2083,-11-6 629,4-6 0,-25-47 0,-5-18 0</inkml:trace>
  <inkml:trace contextRef="#ctx0" brushRef="#br0" timeOffset="368">30778 17167 7637,'0'22'0,"-5"-6"-1051,1-6 1051,-1-1 0,31-14 0,6-4 0</inkml:trace>
  <inkml:trace contextRef="#ctx0" brushRef="#br0" timeOffset="369">31067 17455 7637,'0'15'316,"0"-1"314,0 0-340,0 1 0,-2-1 1,-1 1-1,-2-1 779,2 1 0,1-1-462,2 0-649,0-6-1037,0 5 923,7-11-42,-6 4 1,7-11 0,-4-1 0,0-2-1,0-3-107,-3-2 1,1-3 0,1-2-1,2-1 28,-2 1 0,0-4 264,2-2 54,-3 3 1,6 0 0,-5 7-1,2-1 1,-1 1 532,3 0 35,-6-1 1,12 7 162,-3 3 1,-2 10-265,2 5 0,-7 4-125,2 5 0,1-1-165,-1 6 1,4-5 79,-4 5-333,0-6 1,0 8 0,0-7 264,-2-1-539,5-2 1,-7-7 0,6-1 16,-1-1-549,-4-3 0,4-5-403,-6-4 965,0-3 1,5-6 0,0-1-112,-2 1 1,-1-1 274,-2 1 1,0-5 124,0-1 1,1 3 147,4 7 257,-3-3 0,6 7 336,-3-4 566,-4 4-1007,12 6 0,-10 6-31,7 4 1,-5 3-137,4 1 1,-1 1-81,2-1 1,-2 5-225,-3 0 1,-2 1-131,6-6 0,-5 1-316,0-1 0,3-4 8,-2-1 1,1-6-1423,-1 2 2021,-3-3 0,10-47 0,-4-11 0</inkml:trace>
  <inkml:trace contextRef="#ctx0" brushRef="#br0" timeOffset="370">31543 17441 8321,'0'8'2597,"0"0"-1741,0-3-481,0-4-92,0 6-321,0-7 170,0 0-667,0-7 302,0 6 1,0-12-410,0 3 473,0 4 0,0-7-178,0 3 279,0 4 1,0-2-73,0 3 116,0 3 1,0-6-9,0 4 190,-7 2 109,6-4 0,-6 12 106,7 4 1,0 2-50,0 3 1,0 4 91,0 0 1,0 7-206,0-2 1,0 3-40,0 2 0,0-5-149,0 0 0,2-5 127,3 5 0,-2-6-845,7 1 0,-6-9-114,6-5 1,-5-4-425,4-1 1,1 0 1232,4 0 0,14-45 0,2-11 0</inkml:trace>
  <inkml:trace contextRef="#ctx0" brushRef="#br0" timeOffset="371">31745 17383 10309,'0'14'1757,"0"1"-1523,0-1 1,0-3-35,0 4 1,1-4 29,4 8 1,-3-1 131,2 1-254,4-3 1,-6 7 0,3-6-1,-4 3 1,-1-3 174,0-1-637,0-8-19,0 5 0,0-13 177,0 0-157,0-6 0,0-9 0,0-1-101,0-3 353,0 3 0,2-10 0,1 7 0,2 1 0,0 2 6,1 2 1,-2 0-481,5-1 276,-6 1 299,10-1 0,2 7 0,7 2 0</inkml:trace>
  <inkml:trace contextRef="#ctx0" brushRef="#br0" timeOffset="372">31831 16965 7622,'0'-15'871,"0"1"0,0 4-480,0 1 1,5 4 667,0-5 0,6 7-177,-1-2 0,4 4 74,5 1 1,4 8-514,6 6 1,-5 13 163,0 12-406,0 2 1,-2 9-1,-3 3-2,-3 3 0,-3 8 1,-3 3-1,-5 6-21,-4 4 0,-1-2-862,0 7 0,-3-15-260,-7-5 1,1-9 943,-10-9 0,-30 5 0,-5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13T15:06:52.699"/>
    </inkml:context>
    <inkml:brush xml:id="br0">
      <inkml:brushProperty name="height" value="0.053" units="cm"/>
      <inkml:brushProperty name="color" value="#FF0000"/>
    </inkml:brush>
  </inkml:definitions>
  <inkml:trace contextRef="#ctx0" brushRef="#br0">24840 6371 8022,'18'-5'-23,"1"-2"1,3 0-1,-1-2 1,0 0 0,1-2-31,-3 2 0,-1-5 369,-2 4 0,-7 1-44,-4-2 1,-10 2-50,-6-2-59,-3-3 0,-9 12 1,-4-5-156,-3 0 1,-9 5-1,-6-3 1,-6 5 37,-8 5 1,-5-1-73,-5 7 1,-4-1-404,-7 6 0,-2 6 393,-3-1 0,40-7 0,-1 0 38,-5 0 0,0-1 0,3 2 0,0 0-2,0 1 1,0 0 133,0 0 0,0 0 1,-28 16-1,-2 2 68,5 4 1,12-5-1,13 6 1,11-1-108,8-1 0,6 8-15,7-3 0,9-1-85,7 2 0,11-6-121,16 6 1,3 1 24,18 10 0,11-3-159,-23-21 0,2-1 0,5-2 1,1-1 243,4 4 1,0-1 0,7 1 0,2 1-309,7 3 1,0 1 0,4-1 0,1 0 198,5 3 0,2 0 0,1-2 1,2 0-269,-23-11 0,1 1 0,1 0 0,1 0 1,1 0-1,1 0 322,4 2 1,1 0 0,0-1 0,-1-1 0,-1-1 0,1 0 6,0 0 0,1-1 0,0-1 0,1 0 1,0-1-1,0-1-34,0-2 1,1 0 0,0-1 0,3 1 0,1 0-1,0-2 34,2-3 0,1 0 0,0-2 0,-2 0 1,0-1-1,0-1-221,1-1 0,1 0 0,0-2 0,0-2 0,0-1 1,1 0 221,0 0 0,0-2 1,1 1-1,2-2 1,0 1-1,0-1 22,-1 1 0,1-1 0,-2-1 0,-1 1 1,-1-1-1,0 1 8,0-2 1,0 1-1,-1-2 1,0-1-1,-1-1 1,1-2 37,1-1 0,-1-1 1,1 0-1,0-2 1,-1 1-1,1-1-29,0-1 0,0-1 0,-1 0 1,-3 0-1,-1 0 0,-1-2-63,-1 0 1,-1-1-1,1-1 1,-2 1-1,1-1 1,-1 0 85,-2 0 0,0-1 0,0 0 0,-1 0 0,0-1 0,-1-1 0,-2-1 0,-1 0 0,-2-1 0,21-7 0,-3 1 95,-4 2 1,-3-1-1,-5 0 1,-3-1-14,-6 1 0,-1 0 0,-5 0 0,-2-1 652,-5 2 0,-2-1 0,25-23-226,-16-3 1,-16 8 880,-16 3 0,-13-1-1070,-19-5 0,-14-2-221,-28-3 0,22 25 0,-3 0 42,-8-1 1,-2 0-1,-7-3 1,-2 2-140,-8 0 1,-1 1 0,-3-2 0,-1 1-167,-8 0 1,-2 2 0,25 8 0,-2 1 0,0 1 141,-5-1 1,-2 2-1,1-1 1,-3 1 0,-1 1-1,0 0-293,-5-2 1,0-1 0,0 2 0,2 2-1,-1 1 1,0 1 290,-4-1 0,-1 2 1,0 0-1,1 2 0,-1 2 1,-1-1-226,-3 2 0,-1 0 1,0 0-1,-2 1 1,0 0-1,-1 0 273,-3 1 0,-2-1 1,2 1-1,5 2 0,1 0 1,-1 0 56,0 1 1,-1 1-1,1-1 1,5 0 0,1-1-1,0 1-74,2 0 0,1 0 0,-1 1 0,3-1 0,-1 0 0,1 0 58,2 2 0,1 0 0,0 0 0,-22 0 0,1 0-84,4 0 0,1 0 0,9 1 0,1 0 2,3 1 1,0 1-1,4 1 1,1 1 99,5 3 0,1 0 0,5-2 1,0-1-277,5 0 1,1 1 0,4-1 0,1 0 366,-40 11 0,8-1-628,3-5 0,11 3-213,-1-8 1,4 6 667,-4-6 0,5 0 0,0-1 0,-1 7 0,-2 6 0</inkml:trace>
  <inkml:trace contextRef="#ctx0" brushRef="#br0" timeOffset="1">7826 7284 8033,'0'-16'-642,"0"0"990,0 0 1,-1 5 0,-5 0 259,-4-1 1,-5 5-338,-1 2 0,-7 3 0,-3 2 1,-6 0 188,-6 0 1,-8 0-268,-7 0 0,-8 2-110,3 3 1,-5-2 28,-1 8 0,6-2-354,-1 2 147,0 3 1,-5-7 0,2 5 0,0-3 0,0-2-91,-4-3 0,-9 3 197,0-2 1,-5 1 0,-5-6 0,39 0 0,-1 0 45,-2 0 0,-1 0 0,-4 2 0,-1 1-974,-6 0 1,0 0 938,3-1 1,0 1-1,-5-3 1,0 0-1,6 0 1,2 0-1,-1 0 1,0 0 105,0 0 0,0 0-179,-1 0 0,2 0 0,5-1 0,2 0 110,2-2 1,1 1 0,-44 0-111,4-3 1,-2-3 108,1 3 0,3 2-187,38 4 0,-1 3 0,-39 5 20,39-2 1,1 2 0,-42 7 13,39-9 0,0 2 1,-37 12 80,39-11 1,1 2 0,0 1 0,1 2-16,-41 12 1,38-12 0,1 2 20,0 1 0,1 1 0,-35 15-18,6 3 1,6-3-37,4-2 0,5 5 58,1 1 39,13-1-37,6-5 1,11 0-41,6 0 1,3 2 35,8 3 0,4-3 725,7 3 0,0-3-802,0-2 1,9 0 254,7 0 1,7-1-243,9-5 0,7 3 100,4-8 0,17 7-105,10-1 1,8-4-6,7-1 1,-40-15 0,1-2 24,4 1 1,1-1 0,2 0 0,1 0 6,4 4 1,1-2 0,2-1-1,-1-3-403,4 0 1,0 0-1,4-2 1,1 1 335,3 1 1,0 0-1,5-3 1,1 1-379,7 2 1,1 0 0,-4-2 0,1-1 379,5 1 1,0-2 0,-1-1 0,1-3 75,-28 2 0,0-1 0,1 1 0,1 0 0,0 0 0,1 0-12,2-1 0,2 1 0,-2-1 0,-3 0 0,0 1 0,-1-2 2,0-2 1,-1-1 0,0 1-1,30-2 1,-2 0 7,-2-1 0,-1-1 1,3-1-1,0-1 49,-28 5 1,1-1 0,-1 0 0,26-6 0,-1-1-25,1 0 1,-1 0-1,-3 0 1,-1 0 3,0 0 0,-2 0 1,2 0-1,-1-2 41,0 0 1,0-1 0,-7 2-1,-1 0-228,-2-1 0,-1-1 1,0-1-1,-1 1 265,-1 0 1,-1 0 0,-1-2-1,-2 0-68,0 2 1,-3 0 0,-6 0 0,-1-1 95,-2 1 0,-1 1 0,-1 1 0,-2 0 11,-4-2 0,0 1 0,35-11 477,-9 3 0,-10 1-435,-6-2 0,-12-1 815,-9 6 1,-9 1-680,-12 5 0,-4 0 524,-7 0 0,-9 0-433,-7 0 0,-11 0 250,-15 0 1,-4 0-483,-18 0 1,-6 0-59,-15 0 1,39 8-1,-1 0-265,-5 0 0,-2 0 0,0 0 0,-1 0 91,-6-1 0,-1 2 0,5 1 0,-1 1 48,-1 0 0,1-1 0,0 1 0,0-2 121,-1-3 1,1-1 0,4 2 0,1 0-53,-1-1 1,1-1-1,-34-13-272,7 3 1,11-2 206,-1 2 1,17 5-129,5 0 1,11 5 167,-1 6 0,4 3 52,2-4 0,2 6-571,4 6 1,8-3-412,7 8 1,7 0-95,-1 5 1,3-4 1483,2 4-465,7-3 0,36 8 0,16 2 0,7-2 0,-1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2DF799-F0C5-9849-85AC-A1E3B3A313FB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2A1BB-3028-944B-A19F-FB9C25372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387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A1BB-3028-944B-A19F-FB9C25372BA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76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A1BB-3028-944B-A19F-FB9C25372BA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56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2A1BB-3028-944B-A19F-FB9C25372BA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03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9D9A5-663A-6B70-209E-4BA61FC2E9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EF2EDB-6422-0730-EA93-C8FDDFD51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F4487-F2BA-2539-887D-A15677817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67957E-943B-66B1-F2B1-A8403720C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BB8CB-6D3A-BA64-7C71-E161AD183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92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23404-7348-C52E-4355-CBB91770E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BFD088-464B-78E7-7E8A-12045E4D4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D05EDF-EE5D-AA74-F775-3CCCC959B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1DB546-1F45-70E4-BF91-5FCC0D336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096559-3959-31F3-D744-3C0095661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65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9084E-E417-D179-F36B-B08F147DE7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A2CC1-7E36-E998-4E74-A5C5B4582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C4628-329E-F785-655B-816B56DF0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0E113-9C31-316A-5E78-8C601BB41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982B40-711A-79FC-7719-92546969D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09250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F7F5F-8F1D-BFF5-D995-6BBC9DE6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4B497-FAF5-21DF-6C5B-672CE37FC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535B51-5F70-C81F-B37C-EEE8DEFD43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16AA8-1C1F-BD5B-D388-3F1ED19F6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CA96F-53D4-5EFF-BDAC-6647F1A37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131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3D9B3-0B10-7F36-58A9-0981703E3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779B2-B758-6DB5-0383-513A7E15D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7053E-6443-895F-8AFD-5ED0493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44F931-F74D-4941-A016-9CAC9CE5C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883A26-F0EE-C493-F026-97D75F265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768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6E411-5F59-DADF-38EE-66E626826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151511-3479-61BF-47A2-A6D597A79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6FDA0-B7CF-DC26-DEAD-48CCCB6C5B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F8CBA4-72D8-3F15-E021-0A43756ED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72C47-2343-1752-2114-1456A42F4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C2D8AE-967C-B561-F030-23FF1D6EA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0999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266D-1F23-6F28-11DE-C98402DF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5B04C5-BBF9-EED1-4101-3257943758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9B7B9-6825-0313-1756-33322EED3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DFB694-8690-624F-927E-517B05F3D2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2E3F34-77FA-D49D-3F67-8F3C2B120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458F94-5A5B-D322-F8DB-BBBDD78C2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2599D9-2EAB-D91B-672E-CA44D865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554419-D5EC-709E-A899-4DC07539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312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163C-7F7C-9CB3-1ABC-BA69BFDF1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77896C-8F34-7B50-B61A-9EC31268E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87E9AC-E6B1-C0A6-3133-7A2118E8E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D76BE-600C-C7AE-C179-F99D929DC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836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B7DFD4-7EC7-C715-0D29-EBF87B113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74A70C-178B-8ECA-9653-7CE63CF9D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253298-6594-34C6-F697-8A2A7905D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54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9BC27-4A3A-3A54-BD59-9E5F556D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DBFF2-E449-CA66-8C3A-D0A262DE4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54C57E-92DD-AF1D-163E-8F2E429D1B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60BAA1-BB57-26E0-9FB8-3CBF0F5EA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CF507C-E19C-D646-539C-BB169D135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7AD973-6095-0A62-295F-145FB6CCF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029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E4EC6-7A97-9398-6BC8-5153F15BB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7466E6-882D-C645-1E02-E59900085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F6221-3670-EFD6-FEC4-D99253047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4AE1C6-6DAD-18A8-A432-52F108CF1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61F0D4-63BD-AEF4-3489-E5B1DEB98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E736A-655F-BD63-2977-8F29A0EE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18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06137E-0332-66EB-BA13-CF6502105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5D3A8-822D-5F99-7E77-0A2C072A88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F7A00-8BAD-629F-BA3B-962CC19F31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EF0A53-0DFF-0148-A23E-BC101EC1655A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513D42-AAAA-25BF-B2FC-E98E6475F6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54541C-057B-DA97-BD13-55DB514AB8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F60C1F-40CB-9A45-8DEA-BB622076F9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6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customXml" Target="../ink/ink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customXml" Target="../ink/ink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1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0248F-6807-B345-9BF4-3E7F39D35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Graduate Artificial Intelligence</a:t>
            </a:r>
            <a:br>
              <a:rPr lang="en-US" dirty="0"/>
            </a:br>
            <a:r>
              <a:rPr lang="en-US" dirty="0"/>
              <a:t>CS 640</a:t>
            </a:r>
            <a:br>
              <a:rPr lang="en-US" dirty="0"/>
            </a:br>
            <a:r>
              <a:rPr lang="en-US" dirty="0"/>
              <a:t>Markov Decision Processes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EA7B9F-F03C-066A-38CE-5D4D1345DC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Jeffrey Considine</a:t>
            </a:r>
          </a:p>
          <a:p>
            <a:r>
              <a:rPr lang="en-US" dirty="0" err="1"/>
              <a:t>jconsidi@bu.edu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6368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5C9D-48C2-7FA7-57BB-B42B43A03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State Representations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9FE28-4723-8191-0E53-BDAEF229F5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pass at identifying state –</a:t>
            </a:r>
          </a:p>
          <a:p>
            <a:pPr lvl="1"/>
            <a:r>
              <a:rPr lang="en-US" dirty="0"/>
              <a:t>Write down everything that you care to observe later.</a:t>
            </a:r>
          </a:p>
          <a:p>
            <a:pPr lvl="1"/>
            <a:r>
              <a:rPr lang="en-US" dirty="0"/>
              <a:t>Write down everything that might affect the future.</a:t>
            </a:r>
          </a:p>
          <a:p>
            <a:pPr lvl="1"/>
            <a:endParaRPr lang="en-US" dirty="0"/>
          </a:p>
          <a:p>
            <a:r>
              <a:rPr lang="en-US" dirty="0"/>
              <a:t>Often looks like a tuple of many features. 🚰</a:t>
            </a:r>
          </a:p>
          <a:p>
            <a:pPr lvl="1"/>
            <a:r>
              <a:rPr lang="en-US" dirty="0"/>
              <a:t>If each of these features has a finite number of values, then the Markov process will have a </a:t>
            </a:r>
            <a:r>
              <a:rPr lang="en-US" dirty="0">
                <a:solidFill>
                  <a:srgbClr val="7030A0"/>
                </a:solidFill>
              </a:rPr>
              <a:t>finite</a:t>
            </a:r>
            <a:r>
              <a:rPr lang="en-US" dirty="0"/>
              <a:t> number of states.</a:t>
            </a:r>
          </a:p>
          <a:p>
            <a:pPr lvl="1"/>
            <a:r>
              <a:rPr lang="en-US" dirty="0"/>
              <a:t>Rounding to make features discrete and finite may compromise prediction power.</a:t>
            </a:r>
          </a:p>
          <a:p>
            <a:pPr lvl="2"/>
            <a:r>
              <a:rPr lang="en-US" dirty="0"/>
              <a:t>Precision </a:t>
            </a:r>
            <a:r>
              <a:rPr lang="en-US" dirty="0">
                <a:solidFill>
                  <a:srgbClr val="7030A0"/>
                </a:solidFill>
              </a:rPr>
              <a:t>hidden</a:t>
            </a:r>
            <a:r>
              <a:rPr lang="en-US" dirty="0"/>
              <a:t> by rounding may affect probabilities.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9471B28-6934-DE54-46E7-2B82E6F51D7C}"/>
                  </a:ext>
                </a:extLst>
              </p14:cNvPr>
              <p14:cNvContentPartPr/>
              <p14:nvPr/>
            </p14:nvContentPartPr>
            <p14:xfrm>
              <a:off x="8239320" y="1636560"/>
              <a:ext cx="3826440" cy="1934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9471B28-6934-DE54-46E7-2B82E6F51D7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29960" y="1627200"/>
                <a:ext cx="3845160" cy="1953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9458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9B0C-64FA-FC4E-B4DC-016B32569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Markov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E47A0-0E05-76A3-5EE6-AE591E308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Finite</a:t>
            </a:r>
            <a:r>
              <a:rPr lang="en-US" dirty="0"/>
              <a:t> vs infinite</a:t>
            </a:r>
          </a:p>
          <a:p>
            <a:r>
              <a:rPr lang="en-US" dirty="0">
                <a:solidFill>
                  <a:srgbClr val="7030A0"/>
                </a:solidFill>
              </a:rPr>
              <a:t>Discrete</a:t>
            </a:r>
            <a:r>
              <a:rPr lang="en-US" dirty="0"/>
              <a:t> vs continuous time</a:t>
            </a:r>
          </a:p>
          <a:p>
            <a:r>
              <a:rPr lang="en-US" dirty="0">
                <a:solidFill>
                  <a:srgbClr val="7030A0"/>
                </a:solidFill>
              </a:rPr>
              <a:t>Fully observable</a:t>
            </a:r>
            <a:r>
              <a:rPr lang="en-US" dirty="0"/>
              <a:t> vs hidden state (covered in 2 weeks)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apply to all the Markov variations covered later, but we will focus on finite, discrete and fully observable cases.</a:t>
            </a:r>
          </a:p>
        </p:txBody>
      </p:sp>
    </p:spTree>
    <p:extLst>
      <p:ext uri="{BB962C8B-B14F-4D97-AF65-F5344CB8AC3E}">
        <p14:creationId xmlns:p14="http://schemas.microsoft.com/office/powerpoint/2010/main" val="273821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0AA0-C8C3-89B7-3838-5A475B4D8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Markov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351D1-8438-B2FA-BBB7-3810500587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a Markov process has a finite number of states, then we can order them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use the shorthand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Sometimes you will see this further abbreviated just using the state numbers.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4351D1-8438-B2FA-BBB7-3810500587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 r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8FBB702-8855-0EE5-9F2B-EF49C846A19B}"/>
                  </a:ext>
                </a:extLst>
              </p14:cNvPr>
              <p14:cNvContentPartPr/>
              <p14:nvPr/>
            </p14:nvContentPartPr>
            <p14:xfrm>
              <a:off x="6718320" y="218880"/>
              <a:ext cx="5416560" cy="39942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8FBB702-8855-0EE5-9F2B-EF49C846A1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08960" y="209520"/>
                <a:ext cx="5435280" cy="401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099761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5508F-8CD6-79C5-2485-F747AA8B1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8F20B-ED02-C3E0-782A-4271EB82EB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transitions of a finite Markov process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 can be represented in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matrix.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D8F20B-ED02-C3E0-782A-4271EB82EB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69E214-EA5F-C209-8BC7-EA26C9852844}"/>
                  </a:ext>
                </a:extLst>
              </p14:cNvPr>
              <p14:cNvContentPartPr/>
              <p14:nvPr/>
            </p14:nvContentPartPr>
            <p14:xfrm>
              <a:off x="934560" y="2191320"/>
              <a:ext cx="10623600" cy="43106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69E214-EA5F-C209-8BC7-EA26C98528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25200" y="2181960"/>
                <a:ext cx="10642320" cy="432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037904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F594-2CD6-53EA-6F22-F1188F341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Tricks with Transition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1F40C-6733-9FAF-2667-A0A7B36F81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There is a lot of analysis that can be done with transition matrices…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is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step transition matrix.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Eigenvectors and eigenvalues tell you about steady state distributions.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F1F40C-6733-9FAF-2667-A0A7B36F81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06865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2E4B6-CD5B-E966-3082-1CE58C88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71136-A518-CBE4-E4A7-A3C836196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94371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4471-2E6C-3CC7-9481-79A666F63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Reward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06568-C741-BD1B-58AE-207FF10C30A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 Markov Reward Process = Markov Process + rewards</a:t>
                </a:r>
              </a:p>
              <a:p>
                <a:pPr lvl="1"/>
                <a:r>
                  <a:rPr lang="en-US" dirty="0"/>
                  <a:t>Like transitions in a Markov process, the next reward only depends on the current state.</a:t>
                </a:r>
              </a:p>
              <a:p>
                <a:pPr lvl="1"/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, receive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based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  <a:p>
                <a:endParaRPr lang="en-US" b="0" dirty="0"/>
              </a:p>
              <a:p>
                <a:r>
                  <a:rPr lang="en-US" b="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denote the average reward after being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2306568-C741-BD1B-58AE-207FF10C30A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 r="-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ADD539C-F78D-AD85-E46B-F9A9B4469D3A}"/>
                  </a:ext>
                </a:extLst>
              </p14:cNvPr>
              <p14:cNvContentPartPr/>
              <p14:nvPr/>
            </p14:nvContentPartPr>
            <p14:xfrm>
              <a:off x="1158120" y="2236680"/>
              <a:ext cx="9995040" cy="795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ADD539C-F78D-AD85-E46B-F9A9B4469D3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48760" y="2227320"/>
                <a:ext cx="10013760" cy="813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98277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8A4FC-4D73-EBF0-1C24-842818C3D1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Markov Reward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05D86C-017A-1DD5-9871-D014B81AD3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– rewards are enjoying sun vs getting soaked…</a:t>
            </a:r>
          </a:p>
          <a:p>
            <a:r>
              <a:rPr lang="en-US" dirty="0"/>
              <a:t>User on web site – did they do something that made us money?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5948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C8C8C-8E47-5295-5501-2F4FA9C2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Markov Reward Processes 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70956-2796-3B2F-CDA6-D3211BC91B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total expected reward if you know the next current state?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Call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the value function of this process.</a:t>
                </a:r>
              </a:p>
              <a:p>
                <a:pPr marL="0" indent="0">
                  <a:buNone/>
                </a:pPr>
                <a:r>
                  <a:rPr lang="en-US" dirty="0"/>
                  <a:t>* denotes optimality.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1170956-2796-3B2F-CDA6-D3211BC91B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4360" b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81400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0A6-740B-25AA-6E24-8DBC6FD92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Loops?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4A00A3-4B60-C1F5-7344-9DA0309A7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2654549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AF932-7658-C025-5436-82AA6C417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C02C2-DE6F-BD1C-B101-D43B78126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Shared Compute Cluster (SCC) Tutorial next class (9/25)</a:t>
            </a:r>
          </a:p>
          <a:p>
            <a:r>
              <a:rPr lang="en-US" dirty="0"/>
              <a:t>Bring your laptop!</a:t>
            </a:r>
          </a:p>
          <a:p>
            <a:r>
              <a:rPr lang="en-US" dirty="0"/>
              <a:t>Will walk through account setup and ways to access the SCC.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AI Research seminar (AIR)</a:t>
            </a:r>
          </a:p>
          <a:p>
            <a:r>
              <a:rPr lang="en-US" dirty="0"/>
              <a:t>Tuesdays 2-3pm @ CDS 1101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914BFA-E282-DC8D-9B8D-439F8DCC4FC2}"/>
                  </a:ext>
                </a:extLst>
              </p14:cNvPr>
              <p14:cNvContentPartPr/>
              <p14:nvPr/>
            </p14:nvContentPartPr>
            <p14:xfrm>
              <a:off x="8291160" y="3936240"/>
              <a:ext cx="3060000" cy="118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914BFA-E282-DC8D-9B8D-439F8DCC4FC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281800" y="3926880"/>
                <a:ext cx="3078720" cy="120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0488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E567-A241-5E3C-F64E-6CC147383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21107-E11C-67D1-EA70-E8D9B4ED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Markov Reward Processes (take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AB9FF-4E1E-4690-1004-63E84C37E3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What is the total expected reward if you know the next current state?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rgbClr val="7030A0"/>
                    </a:solidFill>
                  </a:rPr>
                  <a:t>discount factor</a:t>
                </a:r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.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Only use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when loops are impossible.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0AB9FF-4E1E-4690-1004-63E84C37E3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360" b="-3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8BCD620-F1C8-3CD7-183E-AB1771622ACB}"/>
                  </a:ext>
                </a:extLst>
              </p14:cNvPr>
              <p14:cNvContentPartPr/>
              <p14:nvPr/>
            </p14:nvContentPartPr>
            <p14:xfrm>
              <a:off x="4856760" y="3469320"/>
              <a:ext cx="6477840" cy="24544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8BCD620-F1C8-3CD7-183E-AB1771622AC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847400" y="3459960"/>
                <a:ext cx="6496560" cy="247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87836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7AFFA9-E543-69F1-8B26-EC8F6E2AA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en-US" dirty="0"/>
              <a:t>Monte Carlo Evaluation of</a:t>
            </a:r>
            <a:br>
              <a:rPr lang="en-US" dirty="0"/>
            </a:br>
            <a:r>
              <a:rPr lang="en-US" dirty="0"/>
              <a:t>Markov Reward Process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525DF-29D8-0E3A-D0C6-D126C61096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should we evaluate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r>
                  <a:rPr lang="en-US" dirty="0"/>
                  <a:t>Easy way is Monte Carlo simulation.</a:t>
                </a:r>
              </a:p>
              <a:p>
                <a:pPr lvl="1"/>
                <a:r>
                  <a:rPr lang="en-US" dirty="0"/>
                  <a:t>Given the transition matrix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and expected state rewards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ℛ</m:t>
                    </m:r>
                  </m:oMath>
                </a14:m>
                <a:r>
                  <a:rPr lang="en-US" dirty="0"/>
                  <a:t>,</a:t>
                </a:r>
                <a:br>
                  <a:rPr lang="en-US" dirty="0"/>
                </a:br>
                <a:r>
                  <a:rPr lang="en-US" dirty="0"/>
                  <a:t>simulate the process many times and calculate the average…</a:t>
                </a:r>
              </a:p>
              <a:p>
                <a:pPr lvl="1"/>
                <a:r>
                  <a:rPr lang="en-US" dirty="0"/>
                  <a:t>How many simulations are needed?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1525DF-29D8-0E3A-D0C6-D126C61096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62732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B7C41-28E5-C562-37D9-106E04B8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Evaluating Markov Reward Processes (take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C93BC-2FF5-9062-F7A1-65935A22A7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&gt;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  <m:sup/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e>
                                    <m:sup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</m:t>
                                      </m:r>
                                    </m:e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nary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4C93BC-2FF5-9062-F7A1-65935A22A7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06" t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7EA62EB-5516-FF7D-66B0-3F7CEB275044}"/>
                  </a:ext>
                </a:extLst>
              </p14:cNvPr>
              <p14:cNvContentPartPr/>
              <p14:nvPr/>
            </p14:nvContentPartPr>
            <p14:xfrm>
              <a:off x="4868640" y="3264480"/>
              <a:ext cx="6661080" cy="31438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7EA62EB-5516-FF7D-66B0-3F7CEB27504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9280" y="3255120"/>
                <a:ext cx="6679800" cy="316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34037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626B1-9519-C27A-8C4B-14A109D9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Markov Reward Processes (part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4AFE-690D-733A-CFD4-90E9EF1879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Representing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as vectors in the same order as states…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𝐏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4D4AFE-690D-733A-CFD4-90E9EF1879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F6F71DB-6885-26EB-2ACC-4FED4D4DFFC0}"/>
                  </a:ext>
                </a:extLst>
              </p14:cNvPr>
              <p14:cNvContentPartPr/>
              <p14:nvPr/>
            </p14:nvContentPartPr>
            <p14:xfrm>
              <a:off x="2996280" y="2212920"/>
              <a:ext cx="9098280" cy="45475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F6F71DB-6885-26EB-2ACC-4FED4D4DFFC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6920" y="2203560"/>
                <a:ext cx="9117000" cy="4566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936725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2EAAE-A214-6C99-3709-640E52B25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795-BF48-0E88-5B92-45EEA21DD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Markov Reward Processes (part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C2DCF-EB92-7E9B-9D5B-95833A76A4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Then (linear) algebra as follows.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𝑷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𝑷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ℛ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CAC2DCF-EB92-7E9B-9D5B-95833A76A4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7617893-7049-C73D-B444-250D436322B9}"/>
                  </a:ext>
                </a:extLst>
              </p14:cNvPr>
              <p14:cNvContentPartPr/>
              <p14:nvPr/>
            </p14:nvContentPartPr>
            <p14:xfrm>
              <a:off x="4638240" y="2005560"/>
              <a:ext cx="7156440" cy="45936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7617893-7049-C73D-B444-250D436322B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28880" y="1996200"/>
                <a:ext cx="7175160" cy="461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26912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09D41-99D0-2E01-37C9-C9D3A0C1D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F60C-48D5-8D1B-F2F4-27194E45B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EAEE6-2F9A-3DD8-4F2F-DF5EF7670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11911068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30C9-CDCD-2DA3-38AB-B453A0631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 (MDPs)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DC1C9-26CF-A706-F781-28557833A3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Markov decision processes add actions to the process.</a:t>
                </a:r>
              </a:p>
              <a:p>
                <a:r>
                  <a:rPr lang="en-US" dirty="0"/>
                  <a:t>Transition probabilities and rewards depend on </a:t>
                </a:r>
                <a:r>
                  <a:rPr lang="en-US" dirty="0">
                    <a:solidFill>
                      <a:srgbClr val="7030A0"/>
                    </a:solidFill>
                  </a:rPr>
                  <a:t>current state and action</a:t>
                </a:r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0DC1C9-26CF-A706-F781-28557833A3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9C689EF-E39C-AB84-66AB-1C20DEB95A1A}"/>
                  </a:ext>
                </a:extLst>
              </p14:cNvPr>
              <p14:cNvContentPartPr/>
              <p14:nvPr/>
            </p14:nvContentPartPr>
            <p14:xfrm>
              <a:off x="1394280" y="3463560"/>
              <a:ext cx="3036960" cy="22132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9C689EF-E39C-AB84-66AB-1C20DEB95A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920" y="3454200"/>
                <a:ext cx="3055680" cy="223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885681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6C987-FE78-70A8-78C6-D6DF33B16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Markov Decision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FBF591-F850-591D-71D9-78B28D27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Weather + take an umbrella decision</a:t>
            </a:r>
          </a:p>
          <a:p>
            <a:r>
              <a:rPr lang="en-US" dirty="0"/>
              <a:t>Driving and delays (negative rewards)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is our </a:t>
            </a:r>
            <a:r>
              <a:rPr lang="en-US" dirty="0">
                <a:solidFill>
                  <a:srgbClr val="7030A0"/>
                </a:solidFill>
              </a:rPr>
              <a:t>super generic model for decision making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FF0000"/>
                </a:solidFill>
              </a:rPr>
              <a:t>The catch is it is too generic.</a:t>
            </a:r>
          </a:p>
          <a:p>
            <a:r>
              <a:rPr lang="en-US" dirty="0">
                <a:solidFill>
                  <a:srgbClr val="FF0000"/>
                </a:solidFill>
              </a:rPr>
              <a:t>Hidden state makes this really hard!</a:t>
            </a:r>
          </a:p>
        </p:txBody>
      </p:sp>
    </p:spTree>
    <p:extLst>
      <p:ext uri="{BB962C8B-B14F-4D97-AF65-F5344CB8AC3E}">
        <p14:creationId xmlns:p14="http://schemas.microsoft.com/office/powerpoint/2010/main" val="2420630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9DF9-C784-5BF1-0142-1168BC9EA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Processes vs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A5DE4-5CD3-9BF8-BF00-F2FCD51D56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Nodes are states.</a:t>
            </a:r>
          </a:p>
          <a:p>
            <a:r>
              <a:rPr lang="en-US" dirty="0"/>
              <a:t>Edges are transitions.</a:t>
            </a:r>
          </a:p>
          <a:p>
            <a:r>
              <a:rPr lang="en-US" dirty="0"/>
              <a:t>Choices of edges are actions.</a:t>
            </a:r>
          </a:p>
          <a:p>
            <a:pPr lvl="1"/>
            <a:r>
              <a:rPr lang="en-US" dirty="0"/>
              <a:t>Usually a lot fewer actions than nodes/states.</a:t>
            </a:r>
          </a:p>
          <a:p>
            <a:endParaRPr lang="en-US" dirty="0"/>
          </a:p>
          <a:p>
            <a:r>
              <a:rPr lang="en-US" dirty="0"/>
              <a:t>Probabilistic component of MDPs allows probabilistic next nodes.</a:t>
            </a:r>
          </a:p>
          <a:p>
            <a:pPr lvl="1"/>
            <a:r>
              <a:rPr lang="en-US" dirty="0"/>
              <a:t>Deterministic transitions give “easy” search problem.</a:t>
            </a:r>
          </a:p>
          <a:p>
            <a:pPr lvl="1"/>
            <a:r>
              <a:rPr lang="en-US" dirty="0"/>
              <a:t>Probabilistic transitions break search algorithms.</a:t>
            </a:r>
          </a:p>
        </p:txBody>
      </p:sp>
    </p:spTree>
    <p:extLst>
      <p:ext uri="{BB962C8B-B14F-4D97-AF65-F5344CB8AC3E}">
        <p14:creationId xmlns:p14="http://schemas.microsoft.com/office/powerpoint/2010/main" val="36630352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27AC4-0819-3851-79CD-AB86CBE9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Markov Decision Processes</a:t>
            </a:r>
            <a:br>
              <a:rPr lang="en-US" dirty="0"/>
            </a:br>
            <a:r>
              <a:rPr lang="en-US" dirty="0"/>
              <a:t>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3A24-0D57-AA18-FBBC-AA7B8C888F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do we evaluate a Markov decision process?</a:t>
                </a:r>
              </a:p>
              <a:p>
                <a:pPr lvl="1"/>
                <a:r>
                  <a:rPr lang="en-US" dirty="0"/>
                  <a:t>What is the goal of our actions?</a:t>
                </a:r>
              </a:p>
              <a:p>
                <a:pPr marL="457200" lvl="1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Maximize the value function </a:t>
                </a:r>
                <a:r>
                  <a:rPr lang="en-US" dirty="0"/>
                  <a:t>of </a:t>
                </a:r>
                <a:r>
                  <a:rPr lang="en-US" b="0" dirty="0"/>
                  <a:t>Markov reward processes?</a:t>
                </a:r>
              </a:p>
              <a:p>
                <a:pPr marL="457200" lvl="1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b="0" dirty="0"/>
                  <a:t>Maximize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&gt;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p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′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Need to stick actions in 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1D3A24-0D57-AA18-FBBC-AA7B8C888F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215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43DB8-FB6D-E826-3E71-A06E3F08B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Weekly Lecture Schedule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F740E-01DE-FE1C-7087-415A5AE3C0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AI?</a:t>
            </a:r>
          </a:p>
          <a:p>
            <a:r>
              <a:rPr lang="en-US" dirty="0"/>
              <a:t>Responsible AI and Rule-based Systems</a:t>
            </a:r>
          </a:p>
          <a:p>
            <a:r>
              <a:rPr lang="en-US" dirty="0"/>
              <a:t>Searching and Planning</a:t>
            </a:r>
          </a:p>
          <a:p>
            <a:r>
              <a:rPr lang="en-US" dirty="0">
                <a:solidFill>
                  <a:srgbClr val="7030A0"/>
                </a:solidFill>
              </a:rPr>
              <a:t>Markov Decision Processes</a:t>
            </a:r>
          </a:p>
          <a:p>
            <a:r>
              <a:rPr lang="en-US" dirty="0"/>
              <a:t>Computing Optimal Policies</a:t>
            </a:r>
          </a:p>
          <a:p>
            <a:r>
              <a:rPr lang="en-US" dirty="0"/>
              <a:t>Hidden Markov Models</a:t>
            </a:r>
          </a:p>
          <a:p>
            <a:r>
              <a:rPr lang="en-US" dirty="0"/>
              <a:t>Midterm</a:t>
            </a:r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8727A-C399-8644-043E-A079DABA0BD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Neural Networks</a:t>
            </a:r>
          </a:p>
          <a:p>
            <a:r>
              <a:rPr lang="en-US" dirty="0"/>
              <a:t>Neural Networks and Polices</a:t>
            </a:r>
          </a:p>
          <a:p>
            <a:r>
              <a:rPr lang="en-US" dirty="0"/>
              <a:t>Computer Vision</a:t>
            </a:r>
          </a:p>
          <a:p>
            <a:r>
              <a:rPr lang="en-US" dirty="0"/>
              <a:t>Face Recognition and Pose Estimation</a:t>
            </a:r>
          </a:p>
          <a:p>
            <a:r>
              <a:rPr lang="en-US" dirty="0"/>
              <a:t>Natural Language Processing</a:t>
            </a:r>
          </a:p>
          <a:p>
            <a:r>
              <a:rPr lang="en-US" dirty="0"/>
              <a:t>Large Language Models</a:t>
            </a:r>
          </a:p>
          <a:p>
            <a:r>
              <a:rPr lang="en-US" dirty="0"/>
              <a:t>Game Playing</a:t>
            </a:r>
          </a:p>
          <a:p>
            <a:r>
              <a:rPr lang="en-US" dirty="0"/>
              <a:t>Logic and Planning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88B10F7-8921-560F-5374-184D941A8984}"/>
                  </a:ext>
                </a:extLst>
              </p14:cNvPr>
              <p14:cNvContentPartPr/>
              <p14:nvPr/>
            </p14:nvContentPartPr>
            <p14:xfrm>
              <a:off x="57600" y="1509840"/>
              <a:ext cx="12002400" cy="328536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88B10F7-8921-560F-5374-184D941A898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8240" y="1500480"/>
                <a:ext cx="12021120" cy="330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4304767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E07B-7E89-0AAE-407F-FA6AF5E70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F1E2D-F51A-3A2C-E36B-1C16397E9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Markov Decision Processes</a:t>
            </a:r>
            <a:br>
              <a:rPr lang="en-US" dirty="0"/>
            </a:br>
            <a:r>
              <a:rPr lang="en-US" dirty="0"/>
              <a:t>(take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54013-CC69-5BA0-C6F8-C3BE75BD4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Now with explicit actions,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But not explicit enough – need to pick actions at multiple times!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0" dirty="0"/>
                  <a:t>Note: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stands for optimal value</a:t>
                </a:r>
                <a:r>
                  <a:rPr lang="en-US" dirty="0"/>
                  <a:t> from the best possible actions.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9D54013-CC69-5BA0-C6F8-C3BE75BD4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136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46442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AFACF8-926D-681A-B27B-AE427F47D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6A82-3D1A-0DED-61DB-3EBA3532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Markov Decision Processes</a:t>
            </a:r>
            <a:br>
              <a:rPr lang="en-US" dirty="0"/>
            </a:br>
            <a:r>
              <a:rPr lang="en-US" dirty="0"/>
              <a:t>(take 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29CD7-7A1F-2A9A-A3E2-69294F373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i="0">
                              <a:latin typeface="Cambria Math" panose="02040503050406030204" pitchFamily="18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nary>
                                    <m:naryPr>
                                      <m:chr m:val="∑"/>
                                      <m:supHide m:val="on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naryPr>
                                    <m:sub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′</m:t>
                                          </m:r>
                                        </m:sup>
                                      </m:s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&gt;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sub>
                                    <m:sup/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e>
                                        <m:sub>
                                          <m:sSup>
                                            <m:sSup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p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</m:sup>
                                          </m:sSup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nary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Note: this is a </a:t>
                </a:r>
                <a:r>
                  <a:rPr lang="en-US" dirty="0">
                    <a:solidFill>
                      <a:srgbClr val="7030A0"/>
                    </a:solidFill>
                  </a:rPr>
                  <a:t>Bellman equation</a:t>
                </a:r>
                <a:r>
                  <a:rPr lang="en-US" dirty="0"/>
                  <a:t> expressing optimal value as a recursive function of optimal actions and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129CD7-7A1F-2A9A-A3E2-69294F373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9192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89A39F-1E93-3D77-D319-E8BA7725D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A38FA-69FC-336C-979A-57534582B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Markov Decision Processes</a:t>
            </a:r>
            <a:br>
              <a:rPr lang="en-US" dirty="0"/>
            </a:br>
            <a:r>
              <a:rPr lang="en-US" dirty="0"/>
              <a:t>(take 4)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1DEEB-1A2B-FA85-F016-31637262FC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ℛ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b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)]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FF0000"/>
                    </a:solidFill>
                  </a:rPr>
                  <a:t>Still open: how do we do this maximization?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C1DEEB-1A2B-FA85-F016-31637262FC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4752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4E87F-FDFE-0AA5-33DB-BEE2178DE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6909-1C3B-EFF3-6247-70CCFC44F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D00AE-18EA-5B4A-8522-9DFAFC45C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41524998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E1005-A3A0-13A3-C456-6B52C40C5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Policy?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ECE18-42E0-5C4D-C2DE-36886DEF75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policy is a function mapping states to actions.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 deterministic policy returns a single action.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 probabilistic policy returns a probability distribution of actions.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Usually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with subscripts for context…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5ECE18-42E0-5C4D-C2DE-36886DEF75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22325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B8FA6-90B0-9746-AD3A-A25382E5B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vs Deterministic Policies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5648F-5BD3-16F2-A22D-843C9660659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Deterministic policy advantages</a:t>
                </a:r>
              </a:p>
              <a:p>
                <a:r>
                  <a:rPr lang="en-US" dirty="0"/>
                  <a:t>Usually sufficient for optimal performance.</a:t>
                </a:r>
              </a:p>
              <a:p>
                <a:pPr lvl="1"/>
                <a:r>
                  <a:rPr lang="en-US" dirty="0"/>
                  <a:t>Exceptions with simultaneous adversarial choices.</a:t>
                </a:r>
              </a:p>
              <a:p>
                <a:r>
                  <a:rPr lang="en-US" dirty="0"/>
                  <a:t>Much smaller to represent.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actions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A5648F-5BD3-16F2-A22D-843C966065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445" t="-2326" r="-4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4D669-FC11-6120-0604-6A10027B167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Probabilistic policy advantages</a:t>
            </a:r>
          </a:p>
          <a:p>
            <a:r>
              <a:rPr lang="en-US" dirty="0"/>
              <a:t>Can always represent deterministic policies.</a:t>
            </a:r>
          </a:p>
          <a:p>
            <a:pPr lvl="1"/>
            <a:r>
              <a:rPr lang="en-US" dirty="0"/>
              <a:t>All probability on one action.</a:t>
            </a:r>
          </a:p>
          <a:p>
            <a:r>
              <a:rPr lang="en-US" dirty="0"/>
              <a:t>Often convenient for numerical optimizations.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84451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D7768-2668-46ED-26E8-C0DFC5FE8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Representing Policies for Finite MDPs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8A2B-E4CA-5FAE-5450-DD8F1B4874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Represent a deterministic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as a table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actions.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Represent a probabilistic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as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×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matrix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states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6CD8A2B-E4CA-5FAE-5450-DD8F1B4874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9784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AED93-B94F-2B01-65D9-861FC45B0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1)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1A68C-EEFE-7F51-314C-C6F2C45F31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Previously,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lim>
                          </m:limLow>
                        </m:fName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d>
                        <m:dPr>
                          <m:begChr m:val="|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For a specific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(optimal or not),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31A68C-EEFE-7F51-314C-C6F2C45F3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71189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0E5B0-BBE7-3659-6949-094EE4DF6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1A1E-3D03-0944-83EB-4E587FB77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2)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C625F-7191-CE7E-E9ED-1BC332158F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FC625F-7191-CE7E-E9ED-1BC332158F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4237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69783-4B3E-BF60-43E2-AC19288F8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86602-4B0B-F15D-3A17-2D189C256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3a)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B1C50-B785-45D1-AA71-F9B2474276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with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  <m:sup/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t</m:t>
                                  </m:r>
                                </m:sub>
                              </m:sSub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⁡[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1.1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.1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.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𝜋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E6B1C50-B785-45D1-AA71-F9B2474276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 b="-22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7361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F0B0-AAB3-D7FE-8048-454D7B9AFE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69A00-9B8A-75C5-A9F7-08ABDCA38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Markov property and Markov processes</a:t>
            </a:r>
          </a:p>
          <a:p>
            <a:r>
              <a:rPr lang="en-US" dirty="0"/>
              <a:t>Markov reward processes</a:t>
            </a:r>
          </a:p>
          <a:p>
            <a:r>
              <a:rPr lang="en-US" dirty="0"/>
              <a:t>Markov decision processes</a:t>
            </a:r>
          </a:p>
          <a:p>
            <a:r>
              <a:rPr lang="en-US" dirty="0"/>
              <a:t>Policies (may spill over to next time)</a:t>
            </a:r>
          </a:p>
        </p:txBody>
      </p:sp>
    </p:spTree>
    <p:extLst>
      <p:ext uri="{BB962C8B-B14F-4D97-AF65-F5344CB8AC3E}">
        <p14:creationId xmlns:p14="http://schemas.microsoft.com/office/powerpoint/2010/main" val="7094486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4083A-DFE2-381C-6466-B75F1DBE6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B3191-87A4-7F27-17B7-97C1184B2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Evaluating Policies for MDPs (take 3b)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42F9D-DD15-ACBE-BEE3-1521572FA7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Rewrite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𝛾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>
                              <a:latin typeface="Cambria Math" panose="02040503050406030204" pitchFamily="18" charset="0"/>
                            </a:rPr>
                            <m:t>𝐏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Rewriting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ℛ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𝐏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is a rewrite as a Markov reward process.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And we already know how to solve for their values.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C442F9D-DD15-ACBE-BEE3-1521572FA7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6521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B030C-EE6C-BC5A-5C7A-C6EFA8C22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an Optimal Policy?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C619C-CA61-E87E-2102-EB2F3780D0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So, what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A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is optimal if and only if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>
                    <a:solidFill>
                      <a:srgbClr val="7030A0"/>
                    </a:solidFill>
                  </a:rPr>
                  <a:t>Optimal policies always exist. Is that surprising?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9C619C-CA61-E87E-2102-EB2F3780D0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197280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C388A-5023-C02D-9CD5-7944A9C83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CC939-F52F-C273-BFB6-2C4BC84182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MRPs are easy to evaluate.</a:t>
            </a:r>
          </a:p>
          <a:p>
            <a:r>
              <a:rPr lang="en-US" dirty="0"/>
              <a:t>MDP + policy = MRP</a:t>
            </a:r>
          </a:p>
          <a:p>
            <a:endParaRPr lang="en-US" dirty="0"/>
          </a:p>
          <a:p>
            <a:r>
              <a:rPr lang="en-US" dirty="0"/>
              <a:t>But how do we pick an optimal policy?</a:t>
            </a:r>
          </a:p>
        </p:txBody>
      </p:sp>
    </p:spTree>
    <p:extLst>
      <p:ext uri="{BB962C8B-B14F-4D97-AF65-F5344CB8AC3E}">
        <p14:creationId xmlns:p14="http://schemas.microsoft.com/office/powerpoint/2010/main" val="424733482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0EAE6-2010-F631-E290-5CC192655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09B5A-ED15-E4AA-7032-1432762D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CD3ABF-B3D1-2E67-9FC8-226461FBD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9600" dirty="0">
                <a:solidFill>
                  <a:srgbClr val="7030A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487888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E0B7E-E58C-B5E1-29BD-498EC1E5A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73157-B8C0-A4FA-2147-BCD8488AA0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Only the current state matters to predict the future.</a:t>
            </a:r>
          </a:p>
          <a:p>
            <a:endParaRPr lang="en-US" dirty="0"/>
          </a:p>
          <a:p>
            <a:r>
              <a:rPr lang="en-US" dirty="0"/>
              <a:t>“memoryless”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62F705-BA5B-E630-7655-2E402A9416CF}"/>
                  </a:ext>
                </a:extLst>
              </p14:cNvPr>
              <p14:cNvContentPartPr/>
              <p14:nvPr/>
            </p14:nvContentPartPr>
            <p14:xfrm>
              <a:off x="4258080" y="2783520"/>
              <a:ext cx="7121880" cy="27122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62F705-BA5B-E630-7655-2E402A9416C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248720" y="2774160"/>
                <a:ext cx="7140600" cy="273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892818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4A33A-697F-610F-87F8-67B356431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the Markov Property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10A61-9F16-0AB2-4302-0BF7A7EF7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If we know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 do not matter.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10A61-9F16-0AB2-4302-0BF7A7EF7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1420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4AB0A-B5EA-F04B-8624-2C681BD55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the Markov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28BA6-BF97-C362-21BF-D47906557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History does not matter once you </a:t>
            </a:r>
            <a:r>
              <a:rPr lang="en-US" dirty="0">
                <a:solidFill>
                  <a:srgbClr val="7030A0"/>
                </a:solidFill>
              </a:rPr>
              <a:t>fully</a:t>
            </a:r>
            <a:r>
              <a:rPr lang="en-US" dirty="0"/>
              <a:t> know the current state.</a:t>
            </a:r>
          </a:p>
          <a:p>
            <a:endParaRPr lang="en-US" dirty="0"/>
          </a:p>
          <a:p>
            <a:r>
              <a:rPr lang="en-US" dirty="0"/>
              <a:t>However, more information may need to be included in the state to get a Markov process.</a:t>
            </a:r>
          </a:p>
          <a:p>
            <a:endParaRPr lang="en-US" dirty="0"/>
          </a:p>
          <a:p>
            <a:pPr lvl="1"/>
            <a:r>
              <a:rPr lang="en-US" dirty="0"/>
              <a:t>Physical simulations: velocity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Chess: past positions where 3-fold repetition rule might trigger.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BDCA49-A1F9-36D9-3986-B15DB7373E7A}"/>
                  </a:ext>
                </a:extLst>
              </p14:cNvPr>
              <p14:cNvContentPartPr/>
              <p14:nvPr/>
            </p14:nvContentPartPr>
            <p14:xfrm>
              <a:off x="6312240" y="2270520"/>
              <a:ext cx="496080" cy="3463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BDCA49-A1F9-36D9-3986-B15DB7373E7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02880" y="2261160"/>
                <a:ext cx="51480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085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9B79E-E5BA-A411-6C0A-0E72BE76A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Processes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247F1-04BD-01BF-7307-FAB94A21E6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system or process is a Markov process if all transitions in the system have the Markov property.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For any pair of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,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fixed and independent of states before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If the Markov process has an infinite number of states, express as a probability density instead…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4247F1-04BD-01BF-7307-FAB94A21E6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1271F78-9DDB-46AD-91F5-0AA7A78E575F}"/>
              </a:ext>
            </a:extLst>
          </p:cNvPr>
          <p:cNvSpPr txBox="1"/>
          <p:nvPr/>
        </p:nvSpPr>
        <p:spPr>
          <a:xfrm>
            <a:off x="5638800" y="297511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4C2BFC2-5617-52E5-F4EB-723BC953BC9E}"/>
                  </a:ext>
                </a:extLst>
              </p14:cNvPr>
              <p14:cNvContentPartPr/>
              <p14:nvPr/>
            </p14:nvContentPartPr>
            <p14:xfrm>
              <a:off x="4396320" y="2201400"/>
              <a:ext cx="6349680" cy="1648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4C2BFC2-5617-52E5-F4EB-723BC953BC9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86960" y="2192040"/>
                <a:ext cx="6368400" cy="166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42713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2DBF5-43A1-CBF0-27C3-929000A8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Markov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A0464-AFFB-97DD-7A9E-C024693041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Physics</a:t>
            </a:r>
          </a:p>
          <a:p>
            <a:r>
              <a:rPr lang="en-US" dirty="0"/>
              <a:t>Weather</a:t>
            </a:r>
          </a:p>
          <a:p>
            <a:r>
              <a:rPr lang="en-US" dirty="0"/>
              <a:t>Users engaging with a web site?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Autocorrect typing analysis</a:t>
            </a:r>
          </a:p>
          <a:p>
            <a:r>
              <a:rPr lang="en-US" dirty="0"/>
              <a:t>Credit card fraud detection</a:t>
            </a:r>
          </a:p>
        </p:txBody>
      </p:sp>
    </p:spTree>
    <p:extLst>
      <p:ext uri="{BB962C8B-B14F-4D97-AF65-F5344CB8AC3E}">
        <p14:creationId xmlns:p14="http://schemas.microsoft.com/office/powerpoint/2010/main" val="1263825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S 640" id="{4886B1D9-2A0B-B840-ABF8-451FD60AED90}" vid="{09E56D24-B4B0-9447-9993-B21D436BF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2907</TotalTime>
  <Words>1624</Words>
  <Application>Microsoft Macintosh PowerPoint</Application>
  <PresentationFormat>Widescreen</PresentationFormat>
  <Paragraphs>280</Paragraphs>
  <Slides>43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Aptos</vt:lpstr>
      <vt:lpstr>Aptos Display</vt:lpstr>
      <vt:lpstr>Arial</vt:lpstr>
      <vt:lpstr>Cambria Math</vt:lpstr>
      <vt:lpstr>Office Theme</vt:lpstr>
      <vt:lpstr>Graduate Artificial Intelligence CS 640 Markov Decision Processes</vt:lpstr>
      <vt:lpstr>Announcements</vt:lpstr>
      <vt:lpstr>Updated Weekly Lecture Schedule</vt:lpstr>
      <vt:lpstr>Plan for Today</vt:lpstr>
      <vt:lpstr>Markov Property</vt:lpstr>
      <vt:lpstr>Formalizing the Markov Property</vt:lpstr>
      <vt:lpstr>Implications of the Markov Property</vt:lpstr>
      <vt:lpstr>Markov Processes</vt:lpstr>
      <vt:lpstr>Examples of Markov Processes</vt:lpstr>
      <vt:lpstr>General State Representations</vt:lpstr>
      <vt:lpstr>Variations on Markov Processes</vt:lpstr>
      <vt:lpstr>Finite Markov Processes</vt:lpstr>
      <vt:lpstr>Transition Matrices</vt:lpstr>
      <vt:lpstr>Tricks with Transition Matrices</vt:lpstr>
      <vt:lpstr>Any Questions?</vt:lpstr>
      <vt:lpstr>Markov Reward Processes</vt:lpstr>
      <vt:lpstr>Examples of Markov Reward Processes</vt:lpstr>
      <vt:lpstr>Evaluating Markov Reward Processes (take 1)</vt:lpstr>
      <vt:lpstr>What about Loops?</vt:lpstr>
      <vt:lpstr>Evaluating Markov Reward Processes (take 2)</vt:lpstr>
      <vt:lpstr>Monte Carlo Evaluation of Markov Reward Process</vt:lpstr>
      <vt:lpstr>Evaluating Markov Reward Processes (take 3)</vt:lpstr>
      <vt:lpstr>Solving Markov Reward Processes (part 1)</vt:lpstr>
      <vt:lpstr>Solving Markov Reward Processes (part 2)</vt:lpstr>
      <vt:lpstr>Any Questions?</vt:lpstr>
      <vt:lpstr>Markov Decision Processes (MDPs)</vt:lpstr>
      <vt:lpstr>Examples of Markov Decision Processes</vt:lpstr>
      <vt:lpstr>Markov Decision Processes vs Search</vt:lpstr>
      <vt:lpstr>Evaluating Markov Decision Processes (take 1)</vt:lpstr>
      <vt:lpstr>Evaluating Markov Decision Processes (take 2)</vt:lpstr>
      <vt:lpstr>Evaluating Markov Decision Processes (take 3)</vt:lpstr>
      <vt:lpstr>Evaluating Markov Decision Processes (take 4)</vt:lpstr>
      <vt:lpstr>Any Questions?</vt:lpstr>
      <vt:lpstr>What is a Policy?</vt:lpstr>
      <vt:lpstr>Probabilistic vs Deterministic Policies</vt:lpstr>
      <vt:lpstr>Representing Policies for Finite MDPs</vt:lpstr>
      <vt:lpstr>Evaluating Policies for MDPs (take 1)</vt:lpstr>
      <vt:lpstr>Evaluating Policies for MDPs (take 2)</vt:lpstr>
      <vt:lpstr>Evaluating Policies for MDPs (take 3a)</vt:lpstr>
      <vt:lpstr>Evaluating Policies for MDPs (take 3b)</vt:lpstr>
      <vt:lpstr>What is an Optimal Policy?</vt:lpstr>
      <vt:lpstr>Conclusions</vt:lpstr>
      <vt:lpstr>Any 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Graduate Artificial Intelligence CS 640 Markov Decision Processes</dc:title>
  <dc:creator>Considine, Jeffrey</dc:creator>
  <cp:lastModifiedBy>1210019325@student.must.edu.mo</cp:lastModifiedBy>
  <cp:revision>3</cp:revision>
  <cp:lastPrinted>2025-09-19T19:59:15Z</cp:lastPrinted>
  <dcterms:created xsi:type="dcterms:W3CDTF">2025-09-12T16:40:01Z</dcterms:created>
  <dcterms:modified xsi:type="dcterms:W3CDTF">2025-10-13T16:26:38Z</dcterms:modified>
</cp:coreProperties>
</file>