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558" r:id="rId4"/>
    <p:sldId id="530" r:id="rId5"/>
    <p:sldId id="531" r:id="rId6"/>
    <p:sldId id="548" r:id="rId7"/>
    <p:sldId id="534" r:id="rId8"/>
    <p:sldId id="559" r:id="rId9"/>
    <p:sldId id="560" r:id="rId10"/>
    <p:sldId id="561" r:id="rId11"/>
    <p:sldId id="545" r:id="rId12"/>
    <p:sldId id="538" r:id="rId13"/>
    <p:sldId id="577" r:id="rId14"/>
    <p:sldId id="578" r:id="rId15"/>
    <p:sldId id="566" r:id="rId16"/>
    <p:sldId id="579" r:id="rId17"/>
    <p:sldId id="580" r:id="rId18"/>
    <p:sldId id="581" r:id="rId19"/>
    <p:sldId id="568" r:id="rId20"/>
    <p:sldId id="571" r:id="rId21"/>
    <p:sldId id="572" r:id="rId22"/>
    <p:sldId id="573" r:id="rId23"/>
    <p:sldId id="582" r:id="rId24"/>
    <p:sldId id="583" r:id="rId25"/>
    <p:sldId id="575" r:id="rId26"/>
    <p:sldId id="56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09-30T16:12:36.273" v="0" actId="7634"/>
      <pc:docMkLst>
        <pc:docMk/>
      </pc:docMkLst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3949844514" sldId="531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3949844514" sldId="531"/>
            <ac:inkMk id="5" creationId="{27270AD5-84EF-D8CE-F540-DC29450EBD29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744752434" sldId="558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744752434" sldId="558"/>
            <ac:inkMk id="4" creationId="{71F73F53-E74E-28C4-9049-9C8B5A77FC74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1277361720" sldId="560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1277361720" sldId="560"/>
            <ac:inkMk id="4" creationId="{4F8D9645-CDFC-7016-A107-D07CA2CEC40D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4127652159" sldId="561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4127652159" sldId="561"/>
            <ac:inkMk id="4" creationId="{DCA144B2-6224-7806-8C03-B1527F63338E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4140395560" sldId="566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4140395560" sldId="566"/>
            <ac:inkMk id="4" creationId="{E3EAD8A4-8605-FBC1-4C2F-E3349DFFDBC0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3984263798" sldId="571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3984263798" sldId="571"/>
            <ac:inkMk id="4" creationId="{0C42F60F-3B28-A0CA-8B0C-75468CDC6C3B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1555285876" sldId="572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1555285876" sldId="572"/>
            <ac:inkMk id="4" creationId="{28FF4621-203C-F345-7371-7AE34B1650CE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3410360627" sldId="573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3410360627" sldId="573"/>
            <ac:inkMk id="4" creationId="{20504DE7-06D4-83A1-B90D-ED4B4620EE92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3134520529" sldId="575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3134520529" sldId="575"/>
            <ac:inkMk id="6" creationId="{E2456F23-89A9-5FCC-6518-C7AD9A6D3B30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2492928099" sldId="577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2492928099" sldId="577"/>
            <ac:inkMk id="4" creationId="{699DF27D-F5D6-103A-D870-32274E61B148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3089102172" sldId="578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3089102172" sldId="578"/>
            <ac:inkMk id="4" creationId="{26B32F82-DAEF-EA79-E14F-7183AD2E51E2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1791822889" sldId="580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1791822889" sldId="580"/>
            <ac:inkMk id="4" creationId="{A700D0C9-749D-53C2-FADF-2697AE797F9B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3408797378" sldId="581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3408797378" sldId="581"/>
            <ac:inkMk id="4" creationId="{82E4D0B7-AA38-3EB2-8DAE-B01D97B625F2}"/>
          </ac:inkMkLst>
        </pc:inkChg>
      </pc:sldChg>
      <pc:sldChg chg="addSp">
        <pc:chgData name="Considine, Jeffrey" userId="86e315e9-faf2-45bd-952d-740601e51f8e" providerId="ADAL" clId="{09FAF155-6A21-4C95-9C08-38EFC6114ABE}" dt="2025-09-30T16:12:36.273" v="0" actId="7634"/>
        <pc:sldMkLst>
          <pc:docMk/>
          <pc:sldMk cId="1802846542" sldId="582"/>
        </pc:sldMkLst>
        <pc:inkChg chg="add">
          <ac:chgData name="Considine, Jeffrey" userId="86e315e9-faf2-45bd-952d-740601e51f8e" providerId="ADAL" clId="{09FAF155-6A21-4C95-9C08-38EFC6114ABE}" dt="2025-09-30T16:12:36.273" v="0" actId="7634"/>
          <ac:inkMkLst>
            <pc:docMk/>
            <pc:sldMk cId="1802846542" sldId="582"/>
            <ac:inkMk id="4" creationId="{83950CF3-6845-8DCD-C4ED-A27C0961E28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6690 9189 9006,'-5'10'495,"-1"1"0,-1-5-315,2 4 1,3 1 0,-3 5-1,1 2 360,-1 3-339,3-3 1,-5 5 0,7-7 0,0 0-1,0 0 1,0 0 228,0 0 0,7-2-435,4-3 0,3-4 47,2-7 0,2-2 0,3-3 0,4-8-30,0-6 0,5-6 109,-3-7 1,-2 0 0,0 0 0,-2 0 339,-4 0 1,-1 5-429,-2 0 0,-2 13-567,-3-2-2451,3 4 2319,-12 3 1,11 9-2281,-8 11 2946,7 3 0,-3 23 0,7 6 0</inkml:trace>
  <inkml:trace contextRef="#ctx0" brushRef="#br0">7378 9269 7669,'0'-16'422,"0"5"1,0 1 516,0-3 0,0-1-811,0-2-8,0 7 0,-1 2 0,-3 5 331,-1-3 1,-8 3-1,3-3-291,-5 3 0,1 9 42,3 4 0,-3 3 106,4 2-292,2 0 0,-6 5 0,5 2 1,-1 0-1,1 2-168,2 0 1,-4 0 72,6 2 1,-1 1-189,6-6 0,0-1-161,0-5 189,0 0 110,7 0 1,2-7 0,7-4-344,0-3 418,7-9 1,-5-4-1,5-8-128,0-3 265,-5-6 0,5 8 1,-7-5-28,0 2 210,0 2 0,0 0 228,0-1-295,0 1 144,-7 5-249,-2 7 0,-7 4 13,0 10 1,0 4 80,0 7 0,-1 5 86,-5 1 1,4 4-128,-3-4 0,3-1-32,2-5 1,0 0-1474,0 0 731,0 7-650,0-5 0,7 3 529,4-10 0,-2-4 748,2-7 0,13-37 0,5-18 0,6-3 0,-1 0 0</inkml:trace>
  <inkml:trace contextRef="#ctx0" brushRef="#br0">7794 8965 7688,'15'-7'0,"-5"-4"0,3 2-1172,-8-2 1906,0 8 707,-12-4 1,-2 16-769,-7 7 0,6 0-32,-1 5 1,6 4-438,-6 2 1,8-3 101,-3 3-203,4 0 1,-3 5 0,0 0 256,1 0-434,2-7 1,2 5-1,0-3-291,0 3-153,0 2 0,0-5 0,0-3-2374,0 0 716,0 4 2176,8-10 0,15-23 0,10-15 0</inkml:trace>
  <inkml:trace contextRef="#ctx0" brushRef="#br0">7971 9269 9924,'-9'7'2034,"2"-3"-1738,7 6-186,0 1 1,0 5 0,0 0-1,0 0 30,0 0 0,1 0-135,5 0 1,-3 0-12,8 0 1,-6-2-319,6-3 205,-8 3 0,12-12 0,-5 3 0,5-3 0,1-2-279,0 0 0,0-7 315,0-4 1,0-3-248,0-2 1,0 0 0,-2-2 0,-2-1 467,-1-3 279,-8 1 520,12 5 200,-14 0-785,7 7 1,-8 9-145,0 11 0,-2 3-119,-4 2 1,5 0-89,-5 0 1,5 5-218,1 1 1,0-1-162,0-5 1,0 0-429,0 0 1,1-5-689,5-1 1,3-4 730,7 4 1,0-6 208,0 1 553,0-3 0,49-59 0,-25 22 0,-1-1 0</inkml:trace>
  <inkml:trace contextRef="#ctx0" brushRef="#br0">8467 9301 7688,'-6'11'-237,"1"-1"1,-6-4-296,6 4 1,-6-4 2467,6 4-931,0 1-475,5 5 0,0-5 403,0-1-798,0 1 0,1 0 1,5-2-1,4-2 0,5-4 191,1-1 1,0-2-122,0 0 0,0 0-85,0 0 0,0-7 0,1-4 0,3-3 45,1-2 1,-1 3-478,-9-3 0,3 9 32,-3-9 0,-4 4-133,-2-4 0,-3 0 195,-2 0 0,0 5 18,0 1 1,-2 6 284,-3-1 0,-4 3 506,-7 2-412,-7 7 0,3 2 0,-5 7 342,2 0-301,2 7 1,5 0 0,0 6 226,0-3 1,1-1-392,5 2 1,3 1-106,7-6 1,0-1-359,0-5 0,7 0 69,3 0 0,10-7-287,1-4 1,6-3 30,-6-2 1,8 0-259,-2 0 1,1-5 851,-1-1 0,31-49 0,3-7 0</inkml:trace>
  <inkml:trace contextRef="#ctx0" brushRef="#br0">9363 9029 7647,'0'-11'-508,"-2"2"0,-1 0 508,-3 0 701,-6 6 1,8-10 0,-6 6 0,-3 0-67,-1 0 0,-2-4 0,0 6-421,0 1 0,5 3-123,1 1 94,-1 0 1,-3 1 51,3 5 1,-3 3-63,3 7 183,-3 7 0,3-4 0,1 8 0,-3 3 0,1 4 317,1 3 1,-3 6-604,3-5 1,4 6 84,2-1 1,-2 1-115,1-1 1,1 1 62,5-6 0,0-6-1375,0-6 689,7-6 0,0 3 0,6-9-2641,-3-3 2364,1-4 0,0-7 857,-1 0 0,-28-57 0,-1-14 0</inkml:trace>
  <inkml:trace contextRef="#ctx0" brushRef="#br0">8947 9461 7651,'-16'0'-1198,"5"5"958,0 1 0,6-1 3305,-6-5-1561,8 0-1026,-4-7 1,9 3 0,3-6 88,6-3 0,3-1 0,2 0 1,0 1 230,0 3 1,5 1-556,1-2 1,-1-1-753,-5 6 0,5-4 242,1 4-293,-1 1 1,0 5 0,1 0-1423,-3 0-792,6 0 2774,-7 0 0,26 7 0,-1 2 0</inkml:trace>
  <inkml:trace contextRef="#ctx0" brushRef="#br0">9411 9381 7657,'0'16'1347,"0"-7"1,-2 3-957,-3-6 1,3 1-170,-3-2 0,1-3 573,-1 3-158,3 4-458,-5 0-16,7 7 1,0 0-113,0 0 1,0-5 2,0-1 0,2-4-257,3 4 133,-3-6 1,12 3-395,-3-7 336,3 0 1,2 0 0,0-2-268,0-3 102,0 3 0,-2-12 0,-1 3-246,-3-3 0,1-2 46,5 0 1,-2 5-108,-3 1 560,3 6 0,-10-8 820,6 6 680,1 1-1059,-2 5 509,-2 0 1,-7 2-291,0 3 0,0 4-305,0 7 0,0-5-321,0-1 0,0 1-263,0 5-58,0 0 1,0 0-586,0 0-794,0 0 992,7-7 0,-3 3 714,6-6 0,15-15 0,9-9 0</inkml:trace>
  <inkml:trace contextRef="#ctx0" brushRef="#br0">9907 9349 7861,'0'9'2128,"0"5"-950,0-5-951,0 7 1,-2 0-1,-1 0 1,-4-2 39,-2-3 0,5 3-90,-1-3 1,-2 3 83,1 2-235,1 0 1,3-2-123,-3-3-112,3 3 1,-3-12-231,10 3 1,-1-10-91,6-6 1,-4-3 258,4-2 0,1 0 143,5 0 139,0 0 0,-5 0 0,-1 0 1015,3 0-617,-6 0 1,7 2-1,-5 1 823,0 3-836,5 6 1,-10-3 420,7 7-803,-8 0 0,6 0-132,-4 0-233,-3 7 1,5 2 0,-7 9-209,0 3 0,0-3-469,0 3 0,6-3-1126,-1-2 1108,0 7 1044,-5-5 0,29 5 0,6-7 0</inkml:trace>
  <inkml:trace contextRef="#ctx0" brushRef="#br0">10451 9413 7657,'-16'7'618,"0"2"0,0 0-184,0-4 1,6 2-89,-1-1 0,6 4-46,-6-4-150,0 6 1,1-8 0,1 6 276,2 3-375,-6-6 1,10 7 182,-8-3 0,7 3-47,-1 2-424,3 0 0,9-5-640,4-1 0,3-6 104,2 1 449,-7-3 323,12-2 0,26-28 0,20-8 0</inkml:trace>
  <inkml:trace contextRef="#ctx0" brushRef="#br0">10787 9109 7657,'0'-9'1131,"0"-5"509,0 12-939,-7 2 0,4 14-56,-8 7-440,8 8 1,-10-6 0,8 7 425,1 2-498,2-10 1,-3 20 0,0-10-536,1 2 122,2 0 1,1-2 0,-3 0-993,-1 0 0,-1-5 1272,6-1 0,7-42 0,2-5 0</inkml:trace>
  <inkml:trace contextRef="#ctx0" brushRef="#br0">10531 9333 7657,'9'0'1341,"-2"2"1850,-7 3-2825,0-3 1,2 5-167,3-7 1,-1 0 462,7 0 0,-6 0 0,6 0 0,1 0 377,2 0-1278,2 0 1,6 0-549,-1 0 1,2 5 785,-2 1 0,68-1 0,-33-5 0,0 0 0</inkml:trace>
  <inkml:trace contextRef="#ctx0" brushRef="#br0">11156 9397 7657,'-6'11'0,"1"-1"0,-6 1 1903,6 5 0,-8 0-1130,3 0 0,1 2 1,0 1-1,2 3 357,3-3 1,1 4-1233,-3-1 1,5 4-70,-5-4 0,4-1 0,2-5 0,0 0-596,0 0 1,2-2-2020,4-3 1196,-5-4 0,8-7 1590,-3 0 0,17-85 0,-6 31 0,0 1 0</inkml:trace>
  <inkml:trace contextRef="#ctx0" brushRef="#br0">11236 9173 7657,'-11'-11'707,"0"0"0,6 3 2444,-6-3-2489,1-3 695,-6 12-3726,7-5 1290,2 7 0,8 2 97,5 3 982,-5 4 0,28 35 0,-2 8 0</inkml:trace>
  <inkml:trace contextRef="#ctx0" brushRef="#br0">11380 9381 7657,'-16'0'177,"0"0"0,5 0 133,0 0 0,6 0 880,-6 0 0,6 7 1,-6 5-504,-1 8 1,5-2-500,1 3 0,-1 4-67,2 2 0,0 1 1,5 1-1,0-3-85,0 3 0,1-6-138,5-2 1,-3-3-9,8-2 0,-6 4 1,6-4-1,1-6-315,3-1 1,1-7-78,0 3 1,0-3 16,0-2 336,0-7 0,0-2 0,0-7 0,0-2 0,-2-1 344,-3-3 1,1-6 242,-7 1 0,1 2 0,-6-1 0,0-3 921,0-1 0,0 0-847,0 3 1,-2 4-864,-3 7 0,-4 0-284,-7 0 1,0 7-1834,0 4 1719,0 3 0,0 2-381,0 0 1,5 5 1129,0 1 0,15 27 0,-2 3 0</inkml:trace>
  <inkml:trace contextRef="#ctx0" brushRef="#br0">11636 9541 10116,'0'9'1864,"0"5"0,0-5-1573,0 7 1,0 0-92,0 0 1,0 0 144,0 0-263,0-7 0,-6 5 0,1-3-350,1 3-770,3 2 317,1-7 1,0-4 0,0-10-72,0-6 1,0 2 350,0-1 0,0-3-79,0-8 608,7 3 1,-4-5-1,8 7 1,0 0 1655,-2 0 447,5 0-1570,-5 7 0,1 2 0,1 7-55,1 0 0,3 7-266,1 4-325,-7 3 1,-1 7-1,-4 2 1,3 1-1,0-1-1103,0-4 0,-1 4 142,-6-1 0,5 1-661,0-2 1,1-3 1646,-6 3 0,-36-60 0,-8-16 0</inkml:trace>
  <inkml:trace contextRef="#ctx0" brushRef="#br0">8643 8180 7654,'0'-10'1465,"0"-1"-919,0-2-236,0 6 0,0-7 0,0 3 525,0-3-326,-7-2-132,5 0 1,-7 7-1,4 2 417,-6 0 0,-3 5-447,-2-3 1,5 3-159,0 2 0,1 7 0,-6 4 0,0 3 98,0 2 0,0 2-266,0 3 0,5-1-38,0 7 0,2-1 0,-1 6 0,4 0-187,5 0 0,1-5 60,0 0 0,0 3-118,0 2 162,7 4 1,2-12-1,7 7 18,0-5 0,0 3 0,0-8 0,1-1 82,5-2 1,-3-2-31,8 0 0,0-8 11,5-2 0,5-4 69,0-2 1,1-8-58,-6-2 0,0-6 139,0-6 0,-7 3-46,-4-8 0,-5 2 34,-5-1 0,1-5-80,-7 5 1,1-5 20,-6-1 1,-2 2 43,-3 3 0,-6-8 2,-10 3 1,3 2-40,-3 3 1,-4 6 30,-2-6 1,2 7 317,-2-1 0,6 10-187,-6 6 0,6-2-154,-6 2 0,8-1-59,-2 6 0,-1 2-202,6 3 0,-3 2-427,8 4 1,2 2 611,-2-8 0,15 14 0,-2-1 0</inkml:trace>
  <inkml:trace contextRef="#ctx0" brushRef="#br0">8451 8423 7670,'-6'8'919,"4"-1"0,-5-5 713,7 3-206,0-3-721,7 4 1,-4-6-71,7 0-668,-6 0 0,1 0-16,-10 0 0,1 0-223,-6 0 0,5 0 212,-5 0 0,-2 0 0,-7 2 0,-3 2 200,-1 1 1,-5 5 205,-7-5 0,-4 5-61,-7-5 1,-7 5 0,-3-3 0,-5 0 302,-5 0 1,-9 0-434,-6-2 0,34-4 1,0-1-226,2 3 0,-2-1 0,-5 0 1,-3-2-1,1 0 0,-2 0 1,-1 0-1,-1 0-120,-2 0 1,1 0-1,2 0 1,2 0-155,3 0 0,2 0 1,-1 0-1,0 0 74,-2 1 1,-1-2 182,0-2 1,1-1-1,2 3 1,0-1-1,1-2 1,0-1-209,1 2 1,-1 0 232,-1-4 0,-1 2 0,1 4 1,0 0-1,-4-1 0,0-1 83,-1 2 1,-1 0-24,1-2 1,0 0 0,0 2 0,0 0-1,0-2 1,0 1 16,1 0 1,0 2 20,-3 3 1,0 1 0,7-3 0,0 1 0,0 3 0,1 0 56,2 1 1,1 0 0,1 1 0,2 0-122,0 0 1,1 1-1,-1 0 1,0-1 188,-38 9 1,7-3-194,9-2 1,10 2 72,5-3 1,5 2 152,6-2 0,2 2-150,8-7 388,6 7 1,0-8-601,4 6 705,3-7-1041,1 11-99,10-12-1231,6 4 560,0-6-2108,0 0 3382,6 0 0,-4-20 0,5-6 0</inkml:trace>
  <inkml:trace contextRef="#ctx0" brushRef="#br0">2735 8362 7702,'-10'1'0,"0"3"0,-2 1 531,-1-2-411,-3-1 0,6 0 0,0 1 1,-2 2-1,-2 0 0,-1 2 0,2 3 408,2 4 0,0-4-554,5 0 1,-4 0 36,5 6 96,0 6 1,5-5 0,2 3-59,3-3 1,3-2-1,8 1 1,-1-1-95,0 0 1,6-6-42,-1-4 1,7-3 71,-1-2 1,-3 0 0,3 0 0,-1-2 34,-1-3 1,0-4-29,-4-6 1,-3-5 175,4-1 0,-11-4 0,-5 4 0,-3 1 195,-2-2 1,-2 3-170,-3-6 0,-5 6-85,-11-1 0,3-1-110,-8 6 0,2-4-387,-1 9 280,-4 3 1,7 1 0,-4 6-249,6 0-261,3 0 1,9 6 615,2 5 0,46 2 0,10 2 0</inkml:trace>
  <inkml:trace contextRef="#ctx0" brushRef="#br0">3041 8316 7702,'-2'13'126,"-3"-2"0,-1 2 440,-5-3-508,-2 4 1,6 6 0,-3 1 0,3-1 775,0 2 0,6 4-328,-5 9 1,5 4-468,1 7 1,0 0 42,0 0 0,0 2 19,0 3-214,0-4 0,1 9 0,3-8 0,3-4 0,-1-2-584,1-3 1,3 4-674,-5-7 205,7-1 1165,-3-11 0,20-63 0,3-22 0</inkml:trace>
  <inkml:trace contextRef="#ctx0" brushRef="#br0">3011 8362 7702,'0'-16'335,"0"6"22,0 0 0,0 0-157,0-5-71,6-1 1,-2 6 0,6 0-1,4-2 1,4 0 1047,8 2 0,-3-4-1139,3 4 1,-1 3 28,6 2 0,-2 4-84,-4 1 0,2 0 1,-6 0-1,-2 1-128,-2 4 0,-9 6 144,-3 9 0,-3-1-89,-2 6 1,-7-1 58,-3 1 20,-11 4 0,-1-5 1,-5 7 285,2-1-287,6 1 0,-10-7 0,5-2-53,1 0-14,-6-5 1,13 0 0,0-9-1044,4-1 482,8-2 1,-3-7 639,7-3 0,41-58 0,-15 22 0,-1-1 0</inkml:trace>
  <inkml:trace contextRef="#ctx0" brushRef="#br0">3576 7873 9266,'0'15'147,"-7"0"-451,-3 0 1,-2 9 2024,2 7-1196,-10-1 1,15 15 0,-9-5-133,5 4-338,-2 2 1,9-2 0,-3-3-942,3-5 688,2-4 1,2-3-1,1-3 1,4-8 197,1-6 0,9-39 0,7-16 0</inkml:trace>
  <inkml:trace contextRef="#ctx0" brushRef="#br0">3347 8148 7702,'-9'0'5289,"-4"0"-4962,11-7 275,-5 5 1,14-10-730,3 7 1,4 0-1,3 5 1,3-2-159,6-3 0,3 4 508,1-4-223,1-4 0,54-6 0,-36 3 0,0 0 0</inkml:trace>
  <inkml:trace contextRef="#ctx0" brushRef="#br0">3821 8117 7702,'-16'10'2200,"1"1"0,5-6-1499,0 5 0,5-2-53,-6 2 0,6 4-299,-5-4 1,7 4-1,-2 1 1,1 0-196,-1 1 0,3-1-120,-3 0 0,4-5-1962,1 1 1254,0-1 0,6-2 0,5-3 674,2-3 0,36-56 0,-20 20 0,0 0 0</inkml:trace>
  <inkml:trace contextRef="#ctx0" brushRef="#br0">3958 7796 7702,'-15'0'0,"0"0"0,-1 0 241,1 0 0,0 0 267,-1 0 1,6 2-364,0 3-36,7-3-109,-4 11 0,41 16 0,8 12 0</inkml:trace>
  <inkml:trace contextRef="#ctx0" brushRef="#br0">4004 8148 7702,'-7'15'1061,"-3"0"0,3-5-538,2 1 0,-2-6-351,2 5 1,-2-5 1016,2 5-547,4-6 1,-6 4 117,7-3-411,-7 4-280,5-1 1,-3-1 0,9-9-642,1-3 1,7-2 9,-2-3 0,-2-3 0,3 2 0,0-2-75,3-2 0,1-1 216,1 1 0,-1 1 290,0 4 1,-5-3 0,0 4-1,1-1 484,-3 0 1,6 6 889,-4-1-516,-3 4 0,5 2-4,-7 4 0,0 4-386,-5 6 1,0 0-173,0 1 0,0 4-13,0 0 0,-2 1-62,-3-6-147,3 0-407,-4 1 191,6-8 1,6-1-705,5-7 1,2-2-97,2-3 0,1-8 467,-1-8 1,0 1 181,1 5 0,-1-6 2,0 1 356,0-1 1,-1 6 0,-2 0-131,-2 0 1328,-7 6-397,11-5 931,-12 13-678,4-6-584,-6 14 0,0 1-344,0 8 37,0-1 1,0 0-584,0 0 1,0-4-349,0-1 289,0 0 0,2 5 545,3 1 0,45-8 0,16-1 0</inkml:trace>
  <inkml:trace contextRef="#ctx0" brushRef="#br0">4722 8087 7702,'-15'-7'708,"0"-2"0,-1 1-290,1 3 0,0 3 516,0 2 1,-1 0-305,1 0-320,0 7 0,5 1 1,-1 8 115,-1-1-342,6 0 1,-6 0-1,7 1-31,1-1 1,3-5-1,1 0-170,0 2 1,0-3-171,0 1 1,1-7-351,4 2 0,4-3 252,6-2-230,0 0 0,1-2 0,-1-3-695,0-5 1028,1 3 0,-1-5 1,0 6-86,0-3 230,1 6 1,-6-9-1,0 5 578,2-1-59,-5 4 1,1-3 1713,-3 7-768,-3 0-534,5 0 1,-9 7-343,-3 3 1,3 4-199,-3 1 0,-2 1-199,2-1 1,0 0 254,5 0-1457,-7 1 863,6-1 0,-4-7-1441,10-2 1,-2-5 516,7-1 0,-5-1 1208,6-5 0,19-50 0,11-18 0</inkml:trace>
  <inkml:trace contextRef="#ctx0" brushRef="#br0">5043 7735 7702,'0'8'2309,"0"1"-1654,0-4 0,-5-2 271,0 8 0,0-1-420,5 5 1,-5 0 57,0 1 1,0 4-272,5 0 1,0 8-238,0-3-190,-7 11 0,5-4 0,-3 4 0,3-4 0,2-1-802,0-1 936,0 1 0,0-14 0,0-4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16421 10982 7630,'-16'0'1,"0"0"366,0 0 1,5 0 1099,1 0-552,6 0 0,-1 0 133,10 0 1,-1 0-484,6 0-233,1 0 0,5 0 0,2 0 0,3-2 0,6-2 286,3-1 1,2-2-350,0 2 0,7 1-18,4-7 0,3 1 0,4-4 0,2-1 72,1-1 1,6 4-353,-6-10 1,7 3-298,-1-2 0,0 3-1072,-6-4 789,1 5 0,-21 2 0,5 3 0,-5 3 0,-2 2-1363,-5 3 1,-3-3 772,-6 2 1199,-1 0 0,-15 5 0,-2 0 0</inkml:trace>
  <inkml:trace contextRef="#ctx0" brushRef="#br0">17333 10502 7631,'-16'0'-337,"0"7"656,8-6 105,0 7 0,16-8 0,4 0 0,6 0 300,3 0 1,8-6-264,-3 1 1,10 0-127,1 5 1,6-6-182,-6 1 0,8 0 0,-4 3 0,1-2 195,1-1 1,-8-1-143,3 6 0,-6 8 0,-5 2 0,-6 5-24,-10 1 1,1 1 0,-7 5-1,-3 4 501,-5 5 1,-8 6-184,-10 0 1,-3 2 50,-2-1 1,-4-4-20,3 3-578,-3-10 0,5-4 0,2-7-144,-1 0-432,7 0 1,-5-9 620,12-7 0,20-37 0,15-19 0,2-5 0,0 0 0</inkml:trace>
  <inkml:trace contextRef="#ctx0" brushRef="#br0">18054 10582 7652,'-16'0'85,"0"0"1,0 0 176,0 0 1,7-2 0,2-2 139,0-1 1,5-8-268,-4 3 0,5 1 0,1-2 0,1-1 541,5-2-387,-4-2 46,12-1 30,-5 1 0,1 8 244,1 2-82,0 4-109,-2 10-316,5 0 0,-12 3 0,5-2 0,-2 0 0,2-2 745,2 0-673,2 6 0,6-10 0,3 6 0,3 0 212,2 0 1,2-6-149,5 3 0,9 1-45,7-2 1,9 2-1,10-3 1,4 1 17,2-1 0,4-2-11,8-2 0,-5-6-383,0 1 0,-7-6 223,-9 6-336,-7 0 0,-7 5 0,-11 0-14,-5 0-590,-6 0 1,-12 0 157,0 0-203,-7 7 0,-2 2-53,-7 7 1089,0-8 0,-7 14 0,-2-4 0</inkml:trace>
  <inkml:trace contextRef="#ctx0" brushRef="#br0">19302 10389 7654,'-16'-5'1126,"0"0"1066,0 1-1897,0 2 0,2 1 0,1-3 1,5-3 909,0-2 1,10 4-1001,9-6 1,3 8 94,2-3-156,7-3 0,2 6 0,7-6 0,0 2 0,-2 3 199,-3 2 1,3 2-354,-3 0 0,1 0 53,-1 0-77,-4 8 1,-7 0 0,-2 8 0,-1 2 0,-4 4-95,-2 4 0,-4 4 231,-8 2 1,-4 2 0,-9 4-1,-3 3 222,-6-1 0,2 5 151,-1-8 0,-1-1-643,-5-9 1,0 3-1,2-5 1,1-2-1492,3-7 1658,6 0 0,18-64 0,13-7 0</inkml:trace>
  <inkml:trace contextRef="#ctx0" brushRef="#br0">19702 10534 7661,'-25'8'280,"2"5"0,7-6 598,0 2 264,0-6 1,9 10-209,7-8 0,14 1-620,13-6 1,5 0 437,5 0-422,4 0 0,14 0 1,4 0 10,3 0 0,8-2 0,1-2 0,2-1 69,3 1 0,8-3-383,1 2 1,-1 0-145,-10 5 1,-4 0 0,-10 0-1,-3 0-695,-2 0 1,-10 0 453,-13 0 1,-2 5-972,-9 0 0,1 8 0,-6-4 1329,0-1 0,-22 7 0,-4-6 0</inkml:trace>
  <inkml:trace contextRef="#ctx0" brushRef="#br0">20887 10261 7666,'-22'0'0,"1"0"1369,0 0 0,6 2-578,5 4-1492,3-5 970,14 14 0,3-14 1,13 6-1,8-1 0,6 1 984,4 2 1,2-6-1053,5 3 1,0 1-207,0-2 0,0 2 0,0-3 0,-2 3-57,-3 2 1,1-4 12,-7 6 0,-1-1-17,-9 6 0,-6 0 0,-10 0 0,-6 0 245,-3 0 1,-4 6 352,-3-1 1,-10 8-183,-6-3 1,-13-1 0,1 4 0,-5 3 518,-1 3 1,-4-3-435,6-5 1,-7 0-442,1 5 0,4 0-392,1 0 1,5-7-15,1-4-542,7-10 954,2 3 0,78-62 0,-19 20 0,1 1 0</inkml:trace>
  <inkml:trace contextRef="#ctx0" brushRef="#br0">21751 10710 7662,'-11'-2'318,"1"-2"1372,-3-1-983,6 0 1,-2 3 1145,4-4-1454,3-2 1,2-1-61,11 3 1,10 3 0,6-1-1,5-3 131,5-2 1,6 6-240,10-3 0,6-1 437,10 2-526,-3 0 0,17 5 0,-1-2 1,5-2-1,-41 1 0,1-1-41,0 0 1,0-1-1,37 0-182,-4-6 0,-7 6 0,-2-4 0,-9 0-519,-5 0 0,-13 6-836,-12-3 1,-7 5 67,-9 1 478,0 0 1,-7 7 889,-3 3 0,-26 19 0,-7 5 0</inkml:trace>
  <inkml:trace contextRef="#ctx0" brushRef="#br0">23063 10325 7662,'-10'-7'0,"-1"-3"0,2 1 975,-2-2-706,-3 0 1,12-5 44,-3 0 0,5 7 238,5 4 1,4-2 1552,7 2-1759,7-1 0,-3 6 0,7 0 202,1 0-488,9 7 0,-3 1 0,4 4 0,-5 0 0,-1 5 109,0 2 1,-1 8 58,-5-6-203,5 8 1,-14-6 0,5 5 0,-5 1 0,-2 3 428,-5 3 0,-3 3-98,-7-6 1,-3 0 174,-8 0 1,1 3 36,-12-3 1,-3 4-4,-1-10-342,-5 5 0,-1-1 0,0-2 314,0-1-724,0-7 0,6 1 0,1-9-470,2-1-3219,1-7 3876,6 3 0,29-36 0,6-6 0</inkml:trace>
  <inkml:trace contextRef="#ctx0" brushRef="#br0">16133 11446 7714,'-11'0'0,"1"0"372,-3 0-144,-1 7 1,3-3 0,1 6 0,-1 3 0,0 1-1,1 2 746,-3 0 0,4 2-664,-1 3-134,6-3 1,-3 10 0,7-4 0,0-1 0,0 2 217,0-1 1,0-4-466,0 1 1,5 3-67,1-3 1,4 0-19,-4-5 0,4-5 0,-2-2 0,0-2-158,5-4 1,-4-1 66,1-2 164,-6 0 1,10-2 0,-5-3 0,2-6 0,-2-5-55,-2-5 1,3-4 72,-4-7 1,4 0 24,-4 0 1,1-5 107,-2-1 1,-3-4-112,3 4 273,-3 1 1,-2 5 0,0 2 37,0 3 946,0 4-348,0 14-643,0 9 0,0 18 1,2 14 388,3 9 0,-1 7-236,6 5 0,1-1-236,5 6 0,-5-6-231,-1 1 1,1-3-396,5-2 1,5-7-326,1-4 1,4-10-2389,-4-5 3197,6-5 0,40-72 0,-25 19 0,-1-1 0</inkml:trace>
  <inkml:trace contextRef="#ctx0" brushRef="#br0">17750 11190 7690,'-11'0'1536,"0"0"1,2 7-1174,-1 4 1,3 5 0,7 5-1,1 6 429,5 3 0,-3 7-144,8 1-605,0 6 0,5-5 0,0 6 1,0-4-1,0-2-315,0-4 0,0-1 55,0-2 0,-6-5-189,1-1 1,0-6-2260,5 1 2665,0-3 0,-7-23 0,-2-6 0</inkml:trace>
  <inkml:trace contextRef="#ctx0" brushRef="#br0">17878 11574 7690,'-16'0'1432,"7"-7"0,3 5-2117,12-3 1,4 3 1763,12 2 0,3-5 52,7-1-974,7 1 0,-5 5 0,3 0 1,-2 0-1,1 0 153,1 0 0,-6 2-77,-10 3 0,-3 6 1,-4 8-1,-3 5 351,-6 0 1,-3 3-36,-2 5 0,-14 0 281,-8 0-660,-6 7 0,-4-5 1,0 3-1,0-5 0,0-5-782,0-6 1,0 3 611,0-3 0,7-21 0,2-11 0</inkml:trace>
  <inkml:trace contextRef="#ctx0" brushRef="#br0">19590 11366 7666,'-10'-5'939,"-1"-1"-111,-2 3-446,-1 1 1,-2 2-1,0 0 1,0 0-1,0 0 1,0 2 0,0 1 896,0 3 0,-5 6-707,-1-1-309,1 3 0,5 2 0,2 2 0,1 1 0,5 4 476,0 2 0,3 2-531,5 5 0,0 0-213,0 0 0,7 4 1,4-3-1,5-4-285,5-4 1,4-4-352,7-5 1,5-2 10,1-3 630,6-4 0,2-24 0,6-8 0,8-2 0,-1 0 0</inkml:trace>
  <inkml:trace contextRef="#ctx0" brushRef="#br0">21287 11398 7651,'-11'0'-70,"0"0"-1,-1 0 611,-2-7 1,3 5 0,0-5 0,-1 2 651,-2-1 0,3 1-708,0 5 1,1-5 0,-6-1 266,0 3 1,5 1-344,0 2 0,1 2 5,-6 3 1,0-1-97,0 6 0,0 3 0,0 6 0,0 4 73,0 2 1,1 2-321,5 5 1,3 0 0,7 0 0,0 0-543,0 0 0,7-5 282,3-1 0,12-8-2089,4-2 1631,5 0 1,2-14 0,3 2 0,3-8-1,0-7-1410,0-3 2058,6-9 0,-10-32 0,-1-14 0,8-10 0,0 1 0</inkml:trace>
  <inkml:trace contextRef="#ctx0" brushRef="#br0">21415 10982 7659,'-16'7'1272,"0"4"1,2 3-698,3 2 0,-2 9 437,8 7 1,-6 3-166,6 13 0,0-1 86,5 11 1,0-6-307,0 1-382,7 4 1,0-7 0,5 2 0,-1-8 0,2-7-51,1-3 0,7-9-1492,0-4 1,3 1 1296,-3-6 0,32-32 0,15-20 0</inkml:trace>
  <inkml:trace contextRef="#ctx0" brushRef="#br0">23191 11414 8551,'0'11'1488,"0"-1"1,0-4-1202,0 4 0,6-4 0,1 3 0,2-1 240,3 1 1,2-3-299,2 4 0,0-1 1,2 4-1,2-4 97,1-2 0,2-2-166,-2-5 0,-1 0-78,7 0 0,-8-2 216,3-3-325,-5 3 1,1-17 0,0 3-1,0-4 1,-4-1-26,0-1 0,-7-6-79,-1 1 1,-5 2 0,-1 0 0,-1 0-208,-5 1 1,-4 4 169,-12-1 1,3 3 144,-8 2 0,0 7 0,-5 4 0,2 5 46,3 5 0,-3 11 517,4 11 0,2 5-252,3 5 0,5 4 189,5 7 0,4 5-129,7 1 0,0 1 142,0-2 0,9-8-373,7 3 0,4-11-477,12 0 1,-4-15-312,10-6 0,3-11-2254,1 0 2925,4-3 0,-2-25 0,3-11 0,4-1 0,-1-1 0</inkml:trace>
  <inkml:trace contextRef="#ctx0" brushRef="#br0">23832 10582 7661,'-16'0'2,"0"0"1134,0 0 1071,7 0-1603,1 0 0,10 0 0,5 0 1,8 0-1,8 0-42,7 0 0,-2 0 0,12-2 1,-1-2-111,3-1 1,5 0-365,1 5 0,5 0 76,0 0 0,2-6-680,-1 1 139,-4 0 1,12 5 0,-5 0 0,0 0 0,-4 0-1441,-3 0 0,-9 0 1817,-4 0 0,-10 0 0,-4 0 0</inkml:trace>
  <inkml:trace contextRef="#ctx0" brushRef="#br0">24744 10261 7660,'-22'0'0,"1"0"0,0 2 315,5 4 1,7-3 687,4 8 0,3-6 0,4 4 786,3-2 1,11 4-1609,11-6 1,8 0 54,2-5-196,8 0 1,-9 0 0,4 0-1,1 0 1,-2 2 10,1 4 0,-3-5 169,-5 5-419,0 3 0,-5-1 0,-3 8 0,-2 2 0,-8 4-392,-7 4 1,-7 6 576,-5 6 1,-4-3 0,-9 6-1,-3 0 373,-6 0 0,-3-4-120,-2 6 1,-5-7-151,-1 1 1,3-10 0,6-6 0,3-3-992,-3-2 902,6-7 0,21-45 0,13-17 0</inkml:trace>
  <inkml:trace contextRef="#ctx0" brushRef="#br0">26184 10085 7646,'0'-16'306,"0"-2"0,0-1 0,0-2 139,0 1-638,0 2 466,-7 2 0,4 2 0,-8 2 0,-2 3 1,-1 0-1,-2 2 0,-2-2 321,-3 0 0,-4 5-384,-7-1 1,0 3 76,0 2 1,0 7-71,0 4 1,-2 12 292,-3 9-298,3 7 0,-7 11 0,8 3 0,-1 6 0,5 5 366,4 6 1,4-3-352,5 8 1,2-8-811,3 3 323,4-12 1,9-2 0,3-10-1,6-3 1,3-8-1339,2-6 0,0-8 167,0-10 0,0 1 552,0-7 879,0 8 0,-7-19 0,-2 5 0</inkml:trace>
  <inkml:trace contextRef="#ctx0" brushRef="#br0">25672 10582 7693,'-16'-9'0,"0"0"204,0 3 1,0 5 0,0-5 0,0 5-1,0 1 551,0 0 1,5 0 0,1 0 1039,-3 0-590,6 0 122,0 0-781,7 0 1,12 1-11,4 5-272,18-5 1,-5 8 0,15-5-1,8 1 1,10-1 580,11-2 1,7-2-687,5 0 1,-37 0 0,0 0 0,5 0-1,1 0 1,2-1 0,0 0-220,2-2 1,1 0-1,3 0 1,-1-1 161,1-1 0,-1 0 0,0-2 0,-1 1-58,-9 4 1,-1-1 0,-2-3 0,-2-1 0,40-1 0,-6-3-141,-6 0 1,-10 2-10,-10-1 1,-11-3-472,-6 8 18,-3-8 0,-4 12 0,-3-5 0,-6 4-308,-3 2 1,-4 2 479,-3 4 1,1 2-1949,-7 8 0,1-5-384,-6 0 2959,0-8 1,-29 5-1,-6-8 1</inkml:trace>
  <inkml:trace contextRef="#ctx0" brushRef="#br0">27081 10229 7694,'0'-10'173,"0"-1"1,0 6 677,0-6 0,7 7-415,3-1 1,5-2 0,2 2 0,5 1 338,4 2 0,6-3-366,6 0 1,1-1-139,4 6 1,3 0-97,-4 0 0,-2 0-16,-3 0 0,-3 2 57,-2 3-98,0 4 1,-7 9-1,-6 2 1,-6 3 0,-8 0 192,-3 0 1,-2 6-162,0-3 1,-4 6 229,-7 6 0,1-5-11,-12 5 0,-2-4 16,-3-2-280,4 0 0,-7-2 0,3-2-26,-3-1-412,-2 0 0,5-2 1,0-4-785,-1-3 356,5-2 0,-2-6 0,5-1-1955,-1-2 2154,0-1 562,5-6 0,-36-36 0,-8-8 0</inkml:trace>
  <inkml:trace contextRef="#ctx0" brushRef="#br0">25560 11174 7853,'0'-11'622,"0"1"49,0-3-567,0-1 1,-2 0 0,-1 1 0,-4 2 0,0-1 0,-2-2 0,0-2 976,-4 0 1,-6 0-883,-3 0 0,-4 5 0,3 2 0,-2 2 29,-4 4 0,4 3-39,-1 5 0,6 6-48,-1 10 1,3 11 46,2 11-46,0 10 0,7 4 1,4 7-1,3 2 1,2 3 176,0 6 1,5-4-220,1-2 1,6-8-519,-1-3 0,3-8 0,0-2 0,-1-10-788,-3-10 0,-1-5-319,2-7-502,3 0 1392,-12-7 635,5-2 0,-28-21 0,-6-4 0</inkml:trace>
  <inkml:trace contextRef="#ctx0" brushRef="#br0">24920 11606 7718,'-9'-7'1540,"2"-2"0,10-2-1491,8 1 1,7 6 1251,14-1 1,7-4-833,4-2 1,5-3 0,5-2 0,8 0-342,6 0 1,6-5-683,7-1 1,0 1 0,2 5 0,1 0 553,3 0 0,-11 5 0,6-1 0,4-1 0,-1 1 0</inkml:trace>
  <inkml:trace contextRef="#ctx0" brushRef="#br0">27433 11254 7684,'-16'-16'0,"0"0"0,0 2 0,-2 1 500,-3 3 1,3 6 0,-5-1-1,-1 3 764,-2 2 0,3 2-850,1 3 1,-1 6-1,0 10 1,0 4 209,0 0 0,2 5 45,5-3-508,0 3 1,5 2 0,2 0 0,2 0 0,3 0-67,3 0 1,2-5-215,5-1 1,4-6 0,10 1 0,3-5-721,2-5 1,2-4 15,5-7 1,0 0 435,0 0 1,0-2 0,0-3 0,-2-6-223,-3-3 0,1-2 408,-7 0 0,1 0 112,-6 0 1,0-5-1,-2-1 1,-3 1 103,-6-2 0,2 5-47,-2-3 0,1 8 927,-6 3-378,0-1 1,0 4-1,0 7 669,0 9 1,0 12-230,0 6 0,-6 10-202,1 6 0,-2 5 75,2 5 1,1 4-176,-7 7 1,1 6-483,-6-1 0,-7 7 229,-4-1 1,-3 2 95,-2-3-572,-8-3 0,5-12 0,-8-4-434,-1-5 1,-2-2-312,-2-16 0,7-5-359,3-17 1,6-4 1177,6-12 0,-1 1 0,11-11 0,3-3 0</inkml:trace>
  <inkml:trace contextRef="#ctx0" brushRef="#br0">14196 10229 7591,'-8'0'1034,"-7"0"-453,6 0 1,-5-1 714,4-5-952,2-3 0,10-7 1,4 0-1,6-1 1,6-3-1,3-1 0,8-8 0,-3 4 1,5-1 212,1-1 1,-2 7-429,-4-1 1,5-2 161,-5 2-185,-3 6 0,6 3 0,-6 5 0,2 0 0,3 0 1,3 3 1,-5 2-80,1 2 1,0 0-270,5 0 194,7-7 1,-11 5 0,4-3 0,-2 3 0,-1 2 120,-2 0 1,1 0-11,-7 0 0,-5 0 1,-5 0-1,0 2-31,-2 3 1,5-1-187,-3 7 0,-3-1 183,3 6-681,-7-7 1,10 5-1,-3-5 1,3 2-1739,2 0 2002,0-8 1,0 4-181,0-7-514,-7 0 41,5 0-2,-12 0 1042,5-7 0,-29-23 0,-4-13 0</inkml:trace>
  <inkml:trace contextRef="#ctx0" brushRef="#br0">14645 10053 7591,'-22'9'502,"1"7"1,0 0 628,5 6 1,1-3-267,5 2 0,3-1-404,7 7 0,-6-6 223,1 6 1,0-8-261,5 3 0,0 1-892,0-2 1,1 0-89,5-5 0,-5 0-212,5 0 1,-4-5 0,-1-2-848,5-2 1615,-5-2 0,21-47 0,-4-12 0</inkml:trace>
  <inkml:trace contextRef="#ctx0" brushRef="#br0">14869 9877 7591,'-9'7'1912,"3"4"1,3 5-1031,-2 5 1,3-1 508,-4 7 0,5 5-857,1 5 0,-6 7-644,1-1 0,0-4 0,5-1 1,0-5-801,0-1 1,0-1 394,0-5 1,0-3-386,0-7 1,5-5 899,0 0 0,1-43 0,-6-6 0</inkml:trace>
  <inkml:trace contextRef="#ctx0" brushRef="#br0">14981 10534 14689,'2'-9'873,"3"3"-629,6 5-277,3 1 0,-4-6 0,1-1 0,2 0 0,1-2 1,2 0-1,0-3-782,0-3 1,0 5 490,0-1 0,-2 0-4,-3-5 1,3 6 4,-3-1 0,-3 2-159,3-1 338,-7 2 0,5 3 1,-4 0-59,6 1 154,-4 2 95,0 2 0,-7 2 1,2 2-1,1 3 61,2 2 0,1-4-97,-6 6 0,0-6-202,0 6 1,0-6 190,0 6 0,-7-8 0,-2 4 0</inkml:trace>
  <inkml:trace contextRef="#ctx0" brushRef="#br0">15333 10021 7591,'-9'0'4901,"0"0"-2439,4 0-1022,3 7-1172,-5 2-901,7 7 571,0 0 62,7 0 0,-5 0 0,5 0 0</inkml:trace>
  <inkml:trace contextRef="#ctx0" brushRef="#br0">14277 12983 7604,'-9'0'831,"-6"0"-237,14 0 1,-7-2 0,7-2 514,-5-1 1,5-2 157,-5 2-889,4 3 0,2-12-166,0 3 1,6 2-65,-1-2 1,6 6-90,-6-6 0,8 3 0,-3-5 0,3 2 12,-3-1 1,6-2-125,0-2 0,0 0 15,6 0 0,-3-2 0,1-2 0,3-1-97,2 1 1,-6 3 50,3 1 0,1 5-6,-2 0 0,1 8 0,-6-3 0,0 5-178,0 1 0,-2 7 161,-3 3 1,1 6 190,-7 6-59,1-4 1,-1 12 0,0-5 307,-1 0-235,5-2 1,-2-2 0,5 0-1,-1-3 1,0-4 3,-2-3 1,5-7-62,-4 1 0,5 2-108,1-2 0,0-1 58,0-9 0,0-2-74,0-4 1,5-3 27,0 3 0,1-3-10,-6-2 0,0 0-50,0 0 1,0 0-156,0 0 0,-2 5-188,-3 0 1,1 6 169,-7-6 0,6 6-1845,-6-6 2133,8 8 0,-26-4 0,3 7 0</inkml:trace>
  <inkml:trace contextRef="#ctx0" brushRef="#br0">14661 12791 7604,'-9'0'410,"-4"-2"534,8-3 444,0 3 1,5-4-648,0 12 0,0 3-386,0 7 0,0 0-48,0 0 0,0 2-111,0 3 1,-6 4 0,1 7 0,1 0-10,3 0 1,-1 0-49,-3 0 1,3 0-377,-4 0 1,-1-2 0,2-1 0,1-5-2715,3 0 457,-7-3 2494,7-5 0,8-28 0,11-8 0</inkml:trace>
  <inkml:trace contextRef="#ctx0" brushRef="#br0">14853 12935 7604,'-11'0'1315,"0"0"1,6 0-350,-6 0 1,8 2-1,-3 3-335,5 6 0,1 3-276,0 2-240,0 7 1,0-3 0,0 4-1,0 1 1,0-2 6,0 1 1,0 2-323,0-4 0,0-1 0,0-5 0,0 0-951,0 0 0,0-5 1151,0-1 0,7-35 0,2-3 0</inkml:trace>
  <inkml:trace contextRef="#ctx0" brushRef="#br0">14933 13575 13694,'0'-16'-125,"5"5"1,2-1 0,2-4-30,4-4 80,1-1 1,-4 3 0,1-1 0,0-3 0,-1 1 0,1 0-610,2-1 803,-6 1 1,2 7 647,-4 3-124,-3 4-502,5 7 1,-7 7-1,2 6 1,1 4 0,2 6 131,-1 2 0,-2-5-291,-2 1 0,2 2-278,3-1 0,-3-1 1,3-5-1,-3 0-676,-2 0 0,5 0-1419,0 0 294,1-7 2096,-6-2 0,0-64 0,0-14 0</inkml:trace>
  <inkml:trace contextRef="#ctx0" brushRef="#br0">15093 13111 7604,'-16'0'5289,"5"0"-3855,0 0-1113,8 0 0,-6 0-447,4 0 1,3 2-2196,-3 3 2321,3-3 0,44 19 0,12-3 0</inkml:trace>
  <inkml:trace contextRef="#ctx0" brushRef="#br0">15285 13271 7604,'-6'11'0,"1"-1"563,-7 1 1,10 5 262,-3 0 0,1 0 1,0 0-1,-1 0 5,2 0 0,1-5-709,2-1 1,0 1-100,0 5 1,5 0 0,0 0-724,-1 0 1,3 0-340,-2 0 1,1-5 1038,-6-1 0,7-20 0,2-1 0</inkml:trace>
  <inkml:trace contextRef="#ctx0" brushRef="#br0">15221 13479 7604,'-9'7'847,"2"2"1088,7 0-1741,7-2 1,7-7 0,7 0-195,-1 0 0,33-50 0,8-12 0</inkml:trace>
  <inkml:trace contextRef="#ctx0" brushRef="#br0">15477 13223 7604,'-9'16'1104,"4"2"2016,3 3 1,4-3-439,3 3-2324,-3-3 1,12-2 0,-5 2 0,2 1 0,-3 3-825,0-3 0,2 4 0,-4-1 0,-1-3-890,2-1 1356,-5-9 0,-9-9 0,-11-9 0</inkml:trace>
  <inkml:trace contextRef="#ctx0" brushRef="#br0">16309 12358 7738,'-9'-7'1441,"2"6"-353,7-7 11,0 8-545,0 8-375,7 0 1,-5 3 0,5 0 0,-2 1 0,3 1 90,0-3 1,-2 5-1,3-5 1,0 3 33,-1-3 1,-2 8-311,5-7 0,-1 7 0,4-8 0,-1 5-15,-2 1 0,5 0-28,5 0 1,0 0 102,-5 0 1,6-2 0,-1-2-1,0-1 96,2 1 1,-3-3-50,7 2 0,-6-6 29,6 6 0,-3-7 0,5 1 0,-2-3-65,1-2 1,-3 0-138,2 0 1,-2 0 52,1 0 0,4 0 0,-5 0 0,0 0-168,-3 0 1,1 5 38,-2 0 1,0 1 122,-5-6 0,0 5-9,0 0 1,6 6 18,-1-6 1,2 2 2,-1-1 1,-3-3 190,8 8 1,5-7-78,5 1 0,6-3-96,-6-2 1,9 0-29,2 0 0,6 0-116,4 0 1,-1 0 104,-3 0 0,-3 0-117,8 0 0,-7 0 53,1 0 1,-5 1-36,-5 5 1,1-4 53,-7 3 1,6 2 0,-6-2 1,1 1 153,-6-6 1,0 0-38,0 0 0,0 0-39,0 0 0,2 0-44,3 0 1,-3-2-8,3-3 1,2 1 48,-1-7 1,-1 6-16,-5-6 0,5 1 51,1-6 1,1 1-69,-2 5 0,-3-4 133,3 3 1,-3-3-42,-2-2 0,0 1-27,0 5 1,-2-4 36,-3 3 1,1-3-9,-6-2 1,4 0 37,-4 0 0,1 5 109,-2 0 0,-3 1 51,3-6 0,2 0-72,-1 0 1,-1 0-94,-5 0 1,5 0 46,1 0 1,4 0 31,-4 0 0,-1-1-50,-5 1 1,-2 6-175,-3-1 1,3 6-174,-3-6-33,-4 8 1,2-10-14,-4 8 194,-3-1 179,5 6 1,-7-1 94,0-5 198,0 5-344,0-7 20,0 8-1784,0 0-243,-7 0 743,5 0-731,-5 0 355,0 0 30,5 0 1558,-5 0 0,0-35 0,-2-10 0</inkml:trace>
  <inkml:trace contextRef="#ctx0" brushRef="#br0">19382 12214 7738,'-7'9'0,"-2"-2"0,-7-7 0,7 2-543,4 4 847,-4-5 1318,7 6-689,-5-7 17,7 0 2211,0 0-3013,7 0 1,2 0-42,7 0 1,-5 0-154,-1 0 1,1-1 84,5-5 0,2 3-170,3-8 0,-3 6 62,3-6 1,2 8-43,-1-3 0,5 3 124,-6-3 1,2 5 9,-2-5 44,-3 4 1,11 4 0,-8 4 150,-2 4 1,-1 6 135,-2 6 0,-2-3 33,-3 8 1,2-1 222,-8 6 0,0 0-199,-5 1 1,0-7 2,0 1 1,-7-6-630,-4 6 0,-1-6 196,1 6 1,-1-13-433,7 2 1,-6-3-508,6 3 1,-1-6 957,6 1 0,14-15 0,4 3 0</inkml:trace>
  <inkml:trace contextRef="#ctx0" brushRef="#br0">19846 12487 7721,'-10'-9'-83,"-1"3"0,7 3-7,-1-3 887,3 5-537,2-6 135,0 7 1,0 1 108,0 5 1,6-3 179,-1 8-417,7-8 0,-3 10 0,5-6 0,-1 0 135,-2 0 1,-1 6-275,6-3 0,0-1 1,0 2-1,2 1 99,3 3 0,-1 1-49,7 0 0,-6 0-75,6 0 0,-1 0 0,6 0 1,0 0 60,0 0 0,2-6-64,4 1 1,-5-2-17,5 2 0,-3 3 0,1-5 1,1 1 86,-1 1 1,-3-6-87,-1 6 1,6-2-123,-1 2 0,1 3 213,-6-3-227,7-4 0,-4 5 0,6-5-231,-2 2 196,6-5 0,-10 5 1,6-6-182,-2 2 240,6 1 1,-4-6 0,5 0 132,-3 0-102,3 0 1,-5 0 0,7-2 176,0-3 0,0 1-154,0-7 1,0 6 17,0-6 1,5 1 21,1-6-121,-1 7 1,-5-5 0,0 3-82,0-3 1,0 3 66,0 0 1,0 8 22,0-3 0,0-1 26,0 2 1,0-6 35,0 6-7,-7 0 1,3-1 0,-4-1 154,0-2 0,-4 0 7,1-1 1,1-4-127,-6 3 1,9-3-33,-9-2 1,3 0 76,-3 0-97,0 0 1,-5-6 0,0 1 75,1 1 1,-3 3 95,2 1 1,-8-2-55,2-4 0,-3 10 146,-2-4 1,0 0-34,0 0-74,0-4 0,0 11 1,-2-7 197,-3 0-250,3 8 0,-5-7-147,7 5 1,-5 1 22,0-2 1,-8 6-227,3-6 146,2 8 1,-6-6-152,4 3-86,2 5 189,-6-7 0,5 7-240,-7-5 204,0 5-232,0-7-125,0 8-399,0 0 1,-5 2-667,0 4-38,-8-5 1064,4 6-493,-7 1 0,6-7-206,-1 5 950,7-5 334,-10-1 0,12-21 0,-5-6 0</inkml:trace>
  <inkml:trace contextRef="#ctx0" brushRef="#br0">22871 12214 7721,'-10'0'263,"-1"0"444,0 0-529,-5 0 0,2 2 66,3 4 0,2-5 509,4 5 754,3-5-806,-5-1-488,14 0 0,-3 0 0,7 0-114,1 0 1,2 0 0,2 0 0,2-1-5,3-5 0,-1 3 67,7-8 1,-3 6-83,3-6 0,3 8-37,-3-3 1,1-1 4,-1 2 0,2-1 3,-8 6 0,6-5 124,-6 0-175,7-1 0,-10 8 0,4 2-5,-5 1 0,-2 8 68,-5-3 1,-3 4 84,-7 2 0,0 6 163,0-1 0,0 8-38,0-3 1,-1-1 162,-5 2 1,-4 0-70,-12 5 0,4 0-56,-3 0 0,2-2-362,-3-4 0,4 3-297,-3-8 0,3 6-1072,2-6 747,7 1 0,-3-6-2750,7 0 2531,-1-7 892,6-2 0,36-57 0,8-12 0</inkml:trace>
  <inkml:trace contextRef="#ctx0" brushRef="#br0">23800 12102 7687,'-16'-9'262,"-1"-3"0,1 5 2434,0-2-2390,8 5 1,-1-3 0,5 9-1,-1 3 1,1 6 0,2 3 258,2 2 0,2 6-362,4-1 1,2 6-1,8-4 1,2 2 58,4 3 1,-3 4-93,8 6 1,5-3 28,5 8 1,6-6-256,-6 6 1,9-8-1,1 5 1,6-3 24,4 0 0,2-5-200,5-5 1,1-2 30,5 2 0,1-4 0,4-7 0,-4-2-120,0-3 0,0 1 100,4-7 1,7 1 88,-8-6 0,3 0 0,-8 0 0,4 0 100,0 0 0,9-6 102,-8 1 1,1-7-1201,-11 1 1162,7-3 0,-3-2 0,3 0 37,-5 0 0,1-6 0,-8 1 0,3 0 25,2-2 1,-2 3 171,-3-7 0,2 8-60,-8-3 0,0 3 301,-5-3-342,0 5 1,-7-6 0,-3 8 484,-5 5-519,-8-5 1,4 7-1,-8-7 39,-1 5 0,-3-5-136,-1 5 0,-5 1 1296,0-2-1265,-1 0 0,1-3 0,0 2 16,1 1 0,-3 2-411,2-1 0,-6-3-57,6 8 1,-6-1-940,6 6-402,-8-7 251,4 6 118,-7-7 0,-7 8 714,-3 0 1,-5 0 643,-1 0 0,-28-14 0,-8-4 0</inkml:trace>
  <inkml:trace contextRef="#ctx0" brushRef="#br0">26584 12182 7687,'0'-16'136,"0"7"449,0-5 1,2 11-350,3-8 0,-1 7 99,7-1 1,-1-2-183,6 2 1,2-1 44,4 6 0,-3-1 101,8-5-169,-8 4 1,12-5 0,-5 7 0,3 0 0,-1 0 80,-1 0 1,-1 0-497,6 0 0,-1 2 127,-5 3 0,3-1 0,-6 8 1,0 4-91,0 4 0,-3 9 78,-10-3 0,3 6 1012,-8 6-633,1 2 1,-8 3 0,-5 0 241,-9 1 1,-2-3-1,-9 2 1,1 0 767,1-2 1,-4-4-929,8-10 1,0-3-254,4-2 1,-2-4-493,3 3-974,-4-10-2538,19 3 2865,-7-12 1,14-2 1100,-1-11 0,22-67 0,-14 30 0,0 0 0</inkml:trace>
  <inkml:trace contextRef="#ctx0" brushRef="#br0">18310 12278 7697,'-9'0'1280,"2"0"-415,7 0 0,0 2 0,2 4-381,3 4 1,4 6 0,7 4 0,0 3 153,0 2 0,7 2-308,4 5 0,3 7-11,2 3 1,2 5-149,3 1 0,-1 5 0,4 2 0,1 0 71,0 0 1,7 4-222,6-6 1,-1 1-781,-5-6 769,0 0 0,2-5 0,1-3 0,3-2 0,-3-6-258,-1-4 0,-2-8 17,0 1 0,5-5 1,1-3-1,-1-4-189,2-2 1,-5-2 205,3-5 0,3 0 57,-3 0 0,0-7 1,-3-4-1,2-3-18,1-2 0,6-5 142,-6-1 1,0-4-4,-5 4 1,0-6 0,0 1 0,0-1 682,0 1 0,-1-1-459,-5 6 0,3-6 16,-8 1-120,0-3 0,-5-2 1,1 0 73,-1 0-80,0 0 0,-6-2 1,-1-2 25,-2-1 1,6-7 0,-12 8 0,7-7 117,-1-1-187,-6-2 0,8-1 1,-5 3 149,1 1 0,1 8-111,-6-3 0,3 1-52,-3 5 45,4-4 0,-13 19 0,5-5 170,-1 4-198,-7 2 1,3 0-19,-7 0-624,0 7 291,0 2-143,0 0 162,0 5-390,0-5 1,-6 9-96,1 3-768,0-3 869,-2 12 1,3-10-2057,-7 7 1628,1-1 1105,-6 6 0,0-14 0,0-4 0</inkml:trace>
  <inkml:trace contextRef="#ctx0" brushRef="#br0">20727 12134 11748,'16'0'211,"5"-5"0,2-2 0,2 0-2,3 0 1,3-6-109,1 3 1,0 1 0,0 0 0,0 2 42,0 3 1,-2 2-140,-3 2 1,-3 0 226,-2 0 0,-10 13-47,4 3 1,-5 9 123,0-4 0,1 9-86,-7 2 0,1 0-61,-6 6 1,0 1-1,0 0 1,0 0-142,0 0 0,0-7-543,0-5 1,0-2-763,0 1 1,1 3 1283,5-8 0,10-14 0,9-8 0</inkml:trace>
  <inkml:trace contextRef="#ctx0" brushRef="#br0">21399 12342 7428,'-9'0'-536,"-5"0"1,12 2 836,-3 4 1,1-3 0,0 8 0,-1 1 0,2 3 326,1 1 1,2 5-1,0 0 1,0-1-74,0-2 0,0-1-155,0 5-273,0-5 1,7 12 0,5-6-1,8 2 1,7 3 322,3 3 0,9 1-270,4 0 0,10 0 0,7 0 1,8 0 230,7 0 0,3-2-155,2-3 0,0 3-94,0-3 0,5-4 0,2 0 0,1-2 70,-1 1 0,-2 1-515,-5-2 0,0-3 80,0 3 0,4-3 1,-4-4-1,-6-1-326,-1-3 0,-5-4 318,7 4 0,-8-6 96,3 1 0,-5-5 1,-1-3-1,0-5 4,0 0 1,0-5 85,0-8 1,-5 3 132,0-3 0,-6-2 0,6-1 0,0 1-6,-3 0 1,0-5-63,-8 1 0,5 2-7,0-2 1,6-3 15,-6-2-35,-6-3 1,-1 8 0,-3-9 55,3-1 95,2 0 1,-7 3 0,-4-2 450,-3-1-350,-2 0 1,0-1 0,0 1 467,0 1-528,-7 3 1,3 1 0,-5-1 109,2 1 1,-5 2-383,1 4 0,-3 2 152,-2 8 0,0-5-131,0 0 1,-5 1-219,-1 9 170,-6-3 1,3 11-392,-7-8-161,0 7 150,0-3 0,-2 7-804,-3 0-965,-4 0 1027,-7 0 0,2 2 186,3 3 660,-3-3 391,12 12 0,-12-12 0,5 5 0</inkml:trace>
  <inkml:trace contextRef="#ctx0" brushRef="#br0">24792 12150 7699,'-16'0'-787,"7"0"896,-5 0 541,5 0-179,0 0 1,2-1 0,7-5 270,0-4 1,2 1-177,3-2-229,4 7 0,7-8-47,0 7 1,5-6-43,0 6 1,1-6-104,-6 6 1,7-6-1,4 6 1,-2-2 23,1 1 1,1 4-74,5-3 1,0 3-177,0 2 0,-5 0 46,-1 0 0,1 0 13,5 0 0,-2 2 84,-3 3 1,-4 4 131,-7 7 1,0 0 46,0 0 0,-2 0 156,-3 0 0,-4 6-156,-7-1 1,0 8 73,0-3 1,0 3-93,0-3 0,-5 5-115,-1-5 0,-6-1-292,1 2 0,2-8-66,-1 3 1,4-1-233,-4-5 0,4 4-603,-4-10-951,6 5-1476,-10-7 2032,12 0 1479,-5-8 0,7-43 0,0-10 0</inkml:trace>
  <inkml:trace contextRef="#ctx0" brushRef="#br0">25816 11558 7684,'-9'0'16,"-5"0"945,12-7 1102,-5 5-1420,7-5 1,0 5 601,0-3-1031,7 3 0,-3-5 0,6 7 0,3 0 119,1 0 0,2 0-130,0 0 1,0 0-166,0 0 1,2 0 35,3 0 0,-1 0 0,7 0 0,1 0-111,2 0 1,8-5-78,-1-1 0,6-1 48,-6 2 1,7 3 0,-3-5 0,2 2-185,0-1 1,-10 1-136,-1 5 1,-1 0-250,-10 0 1,6 0-1334,-6 0 878,0 0 173,-12 7 509,-2-5-533,-7 5 356,0-7 584,0 0 0,-7-28 0,-2-8 0</inkml:trace>
  <inkml:trace contextRef="#ctx0" brushRef="#br0">26552 11350 7687,'-9'0'1364,"2"0"0,6 0-734,-5 0-325,4 0 56,-5 0 0,9 0 0,2 2-26,1 3-250,7-3 0,-3 7 0,7-6 170,0 3-147,0 6 0,0-8 0,0 5 218,0-2-313,0 5 0,0-3 1,-1 7-1,-5 0 255,-4 0 1,1 0-63,-2 0 1,0 5 108,-5 1 1,-7-1-145,-3-5 0,-5 5 8,-1 1 0,0 1-321,0-2 1,0-3-213,0 3 0,0-5-297,0-5 1,0 2-98,0-8 0,7 2-1716,4-2 2464,-4-3 0,22-52 0,-3-21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12004 7748 7712,'-18'7'0,"-3"4"0,3 3 260,2 2 0,7 0 1,5 0 1202,-1 0-1246,0-7 1,7-2-1,3-7 1,6 0 0,3-2-1,2-3 1,0-6 176,0-3 1,7-2-241,4 0 0,3-7 165,2-4 0,5-3 164,1-2-251,6 0 1,-3 0 0,7-2 0,3-3 0,8-6 88,10-3 1,-30 19 0,1-1-285,2-1 1,1-1 0,2-1 0,1 0-129,4-1 1,1 0 0,1 0-1,-1 0 1,2 0 0,-1 2-1,-3 0 1,0 3-193,-2 2 1,-1 2 0,-5-1 0,-1 1 5,40-14 1,-1 1-111,-10 10 1,-1 3 0,-10 8 0,-4 3-489,-5 1 0,-2 8 489,-5-3 1,-3 5 118,-7 1 1,2 0-121,4 0 1,-5 0 12,5 0 0,-6 0 374,-6 0 0,12-8 0,-5 0 0</inkml:trace>
  <inkml:trace contextRef="#ctx0" brushRef="#br0">12100 7284 7772,'-6'-22'172,"-1"1"0,-2 3 362,-3 6 1,3 5 0,-2 7-119,-1 0 0,3 7-275,-2 4-71,1 3 1,-1 2-1,2 2 1,2 1 0,4 4 208,1 2 0,-4 2 211,1 5-226,0 0 0,5 5 1,0 2-1,0 2 1,0 2 461,0-2 0,2 5-408,3-3-229,-3 3 1,12 2 0,-3-2 0,3-3-1,2-7 28,0-8-193,7-5 0,9-7 0,11-2 0,6-3 1,8-7-1067,7-8 0,18-12 117,3-11 979,-37 12 1,4-7 0,17-17 0,8-11 0,3-1 0,-14 7 0,0 1 0,-1 0 0,1 0 0</inkml:trace>
  <inkml:trace contextRef="#ctx0" brushRef="#br0">14885 6547 7692,'-16'-1'366,"0"-5"0,1 3 287,5-8 0,-4 8 192,3-3-440,-3-3 1,-2 8 306,0-5-517,0 4 0,0 2-145,0 0 1,5 6 71,0-1-53,8 15 1,-10-10 0,8 13 0,0 1 0,-1 2 41,1 4 1,0 1-61,5-5 0,0 8-156,0-7 0,1 5 1,5-11-1,4-1-285,5-2 0,1-8 118,0 1 0,0-8 19,0 3 1,5-12 0,0-6-1,-1-6-142,-2-3 0,-2-8 280,0 3 0,-6 1-72,1-2 0,-6 2-104,6-1 247,-7-5 1,3 14 0,-7-5 274,0 4 1,0 2 0,0 0 1563,0 0-1418,0 8 1,1 2 89,5 12 1,-4 2-235,3 8 1,4 2-101,1 4 1,-1-3-2,2 8 1,0-2-111,5 1 1,0 5-276,0-5 1,-2-1-136,-3 2 1,3-8-327,-3 3 0,3-4-427,2-2 0,0-2 494,0-3 1,0 1 646,0-7 0,0-35 0,0-14 0</inkml:trace>
  <inkml:trace contextRef="#ctx0" brushRef="#br0">15397 6451 7698,'-11'-5'0,"1"0"326,6-1-179,-3-1 471,7 5 0,0-3 1,0 10-398,0 6 0,0 3-44,0 2 1,5 8 125,1 2 0,-1-1-37,-5 2 0,5-2 4,1 1 1,-1 3 331,-5-8-482,0 8 0,5-12 1,1 5-1,-1-6-449,2-6 0,-3 3-110,6-8 0,-4-1 96,4-10 1,-4-4-270,4-12 0,-4 3 324,4-8 0,-1 1 22,2-7 0,1 1 262,-6 0 0,1 2-81,-2 4 0,-3-3 844,3 8 0,2-1 593,-1 6-527,6 0 1,-3 7-342,7 4 0,-5 5-127,-1 5 1,-1 4-350,2 7 1,3 6 78,-3-1 0,3 2 118,2-1 0,-5-3-505,-1 8 0,1-8-745,5 3 1,-2-5 188,-3-1 1,3-1-486,-3-5 1,3 3-362,2-8 1702,0 1 0,21-42 0,6-9 0</inkml:trace>
  <inkml:trace contextRef="#ctx0" brushRef="#br0">16165 6403 7698,'-11'0'411,"1"0"1,4-5-138,-4 0 0,6-2 872,-1 1-397,-4 4-498,0-5 1,-2 2-222,1 0 1,4-1 116,-4 6 0,6 2 164,-1 3-165,-4 4 1,5 7-1,-4 0 1,0 2-1,3 3 330,-2 6 1,5-2-404,-3 2 1,3-2 236,2 1-496,0 5 0,0-14 0,2 5-30,3-5 0,-1-2 1,6-3-1,3-3-608,1-2 1,2-1 281,0-6 0,-2-8 71,-3-2 1,3-6 220,-3-6 1,1 3 210,-1-8 1,1 2 0,-6-1 0,4-3 258,-4 8 0,-1-2 288,-5 1 1,5 4 3,1-3-6,-1 3-253,-5 2 1,2 7 204,3 4 1,-3 5-131,3 5 0,-1 4 22,1 7 0,2 6-181,4-1 1,1 6-142,-6-6 0,4 6-692,-4-6 0,6 6-122,-1-6 1,3 0-473,2-5 1,-5-1 427,-1-5 830,1 5 0,19-63 0,4-8 0</inkml:trace>
  <inkml:trace contextRef="#ctx0" brushRef="#br0">16565 5763 7698,'-9'7'854,"0"-3"196,4 6 0,3 1-368,-3 5-40,3 0 1,2 2-1,0 1 259,0 3-616,7 6 1,2 2-1,7 10 1,2-1-1,2 2 342,1 0 1,0-1-494,-5 3 1,0 2 104,0-8-548,0 7 0,-1-10 1,-3 4-1,-1-5 0,-1-2-1964,-1-5 1,4-1 880,-8-3 1392,7-12 0,-10 4 0,5-14 0</inkml:trace>
  <inkml:trace contextRef="#ctx0" brushRef="#br0">16981 6307 7696,'0'11'1405,"0"0"1,0-6-800,0 6 1,2-6 0,3 6-330,6 1 1,3 1-242,2-3 1,0 3-1,0-6 1,0 0 93,0 0 1,2 0-84,4-2 0,-5-3-142,5 4 1,-5-5 0,-1-1 0,0 0-721,0 0 1,0 0 374,0 0 0,0-1 0,0-5 0,0-4-1708,0-5 2148,0-1 0,8-49 0,0-14 0</inkml:trace>
  <inkml:trace contextRef="#ctx0" brushRef="#br0">17413 6163 9772,'-8'7'1103,"-5"-3"-719,8 7 0,-2-1 0,3 8 0,-3 3 59,-2 6 0,4 10-227,-6 6 0,2 5-59,-1 5 0,-5 6 1,3 11-1,-6 2 138,-3 1 1,-2-1-618,1-8 1,5-6-553,-5 1 874,4-7 0,2 3 0,0-7 0</inkml:trace>
  <inkml:trace contextRef="#ctx0" brushRef="#br0">17734 5651 7670,'-16'-7'866,"5"5"1,0-3 813,-1 3-1473,-2 2 0,5 7 1,3 4-1,5 5 1,1 5-1,1 8 1,3 6 591,1 8 1,9 5-532,2 5 1,0-3 30,6 3 1,-4 3-277,-2-3 0,1-2 65,5-8-371,-12 3 0,12-12 0,-12 4 1,5-6-1,-1-6-1579,-3-4 0,1-10 1009,-7-1 853,8-8 0,-26-24 0,3-15 0</inkml:trace>
  <inkml:trace contextRef="#ctx0" brushRef="#br0">17590 6147 7680,'-11'2'0,"0"3"2165,8-3-1171,-4 5 0,14-9 1351,3-3-2196,12 3 0,-3-12 1,8 3-1,3-3 1,4-2-397,3 0 0,2 0-101,-1 0 1,-3 0 347,8 0 0,35-14 0,-32 13 0,1 0 0</inkml:trace>
  <inkml:trace contextRef="#ctx0" brushRef="#br0">18326 6035 7680,'-7'16'0,"3"7"596,-7 4 1,8 1 351,-2-1 0,3 7 0,2-6 1,0-1 98,0-2 1,5-4-1970,0-5 1,8-1 144,-2-5-104,3-3 0,2-7 881,0 0 0,14-78 0,-13 29 0,0 0 0</inkml:trace>
  <inkml:trace contextRef="#ctx0" brushRef="#br0">18326 5491 7680,'-23'16'0,"5"5"190,-3 1 1,5 4-37,5-4 1,4 4 0,7-4 0,0-3-155,0-1 0,57-2 0,14 0 0</inkml:trace>
  <inkml:trace contextRef="#ctx0" brushRef="#br0">18790 5891 7680,'-16'0'424,"0"0"0,5 0 618,1 0 1,-1 0-366,-5 0-157,0 0 1,0 0 0,0 0 0,2 2 0,1 3 2,3 6 1,-1 3 0,-5 2-1,2 2-60,3 3 1,-1-1-235,6 6 1,1-4-199,5 5 1,0-3 0,2 3-1,3-6-670,6-3 0,8-2-474,3 0 1,4-2 273,-4-3 1,4-4 0,-3-7 0,2 0-2622,4 0 3460,1 0 0,23-42 0,6-12 0</inkml:trace>
  <inkml:trace contextRef="#ctx0" brushRef="#br0">19142 5907 7680,'-16'0'1491,"0"0"1,0 0-1066,0 0 1,5 0-56,1 0-159,-1 0 1,-5 0-1,0 0 1,0 0-23,0 0 1,2 2 0,1 3 0,4 6 36,2 3 1,-3 2-90,4 0 1,1 5-143,5 1 0,0 1 0,0-3 0,2 1-199,3-2 1,-1-1 92,6-2 0,1-2-75,5-3 0,0-4 0,0-7 0,0 0-318,0 0 0,0-2 59,0-3 1,0 0 216,0-11 1,0 3 0,0-8 0,-2 3-7,-3 2 0,3-5 261,-3-1 1,-4 1-193,-2 5 560,4 0 1,-5 0 0,5 0 632,-2 0-351,5 7 1,-10 4-237,3 10 0,2 6 16,-1 10 1,1-1 122,-2 6-537,-3 1 1,10-2-1,-4-2-19,0 0-834,-4-5 1,8 5 0,-4-7-1444,0 0 2252,3-7 0,19-44 0,4-19 0</inkml:trace>
  <inkml:trace contextRef="#ctx0" brushRef="#br0">19462 5379 7680,'-2'16'0,"-3"0"0,3 5 638,-3 1 0,3 6 886,2-1 0,2 8 262,3 3 0,4 6-937,7-1 0,5-2-368,1 1 1,1-1-465,-2 2 1,-3-4-512,3-7 0,-1-5 203,1-1 1,-5-1-761,0 2 915,0-4 136,-7-14 0,7-9 0,0-9 0</inkml:trace>
  <inkml:trace contextRef="#ctx0" brushRef="#br0">20775 5651 7643,'-11'-2'5,"0"-1"-1,-1-3 798,-2-6 0,3 8 1,0-6-1,-1-1 916,-2 2-1555,-2 2 1,0 9-84,0 3 0,7 6 226,3 10-185,-3-3 1,6 12-1,-6-3-40,2 3 1,1 0 0,8-1 0,2-4-384,1-2 0,8 2 90,-3-9 1,10 1-216,1-11 361,1-1 0,1-7 1,2-3-1,-1-6 1,0-5 16,-1-5 0,-6 1 124,5-6 1,-6-1 0,-6-3-1,-2 1 47,-1 3 1,-6 1-21,5-2 0,-6-1-107,-6 6 0,-2 1-15,-8 5 1,-6 2-51,1 3 0,-6-1-163,6 6 0,0 1 46,5 5-366,0 0 1,5 0 0,2 2-1841,2 3 2393,2-3 0,26 19 0,6-3 0</inkml:trace>
  <inkml:trace contextRef="#ctx0" brushRef="#br0">21191 5507 7672,'-9'2'930,"3"3"1,5-1 357,1 6-954,0 1 0,0 5 1,1 0-1,3 2 84,1 3 1,6-1-266,-6 6 1,8-6-1,-3 1 0,-1-1-15,2 1 0,-6-3-97,6 3 1,-7-3 94,1-2 1,-2-5-47,3-1-45,-4-6 0,5 1-16,-7-10 1,-6-6-1,1-10 1,0-6-199,-2-3 1,5-2 151,-4 0 1,5-5 128,1-1 0,0-4 0,0 4 0,1 3 156,5 1 1,-3 2-569,8 0 1,0 7-55,5 4 1,0 3-785,0 2 1138,0 7 0,28 16 0,8 11 0</inkml:trace>
  <inkml:trace contextRef="#ctx0" brushRef="#br0">22279 5251 7664,'-9'-7'141,"0"5"0,6-5 1369,-3 0-1059,-6 5 1,8-7-1,-5 4 1,2-6 1972,4-3-1995,1 5 0,4 3 123,3 12-368,-3 3 0,12 9 0,-5 1 0,2 4 0,-1 2 418,3 4 1,1 1-402,2 2 0,2 0-111,3 0-95,-3-7 1,5-2 0,-5-7 0,1-2 0,5-3-7,0-6 0,1-3 0,2-4 0,-6-3-37,-3-6 0,3-10-46,1-6 0,-3-8-206,-8-3 1,1-6-1,-4 3 1,-1-2-555,0 0 0,3 2-137,-4-1 0,-1 8-571,-5 7 1,0 8 1561,0-3 0,7 33 0,2 9 0</inkml:trace>
  <inkml:trace contextRef="#ctx0" brushRef="#br0">23127 5075 7664,'-10'-11'339,"-1"0"0,0 2 455,-5-1 0,6-3-366,-1 8-76,0-7 0,-3 8 0,2-5 268,1 2-673,0 2 1,1 5 0,-1 0 0,0 1 0,1 5 191,-1 4 0,6 6 358,-6 6 0,6 3-94,-6 7 0,7 5 280,-1 0-560,3 1 1,2-8 0,0-2 0,0-1 0,0 0-68,0-2 0,7-4-548,4-10 163,3-4 0,2-7 0,0 0-100,0 0 0,0-9 0,0-5 0,0-8-78,0-3 1,0 4 354,0-6 1,-1 3 9,-5-3 1,3 2 144,-8 4 0,6 3-39,-6-4 208,0 5 1,-3 2 1057,3 5-901,-3 3 1,7 14 378,-4 3 1,-1 6-265,7 6 1,-2 3-37,1 7 0,4 0-388,-3 0 1,3-2-347,2-3 0,0 1-359,0-7 1,0 1 385,0-6 0,0-2-1438,0-3 1,0 1 1736,0-6 0,0-94 0,-8 31 0,0-1 0</inkml:trace>
  <inkml:trace contextRef="#ctx0" brushRef="#br0">23447 4530 7664,'-5'18'1183,"0"4"0,-1 1-538,6 3 1,0 10 483,0-4 1,0 11 44,0-1 1,6 8-583,-1-2 1,8 4-458,-3-10 1,10 3 166,1-2-911,0 3 1,-3-12 0,2 1 0,1-5 0,-1-5 608,-3-2 0,-8 6 0,-2-4 0</inkml:trace>
  <inkml:trace contextRef="#ctx0" brushRef="#br0">23832 4963 7664,'-16'8'0,"1"9"202,5-1 1,-3 0 0,8 7 0,1-2 2116,2 0 0,2 8 276,0-3-2237,8-2 0,6 4 0,7-7 0,1-1 0,1-2-552,3-2 0,-1-6-214,2 1 0,-8-7 439,3 1-147,3-3 0,-8-4 0,3-3 0,-6-6 0,-3-3-246,1-2 0,-3-7 303,2-4 1,-6-3-1,4-4 1,-2-2 43,-3-1 0,3-7 47,-2 1 1,1-2-356,-6 3 1,5 4-1,0 10 189,-1 1 245,-2 8 324,-2 3 1,0 21-101,0 11 1,-6 11-161,1-1 1,0 5 38,5 1-332,0 0 1,1-2 0,3-2-1138,1-1 0,8-7 174,-3 1 1,-1-3 1080,2-2 0,14 0 0,9 0 0</inkml:trace>
  <inkml:trace contextRef="#ctx0" brushRef="#br0">24472 5075 10086,'16'-7'804,"2"-6"1,1-6-345,2-8 1,8-3 0,-2-4 0,1-2-354,-1-1 1,-6 0-42,-10 5-58,3 0 1,-12-1-156,3 1 110,-10 8 1,-10 2-1,-8 12-105,-2 4 0,1 4 1,-5 4-1,4 4 317,2 4 0,0 12 399,2 4 1,5 10-151,0 1 1,1 8 96,10-3 1,0 5 904,5 1-1052,0 0 1,7-2 0,3-3 324,5-6-565,8-3 0,2-8 0,9-2-1903,3-7 955,-3-4 0,7-13 0,-6 0-4019,2 0 4833,8 0 0,-11-27 0,1-10 0,7-3 0,0 0 0</inkml:trace>
  <inkml:trace contextRef="#ctx0" brushRef="#br0">25432 4610 7647,'-9'8'4244,"2"0"1,7 8-3786,0 0 1,7 6 0,2-1 0,2 0-287,-1 3 0,1-5 0,5 6 0,-2 0-510,-3 0 1,1-6-45,-6 3 0,4-4 0,-2-2 1,-1 0-1288,0 0 0,0-8-1243,-2-2 2911,-3-4 0,-2-66 0,-9-16 0</inkml:trace>
  <inkml:trace contextRef="#ctx0" brushRef="#br0">25384 4002 7651,'-21'-16'943,"-1"0"1,-4 5 1265,4 1 1,6 6-1533,6-1 1,4 5 0,-3 5-819,2 6 35,-5 3 1,12 0-356,0-3 1,9 1 0,10-4-1,4-1 461,2 0 0,23-2 0,11-5 0</inkml:trace>
  <inkml:trace contextRef="#ctx0" brushRef="#br0">25800 4018 7673,'0'16'0,"0"0"314,0 0 1,0 7-1,0 6 1,0 5 1014,0 3 0,2 7-44,3-1 0,-1 3-160,6 2-983,1 7 0,5-5 1,0 4-1,0-5 0,0-1-518,0 0 0,0-1 0,0-6 1,0-8-848,0-4 1,-7-10 1222,-4 3 0,-24-26 0,-8-6 0</inkml:trace>
  <inkml:trace contextRef="#ctx0" brushRef="#br0">25656 4578 11797,'2'9'1711,"3"-3"0,11-12-1607,11-4 1,10 1-514,6-2 0,-2 0 0,3-6 0,4-3-825,4-1 1,7-1-1428,-6 6 2661,0 0 0,9 0 0,4 0 0</inkml:trace>
  <inkml:trace contextRef="#ctx0" brushRef="#br0">26296 4482 7673,'-10'16'1835,"-1"0"-742,7 0-469,-3 0 1,9-1 0,3-5-96,6-4 1,3-5-386,2-1 0,6-1-187,-1-5 92,7-3 0,-8-7 0,5-1 1,-2-3-1,-3-1-3,-3 1 0,-2-5-121,-5-1 1,3 2 0,-8 3-1,-1 2-225,-3-3 0,-1 4 60,0-3 0,-7 5 131,-3 5 1,-5-1 0,-2 7 0,-3 1 146,-1 2 0,-6 4-34,6 3 1,-2 4 296,1 7 0,4 7 1,-3 4-1,5 5 1073,5 5 1,3-1-783,2 7 1,4-6-389,-3 6-233,10-8 0,1-1 1,8-7-629,4 1 257,8-5 1,-2-1 0,4-12 399,-1-4 0,42-47 0,-26 14 0,-1 0 0</inkml:trace>
  <inkml:trace contextRef="#ctx0" brushRef="#br0">26824 4386 7673,'-7'16'509,"-3"0"0,-5 7 724,-1 4 1,2 3-470,4 2 1,1-5 188,3 0 0,5-8 54,-5 3-604,4-5 1,4-1-12,4 0-263,-5-7 0,8-2 78,-3-7-131,-5-7 1,6-2 0,-5-8-1,2-5 1,1-3 114,-1 1 1,-3-7-158,-1 5 0,0-6-58,0-6 1,0 4 52,0-3 0,2 9 70,4 1 1,-5 2-244,5-2 0,3-1-355,1 7 0,-1-1-439,2 6 1,-1 0 937,6 0 0,57 22 0,15 4 0</inkml:trace>
  <inkml:trace contextRef="#ctx0" brushRef="#br0">27401 4194 7673,'-18'-5'2000,"-3"0"1,3-1-1894,-4 6 1,-1 0-646,2 0 0,0 0 773,5 0 1,-6 2 945,1 3 1,0-1 180,5 7-1013,0-1 1,5 6-1,2 0 89,2 0 0,-4 6 0,6-1 0,1-2-415,3-1 0,2-2-158,5 0 1,-3-1-64,8-5 0,-6 3 235,6-8-572,0 0 0,-1-5 1,1 0-482,1 0 746,3 0 0,1-1 0,0-5-1105,0-4 1045,0-5 1,0-6 0,0 0-105,0 1 354,0-5 1,-6 2-1,1-5 66,1 1 95,-4 0 0,4 1 0,-5 1 398,2 1 1,-5 3 103,1 5 415,-3 0-495,-2 7 1,0 9-118,0 11 1,0 12 285,0 9 1,1 0-259,5 5 1,-3 3-344,8-3 0,-6-2-404,6-8 1,-2 2-501,2-8 0,3 0-31,-4-5 0,5-7-856,1-3 1,0-5 1719,0-1 0,14-71 0,-13 27 0,0-1 0</inkml:trace>
  <inkml:trace contextRef="#ctx0" brushRef="#br0">27769 3762 7667,'-9'16'0,"0"7"1428,4 4 0,3 5-305,-3 5 0,3-1 2,2 6 0,2 1-283,3 5 0,-2-5-372,8 0 1,0-8-591,5 2 1,-6-8 133,1-2 0,-2-13-2285,2 2 1534,3-4-3465,-12-3 4202,5-2 0,-50-21 0,-10-4 0</inkml:trace>
  <inkml:trace contextRef="#ctx0" brushRef="#br0">27465 4034 12035,'-9'-7'2647,"2"5"0,14-5-1748,3 7 1,12-5-389,4-1 0,5-1-850,1 2 0,1 1-914,5-6 0,1 1-3553,4-2 4806,3-3 0,16-9 0,13-11 0</inkml:trace>
  <inkml:trace contextRef="#ctx0" brushRef="#br0">28265 4082 7662,'-9'16'0,"-3"2"634,6 3 1,-4 4 0,2 7 0,1 0 1121,0 0 1,2-7 351,5-4 1,0 3-2225,0-3 1,2-7-1573,3-8 0,4-12 910,7-4 1,-2-10 777,-3-1 0,-6-39 0,-3-16 0,-2-3 0,0 0 0</inkml:trace>
  <inkml:trace contextRef="#ctx0" brushRef="#br0">28105 3506 7662,'-16'0'880,"0"0"1,5 0-1919,1 0 1038,6 7 0,40 9 0,17 9 0</inkml:trace>
  <inkml:trace contextRef="#ctx0" brushRef="#br0">28681 3746 7662,'-16'2'0,"0"3"0,2-1 384,3 6 0,-3 1 1053,3 5-758,-3 0 0,3 5 0,2 2 0,1 1 0,0 0 159,1 1 1,2-5 0,5 3 0,0-2-560,0 1 1,7-6-337,4-6 0,3-6 0,4 1 0,1-3-214,3-2 0,1-2-201,-2-3 1,-1-4 45,6-7 0,-6 0 0,1-2 1,-3-1-27,-2-3 1,0-4 420,0 4 1,-2-6 292,-3 1 0,-2-5 0,-6-3 0,3-4 689,-3-2 0,-8-2-116,-6-5 1,-5 7-513,-5 4 0,1 5 0,-6 5 0,-3 6-178,-1 3 1,3 9-331,1 4 1,4 5-280,-4 5 1,6 0-1,-1 8 1,5 1-1242,5-2 1705,4 1 0,28 3 0,6 0 0</inkml:trace>
  <inkml:trace contextRef="#ctx0" brushRef="#br0">29049 3394 14520,'0'18'1487,"0"3"0,5 4-963,1 7 1,-1 2-37,-5 3 1,0-1 218,0 6 1,0-6-387,0 1 1,0-3-296,0-2 1,0-5 305,0-1-940,0-6 505,7 3-410,-5-14 0,12-9 0,-3-13 0,3-6 0,0-8-699,-3-3 1,7-4 79,-7-3 1,12-4 571,-7-7 0,3-5-713,-3-1 958,0 1 0,2 7 0,2 3-58,1 6 404,0 3 0,-5 11 0,0 7 1298,0 8-1078,0 7 1,0 2 0,0 5 2053,0 5-1707,-7 10 1,5-2 0,-5 6 921,0-2-1285,5 6 0,-12-6 1,4 5-352,-5-1 1,1-7-594,3 1 0,-3 2-350,4-1 0,-5-1-3304,-1-5 4363,7 0 0,2-50 0,7-12 0</inkml:trace>
  <inkml:trace contextRef="#ctx0" brushRef="#br0">22503 6307 7902,'-9'-7'325,"-3"-2"0,6-7 0,5 0 1,6-2-1,11-1 155,9-2 1,14-8 0,9 2-1,11-3-378,8-2 0,13-7 6,-35 18 0,1-1 1,5-1-1,1 0 0,3-1 1,2 0-1,4 0 0,1 0-432,3 0 1,1 0-1,5-3 1,1-1 430,2-2 1,1 1 0,6 1 0,0-1-354,-2 0 0,2 0 1,-23 9-1,2 1 0,0-1 301,0-1 0,0 0 0,1-1 0,5-1 1,1-1-1,1 1 0,2 1 0,0-1 0,0 1 1,1 0-1,1 1 0,0 0 46,1 0 1,1 1 0,0 0 0,2 1 0,0-1 0,1 1-41,1-2 1,0-1 0,1 1 0,3-1 0,1 1 0,1 0-43,-1-1 1,1 1 0,0 0 0,-2 1 0,0 0 0,-1 1 0,-2 0 0,-1 0 0,0 0 0,0 0 0,-1 1 0,1 0-22,-2 0 0,-1 1 0,1 0 0,1 1 0,0 1 0,-1 0 4,-6 2 0,-1 0 1,0 2-1,0 0 1,0 0-1,-1 2-34,-7 3 1,-1 1-1,0 0 1,31-3 0,-2 0-1,-3 1 1,-1 0-1,-4 1 1,-2 2-339,-5 0 1,-2 2 0,-5 1 0,-1 0-88,-9 1 1,-2 0 0,-2 0 0,-1 0-201,-1 1 0,-1-2 474,-4-2 0,-1-1 0,33 1 0,-15-8 0,-14 0 1,-10 1 240,-5-1 1,-11 0 219,-7-5 487,0 7 1,-16-3-644,0 7 1,-7-1 1036,-9 6 0,-5 0-1154,0 0 1,-8 0 69,2 0 0,-8 0-217,-2 0 0,-10 2-113,-1 3 0,-1-3 206,-10 4 1,-5 1-120,-6-2 1,-8 6-13,-2-6 0,-3 6 262,35-9 1,0 1-1,-2 3 1,0 0-945,-5 0 1,-2-1 875,-2 2 1,-1 0-1,-5 4 1,-2 2 0,-7 0-1,-3 2-31,-6 2 1,-3 2 0,21-6 0,-2 1 0,0 1-4,-3 2 0,-1 1 0,-1 1 0,-5 1 0,-1 1 0,0 2-405,-1 1 0,1 1 0,0 0 1,-3 2-1,0-1 0,-1 1 395,-1 2 1,0-1 0,-2 1 0,20-8 0,0 1 0,-1 0 0,1 0-3,-19 8 0,1 0 1,-1 1 52,1-2 0,1 0 1,0 0-1,5-2 1,2-1-1,-1 1 1,2-1-1,-1 0 0,0 0 91,3-1 0,-1 0 0,1 0 0,3 0 0,-1 1 0,1-1-200,3-1 1,0-1-1,1 0 1,3 0-1,1 0 1,1 0 167,-24 9 1,2 0-1,5-1 1,0 0-120,2-1 0,0-1 0,4-1 1,0-1 78,4-2 1,1-2 0,5-2 0,3 1 102,6-1 0,2 1 0,2-4 0,0-1-77,2 2 1,1-1 0,-38 14 815,14-5 1,6-4-435,15-7-229,14 0 0,-1-1 1485,14-5-1769,6 4 0,15-12 403,11 4 1,10-6-466,6-6 0,17-3 49,10-7 0,10-5 216,11 0 1,-32 4-1,2 0-211,8 1 0,1 0 0,3-2 0,0 0 262,4 2 0,1 0 0,3-1 0,1 0-1213,8-1 0,2-1 1217,7-1 0,1-1 1,-1-3-1,1 0 0,-23 8 1,2 0-1,0 0 84,3 0 0,0 0 1,3 0-164,5-2 0,3-1 0,1 1 0,-12 3 0,1 1 0,1-1 0,1 0 0,4-1 0,1-1 0,0 0 0,1 0-10,1-1 0,1 1 1,0 0-1,0-1 1,1 1-1,1-1 1,-1 1-1,0 0-354,-1 1 0,-1 0 1,-1 0-1,1 0 0,0-1 1,0 0-1,-1-1 1,1 1 273,-2-1 0,1 1 1,0 0-1,-1-1 1,1 1-1,-1-1 0,-1 1 1,1 0 34,-4 1 1,-1 0-1,0 0 1,0 0 0,0 0-1,-1 0 1,0 0 0,-1 0-625,16-5 1,-2 0-1,1-1 554,0-2 0,0 0 1,-1 1-1,-4 1 1,-2 0-1,1 0 0,-3-1 1,0 0-1,-1 1-110,-2 1 0,-1 1 0,-1 1 71,-5 0 0,0 0 1,-1 2-1,22-5 1,-3 1-1,-3 0 1,-3-1-132,-2 0 0,-2 0 0,-6 2 0,-2 1 53,-5 0 0,-3 0 0,-9 3 0,-2 0 363,31-11 0,-16-1-868,-11 7 1378,-8-1 1,-22 12-1119,-7-1 1,-23 7 1536,-15-1 1,-12 5-2126,-15 5 1,-6 4 41,-15 7 919,1 0 0,-14 0 0,8 0 0</inkml:trace>
  <inkml:trace contextRef="#ctx0" brushRef="#br0">11732 13959 7658,'-11'-16'88,"0"2"1,1 2-1,1 1 742,3-1-280,5 4 0,1 3 0,0 10 0,0 6 111,0 3 0,5 4-516,0 3 0,6 4 107,-6 7-120,8 0 1,-6 0 0,5 0 29,-1 0 0,-6 8 0,4 0 1,-2 3 29,-3 0 1,-1 1-168,3 10 1,-4 1 0,3 4 0,-3-4-7,-2 0 1,0-11-122,0 4 1,-6-10-143,1-1 0,0-16-223,5-5 1,0-14 188,0-7 0,0-11-226,0-16 214,7-7 1,-5 3 0,5-7-580,0-1 733,-5-2 0,10 3 0,-7 2-143,-1 2 445,5 2 0,-6 6 0,8 5 499,2 4-99,-6 5 0,7 8 0,-3 3 803,3 5-1042,2 8 1,5 3 0,0 12 137,-1 4 0,3 10-219,-2 1 1,1 6-182,-6-6 0,0 2 92,0-1 1,0-4-266,0 3 0,-5-5-285,-1-5 0,1-4-483,5-7 1,0 0 31,0 0 1,-5-7-569,-1-4 0,1-5 1412,5-5 0,0-33 0,0-13 0</inkml:trace>
  <inkml:trace contextRef="#ctx0" brushRef="#br0">12468 14504 7689,'-16'16'0,"2"5"214,3 0 1,4 6 628,7-6-638,0 8 1,0-10-1,0 6 416,0-2-592,7-1 1,2-6 0,7 0 60,0 0-351,0 0 1,0-6 0,0-1 0,0-2 75,0-3 1,0-2 250,0-2 0,-5-7 286,-1-4-112,-6-3 0,8-4 1,-6-3-1,-3-4 1,-1-2 791,-2 0 0,0 1-537,0-6 1,0 1-147,0 5 0,0-3-211,0 8 0,-5-2-98,-1 1 0,-4 5-185,4-5 1,-6 10-828,1 1-1357,4 8 2329,-7-4 0,12 71 0,-5 16 0</inkml:trace>
  <inkml:trace contextRef="#ctx0" brushRef="#br0">12884 14424 7689,'-9'0'4641,"2"1"-4288,7 5 0,2 4 0,3 12 0,6 6 148,3 8 0,7 8-195,1 15-154,-1 0 0,0 19 1,1-3-1,-3 5 1,-3 3 83,-5 3 0,1-3-329,-6-8 0,4-4 1,-4-7-1,-1-5-1235,2-11-922,-5-4 2250,5-33 0,-7-75 0,0 15 0,0 0 0</inkml:trace>
  <inkml:trace contextRef="#ctx0" brushRef="#br0">12932 14552 7663,'0'-16'854,"0"0"0,5 0-851,1 0 1,6 0-114,-1 0 1,8-6 0,5 1-1,0 1 1397,5 3 0,1 1-1210,2 0 1,5 5 0,1 2-1,-4 2 227,-6 3 0,-5 4-47,-7 6 0,0 4 119,0 12 1,-7 1 0,-4 5 0,-3 1 348,-2 4 0,-2 0-307,-3 4 1,-2-2-233,-4 3 0,-3-10 1,3 4-1,-3-2-236,-2 1 0,0-6-462,0-4 1,0-5-457,0-5 1,0-4 0,0-9 967,0-3 0,7-75 0,6 27 0,-1 1 0</inkml:trace>
  <inkml:trace contextRef="#ctx0" brushRef="#br0">13540 14472 7663,'0'23'0,"-2"2"274,-3 7 0,3-2 0,-1-3 0,5-6 2825,3-3 0,2-2-2609,-2 0 0,4-7-2682,7-4 1,-5-3 2191,0-2 0,-8-64 0,4-16 0</inkml:trace>
  <inkml:trace contextRef="#ctx0" brushRef="#br0">13476 14071 7663,'-16'8'0,"2"0"641,3 8 0,-1 0 1,7 0 3279,1 0-4195,2 0 274,2-7 0,36-30 0,8-15 0</inkml:trace>
  <inkml:trace contextRef="#ctx0" brushRef="#br0">13860 14344 7663,'-7'16'0,"5"7"760,-3 3 0,-2 3 1,2-3-1,1-4 693,2-4 1,2-2-886,0 0 171,0 0-757,0 0 1,6-6-1,-1 1-1068,-1 1 615,-3-4 0,-1-3 106,0-10 0,0-10 88,0-6 1,0-2-54,0 2 1,2 1 358,3-7 1,-3 6 0,4-4-1,-3 2 329,2 3 0,-3 3 52,4 1 1,1 0 207,-2 0 0,6 5 0,-4 2 0,2 2 363,3 3 1,2 3-827,2 1 0,0 7-41,0 3 0,0 10 0,0 3 0,0 2-210,0 3 0,0 3-374,0 1 0,0 5-2413,0 0 1856,0 1 1,-1-8 1026,-5-3 0,19 3 0,-3-5 0</inkml:trace>
  <inkml:trace contextRef="#ctx0" brushRef="#br0">14469 14408 7657,'-16'0'0,"5"0"0,0 0 1564,1 7-1039,-6-6 0,5 12 1,2-6 614,2 2 1,0-4 0,3 6-1082,-1 1-26,0 3 0,5 1 37,0 0 1,1-2-37,5-3 0,-3 1-201,8-7 53,-8 8 0,12-10 0,-5 6 0,5-2-658,1-3 0,0-2 433,0-2 0,-6-2-286,1-3 1,0-4 138,5-7 1,-6 0-98,1 0 451,0 0 1,3-2 0,-4-2 245,-4-1 46,3-8 1,-8 10 0,5-8 51,-4-1 0,-2 3 79,0-2 1,0 8-96,0-3 0,0 4 1170,0 2-580,0 8-29,-8 0 1,7 10-154,-5 4 0,5 4-117,1 12 0,5 2-66,0 9 0,6 4 146,-6 0 0,8 8 1012,-3-3-1163,-2 5 0,6 8 1,-5 3 847,0 5-843,5 1 0,-12 0 0,3 0 669,-3 0 1,-4 0-511,-3 0 0,-4-7 610,-7-4-1039,-7-10 0,3 1 1,-7-8-152,-1-6-289,-2-5 1,-4-11 0,-2-3-462,-1-6 1,0-5-5274,5-5 6023,-8-4 0,-22-50 0,25 25 0,-1-1 0</inkml:trace>
  <inkml:trace contextRef="#ctx0" brushRef="#br0">16037 13911 7614,'-16'-16'645,"0"2"0,0 2 1,0 1 3015,0-2-3258,-7-1 1,10 0-1,-3 2 1,2 3-1,0 2 1,-2 3 142,0 2 0,2 4-252,3 3-27,-3 11 1,12 9-1,-3 9 136,3 3 1,2 4 0,0 9-1,0 3 288,0 6 1,0-2-515,0 2 0,2-8-328,3 3 1,2-4-943,4-2 409,3-8 1,-5-2-1,7-11 1,-2-6 0,-1-3-6162,-3-2 6845,1-7 0,-9-9 0,-4-9 0</inkml:trace>
  <inkml:trace contextRef="#ctx0" brushRef="#br0">15557 14360 7621,'-11'14'2233,"1"-4"0,6-1-1750,-1-3 0,3-3-129,2 8 243,0-8 0,9 5-29,7-8 1,5 0-1,9-2 1,1-2-466,2-1 1,10-8-1201,0 3 0,3 1 490,2-2 1,0 1 0,0-5 606,0 5 0,14-5 0,4 7 0</inkml:trace>
  <inkml:trace contextRef="#ctx0" brushRef="#br0">16229 14296 7621,'-16'7'2702,"0"0"-1964,0 3 1,7 5-151,4-5 1,-2 5-95,1 1 0,1 0 73,5 0 1,2 5-327,3 0 1,4 1-241,7-6 1,0 0 214,0 0-376,0 0 1,2-6 0,1-1-243,3-2 333,-1-1 1,-5-6-1,0 0 217,0 0-170,0 0 1,0 0 0,-2-2 423,-3-3-170,-4-4 0,-1-7 1,-1 0 1161,-2 0-1131,-1 0 0,-4-6 1,-3 1 164,-6 1 1,-3-5-543,-2-1 0,-2 1 155,-3-2 0,3 8-807,-3-3 0,-2 6-2,1 6 0,1-3-355,5 8 0,0-1-451,0 6 1574,0 0 0,14 29 0,4 7 0</inkml:trace>
  <inkml:trace contextRef="#ctx0" brushRef="#br0">16581 14360 7621,'0'8'2636,"0"7"1,0-6-2250,0 7 0,6-6-148,-1 1 1,6 0 0,-4 5 0,0 0 355,0 0 0,4 0-193,-6 0 0,6 0-82,-6 0 0,2 0 316,-2 0-434,-3 0 1,5-6-15,-7 1 107,0-7-271,0 3 1,0-16 0,0-5 89,0-6-54,-7-8 0,5 4 1,-3-4-1,1 1 1,1-1 587,-2-2 1,-1-2 93,6 0 1,0 7-240,0 3 0,0-1 110,0 2 1,6-6-1144,-1 6 1,7-1 378,-1 6 0,3 6-946,2-1 0,0 2 1097,0-1 0,22 17 0,4 10 0</inkml:trace>
  <inkml:trace contextRef="#ctx0" brushRef="#br0">18198 13863 7612,'2'-16'0,"1"0"1184,2 0-733,1 0 1,-6 6-1,0-1 1,0-2 0,-2-1-1,-3-2 687,-6 0 0,2 6-895,-2-1 0,-5 2 51,-5-2-148,0-3 0,3 11 1,-2-6-1,-3 1 0,0 5 371,0 1 1,0 11-148,2 7 0,3 4-94,-4 12 0,5 3 0,2 13 0,3 2 252,1 3 1,8 3-451,-3 2 0,5 8-21,1-7 0,7-1 0,3-10 1,5-1-690,1-5 1,0-2-771,0-8 0,1-8 204,5-2 1,-10-12-1890,4-4 3087,-3 3 0,-12-29 0,-2 1 0</inkml:trace>
  <inkml:trace contextRef="#ctx0" brushRef="#br0">17670 14247 7627,'-9'0'4100,"2"8"-3327,7-7 1,7 6-117,3-7 1,6 0-401,6 0 0,3-5-294,7 0 0,1-8-397,5 3 1,-3 1 338,8-2 0,-2 2-2288,2-1 1205,3-5 1076,-12 14 0,19-14 0,-3 6 0</inkml:trace>
  <inkml:trace contextRef="#ctx0" brushRef="#br0">18326 14279 7627,'0'11'0,"0"0"0,0 0 1166,0 5 1,7-8-511,4-2 0,3-4-179,2-2 0,5-8-128,0-2 0,6-4-23,-6-2-216,1-8 1,-6 7 0,-2-5 1,-3 4 1,1 2-1,-6 0 1,-3 0 286,-1 0-308,-2 0 0,-7 2-41,-4 4 1,-3-3-71,-2 8 71,-7-1 1,5 6-1,-3 0-142,3 0 58,2 0 1,0 9 0,2 6 10,3 4 68,-3 10 0,12-10 0,-3 8 50,3 1-207,2 2 1,2 3-1,3-1-310,6 0 1,3-6-86,2 1 0,2-8-217,3 3 0,-2-4-1615,8-2 2338,0 0 0,40-22 0,10-4 0</inkml:trace>
  <inkml:trace contextRef="#ctx0" brushRef="#br0">18726 14135 7627,'-7'9'1101,"-2"6"0,0-7 147,4 8-139,-4 0 0,7 6-580,-3-1 1,8 0-194,3-5 0,6 6-52,-1-1 1,3 6 10,2-6-246,0 1 1,0-6-1,-2 0 1,-1 0-1,-3-2 383,3-4-148,1 5-286,2-14 1,0 5 0,-2-12 0,-1-4 64,-3-4 1,-6-4-390,1-4 0,2-2 165,-1-8 0,1 0-764,-2 0 659,-3-1 0,5 3 1,-7 4-1,0 4 1,0 4-1393,0 2 1615,0 8 52,0 0 1,0 12 293,0 7 0,0 1-71,0 15 1,5-6-76,1 6 1,4-2 243,-4 1 0,6 3-106,-1-8 1,3 6 26,2-6 1,0 1 28,0-6 1,2-8 9,3-2 1,-3 1-73,3-2 0,-3 1 95,-2-6 0,2-8-123,3-2 1,-5-4-39,0-2 0,0-6-196,-5 1 0,-2-8 68,1 3 0,-6 1-1326,1-2 0,2 8-145,-1-3 0,-1-1-1986,-5 2 3362,0-1 0,-7 6 0,-2 0 0</inkml:trace>
  <inkml:trace contextRef="#ctx0" brushRef="#br0">19462 14279 7627,'0'17'4427,"2"-9"-2464,3-2-1318,4-4-323,7-2 0,0 0 0,0-2 0,0-4 461,0-4 1,0-8-384,0 2-303,0-11 1,-7 17 0,-2-12-41,0 4 1,-5 2 0,3 0-1,-3 0-274,-2 0 0,-2 0 187,-3 0 1,-4 0-335,-7 0 0,0 6 0,0 1 149,0 2 1,0 3 246,0 9 0,2 4 459,3 7-395,4 0 0,2 8 0,-1 2 0,3 4 1,1 2 32,2 0 0,7 0 6,4 0 0,3 6-1067,2-1 1,0-5 438,0-5 0,2-8-1242,3 3 0,-1-4 221,7-2 1514,-8-7 0,18-17 0,-3-9 0</inkml:trace>
  <inkml:trace contextRef="#ctx0" brushRef="#br0">19830 14215 7627,'-10'16'454,"-1"0"1,7 0 649,-1 0 1,3 1-416,2-1 44,0 0 0,6 1 0,-1 3 245,-2 1-584,6 1 0,-5-6 0,5 0 0,-2 0 283,-4 0 1,5-6-226,-3 1-173,0-7-256,-5 3 1,0-9 272,0-3-402,0-4 0,0-9 0,0-2 185,0-1 1,0-6-1,0 4 1,0 0 9,0 0 1,0-4 278,0 6 0,2-6 533,3 6 0,-1-2-786,7 1 0,-6 5-456,6-5 1,-2 4-682,1 2 1,4-3 279,-3 3 742,3-4 0,38 26 0,8-5 0</inkml:trace>
  <inkml:trace contextRef="#ctx0" brushRef="#br0">20695 14151 7638,'-16'-5'749,"1"-2"776,5-2-473,3 6 1,5-10-229,-4 8 0,5 7-586,-5 8 1,6 6 134,6 6 1,-3-3-71,8 8 1,-8-1 159,3 6-285,3 1 0,-8-1 1,5 0-1,-3-2 1,1-2 286,1-1 0,1-8-372,-6 3 1,1-10-69,5-1 1,-5-9-1,5-2-400,-4-9 0,3-7 220,0-6 1,1-2-224,-6-8 233,0-8 1,1 5-1,3-6-27,1 2 105,1 1 1,-5 6 0,3 2 0,1 2 0,1 3-389,1 2 1,-4 1-396,8 6 0,0 0-1988,5 0 2838,0 7 0,56 17 0,16 9 0</inkml:trace>
  <inkml:trace contextRef="#ctx0" brushRef="#br0">21319 14103 7655,'-16'0'0,"0"2"0,0 4 0,-2-5 1257,-3 5-900,3 3 1,-5-6 0,8 8 1031,5 1-1040,-4-5 0,6 13 0,-2-2 638,4 5-731,-2 3 0,6 8 0,-2 2 497,8 1-759,5 1 0,7-3 0,0-1 1,1-6-1,3-3-57,1-5 1,8-4 114,-3-5 0,-1-4-384,2-7 0,-2 0 128,2 0 1,1-7 128,-7-4 1,-1-9 153,-9-1 0,3-8 346,-3 3 0,-4-6-64,-2-6 1,-3 5 243,-2-5 0,-2-1-445,-3 2 1,-4-6-352,-7 6 1,0-1-542,0 6 0,-6 2 429,1 3 1,-6 4-1228,6 7 1,0 2-814,5 3 611,0 4 1732,0 14 0,21 52 0,6 19 0</inkml:trace>
  <inkml:trace contextRef="#ctx0" brushRef="#br0">21607 14167 7655,'-9'0'911,"2"0"1313,0 0-1159,5 0-573,-5 0 0,9 2 79,3 4 0,-2 2-202,8 8 0,0 2 324,5 4 0,-6-3-378,1 8 1,5 0-1,6 5 1,-3-2 137,-1-4 0,0 3-253,3-8 1,-3 4-290,3-9 0,-3 2 1,0-13-542,3-1 1,-3-4 345,3-5 1,-5-6-139,-5-11 1,1-2 134,-6-8 1,-1 0 220,-5 0-28,0 0 1,0 0-1,0-1-32,0 1 108,0 0 0,0 8 0,0 2 91,0 4 63,0 10 0,-5-1 73,-1 3 0,1 6 241,5 0 1,0 7-177,0 9 0,7 6 135,4-1 0,-2 8-67,1-3 1,1 4 14,5 3 1,0-1-269,0 0 0,-5-2-274,-1-4 0,1 3-286,5-8 0,0 6 263,0-6 0,-2 1-2751,-3-6 1162,3 0-619,-5-7 2416,0-2 0,-2-43 0,-7-8 0</inkml:trace>
  <inkml:trace contextRef="#ctx0" brushRef="#br0">22231 14119 7653,'0'11'1448,"0"0"0,0-1 100,0 6 0,0 2-769,0 4 0,7-3-466,4 8 0,-2-1-52,1 7 0,1 0 91,5 5 1,-5-5 8,-1 5-338,-6-12 0,8 3 0,-6-8 0,-1-1-126,2-2-572,-5-9 0,5-9 349,-7-11 0,0-10-215,0-6 1,0-3-9,0-2 335,0 0 1,0-2-1,0 0 1,0 0 0,0 4-81,0 0 0,0 7 428,0 1 0,2 1 504,3 5 0,-1-2 191,6 13 0,1-1-280,5 6 1,0 2-36,0 4 1,0 4-181,0 12 1,5 2-247,1 8 0,-1 0 75,-5 1 1,0-1-75,0 0 1,0 0-317,0 0 1,0-2-623,0-3 0,-5-3-1182,-1-2 0,-4-10 2031,4 4 0,-6-18 0,3 1 0</inkml:trace>
  <inkml:trace contextRef="#ctx0" brushRef="#br0">23031 14167 7644,'-16'6'0,"0"-1"488,0 8 0,0-6 1564,0 3-1344,7 5 1,2-12 176,7 8 1,0-1-1,0 6-446,0 0 0,2 1-424,3-1 0,-1 0 63,7 0-55,-1 0 1,4 0 0,-1 0 0,-2 0-1,1 0-367,2 0 0,-3 0-124,0 0 0,-1-8-125,6-2 0,0 1 1,0-2-1,-1-3-399,-5-5 1,4-6 152,-3-7 0,2-8 58,-3-2 781,4-4 0,-14-30 0,-5-12 0,4-6 0,0-1 0</inkml:trace>
  <inkml:trace contextRef="#ctx0" brushRef="#br0">23063 13575 7640,'-9'0'2839,"2"7"-2037,7 4 1,0 7-206,0 8 1,2 5 197,3 17 1,4 3 311,7 13 0,6 11-530,-1 0 1,6 5-134,-6-11-11,7 0 0,-8-5 0,5-3-1474,-2-8 580,-2-6 1,-5-17 0,-1-4-2799,-5-4 2910,4-4 0,-6-2 349,2 0 0,-10-15 0,-9-2 0</inkml:trace>
  <inkml:trace contextRef="#ctx0" brushRef="#br0">23671 13991 7634,'-16'0'4543,"6"0"-3521,-1 0 0,0 0-567,-5 0-218,0 0 1,6 2 564,-1 3 0,0-3 0,-5 4-584,0-5 0,6 5-95,-1-1 0,6 2 128,-6-2 1,6-1-129,-6 7-365,8-1 0,-5 6 1,8 0-477,0 0 1,2-5 190,4 0 1,2-6 272,8 6 0,0-6 230,0 6-180,8-8 0,-5 12 1,8-5 1145,1 4-496,2 2 0,-3 0 1,-2 0 1530,-2 0-1351,6 0 1,-12 1 0,5 0 881,-4 5-758,-10-5 1,5 8 0,-8-5 246,-1 1-938,-2 1 1,-10-1 0,-2 0-403,-4-1 0,-10-8-186,-2-1 0,-5-2 502,-1 2 27,0-4 0,-9-24 0,-6-9 0,-5-1 0,0 1 0</inkml:trace>
  <inkml:trace contextRef="#ctx0" brushRef="#br0">24936 13671 7631,'-16'0'310,"0"0"0,0 0 3581,0 0-1949,0 0-1132,0 0 0,9 0-48,7 0 0,1 7-193,10 4 1,0 12-26,5 9 1,0 9 613,0 12-962,0 4 1,0 9 0,0 2 0,0 1 0,-2-1 128,-3-3 1,1-2-171,-6-5 0,6-6-2095,-1-15 1,-4-1 0,0-16 1939,0-6 0,-12-34 0,3-15 0</inkml:trace>
  <inkml:trace contextRef="#ctx0" brushRef="#br0">24760 14247 7644,'-9'8'5343,"2"-7"-4343,7 6 0,2-7 161,3 0 1,9-7-1132,7-3 0,8-5-62,-2-1-45,-4 0 1,9 0 0,-2 0 0,6-1 0,1-3-1776,2-1 1,-3-1 1851,6 6 0,5-4 0,6-4 0,6-2 0,1 0 0</inkml:trace>
  <inkml:trace contextRef="#ctx0" brushRef="#br0">25528 13799 7644,'-14'11'0,"3"0"0,-1-1 1780,6 6 0,1 0-967,5 0 0,0 6 0,0-1 1,0 0 90,0 2 1,0 2-482,0 7 1,2 0-35,3 0-221,-3 0 0,5-1 0,-7-3 0,0-1 0,0-1-404,0-1 1,5-7-734,1-7 278,-1-8 1,-5 3-1,2-12-335,3-4 1,-1-5 629,6-1 0,-4-5 320,4 0 1,-4-1 0,4 6-1,1 0 216,-2 0 0,5 6-128,-3-1 0,-2 8 76,1-3 1,1 4-1,5 2 1,0 0 1213,0 0 1,5 0-862,1 0 0,-1 8-187,-5 2 1,5 4-364,1 2 106,-1 0 1,-5 6-1,0-1-1675,0-1 1216,0-3 1,-2-1-1,-1 0 462,-2 1 0,-1-16 0,6-2 0</inkml:trace>
  <inkml:trace contextRef="#ctx0" brushRef="#br0">26184 14023 7644,'-10'0'0,"-1"0"1676,0 0 0,-5-5-790,0 0 1,6-1-425,-1 6 1,6 0-152,-6 0 1,6 0-198,-6 0 52,7 0 0,-5 7 1,6 6-1,-2 6 1,1 6 484,2 0 0,2 6-405,0-5 0,0 3-221,0-3 0,0 3 1,2-8-1,3-1-1057,6-2 0,-2-10 581,2-2 0,-1-4-768,6-2 641,0 0 1,-5-8 0,0-2-192,1-5 1,0-6-1,1-2 1,-4 0 41,-2 0 1,4 1 732,-6 6 1,0-5-49,-5 0 0,0-1 1386,0 6-946,7 0 472,-5 0 0,5 6 1175,-7-1-1572,0 7 1,0-1-1,2 9 87,3 1 1,-3 9-110,4 2 0,1 2 96,-2 9 0,6-2-170,-6 1 1,2 5-270,-2-5-39,-3-3 1,11 6 0,-8-6-1445,-1 2 343,4-6 1,-4-1-3031,7-7 4062,-1-8 0,-1-38 0,-2-19 0</inkml:trace>
  <inkml:trace contextRef="#ctx0" brushRef="#br0">26488 13959 7634,'0'16'1118,"0"2"226,0 3 0,6-3 764,-1 4-1609,7 3 1,-8-6-1,5 6-40,-2-2-327,5 6 0,-3-12 0,6 5-85,-5-5 6,4-1 0,-10-1-161,7-5 116,-8-3 1,6-7-1,-5-1-1012,1-5 607,0-3 0,-5-8 1,-1-3-1129,-5-1 1241,5-8 1,-8 4 0,5-7-440,-1 0 843,-1 0 1,6 6 0,0 1 360,0 2-78,0 1 0,0 6 1,2 0 564,4 0 1,2 7-371,8 4 1,0 3-74,0 2 1,2 9 59,4 7 1,-3 7-186,8 9 0,-6 6 88,6-1-854,-8 8 1,4-12-1,-7 5-880,0-5 1246,0-1 0,-7 0 0,-2 1 0</inkml:trace>
  <inkml:trace contextRef="#ctx0" brushRef="#br0">27481 14055 7620,'0'-16'2456,"0"0"-1492,0 0 1,0 6-71,0-1 1,1 7-432,5-1 0,-3 5 0,6 7 136,-2 9 1,0 2-148,-1 9 0,1-1 59,4 6 0,3 2-257,-4 4 1,5-5 0,1 5 0,0-5 56,0 0 0,0-3-155,0-4 0,5 3-105,0-8 1,1-7 0,-4-8 0,1-6-7,2-6 0,1-4-124,-6-12 1,0-2-21,0-8 1,0-6 0,-2-1 0,-2 0-616,-1 0 1,-7-4-401,1 6 1,-3 1-2284,-2 9 2764,7-3 1,-5 12 632,3-3 0,11 25 0,2 6 0</inkml:trace>
  <inkml:trace contextRef="#ctx0" brushRef="#br0">28345 14071 8540,'-14'-1'1684,"3"-5"0,2 3-1108,4-8 1,3 6-29,-3-6-499,-4 7 1,5-8-1,-6 5 334,-3-2-186,6 5 0,-7-3 243,3 7-295,-3 0 1,-2 2 0,0 3 0,0 6 0,2 5 325,3 5 1,-1 4-217,6 7 0,-4 0-232,4 0 1,1-1 63,5-5-294,0 5 0,7-14 0,4 5-117,3-4 1,2-10 0,0-2 0,2-4-311,3-2 0,-3 0 142,3 0 1,-3-8 206,-2-2 1,0-4 172,0-3 1,-5-4 30,-1 0 1,-1-6 325,2 6 1,-2-2 20,-4 1 0,-3 3-51,3-8 0,-1 8 36,1-3 1,-3 4 129,3 2 80,-3 0-93,-2 0 0,0 9-74,0 7 1,2 7 153,3 9 1,-3 6-95,3-1 1,-1 8-55,1-3 0,-3 3-345,3-3 0,2 5-309,-1-5 0,4-3-360,-4-1 0,4-5-2683,-4 0 899,6-1 2498,-3-8 0,0-36 0,-2-17 0</inkml:trace>
  <inkml:trace contextRef="#ctx0" brushRef="#br0">28553 13607 7626,'-2'14'1654,"-3"-3"0,3 9-732,-3-4 0,5 10 749,5 1 1,2 9-1157,4 1 1,3 7-226,-3-1 0,3 9-60,2 1 0,4 0-428,-4-5 0,3-7-495,-8-3 1,1-5-200,-1-1 1,3-1 891,-3-5 0,-4-17 0,0-10 0</inkml:trace>
  <inkml:trace contextRef="#ctx0" brushRef="#br0">28825 14007 10723,'0'9'2973,"0"5"-2540,0-3 0,7 2-139,4-3 1,-2 10-1,1-4 1,3 2 135,1-1 0,2-1-403,0 0 0,0-1-43,0-5 0,0 3-36,0-8 0,-5 6 0,-1-6-125,3-1 1,-1-10-165,-1-4 1,-2-10-29,-4-1 0,-3-8 1,3 3-1,-3-5-132,-2-1 1,0 2 496,0 3 1,0 4 38,0 7 1,0 0 0,0 0 419,0 0 0,2 7-26,3 4 1,-3 5-177,3 5 0,-3 6 205,-2 10-409,7-3 0,-3 7 0,5-5-241,-2 1 0,0 6 0,-3-6 0,3 0-689,2 3 1,-4-7-2223,6 5 3103,-8-5 0,18-22 0,-3-6 0</inkml:trace>
  <inkml:trace contextRef="#ctx0" brushRef="#br0">29369 14023 7626,'0'9'2361,"7"-2"-1732,2-7 0,7-7-58,0-3-394,0-5 0,0-1 0,0 0 695,0 0-661,0-7 1,-7 5 0,-2-3 200,0 3-404,-5 2 1,5 0 0,-7 0 0,0 0-141,0 0 0,-7 7 36,-3 4-10,-5-4 0,-1 9 113,0 0 1,0 2 358,0 9-163,0 6 1,6 3 0,1 7 0,2-1 0,3 1 630,2 0 1,2-1-444,0 6 0,2 0-511,3 0 0,4-7-484,7-3 1,2-1-1800,3-5 1735,4 4 668,0-19 0,34-15 0,1-13 0</inkml:trace>
  <inkml:trace contextRef="#ctx0" brushRef="#br0">30170 13639 7613,'-8'16'109,"1"6"0,-5-1 1,3 0 1623,2 2-1222,-6 2 1,12 9-1,-5 2 1,4 1 0,2-1-1,0-3 1,0-1 888,0 0 0,2-1-1406,4-5-77,-5-3 0,8-12 0,-3-2-786,4-2 1,-1-3-1731,2-10 2599,-8-3 0,5-49 0,-8-12 0</inkml:trace>
  <inkml:trace contextRef="#ctx0" brushRef="#br0">30025 13239 7618,'-10'0'291,"-1"0"0,6 0 845,-6 0-276,8 0 0,-10 7-729,8 4-131,-1 3 0,49 9 0,10 2 0</inkml:trace>
  <inkml:trace contextRef="#ctx0" brushRef="#br0">30394 13239 7618,'7'25'0,"-6"9"551,5-8 1,1 10-1,0-6 1,2 7 766,3 4 0,-3 0-779,2 2 0,-2 1-210,1-6 0,3 5 1,-8-4-1,1 0-428,1 0 1,-5-2-1123,3-5 1,-3-7 721,-2-3 1,0 1 498,0-2 0,-15-14 0,-2-9 0</inkml:trace>
  <inkml:trace contextRef="#ctx0" brushRef="#br0">30250 13783 7618,'0'16'2940,"1"-2"-2148,5-3 0,-1-4 390,11-7 0,-2 0-151,13 0-1138,7 0 0,1-7 0,6-4 0,0-5 0,0-3-1348,3-2 0,1-6 927,-2 6 0,-4-3 1,-9 5 527,-3-3 0,-4-6 0,-7 3 0</inkml:trace>
  <inkml:trace contextRef="#ctx0" brushRef="#br0">30746 13703 7618,'-2'16'0,"-3"0"0,3 0 0,-4 0 2303,5 0-1205,1 0-626,7-7 1,-2-2-1,11-7 1,5-2-112,3-3 0,-1-4-363,-7-7 1,-2 0 0,-2 0 0,-3 0-280,-2 0 0,4 0 186,-6 0 0,1 0-597,-6 0 1,0 5 0,0 1 0,-2-1-187,-3 2 0,-4-3 904,-7 6 1,5 1 57,0 5 1,1 0-1,-6 0 1,0 2 295,0 3 1,5 4 349,0 7 0,2 7-277,-1 4 0,3 3 106,7 2 1,0 2 116,0 3-476,0-3 1,1 7-1,5-7 235,4-2-739,12 3 1,-4-17 0,3 4-2282,-3-5 1367,5-1 1218,-5-7 0,12-23 0,-5-13 0</inkml:trace>
  <inkml:trace contextRef="#ctx0" brushRef="#br0">30986 13751 7618,'-7'16'852,"0"0"192,-4 0 0,-2 6-512,8-1 0,0 0-4,5-5 0,0 0-67,0 0 0,0 0-129,0 0 1,2 0-284,3 0 40,-3-7-91,12 5 0,-11-12 1,6 2-189,-2-8 0,-1 1 32,-6-8 0,5-5-45,0-5 0,1-2 74,-6 1 0,2 3 101,3-8 0,-3 6-238,3-6 0,2 7-192,-2-1 0,6-2-204,-6 2 0,6-1 150,-6 6 512,8 0 0,24-7 0,15-2 0</inkml:trace>
  <inkml:trace contextRef="#ctx0" brushRef="#br0">31354 13719 7618,'-16'0'0,"0"0"605,0 0 1,5-2 549,1-3 1,4 3-1,-4-3-531,-3 3 0,4-3-146,-1 0-282,-1-1 0,-3 8 112,3 3 0,-1-1-120,6 7 0,-5-1 0,6 8 0,2 2 121,1 1 0,-4 2-113,1-2 1,0-3-459,5 3 0,7-3 1,2-2-1,1-1-604,1-5 0,0-3-94,5-7 1,0 0 338,0 0 1,0-1 248,0-5 0,-5 3 213,-1-8 114,1 0 1,-2-5 0,-2 0-79,0 0 141,-5 0 1,10 0 0,-6 0 194,-3 0 78,6 7 0,-7-5 669,3 3-30,-3 4-236,5 0-332,-5 7 1,5 7-127,-7 4 0,5 5-71,1 5 0,-1-3-145,-5 3 1,5-1 106,1 1 0,4-3-379,-4 4 1,1-6-634,-2-6 0,-1 3 885,6-8 0,1-64 0,5-21 0</inkml:trace>
  <inkml:trace contextRef="#ctx0" brushRef="#br0">31658 13271 7618,'0'16'537,"-5"0"38,-1 0 0,1 7 2436,5 4-2242,0 10 1,5-1 0,2 6 234,2 3-820,2 1 0,0 2 1,-1-2-30,3-3-318,1-4 0,-3-9 0,-2-1-1878,-2-2 1695,5-8 346,-10 4 0,-9-21 0,-11-4 0</inkml:trace>
  <inkml:trace contextRef="#ctx0" brushRef="#br0">31498 13591 7618,'0'16'4116,"7"-5"-3093,4-1 0,5-6-827,5 1 0,-1-3-415,6-2 0,-4-2 219,4-3 0,44-32 0,-28 11 0,1 0 0</inkml:trace>
  <inkml:trace contextRef="#ctx0" brushRef="#br0">31994 13543 7618,'0'21'0,"0"1"0,-5 6 1469,-1-1 0,1 3-606,5 2 1,0 0 0,0 0 0,0-2 227,0-3 0,0 2-744,0-8 1,0 0-461,0-5 1,2-7-1247,3-3 0,-3-14 1359,3-8 0,4-71 0,-4 31 0,-1 0 0</inkml:trace>
  <inkml:trace contextRef="#ctx0" brushRef="#br0">31962 13143 7618,'-11'2'602,"1"3"0,4-1-1091,-4 6-460,6 1 1,-8 5 948,6 0 0,37 14 0,13 4 0</inkml:trace>
  <inkml:trace contextRef="#ctx0" brushRef="#br0">32170 13623 7618,'-7'16'0,"3"6"637,-6-1 1,1 0 0,-2-3-1,4 2 412,0 1 0,5 2-566,-3-2 0,3-3 0,2 3 47,0-3 0,2-3-656,3-5 161,4-3 1,7-7 0,0 0 0,-2-1-596,-3-5 478,3-3 1,-7-7-281,4 0 0,1 0 0,-6-2 1,-1-1 116,2-2 0,-5-1 271,3 6 1,-3-2 80,-2-3 0,0 3 1,0-3-1,0 3 99,0 2-211,-7 0 0,3 2-266,-6 3 0,-1 4-330,-5 7 0,5 0-1331,1 0 932,6 7 1,-5 2 999,4 7 0,17 7 0,-1 2 0</inkml:trace>
  <inkml:trace contextRef="#ctx0" brushRef="#br0">32458 13463 7618,'0'11'1841,"0"-1"0,-2 1-1504,-3 5 0,3 0-111,-3 0 0,1 7 911,-1 4 1,3 3-446,-3 2 0,3 0-227,2 0 0,0-2-180,0-3 1,0 2 9,0-8-180,0 0 0,0-10 1,2-2-1106,3-2 1,-1-9 191,7-8 0,-8-10 120,2-1 1,3-3 196,-3 3 1,7-2-331,-1-4 709,-4-3 0,7 7 0,-3-6 7,3 3 0,0 6 609,-3-1 0,3 3-300,-3 2 1,3 7 907,2 4 1,0 3-453,0 2 1,0 2 257,0 3 1,0 4-446,0 7 1,-5 7-192,0 4 0,-8 3-10,3 2 0,1 0 128,-2 0 1,2 0-631,-2 0 0,-3-2 187,4-3 0,-5-4-4054,-1-7 2236,0-7 1851,0-2 0,-14-42 0,-4-10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15979 6946 7625,'0'-9'649,"0"-5"1,0 11-75,0-8 0,0 6 1,0-5 1045,0-3 0,0 5 897,0-3-2161,0 8 0,0-1-262,0 15 1,0-1 0,0 13-1,0 0-2,0 3 1,2 3-75,3 3 0,-3 5 1,5-1-1,0-1-346,3-2 1,3-6 199,-3-1 1,4-7-120,-3 2 204,3-4 0,3-8 1,2-4-1,2-3 1,-2-4 125,-1-3 1,3-11 0,0-10 0,-2-4 83,-2-1 1,-1-7 243,0-4-352,6-4 1,-9 4 0,2 2 0,-2 2 0,-5 3-1060,-2 2 218,2 1 0,-6 8 0,5 5 781,0 6 0,-5 27 0,5 13 0</inkml:trace>
  <inkml:trace contextRef="#ctx0" brushRef="#br0">16435 7386 7644,'-11'11'561,"1"-1"419,6-6 0,-3 4-1,7-3 1,2-3-564,3 3 0,4-5-267,7-5 0,-6-3 1,1-8-1,1 0 172,2 0 1,-3 1 0,-1-1 0,0 0-72,-1 0 1,5-4 47,-3-1-452,-4 0 1,1 5 0,-4 0-1,3 0-343,2 1 498,-6-1 1,11 7 0,-5 6 227,-1 6-126,-1-1 0,-1 17 0,1-3 1,0 3-1,1 2 0,-1 2 1,2 0 75,0-1 1,-4 1-390,6-2 0,-6-4-1087,5 4 516,-6-3 0,8-8 0,-5-1 0,2 0-1924,3-1 2705,-5-4 0,0-39 0,-7-17 0</inkml:trace>
  <inkml:trace contextRef="#ctx0" brushRef="#br0">16733 6946 7644,'-15'0'0,"-1"0"0,0 0 0,6 0 3258,-1 0-1669,8-7 0,-6 5-1354,4-3 0,5-2-235,0 2 0,35-21 0,15-1 0</inkml:trace>
  <inkml:trace contextRef="#ctx0" brushRef="#br0">17440 6773 7644,'0'-10'842,"0"-1"674,0-1-335,0 5 0,0-2 0,0 4 2223,0-5-2978,0 3 1,-1 0 0,-3 8 0,-3 3 673,-1 1-811,-3 7 0,-5-3-153,1 7 1,-6 1 0,0 2-1,2 2 32,1-1 1,2-3-85,1-1 1,-1 5 1,0 0 1,1 0-1,1-6 1,3 1-186,6 0 1,-2-1 11,2 1 106,-1 0-12,6 0 1,7-6-1,4-1-231,3-2 1,2 3 0,1-4 0,2-3-493,2-1 1,5-2 147,-5 0 1,5 0-376,-5 0 1,2 0 105,-2 0 1,-3 0-1321,2 0 1493,-2 0 664,-2-7 0,-1 5 0,1-5 0</inkml:trace>
  <inkml:trace contextRef="#ctx0" brushRef="#br0">17268 7292 7642,'-14'10'3144,"3"1"-2283,4-8 1,7 6-367,0-4 0,7-3 274,4 3 1,4-3-387,6-2 1,-1-2-269,6-3-41,-7 3 0,11-7 0,-6 6-126,1-2 1,2-2 0,-4 3 51,2-1 0,29-14 0,12 1 0</inkml:trace>
  <inkml:trace contextRef="#ctx0" brushRef="#br0">17802 6915 7617,'-11'-9'5787,"1"4"-5349,6 3 0,-3 9 0,7 3 0,0 4 305,0 2 1,0 5-341,0 0-273,0 7 0,7-5 1,2 5-1,2-4 1,-1 0 473,2 1-547,2-6 1,2 4 0,-2-8 0,0 1 226,2 0 0,1-7 77,9-4 1,-3-5-100,-7-5 0,-1-9 1,1-11-1,0-3 59,0-5 0,-1-4-161,1 1 1,-2 3-692,-4-4 455,4-3 1,-12 7-1,3-4-3178,-3 4 1594,-2 8 1660,0-4 0,-7 25 0,-2-1 0</inkml:trace>
  <inkml:trace contextRef="#ctx0" brushRef="#br0">18399 7056 14423,'0'16'888,"0"1"0,0 2 248,0 2-1043,7 0 1,-5 2-1,3 1 1,-3 3-1,-2-1 1,0 0-1,0 0-639,0 0 1,0-6-471,0 1 1,0 1 1015,0-1 0,14-28 0,3-12 0</inkml:trace>
  <inkml:trace contextRef="#ctx0" brushRef="#br0">18666 7009 7617,'-16'0'1519,"8"-7"2070,-6 5-1415,5-5-1766,-7 7 0,6 0 1,1 2-1,0 3-137,1 6 0,2 8 0,-4 2 0,-2 0-295,-2 1 1,-4 1 48,-3 3 1,2 4-652,-7-4 0,5 4 0,-4 0 0,3-4-1501,3-5 1,1-4 2126,2-1 0,-13-28 0,-4-8 0</inkml:trace>
  <inkml:trace contextRef="#ctx0" brushRef="#br0">18273 7119 10695,'7'9'2247,"-3"-1"-1215,6-2-424,8 2 1,-1 3 0,6-2-1,0-1 1,1 1-236,0 3 1,6 0-1,-5 1 1,1-3-116,0 2 1,-7 1-883,2-3 0,-4 2-142,-1-6 0,0 6 0,-2-2-3078,-4 4 3844,4-5 0,-26-2 0,2-7 0</inkml:trace>
  <inkml:trace contextRef="#ctx0" brushRef="#br0">18320 7213 7617,'-10'0'2739,"-1"0"-389,8 0-1469,-4 0 1,9 0-1,5 0 1,7-2 382,5-3 1,7 3-738,-5-3 0,7-2-655,-2 2 0,4 0 0,1 5 0,-1 0-4224,-4 0 4352,4 0 0,15 0 0,13 0 0</inkml:trace>
  <inkml:trace contextRef="#ctx0" brushRef="#br0">20442 6710 7655,'0'-15'762,"0"-1"1,-2 2 1130,-3 3-635,3-3 1,-5 14-665,7 0 1,0 9-286,0 12 0,5 4 1,0 6-1,1 2 280,1 4 0,-4 3-260,8 7 0,-6-1-506,5-5 0,-5 5 1,6-6-1,1 2-951,2 0 0,-3-7 232,-1 1 1,1-4 0,4-4 0,-1-4 895,-3-1 0,3-37 0,-6-14 0</inkml:trace>
  <inkml:trace contextRef="#ctx0" brushRef="#br0">20520 7087 7663,'-10'-5'1376,"-1"0"0,8-2 128,-3 2-1154,5 3 0,2-10 1,6 7-1,7-1-168,6-1 0,8 6-96,-2-5 1,2-1-132,-2 2 0,4 0 0,-4 5 0,2 0-133,-2 0 0,2 0 18,-7 0 0,0 7 234,-6 3 1,-6 4 0,-4 2-1,-3 0 362,-2-1 1,-2 6 313,-3 0 1,-9 6-313,-7-6 0,-7 5 0,4-5 0,-2 0-178,-1 1 0,1-4-172,-5 3 1,-1-4-1451,1-1 616,7-7 0,-4-1 0,7-4 746,1 1 0,31-28 0,8-12 0</inkml:trace>
  <inkml:trace contextRef="#ctx0" brushRef="#br0">21117 6569 9146,'-16'0'5027,"6"2"-4353,0 3 0,6 9 459,-1 7-818,-4 14 1,7-7 0,-5 14-98,0 1 0,4 8 0,-8 3 0,1 2 28,1 3 0,-10 1-354,3-3 1,-3 8-387,3-8 1,1 1-262,-1-11 1,0 0-1038,1 1 0,1-8 1792,3-4 0,11-16 0,9-6 0</inkml:trace>
  <inkml:trace contextRef="#ctx0" brushRef="#br0">21353 7119 7663,'-16'0'1907,"0"0"2384,1 0-3734,-1 0 0,0 0 1,1 0 371,-1 0 1,0 0-436,0 0 1,6 0-407,0 0 0,4 7 8,-4 3 78,6 4 1,-4 4 0,4 3 0,-1 3 0,1 2 406,3 1 0,1-3-537,0 2 1,0 4 0,1-6 0,5 3-388,4-1 0,4-7 88,2 2 0,5-9-80,0-1 0,7-8 1,-2 2-1,3-3-1194,3-2 0,-2-7 1529,-4-3 0,31-53 0,-27 24 0,0 1 0</inkml:trace>
  <inkml:trace contextRef="#ctx0" brushRef="#br0">22029 7103 7634,'-16'0'1795,"0"0"-821,0 0 0,2 2 0,4 3-339,5 6 1,3 3-333,2 1-125,0 1 0,0 7 0,2 3 0,3 4 0,4 1 123,-1 0 0,6-1 0,-3-2 0,3-2 158,2 2 0,-1-5-219,1-2 0,0-5-67,-1-6 1,1 2 0,0-6-1,-1-3 226,1-1 1,0-9-120,0-4 0,5-10-187,0-5 1,-1-9-1,-6-1 1,-1-1-220,-3-1 1,1-1-534,4-3 1,-4 9-1543,-1 7 1,-4 1 2200,4-1 0,-14 10 0,3 9 0</inkml:trace>
  <inkml:trace contextRef="#ctx0" brushRef="#br0">22374 7716 7651,'-10'11'0,"-1"-1"0,6-1 1090,-5 1 1190,6 4-828,-3-12-856,7 5 0,7-14 0,3-3 1,4-6-423,2-5 1,2-2-183,3-3 1,-4-9 79,4 4 1,-4-4-1,-1 1 1,0 0-213,0-3 1,-1 0-272,1 6 1,-2-1-25,-4 1 1,3 1 0,-8 4-342,-2 5 620,6 11 1,-7 6 339,3 15 1,-1 1 0,-1 16 0,4 3 391,2 4 0,0 7-327,1-5 1,4 5-5,-4-6 1,4 6-131,2-5 1,-5-2 58,-1-9 1,1 2-995,4-7 1,-4 0 420,-1-5 0,-5-8-2759,6-2 3158,-8-5 0,4-43 0,-7-10 0</inkml:trace>
  <inkml:trace contextRef="#ctx0" brushRef="#br0">22673 6836 7651,'-16'0'2461,"0"0"1,1 2-1610,-1 3-710,0-3 0,6 6 1579,-1-2-853,8-5-868,-4 6 0,56-14 0,12-1 0</inkml:trace>
  <inkml:trace contextRef="#ctx0" brushRef="#br0">23238 7087 7651,'-10'-8'2118,"-1"3"-928,8 3 0,-4 4-230,7 3 0,0 3-610,0 8 0,7 7 0,3 5 0,3 7 273,-3 7 0,4 3-185,-3 2 1,2 6-109,3-1 0,0 7-31,0-1-569,-1 3 1,1-5 0,-2-4 0,-2-3-1,-1-3-1429,1-4 1,-3-1 0,-1-7-1564,-1-5 3262,-1-8 0,-6-26 0,0-14 0</inkml:trace>
  <inkml:trace contextRef="#ctx0" brushRef="#br0">23238 7103 7645,'-8'-9'1310,"1"2"-967,0 0 0,7 6 90,0-4 0,8 3 0,13 2 0,6 0-479,2 0 0,4 0-43,4 0 0,-4 0 91,4 0 0,1 0 0,-3 2 0,-5 3 13,-7 5 1,-2 4 434,-6 2 1,3 0 29,-13-1 0,0 6 0,-7 2 0,-5 0 492,-8-1 0,-3 5-408,-8-6 1,5 5-646,-5-5 1,2-6 0,-4-4 0,3-1-394,2-1 0,2-2-1014,6-7-1603,-1 0 3091,0 0 0,29-28 0,6-7 0</inkml:trace>
  <inkml:trace contextRef="#ctx0" brushRef="#br0">23851 7166 7645,'-16'0'0,"1"0"0,-6 0 408,0 0 1,0 0 1256,5 0 2159,0 0-2906,1 7 1,6 2-909,4 6-39,3 1 0,4 0 0,5 0 1,7-2-41,5-4 0,7 2-392,-5-6 0,2 1 345,-2-2 1,-2-3 0,5 3 0,-1-4 24,-4-1 0,-1-1 352,-3-4 1,1-2 77,0-4 1,3-3 815,-3 4-864,3-4 0,-16-4 0,6-1 615,-2-2-703,-2-7 1,-6 11 0,-5-6 194,-4 0-789,-4 6 1,-9-8 0,-1 8-1803,-1 1 1668,-4-3 0,6 17 1,-3-3-424,5 3-1494,-4 2 2442,8 0 0,8 42 0,11 10 0</inkml:trace>
  <inkml:trace contextRef="#ctx0" brushRef="#br0">24401 7025 7644,'-16'-11'1229,"1"1"1,-1 4 1547,0-4 1,-5 6-1447,0-1 0,0-2-771,6 2 0,-1-2-666,0 2 1,1 3 113,-1-3-15,0 3 1,0 2-231,1 0 1,6 2 7,4 3 1,3-1-71,2 6 0,2-1 1,3 3-1,5-2-277,4 3 1,2-5-419,0 3 1,5-1 655,0 6 0,5-2 1,-3-2-1,-1-1 79,1 1 1,0 0 220,-2-1 0,-4 3 197,4-4 1,-9-1 879,-1 1 112,-1 1 1,-1-1 1190,-4 1-1692,-10-1 1,-4 4-1,-8-2-68,-4-1 1,-4-8-952,-6 3 0,5 1-343,0-2 1,1 0-980,-1-5 1,3-2-307,8-3 0,1 2 1997,3-8 0,32-27 0,14-13 0</inkml:trace>
  <inkml:trace contextRef="#ctx0" brushRef="#br0">24810 6915 7644,'-16'-11'1184,"0"1"1,6 6 1563,-1-1 1,1 3-930,-6 2 1,-5 0-217,0 0-1543,0 0 0,5 0-21,1 0 1,-1 0 186,0 0-331,8 0 1,-1 0 0,5 2 0,-1 3-1346,2 6 1,1-3 803,2 3 1,7-6-651,3 6 1075,4-1 1,2 4 0,0-2-1,-1-1 1,1 1-38,0 2 0,5 2 491,0-1 1,0 6 4,-6 0 1,-4 0 233,-1-5 1,-1 0-200,2-1 1017,3-6 1,-13 5 0,5-3 298,-5 2-869,-1 3 1,-7-2-1,-3-2-873,-4-1 1,-2-8 77,0 3 0,1-5-1448,-1-1 0,0 0-159,1 0 1,1-1-2967,3-5 3361,-3-2 1287,12-8 0,9-28 0,11-6 0</inkml:trace>
  <inkml:trace contextRef="#ctx0" brushRef="#br0">25077 6946 14801,'0'16'3485,"0"-1"-2693,0 1 0,0 2-157,0 3-347,0-4 1,0 11 0,0-7-480,0-2 0,5-1 0,2-3 0,0 1-1161,0 0 0,5-7-895,-1-4 0,-3-4-451,3-1 2698,-8 0 0,4-69 0,-7-19 0</inkml:trace>
  <inkml:trace contextRef="#ctx0" brushRef="#br0">24998 6490 7630,'-24'-8'0,"6"1"0,8 7 1977,-1 0-405,-4 0 0,4 0 380,1 0-1952,6 0 0,39 0 0,17 0 0</inkml:trace>
  <inkml:trace contextRef="#ctx0" brushRef="#br0">25344 6522 7630,'0'15'2133,"0"6"266,0 0 1,0 13-2508,0-3 0,0 6 0,0-1 1,0 6 454,0 4 0,0-1 1085,0-3 1,2-2 0,1-5 0,2 2-992,-1-2 1,-1-4-948,3-5 1,-5 2-324,4-7 0,-1 0-1359,1-5-744,-3-1-500,5-6 3432,0-9 0,2-36 0,6-15 0</inkml:trace>
  <inkml:trace contextRef="#ctx0" brushRef="#br0">25470 6993 7626,'-7'-9'5611,"5"-5"-3052,-5 6-1997,7-8 0,0 0 0,2 2-135,3 4 1,-2 3-541,8 7 0,-1-5 201,6-1-405,0 1 1,-1 5 0,1 0 0,0 0-1,0 0-230,-1 0 1,1 2 254,0 3 1,-1-1-167,1 6 716,0 1 1,-6-1 0,-1 1-77,-2 1 507,-2 2 1,-5 1 0,0 1 579,0 0-991,0 0 0,-7-1 1,-3 1-711,-4 0 271,-2-1 1,0 1-2207,1 0 1729,-1 0 1,0-8 0,1-2-1925,-1-5 2562,7-1 0,-12-49 0,4-12 0</inkml:trace>
  <inkml:trace contextRef="#ctx0" brushRef="#br0">25878 6522 7622,'2'10'685,"3"1"1,-3 1 771,3 9 0,-3 3 418,-2 8 1,0-1-976,0 1 0,0 4-148,0 1 1,0 5-73,0-5-766,0-1 0,5-4 0,2-3 0,0-3 0,2-5-1080,-1-3-197,-4-2 0,8-1 1363,-7 1 0,1-14 0,-6-4 0</inkml:trace>
  <inkml:trace contextRef="#ctx0" brushRef="#br0">26192 6993 11871,'16'-7'-37,"0"-3"0,-1-3-99,1 3 0,-5-4 218,-1 4 1,-5-4-1,4-2 1,-2 0 473,-3 0 0,-3 6 343,-1 0 1,-8-1 675,-8-5 1,-5 8-656,-5 2 0,3 6-612,7 6 1,6 2-1,-1 10 1,1 3 42,1 5 1,0 4-66,4 1 0,3 0-426,-3 1 0,5-2 0,5-2 0,6-4-2467,3-1 1,7-2 2606,0-6 0,42-55 0,5-14 0</inkml:trace>
  <inkml:trace contextRef="#ctx0" brushRef="#br0">26899 6616 16275,'9'7'632,"0"3"0,-6 11 0,4 7 447,2 7-747,-6-2 1,10 15 0,-6-3 0,1 6-1,3-2 1,-2-4 0,-2-5-1405,0-1 1,-6-5 621,5-7 1,1-5-4673,-2-6 2894,0-7 2228,-5-2 0,-28-42 0,-7-9 0</inkml:trace>
  <inkml:trace contextRef="#ctx0" brushRef="#br0">26758 6993 7617,'-7'9'0,"-2"5"1018,-6-4 1,6-1-1,2 0 1,2 0 818,-1-1 0,3-4-1396,8 1 0,6-3 864,9-2-1073,5 0 0,6-2 0,3-1 0,2-4 0,6-2-943,3-3 1,-3-2-2256,0-2 2966,0-7 0,4-4 0,4-5 0,4-6 0,0 1 0</inkml:trace>
  <inkml:trace contextRef="#ctx0" brushRef="#br0">27638 6695 7613,'-7'8'1108,"5"1"1,-3-4 0,3 6 630,2 3-1393,0 1 0,5 8 0,2 3 0,2 4 0,3 3 0,4 2 0,3 4 618,2 1 1,2-5-856,-2 1 0,-4-8 1,6-3-1,-2-4 72,0-7 1,0 0 27,-5-9 1,-1-2 31,1-8 0,0-11-176,-1-10 1,-1-4 0,-1-3 0,-3-3-350,2-6 1,-3-4-552,1-1 1,-6 0-559,1 0 1,-1 7 0,-1 1 1392,2 1 0,-6 12 0,-8-4 0</inkml:trace>
  <inkml:trace contextRef="#ctx0" brushRef="#br0">28235 6899 7613,'-16'0'4371,"6"0"-2129,-1 0-1970,8 0 1,-4 7 0,7 3-1,0 4 1,0 4 0,2 3 0,1 5 504,2 4 1,7 3-651,-1 3 0,3-2 1,0 2-1,-2-1-342,-1 2 1,-6-9 162,5 3 0,-6-5-1409,1 1 1,2-5 67,-2-6 1393,0-7 0,-5-51 0,0-19 0</inkml:trace>
  <inkml:trace contextRef="#ctx0" brushRef="#br0">28455 6883 7613,'-16'0'0,"0"0"1389,1 0 1,4 0-363,1 0 1,-1 0 0,-4 2 903,-1 3 1,2 4-1838,3 7 0,-3-1 0,4 1 0,-4 1-141,-2 4 0,-1-1-173,-4 6 0,3-2-963,-2 2 755,-5 4 0,6-12 1,-6 3-1,1-2 1,1-2-3166,1-1 3593,1 3 0,5-31 0,0 1 0</inkml:trace>
  <inkml:trace contextRef="#ctx0" brushRef="#br0">28031 7009 12944,'0'10'1578,"0"1"0,8-2-1046,8 1 1,2 4-383,8-3 1,0 1-1,5 0 1,1-2-110,-1 3 0,6-6-295,0-2 1,-6 2-1081,-5-2 327,-7 0 1,4 1 0,-7-1 1006,-1-2 0,-41-15 0,-10-5 0</inkml:trace>
  <inkml:trace contextRef="#ctx0" brushRef="#br0">28093 7072 7613,'-8'2'496,"3"3"0,-2-2 706,1 8 1,1-6-345,5 5 0,2 1 1,3 3 141,6-4 0,9 3-539,7-8 0,2 2-330,3-2 1,-1-3 0,2 3 0,4-3-1008,5-2 0,-2-2 876,2-3 0,1-8 0,5-4 0,6-4 0,0 0 0</inkml:trace>
  <inkml:trace contextRef="#ctx0" brushRef="#br0">28926 6663 7613,'-10'0'2277,"-1"0"1,8 2-1678,-2 3 0,3 4 1311,2 7-1552,0 6 1,7 3-1,2 6 1,1 2-1,0 2 412,3 2-890,1 7 1,1-11 0,-1 5 0,-1-3 0,-3-2-1516,2-3 1,-3-2-235,1 3 1,-4-6 1867,4-4 0,-20-32 0,-1-8 0</inkml:trace>
  <inkml:trace contextRef="#ctx0" brushRef="#br0">28958 7009 7613,'-16'0'1584,"0"0"-1357,8 0 0,2-2 1807,12-3 0,4 3-1672,11-3 1,3-2-1,10 0 1,0 0-473,3 0 0,0 2 158,-6 5 0,-1 0 14,-4 0 0,2 0 1,-7 0 304,-2 0 1,-8 1-370,-6 5 262,-3 2 0,-9 13 0,-4 0 0,-3-1 53,-2-3 0,-4 1-319,-1 2 0,-6-2-245,6 3 0,-1-4 0,3-1 0,-2 0-831,1-1 1,3 1-176,1 0 1,6-7 1256,-1-4 0,15-17 0,-2-6 0</inkml:trace>
  <inkml:trace contextRef="#ctx0" brushRef="#br0">29429 6977 7613,'-24'0'0,"1"2"520,7 3 0,6-3-280,-1 3 730,8-3 1,-9 0 1264,6 3-1777,1-3 1,12 5 0,4-7-452,2 0 0,8-2 1,0-1-1,0-4-648,2-2 1,0 0 471,3-1 0,-3-4 102,-8 3 1,6 3 73,0-3-333,0 1 218,-5-6 1,-2 5 0,-2 1 273,-1-2-86,-8 5 111,4-7-27,-7 12 0,-7-5 0,-5 7 372,-7 0-387,1 0 1,-5 2 0,6 5 178,-4 8-125,4 1 1,-6 7 0,7-6 45,0 4 1,2-1-441,4 6 1,-2-5-333,7 5 1,-1-7-714,6 2 1,0-4 1235,0-1 0,49-14 0,12-4 0</inkml:trace>
  <inkml:trace contextRef="#ctx0" brushRef="#br0">29948 6836 7613,'-16'0'0,"0"0"0,0 0 775,1 0 1,-1 0 980,0 0 0,-1 0-784,-4 0 1,3 0 392,-3 0 0,4 5-1184,1 1 0,1 6 16,-1-2-534,7-3 1,-3 7-411,7-3 0,6 1 371,10-2 1,3-1 454,2-4-602,-1-3 0,3 7 0,1-6 0,2 4 0,0 0-971,2 0 0,-6 4 1539,4-6 0,-4 5 560,-1-4 1,0 6 107,0-2 1,-6 3 615,0-3 1,-6 4-597,1-3 1,-3-3 20,-2 3 1,-2-1-428,-3 6 1,-5 0-125,-11-1 1,3-4-577,-3-1 1,-2-1-1607,3 2 1979,-8-5 0,-18-26 0,-11-7 0</inkml:trace>
  <inkml:trace contextRef="#ctx0" brushRef="#br0">30246 6412 7611,'-10'-6'1983,"-1"1"-1337,8 0 1,-10 7-39,8 3-194,0 11 1,5 8 0,0 8 0,0-1 0,0 2 1020,0 4-1258,0 3 1,7 7 0,3 0-201,4 0 0,-3-1 0,-1-4 0,3-6-928,1-2 0,-1-3 800,-2 0 151,-4-6 0,-28-2 0,-5-8 0</inkml:trace>
  <inkml:trace contextRef="#ctx0" brushRef="#br0">29948 6742 7608,'-7'15'586,"5"1"-13,-5 0 1,14-2-420,3-4 0,11-3 0,5-7 0,6 0-242,5 0 0,1 0 88,4 0 0,3-20 0,4-9 0,2-1 0,-1-1 0</inkml:trace>
  <inkml:trace contextRef="#ctx0" brushRef="#br0">30560 6695 8582,'0'17'1683,"0"2"1,0 6 177,0 4-1613,0-1 1,2 23-1,3-2 1,4 5-1,2 5 1,-1 2-1,2 1 282,2-5 0,-3-3-935,-1-7 71,-6-6 0,8 2 1,-7-6-1,-1-4 0,-3-5-4600,-1-7 4934,0-10 0,-14-39 0,-3-16 0</inkml:trace>
  <inkml:trace contextRef="#ctx0" brushRef="#br0">30545 6757 7608,'-11'0'1171,"1"0"0,4 0-117,-4 0-865,6 0 0,-1 0 0,12 0 323,9 0 1,1 0-159,10 0 1,4 0-1081,6 0 478,-1 0 1,-4 0 0,-3 0 0,-1 0 0,-3 0-649,-3 0 863,-1 0 0,-12 2 0,-4 3 0,-3 6-241,-2 3 0,-9 2 687,-6-1 1,-8 3-267,-8 3 0,-1 1 0,2 6 0,3-3-94,0-2 1,6 4-327,-5 0 1,7-3-1159,-2 2 847,11-13 1,3 7 583,7-9 0,48-32 0,14-7 0</inkml:trace>
  <inkml:trace contextRef="#ctx0" brushRef="#br0">31079 6679 7608,'-7'-9'2287,"-2"2"-1759,-7 7 0,1 0-141,-1 0 1,2 7 56,4 4 0,-4 4-175,3 6-188,-3-3 1,4 10 0,1-6 0,2 1 0,3 0-8,3-4 0,1-2-240,0-1 0,1 0 1,5-2-403,4-4 1,4-3 268,2-7 1,5 0 36,0 0 0,0-7 0,-4-3 0,2-4-70,2-2 1,0-1 595,-5-4 0,-6 3-126,1-3 1,-6-1 0,4 1 0,-2 1 61,-4 3 0,-8 1-501,-5 1 1,-4-1 155,-2 0 1,-1 2-134,-4 4 0,1-3-180,-6 8 0,7 0 143,-2 5 1,4 0-262,1 0 313,0 7 1,6 0 0,1 5 262,2-1 0,2-8 0,47 11 0,10-5 0</inkml:trace>
  <inkml:trace contextRef="#ctx0" brushRef="#br0">31315 6632 8753,'-9'-7'2745,"0"5"-1612,4-3 1,1 3-17,-6 2-1071,-1-7 0,-4 5 35,-1-3 1,0 3-201,1 2 1,4 0-36,1 0-134,-1 0 122,-5 0 0,6 2-851,-1 3 213,8-3 26,-4 12 569,14-12 0,-4 10 0,8-7-143,1-1 0,7 3 14,2-2 1,2 5 132,-2-4 1,-4 4 180,4-5 1,-3 6 3,-2-6 1,-1 7 265,1-1 1,-2-3 626,-4 3 0,-3-6 1,-7 6 91,0-1 0,-1 4-378,-5-3 0,-2 1-265,-8-7 1,-2 6-128,-2-6 0,2 0-638,-3-5 0,4 5-169,1 1 1,0-1-566,1-5 1,4 0-751,1 0 1927,6 0 0,18-28 0,12-7 0</inkml:trace>
  <inkml:trace contextRef="#ctx0" brushRef="#br0">31613 6600 7608,'-5'-10'2031,"0"-1"1,-8 6-1432,3-5 0,1 6 132,-1-1 0,-1-2 213,-5 2-20,1-1-894,-1 6 1,0 0-175,1 0 61,-1 0 1,0 0-1,2 2 1,4 3-223,5 6 0,3-2-177,2 1 45,0 1 1,2 4 180,3 1 1,4-6-198,6 1 145,1-1 1,0 1 0,-1-2-689,1-2 863,7 5 0,-6-5 1,4 5-205,-3-1 510,-3-8 1,1 9-1,-2-5-87,-4 2 920,4-6 0,-12 11-230,3-3 1,-3-2 165,-2 1 0,-2-6-637,-3 1 0,-4 2-111,-6-2 0,-1 6-831,0-6 1,1 0-95,-1-5 1,0 5-1915,0 1 372,1-1 2272,-1-5 0,28-35 0,7-9 0</inkml:trace>
  <inkml:trace contextRef="#ctx0" brushRef="#br0">31833 6710 7608,'0'9'3147,"0"5"1,0-11-2081,0 8-336,0-8 2,0 11-3013,0-12 1329,0 12-2469,0-12 3420,0 5 0,-21-56 0,-5-12 0</inkml:trace>
  <inkml:trace contextRef="#ctx0" brushRef="#br0">31692 6176 7608,'-16'-9'4624,"0"-3"-4685,0 7 1,6 0-2467,0 5 2527,6 0 0,4 14 0,9 3 0</inkml:trace>
  <inkml:trace contextRef="#ctx0" brushRef="#br0">32006 5830 7608,'-9'11'201,"4"-1"0,1 6 165,-1 5 0,3 9 3330,-3 1-3055,3 0 0,2 15 0,0-4 1,0 3-1,2 4-412,3 3 1,-3-3 0,3 4 0,-1-4-626,1-2 1,-3-5 307,3 0 1,-3-8-1670,-2 3 1200,-7 3 1,3-12 0,-4 2-1,-1-4 557,0-1 0,-8-27 0,-8-2 0</inkml:trace>
  <inkml:trace contextRef="#ctx0" brushRef="#br0">32053 6365 7608,'0'-11'0,"0"1"0,2 1 2018,3-2 0,-2 3-1267,8 2 0,-6 5 1,6-5-1,3 5 198,5 1 0,-2 0-1209,4 0 1,2 1-1,0 3 1,-1 3-105,1 2 0,3 1 403,-5 6 0,0 0 59,-5-1 1,-7 1-1,-4 0 1,-3-1 202,-2 1 0,0 5 322,0 0 1,-7 5-376,-4-5 0,-5 2 0,-3-4 0,-4 2-524,-1-2 1,3 4-506,-5-2 1,7 0-89,-2-5 0,3-6 0,1-1 869,-4-2 0,-18-58 0,-9-19 0</inkml:trace>
  <inkml:trace contextRef="#ctx0" brushRef="#br0">32493 5893 7608,'-7'16'0,"3"1"589,-6 4 0,5 2 1863,-6 3-1796,8 11 1,-9-11-1,5 12 2829,-2 1-3166,5-6 1,-3 7 0,7-5-625,0 2 1,0-1 0,0-4 0,0-2-222,0-4 0,0 2-144,0-7 0,0 0 670,0-6 0,-14-6 0,-3-2 0</inkml:trace>
  <inkml:trace contextRef="#ctx0" brushRef="#br0">32729 6380 7608,'-16'0'6824,"0"0"-4376,7 0-2198,-4 0 0,13 0-399,0 0 1,6 0 0,10-1-1,0-5-354,0-4 0,-1 1-42,1-1 1,0 4 217,-1-4 0,1 1 1,-2-3 419,-3 1-552,-4 1 222,-7-6 1,-2 8-1,-3 2 20,-6 5 1,-8 2 37,-2 5 0,0 4 666,5 11-401,8-4 0,-6 13 0,3-4 0,-3 2 0,0 0 55,4-2 0,-2 1-462,6 4 1,-1-7 367,2-3-2593,3 4 2546,-5-8 0,35-15 0,7-12 0</inkml:trace>
  <inkml:trace contextRef="#ctx0" brushRef="#br0">32980 6475 7608,'-9'7'4327,"-5"-6"1,6 12-3358,-8-8 1,5 2-444,1-2 0,5-3-2303,-6 3 0,6-3 973,-5-2 0,6 1 803,-1 5 0,-11-39 0,-1-4 0</inkml:trace>
  <inkml:trace contextRef="#ctx0" brushRef="#br0">15555 11064 7619,'0'-16'0,"0"0"0,0 6 812,0-1 1,0 1-1,0-6 810,0 0-1151,0 8 1,0-6 0,-2 3 0,-3-3 1298,-5-2-1549,-4 8 1,-2 1 72,0 7-208,0 7 0,1 1 0,-1 10 0,0 3 1,1 7 245,-1 7 1,0 5-10,0 7-247,1 0 0,-1 0 1,2-1-1,4-3 1,4-1-92,5 2 1,1-11-612,0-2 0,7-10 0,5 0 0,7-5-562,7-5 0,4-4 334,1-7 0,1-6-1363,-1 1 2217,8-7 0,-3-19 0,3-10 0,6-6 0,0 0 0</inkml:trace>
  <inkml:trace contextRef="#ctx0" brushRef="#br0">15932 11064 7619,'-16'1'156,"1"5"22,-1-5 267,0 13 1,2-5 759,4 7 1,3 5-872,7 0 0,0 1-138,0-1 0,0 4-119,0 6 0,2 1 0,3-3 0,4-1-20,-1-2 0,6-1-79,-3 1 1,1-3-23,-2-8 1,4-1-1,-3-3-134,3-6 1,2-3 140,-1-2 1,1-2-174,0-3 178,-8-4 1,6-8-1,-5-4-137,0-5 151,-2 3 1,-2-7 0,0 4-67,-1-4 153,-2-1 0,-2-1 1,0 1-1,0 1 0,0 2 236,0 2 1,-6 2-405,1-2 0,-7 3-221,1 7 0,3 7-508,-3 4 31,1 3 1,-4 4-495,3 3 1291,4 4 0,21 42 0,4 8 0</inkml:trace>
  <inkml:trace contextRef="#ctx0" brushRef="#br0">16262 11095 7619,'-10'0'3094,"-1"0"-2728,8 0 0,-4 2-257,7 3 54,0 4 0,0 6 0,0 1 0,0 2 0,1 1 131,5 2 0,-3 1-98,8-1 1,-1-3-353,6 3 0,-6-4-49,1-1 0,-1 0 0,6-1 0,0-1-295,-1-3 1,1-4-619,0-7 842,-1 0 0,1-2 0,-2-5 1,-2-7-196,-1-5 1,-2-9 249,1 2 0,-1-4 364,-4-1 1,-3-1 0,3 1 0,-3-1 583,-2 1 0,5 7 216,0 3 535,0 3-864,-5 9 0,0 4-28,0 10-385,0 11 0,2 9 0,2 6 223,1 0-317,7 1 1,-8-1 0,4 1 249,-1-1-478,6 8 0,-6-12 0,5 3-670,-2-5 0,1-4-1699,4-6 1559,1 1 1,0-7 930,0-4 0,6-73 0,-9 24 0,-1 1 0</inkml:trace>
  <inkml:trace contextRef="#ctx0" brushRef="#br0">16781 10671 7619,'-9'0'905,"2"0"128,0 7 1,5 3-253,-3 11 1,3-2 503,2 7 1,7 1-828,4 4 0,-3 8-215,3 2 0,-1 3-458,6-2 218,0 3 1,-1-6 0,-1 3-452,-3-6 84,3-2 1,-5-3 0,5 0-2953,-4 1 3316,4-1 0,-12-13 0,5-4 0</inkml:trace>
  <inkml:trace contextRef="#ctx0" brushRef="#br0">17189 11189 9002,'-16'0'3338,"6"0"-4557,-1 0 3269,8 0-1148,-4 0 1,5 0-1102,-3 0 498,3 0-148,-5 0 1,5 2-46,-3 3 0,4-1 0,-5 6 0,3 1-103,-2-3 0,3 6-129,-3-3 0,1 3 111,-1 2 0,3-1 0,-3 1 0,3 0-276,2-1 0,0 1-645,0 0 605,0 0 0,2-1 0,1 1-966,3 0 1032,6-1 1,-9-4 0,8-2-523,1-2 600,-5-2 1,7-3 0,-4 1 0,4 2 0,0-3-405,-3-5 1,3-1 344,-4-6 1,4-6-307,2-5 1,-2-7 551,-4 2 0,4-4 0,-3-1 0,-4-6 0,-2 0 0,2-6 0,-2 1 0,1-5 0,-6-6 0,-2-3 0,-3-6 0,-4-1-196,-7 0 1,0 0 331,1 0 1,1 9 721,3 7-261,-3 7-311,6 15 0,-1 13 451,4 17 1,3 11 585,2 15 1,0 6-664,0 0 0,5 8 15,0 2 1,8 0 18,-3 6 0,4-3-275,2 3 0,-6-4-289,1 3 1,-1-3-88,6-2 0,0-5-139,-1 0 1,-1-2-217,-3 2 0,1-5-606,-7-11 0,6 2-935,-6-7 1,5 0 1852,-4-6 0,-15-34 0,-9-9 0</inkml:trace>
  <inkml:trace contextRef="#ctx0" brushRef="#br0">17802 11221 7601,'9'15'0,"-2"3"1,0 1 1717,3 2-1224,-3 0 1,7 0-1,-4 2 1,4 1-1,2 4 1,0 2 0,0 1 660,-1 1 0,-1-1-848,-3 0 0,1 6 0,-7 0 0,-1-2-96,-3-2 1,-2-2-67,-5 1 1,-2-1-654,-8 1 1,0-8 0,1-3 0,-3-5-1509,-3-6 1,4-3 2015,-4-7 0,-5-31 0,-1-15 0,-2-2 0,-1 0 0</inkml:trace>
  <inkml:trace contextRef="#ctx0" brushRef="#br0">17598 10718 7614,'-6'10'1098,"1"1"1,0-6-431,5 5 435,0-6-1282,7 10 1,-2-12 0,9 3 178,4-3 0,43-2 0,7 0 0</inkml:trace>
  <inkml:trace contextRef="#ctx0" brushRef="#br0">18132 11158 7614,'0'21'424,"0"0"0,0 1 616,0-1 1,0-3-594,0 3 0,2-5 1,3-4-1,5-4-100,4-1 1,2-1-254,0-6 0,-1 0 0,1 0 0,0-2 8,0-3 1,-1-4-64,1-7 1,-2-5-203,-4 0 0,4-5 0,-5 3 0,2-1-356,-1-4 0,-6 4 98,1-3 0,-3 8 305,-2-2 0,0 4 0,0 1 1,0 0 888,0 1-276,0 6 0,0 4-21,0 10 1,0 5 0,0 11-1,0 4 101,0-1 1,1 6-450,5-4 1,-3 7-140,7-1 0,-1 3 1,3-11-1,-1 2-984,1 1 0,2-8-674,2 2 0,0-9 486,-1-2 1183,1-6 0,14-39 0,3-17 0</inkml:trace>
  <inkml:trace contextRef="#ctx0" brushRef="#br0">18807 11016 7614,'-15'0'3608,"-1"-5"-2554,0 0 0,6 0-224,-1 5 1,1 0 34,-6 0 1,6 0-274,-1 0-536,1 0 1,-6 5 0,2 2 51,4 2 1,-3-4-1,6 4 1,0-1-722,0 1 420,-5 2-1620,10 4 1185,-5 1 0,14-2-316,4-4 652,3 4 1,2-10 0,1 5-669,4-2 794,3 5 1,3-9 0,-3 6 140,-1-2 130,5 5 1,-9-8 0,5 4 109,-1-1 341,-2 6 1,-5-5 754,-1 8-728,-6 0 1,-2 0 0,-7-1 459,0 1 0,-7-6-555,-3 1 0,-6-1-321,-5 6 1,-2-5-189,-3-1 1,-4-6-1354,4 1 0,-2-3 761,2-2 1,-2-2 612,7-3 0,3-31 0,1-14 0,1-6 0,-1 0 0</inkml:trace>
  <inkml:trace contextRef="#ctx0" brushRef="#br0">19137 10671 11389,'7'15'1699,"-3"1"-1570,6 0 0,-4 6-174,4 5 0,-5 2 1736,6 3 1,-6 1-919,6 4 1,-6-4-712,5 4 0,-5-4-303,6-2 0,-2-1-553,1-4 0,4 7-2265,-3-7 1943,-4 1 0,5-6-1820,-7-1 2936,7 1 0,-24-19 0,2-4 0</inkml:trace>
  <inkml:trace contextRef="#ctx0" brushRef="#br0">18996 11095 7614,'-10'0'0,"-1"0"2238,8 0 2327,-4 0-3748,14-7 0,1 3 0,10-6 2033,3-2-2789,3 5 0,9-7 0,2 3-437,2-3 363,0 6 13,1-6 0,37 5 0,-30 1 0,1 0 0</inkml:trace>
  <inkml:trace contextRef="#ctx0" brushRef="#br0">19860 10969 7599,'-16'0'539,"3"2"380,2 3-321,-3-3 0,12 7 0,-5-6 0,2 4 0,0 2 0,1 3 656,3 2 1,1 2-894,0 0 0,0-1-55,0 1 0,0 0-14,0-1-95,7 1 0,-6-5 0,5-1-31,-5 2 0,1-3 138,3 2-335,-3-8 1,5 2 0,-7-10 0,0-5-161,0-4 0,0-2 46,0 0 1,5-5 108,1 0 1,1 0-1,-4 4 1,2-2 1,-1-2 0,3 0-178,-2 5 1,5 0-278,-4 1 1,6-1-1,-2 0 1,4 2-1054,2 4 1,0-3 1008,-1 8 1,6-5 532,0 4 0,35 8 0,4 7 0</inkml:trace>
  <inkml:trace contextRef="#ctx0" brushRef="#br0">20237 11048 7602,'0'16'0,"0"-1"401,0 1 0,0 0 586,0-1 1,0-4 34,0-1 1,2-6-496,3 1 1,4-3-358,7-2 0,1 0 24,4 0 1,-2-7-15,8-4 0,-7-4-65,7-6 0,-8 1-120,2-6 1,-4 7 60,-1-2 0,-7 2-132,-4-2 0,2 4-393,-2-4 0,0 3 44,-5 2 251,-7 8 1,-1-6 0,-8 5-157,0 0 1,1 2 224,-1 7 0,-2 0 66,-3 0 0,4 2 133,-4 3 1,9 9 37,1 7 1,3 7 299,-3-2 1,2 4 119,4 1-351,3 1 0,-5-1 0,9 1-581,3-1 0,1 1 178,9-1 0,-2-7-1016,8-3 1,-2-5 246,2-5 0,3 1-797,8-7 1768,-8 0 0,41-47 0,3-10 0</inkml:trace>
  <inkml:trace contextRef="#ctx0" brushRef="#br0">20724 10875 9803,'0'19'254,"0"7"0,6 2 666,-1 14 0,7 7-377,-1 9 0,-3 8 388,3 2 0,-1 7-1631,6-1 691,-7-5 0,-1 7 0,-4-8 0,1-4 1,-1-6-614,-3-11 1,-1-3-475,0-13-946,0 4 2042,0-24 0,-14-46 0,-3-27 0</inkml:trace>
  <inkml:trace contextRef="#ctx0" brushRef="#br0">20677 10954 8346,'5'-11'1312,"1"1"0,6 6-577,-2-1 1,10-2-263,1 2 0,6-1 450,0 6-753,2 0 1,5 0 0,0 0 0,3 0 0,-2 2 108,-2 3 1,-7-1-86,1 6 1,-13 1-45,1 5 0,-4-1 0,-1 3 1,-5 1 128,-3 2 1,-9 2-160,-3-2 0,-6 1-152,-5 4 0,2-3 0,-6-7 0,1 0-652,0-1 1,-3 1-1097,-4 0 1,5-8 121,0-2 1658,6-5 0,-9-29 0,4-6 0</inkml:trace>
  <inkml:trace contextRef="#ctx0" brushRef="#br0">21227 11032 7602,'-16'7'0,"2"-3"507,4 6 0,3-5 1100,7 6 0,7-8-1111,3 3 1,10-5 0,2-1-1,1-1-137,0-5 1,3 3-218,-5-8 1,5 6-1,-5-5 1,0 1 0,-5-3-1,-1 1 45,1-1 1,-2 3-28,-3-1 1,-3-1-287,-2-4 0,-5 4 0,3 1-87,-8-3 1,-4-1 198,-8-1 1,0 6 58,0 4 1,-1 3 0,-2 2 0,-2 0 245,2 0 0,6 9-76,3 6 1,1 1 62,-1 5-420,-4 4 0,12-6 0,-3 5 0,3-1 0,4-2-1188,3 2 0,0-6 394,11 4 1,-4 2-561,9-2 0,2-2 1496,-2-9 0,49 4 0,6-5 0</inkml:trace>
  <inkml:trace contextRef="#ctx0" brushRef="#br0">21761 10954 7602,'-15'-9'388,"-1"-3"-36,0 6 0,1-4-464,-1 5 1,0-1-122,0 6 0,2 2 784,4 3 1,-4 1 1102,4 9 0,3-2-713,1 8-639,-2 3 0,6-5 0,-3 6 0,3-3 0,2-1 48,0 2 0,0-6-855,0 4 1,5-3-91,0-2 1,8-2-487,-3-4 0,4 2 486,2-7 1,-6 1-42,1-6 1,-1 0 246,6 0 0,0-7 32,-1-4 1,-4-1 300,-1 2 1,1-4-122,4 3 260,-6-3 1,5-2-1,-5 1 322,0-1 414,5 0 0,-11 2 0,6 2 1266,-2 2 262,5-1-1116,-3 2-880,-1-5 0,1 14 33,-4 0 0,-3 9-137,3 12 1,-3-2-201,-2 7 1,0-5-214,0 6 0,0-1-252,0 5 1,0-1-251,0-4 0,2 2-2062,3-7 2134,-3 0 1,7-7 595,-4-4 0,11-31 0,8-13 0</inkml:trace>
  <inkml:trace contextRef="#ctx0" brushRef="#br0">22170 10576 8855,'0'16'2821,"2"0"-2778,3 0 0,-3 6-1221,3 4 1261,4 11 0,-1 5 0,6 9 3175,-3 1-2928,3 0 1,-6-4 0,6-3 30,-3-3-489,3 3 1,-7-12 0,3 2 0,-4-7 0,-5-7-2744,-1-3 2871,0-3 0,-35-13 0,-8-4 0</inkml:trace>
  <inkml:trace contextRef="#ctx0" brushRef="#br0">21966 10906 15191,'15'0'750,"1"0"1,7 0-281,3 0 1,4 0-409,1 0 1,2 0 0,2 0 0,2 0-63,-2 0 0,33-21 0,7-5 0</inkml:trace>
  <inkml:trace contextRef="#ctx0" brushRef="#br0">23176 10859 7601,'-16'0'745,"0"0"1,2 2 394,4 3 216,-4-3 0,10 5-430,-6-7 0,8 0-537,2 0 5,7-7 0,9 0-6,-1-3 1,1-3 199,0 8-424,6-7 0,-2 8 0,4-4 0,1-1 0,-1 0 139,4-3 0,2 3-108,1-1 0,2 4-198,4-4 1,-2 6-1,7-2 1,1 0-102,3 1 1,-4 0-201,0 5 1,-8 0-656,3 0 633,-4 0 0,-7 2 1,-1 1-691,-2 2 0,-8 2 1,-4-3-1918,1 1 2933,-5 0 0,-35-12 0,-16-1 0</inkml:trace>
  <inkml:trace contextRef="#ctx0" brushRef="#br0">23474 10765 7601,'-5'10'419,"0"1"0,-2-1 522,1 6 1,5 0 218,-5 0 1,5 1-558,1 4 1,0-2 486,0 7-918,0 1 0,5-1 1,0-2-1,0 1 0,1-3-441,-1 1 0,5-2-726,-4-5 1,1-1-111,-2 1 1105,-4-7 0,6-51 0,-7-19 0</inkml:trace>
  <inkml:trace contextRef="#ctx0" brushRef="#br0">23663 10765 7601,'0'16'669,"0"-1"1,0 8 921,0 3 1,5 2-700,0-2 0,6 9-271,-6-3 0,7 3 1,-3-4-1,1-1-343,1-4 0,-3-2-1108,3-3 1,3-8 460,-4 2 1,-1-8 0,2 2 368,1-2 0,-12-30 0,-2-12 0</inkml:trace>
  <inkml:trace contextRef="#ctx0" brushRef="#br0">23977 11346 7601,'0'16'3872,"0"0"-2024,0-7-1081,0 5 1,2-13-146,3 5-580,4-5 1,1-2 0,1-5 0,-1-4 0,0-4-124,1-2 1,-2-1 276,1-4-736,4 3 0,-7-11 0,5 4 0,-3-1 0,0 1-964,-1 3 1,-4-4 635,1 5 645,4 0 1,-7 5 0,3 0 231,-3 1 109,5 6 1,-4 4 0,6 10 0,0 5 541,-1 4 1,-2 7-336,4 0 0,-5 2-111,6-2 1,-8-4 0,4 4-1,-2-3-430,1-3 1,4 1-1982,-5 0 2197,1-7 0,-13-23 0,-2-13 0</inkml:trace>
  <inkml:trace contextRef="#ctx0" brushRef="#br0">24040 10765 7601,'-16'0'0,"0"0"0,1 5 2135,-1 0-1432,7 8-113,2-12 0,9 6-590,3-7 0,39-49 0,15-12 0</inkml:trace>
  <inkml:trace contextRef="#ctx0" brushRef="#br0">25250 10781 7605,'-16'0'508,"0"0"-113,0 0 89,1 0 0,-1-2 0,0-3 0,1-6 476,-1-3 1,5 5-656,1 4 0,5-2 86,-6 2 1,6 0-21,-6 5-93,1 0 1,0 7 0,1 3-22,2 4 0,-4 7 0,4 2 0,0 1 41,0 4 0,2 2-292,5 1 0,0-1-157,0-4 0,2-3 1,3-7-1,6-2-254,3-4 0,1-3-31,1-7 0,0-2-1062,-1-3 1108,1-11 0,0-3 0,0-7 94,-1-2 0,-1 4 0,-2-1 0,-3 2 183,-2 4 0,0-3 255,-2 1 0,-3 0 104,3 5 344,-3 0 67,-2 1 532,0 6-693,0 2 0,5 16 183,1 6 1,1 3-310,-2 8 0,-2 0-15,8 6 0,-2-1-427,1 0 1,2-1-370,-7-4 1,8 2-496,-3-7 0,4 0 80,2-5 1,0-6-710,-1 1 0,1-8 1565,0 3 0,20-75 0,-15 26 0,0-1 0</inkml:trace>
  <inkml:trace contextRef="#ctx0" brushRef="#br0">25799 10734 7606,'-7'-16'1164,"4"2"230,-7 3 1,4-1-200,-4 7-762,6-7 0,-10 10-184,4-3 0,1 3 1,-1 2 138,-3 0 0,1 3-161,2 8 0,-4 1 265,3 14 1,3 6 38,-3 4-447,8 1 1,-6 0 0,5 1-1,-1 1 1,2-1-359,1-3 0,9-7-275,3-2 1,6-8-986,5-3 0,3-6-1831,8-9 3365,-1 0 0,5-34 0,2-16 0,4-2 0,-1-1 0</inkml:trace>
  <inkml:trace contextRef="#ctx0" brushRef="#br0">26082 10356 7606,'-1'16'435,"-5"0"0,5 1 629,-5 4 1,5 4-370,1 6 1,0 7 191,0 4 1,7-1-384,3 0 1,4 1-171,2 6 1,-1-3-916,1-3 391,0-4 1,0-8-1,-1-2-158,1-2 1,-6-5 0,-1 3 347,-2-1 0,-16-9 0,-8-7 0</inkml:trace>
  <inkml:trace contextRef="#ctx0" brushRef="#br0">25862 10734 7606,'-1'13'1393,"-5"-2"253,5 3 0,-5-7-916,12 3 1,2-3 0,10-7-1,3 0 30,5 0 0,9-1-985,1-5 1,8-2-1540,-2-8 0,3-2 1764,3-2 0,0-5 0,7-3 0,3-5 0,1 0 0</inkml:trace>
  <inkml:trace contextRef="#ctx0" brushRef="#br0">26538 10718 7606,'0'22'0,"0"-2"446,0 6 0,0-7 284,0 2 0,0 4 0,0-1 0,0 0 61,0-3 1,0-3-853,0-2 0,0-1-1017,0 1 1078,7-7 0,-12-86 0,4 24 0,0 1 0</inkml:trace>
  <inkml:trace contextRef="#ctx0" brushRef="#br0">26428 10372 7606,'0'16'0,"-5"1"-31,-1 4 0,-4-3 0,5 4 31,1 1 0,17-5 0,4 4 0</inkml:trace>
  <inkml:trace contextRef="#ctx0" brushRef="#br0">26821 10734 7606,'-16'0'0,"0"0"0,1 5 472,-1 0 1,0 7-271,1-1 504,6 3 1,0 1 0,6 1 0,-3 0 0,3 0 492,1-1 0,4 1-907,3 0-295,4-1 0,7 1 1,-1-2-1,1-2 1,0-3-447,-1-2 0,6-2-379,0-5 577,0 0 0,-5 0 0,0-1 0,-1-5-1112,1-4 1335,0-4 1,-2-2 0,-4 0-1,-5 1 385,-3-1 0,-2-5-178,0 0 1,-7-2-217,-3 2 1,-4 2 0,-2-5 0,0 1-615,1 4 0,-6 1-350,0 3 1,0 1-17,5 3 1017,-7-3 0,-1 26 0,-7-1 0</inkml:trace>
  <inkml:trace contextRef="#ctx0" brushRef="#br0">27056 10608 7606,'-5'16'3175,"0"-1"0,0-4-2626,5-1 1,0 6-306,0 5-37,0 0 1,0 0 0,0 1-1,0 1 1,0 2-346,0-1 1,1-3 70,5 5 1,-5-7-44,5 2-59,2-10 1,-6 3 0,5-5 0,0-1-1540,4-2 1333,-4-12 0,1-2 0,-4-10 1,1-3-1,0-5-503,2-4 0,-5-1 491,3-1 403,-3-6 0,3 5 0,2-4 0,0 6 0,2 3 504,0 2 0,-4 6-398,5-1 0,-4 9 1519,4 2-1159,-6 6 0,10-1 0,-6 10 282,1 6 0,5 4-185,-4 6-519,-3 4 0,7 6 0,-5 1 288,0-1-649,5-6 0,-11 4 0,6-4-359,-2-1 0,4-1-785,-6-7 1,5-1-555,-5 1 1999,8-7 0,-5-30 0,8-14 0</inkml:trace>
  <inkml:trace contextRef="#ctx0" brushRef="#br0">27732 10451 7606,'-9'-7'0,"-5"3"1271,4-6 1,-4 6 1673,-2-1 1,1 3-2805,-1 2 1,0 0-230,0 0 1,1 2 563,-1 3 1,-3-1-102,3 6 1,-7-5 348,13 6-626,-8-1 0,15 6-147,-8 0 1,8-6-650,-2 1 1,5-6 426,5 5 0,4-4-569,6 4 0,1-1 252,0 1 0,5 4 303,0-3 1,1-2 376,-1 1 1,-3 1 379,3 4 1,-2 1-263,2 0 0,-4-1 268,4 1 0,-8 0 956,-3 0 0,-1-1-640,1 1 1,-3 0-434,-7-1 1,-2 1-134,-3 0 0,-2-6 21,-3 1 0,-9-3-944,3 3 1,-5-4-1173,0-7 1,-2 0 1866,-3 0 0,-8-37 0,-3-17 0,-2-3 0,1 1 0</inkml:trace>
  <inkml:trace contextRef="#ctx0" brushRef="#br0">28361 10624 10504,'0'15'943,"1"1"0,3 0 1311,1-1-2049,0 1 0,1 5 1,1 2-1,0-1 0,-1 1 1,0-4-1,-1-1-1293,0-2 1,7-3-2,-1-2 1089,-4 3 0,7-61 0,-5-7 0</inkml:trace>
  <inkml:trace contextRef="#ctx0" brushRef="#br0">28266 10278 7603,'-10'2'0,"-1"3"0,3-2 593,-3 8-380,-3-1 1,12 6 0,-3 0-1,5-2-213,5-4 0,60 4 0,21-5 0</inkml:trace>
  <inkml:trace contextRef="#ctx0" brushRef="#br0">29083 10356 7603,'-7'-15'0,"0"-3"105,-3-3 0,-4 2 1,3-7-1,-2 0 1090,-3 1 0,0 1-776,0 3 0,1 3 1,-1-1-1,0 7 581,1 7 0,-1 5-590,0 5 1,0 12 73,1 15 1,-1 1-1,0 9 1,2 3 417,4 6 0,-2 0-598,6 6 1,1-6-475,5 1 0,0-3 0,0-2 0,2 0-559,3 1 1,-1-8-1312,6-4 0,1-4 858,4-6 1,-1 2 1181,-3-7 0,-4-14 0,-7-9 0</inkml:trace>
  <inkml:trace contextRef="#ctx0" brushRef="#br0">28565 10734 10962,'7'8'-222,"2"-1"2277,6-7 0,8 0-213,3 0-1824,4 0 1,8 0 0,4 0 0,4-2-1,2-3-18,5-5 0,-10-9 0,5-4 0,5-2 0,0-1 0</inkml:trace>
  <inkml:trace contextRef="#ctx0" brushRef="#br0">29303 10561 7603,'0'-9'2644,"0"2"0,0 9-2089,0 3 0,0 4 230,0 6-590,0 8 1,-5-4 0,0 7 0,1 2-1,3 2 94,1 2 0,0-6-145,0 0 1,0-7-201,0 2 156,0-3-973,0-3 497,7-6 0,-4-4 0,6-10 0,0-7 0,-1-7-700,5-8 1,-5-2 463,3-3 538,-1 1 1,1-1 0,-3 1 0,1 0-1,0-1 515,3 1 1,-3 6-131,1 4 1,1 6 0,4 4 533,1 6 1,-5 5-117,-1 5 0,-1 6-409,1 9 0,4 5-239,-3 6 0,1 1-478,-2-1 0,4-5 322,-3 1 1,1-6-1299,-1 5 1,3-2-166,-4 2 130,4-3 0,2-7 1408,-1 0 0,1-22 0,0-4 0</inkml:trace>
  <inkml:trace contextRef="#ctx0" brushRef="#br0">29853 10639 7882,'-15'-9'627,"4"3"769,1 6-490,-1 0-67,-5 0 0,1 0-378,-1 0 0,6 0 125,-1 0 0,6 0 199,-6 0-73,8 6-565,-11 3 64,12 0-155,-5 5-38,7-12-32,0 12-34,0-13 0,0 8-24,0-4 37,0-3 45,0 5-53,0-7-236,7 7 273,-5-5-45,5 5 1,-7-5 212,0 3-228,0-3 222,0 5 0,0-6 137,0 4 48,0-3-168,0 12 1,0-10 80,0 6-225,7-6 1,-4 10 55,8-4 0,-6-1-61,6 1 0,-6-4 118,5 4-114,1-6 0,4 4 73,1-2 0,0-5 335,0 4-322,-1-3 0,1-7 103,0 0 0,-2-7 153,-4 1-208,4-3 0,-10-7 1,4 0-299,-1 2 0,-1 2-50,-6 1 1,-2-5-13,-3 0 1,-4 0-197,-7 5 1,0 1-935,1-1 1021,-1 0 0,0 7 0,-1 4-885,-4 3 588,3 2 0,-1 0-45,3 0 1,6 2 648,-6 3 0,8 11 0,8 9 0</inkml:trace>
  <inkml:trace contextRef="#ctx0" brushRef="#br0">30152 10183 7603,'-9'-7'5242,"0"6"-2626,4-5-2311,3 5-149,-5 1 1,7 8 0,0 8 336,0 9 1,2 6-1,2 6 1,1 5 189,-2 3 1,4 2-527,-1 0 0,4 0-414,-5 1 1,6-3-1,-4-3 1,0-5-1356,0-4 0,-2-4-611,-5-2 1,5-5 2222,0-6 0,-13-28 0,-10-7 0</inkml:trace>
  <inkml:trace contextRef="#ctx0" brushRef="#br0">29963 10545 7603,'-8'2'1092,"2"3"221,-2-3 0,8 5-149,0-7 1,3 5-843,13 0 0,-2 0 0,12-6 1,2-5-525,2-4 1,3-4-1234,3-2 1198,-2 0 237,4 1 0,-6-14 0,2-7 0,4-2 0,-1-1 0</inkml:trace>
  <inkml:trace contextRef="#ctx0" brushRef="#br0">30450 10215 7603,'0'10'926,"0"1"1,0-6-241,0 6 0,0 4-260,0 6 1,6 7 390,-1-2 1,0 11 0,-5 5 0,0 3 485,0 2 1,0 6-786,0-1 1,0-1-245,0-9 1,0 1-1,0-8 1,0-5-223,0-7-522,0-6-255,0-8 1,5-9 0,1-11-1,-1-4-1179,2-6 0,-6 2 1053,5-8 1,-3 3 555,2-2 1,-3-2 94,3 7 127,4 0 1,-7 5-1,3 1 287,-3-1-83,5 7 1,-4-3 1065,8 7-596,-1-1 1,1 6-1,-1 0 1101,2 0-1355,-5 7 0,7 2 1,-5 9-79,0 2 0,5-2-381,-4 3 1,-1-4-387,2-1 0,-3 0-1955,3 0 72,3-1 2381,-6 1 0,1-21 0,-2-6 0</inkml:trace>
  <inkml:trace contextRef="#ctx0" brushRef="#br0">30843 10561 7603,'-2'14'0,"-3"-4"0,2 4 667,-8-3 0,8 3 918,-3 1 0,-1 1-601,2 0 0,0-1 291,5 1 1,0 0-1217,0 0 0,0-6-1270,0 0 472,7-6 1,-4 3 0,8-9-1407,1-3 2145,2-4 0,9-62 0,1-15 0</inkml:trace>
  <inkml:trace contextRef="#ctx0" brushRef="#br0">30765 10152 7603,'-16'0'-260,"7"0"260,2 0 0,42 28 0,9 7 0</inkml:trace>
  <inkml:trace contextRef="#ctx0" brushRef="#br0">31047 10482 7603,'0'16'0,"0"5"464,0 0 0,0 1 0,-1-2 1,-3 1 407,-1-2 1,-2 3-341,2-1 0,3 0 544,-3-5-611,3 0 0,0-6-149,-3 1 0,3-10-358,-3-1 1,3-6 0,2-10 0,0 0-763,0 0 1,2-1-159,3-4 1,-3 3 124,3-2 429,4-5 0,-7 8 0,5-4 0,-2 1 1,2 3 129,2 1 0,-4-3 312,5 9 1,-4 1-1,4-2 441,2-1 1,-3 5-55,1 2 0,-1 5-140,2 5 1,1 4-1,-5 7 1,0 1-198,0 4 1,5-3 71,-1 2 0,-3 0 8,3 1-559,-8-4 1,9 6 394,-6-7 0,13-8 0,-2-1 0</inkml:trace>
  <inkml:trace contextRef="#ctx0" brushRef="#br0">31425 10561 7603,'-11'0'0,"1"0"363,-1-7 1,-5 5 503,1-3 1,4 5-360,1 5 1,1-2 813,-1 8-1075,-4-1-52,12 6 0,-5 0-266,7 0 1,0-1 0,2-1-130,3-3 0,-2-4 115,8-7 0,-1 5-40,6 0 0,-6 0-183,1-5 199,-1 0 1,6-1 0,0-5-182,0-4 217,-8 3 0,6-7 0,-3 3 86,3-2-59,1-3 1,-4 0-1,-1 0-58,3 1 0,-5-1 125,3 0 0,-6 0-80,5 1 403,-6 6 176,3-5 225,-7 12 0,0-1 15,0 13 0,-7 3 269,-4 13 1,-3 0-395,-1 5 1,-1 6 134,0 0 0,1 5-223,-1-6-375,-7 8 0,4-6 1,-7 6-90,-2-2-39,5 0 1,-6-2 0,4-5-1081,1-7 0,-4-7 1036,7-11 0,7-94 0,10 28 0,1-1 0</inkml:trace>
  <inkml:trace contextRef="#ctx0" brushRef="#br0">31692 10026 8492,'-11'6'2543,"2"1"-669,2 1-1489,2 3 1,5 4-1,2 3 1,1 3 0,3 7-1,-1 5 1,0 5 1020,0 3 1,6 0-887,-6 7 1,0-3-443,-5-3 0,0 2-389,0-8 0,0-1 265,0-9-1224,0 4 0,0-12-3168,0 2 4438,0-16 0,7-48 0,2-24 0</inkml:trace>
  <inkml:trace contextRef="#ctx0" brushRef="#br0">31707 10309 7599,'0'16'0,"-5"-6"892,0 1-114,0-1 1,6 4-1,3-1 1,5-5 171,5-1 0,0-2-901,12-5 0,-5 0 72,5 0 0,0 0 0,4 0 1,-2 0 274,-2 0 1,-7 0-193,2 0 1,-4-5 346,-1 0-319,0 0 0,-9 10-162,-7 0 1,-5 7-690,-6-1 398,-3 3 0,5 2 1,-6-1-1,-1 3 1,0 1-890,1 2 1,-1 5 481,0-5 0,6 5 76,-1-5 1,6 2-95,-5-2 0,4-4 53,-4 4 593,6-3 0,4-37 0,9-9 0</inkml:trace>
  <inkml:trace contextRef="#ctx0" brushRef="#br0">32069 10498 7599,'-16'9'508,"0"4"1,2-4 720,4 7 1,3-6-631,7 1 1,0-6 4,0 6 0,2-6-435,3 5-40,-3-6 1,12 3 0,-4-7 15,4 0-135,2 0 1,-1 0-1,1 0-71,0 0 0,0 0 0,-1 0 0,-1-2-229,-3-3 0,3 1-18,-4-6 1,-1 5-91,1-6 270,-6 1 0,5-6 79,-4 0 0,-3 6 32,3-1-5,-3 1 1,-2-1 67,0 1 87,-7-1 0,3 3 343,-6 2-371,6 5 1,-8 8-1,5 3 169,-2 4 1,6 2-139,-3-1 0,-1 6-115,2 0 0,0 2-149,5-2 0,0-3-297,0 2 1,0-7-701,0-3 0,2-1 1125,3 1 0,32-38 0,13-15 0</inkml:trace>
  <inkml:trace contextRef="#ctx0" brushRef="#br0">32477 10136 10873,'0'16'2198,"-2"7"-1617,-3 3 1,4 4 7,-5 1-492,5 7 0,-5-4 0,1 2-49,2-3-446,1 6 1,2-8-1,0 3-347,0-7 0,-5-7 1,-1 1 744,3-4 0,-34-15 0,-6-4 0</inkml:trace>
  <inkml:trace contextRef="#ctx0" brushRef="#br0">32242 10419 13196,'15'0'350,"1"0"0,1 0-444,4 0 0,4 0 94,6 0 0,13-17 0,7-8 0,4-1 0,0 0 0</inkml:trace>
  <inkml:trace contextRef="#ctx0" brushRef="#br0">32760 10168 7599,'-2'10'-758,"-3"1"0,2-3 1224,-8 3 1,8 3 777,-3-4 0,-1 6-682,2 5 1,-5-2-1,4 7 1,1 2 151,-2 2 0,5 7-520,-3-1 0,2 1-194,-2-6 1,3 1-1,-3-2 1,3-2-610,2-2 1,0-7 417,0 2 191,0-4 0,-14-29 0,-4-7 0</inkml:trace>
  <inkml:trace contextRef="#ctx0" brushRef="#br0">32509 10435 7599,'-7'16'0,"5"-1"1057,-3 1 0,3-5 556,2-1-1198,0 0 1,2 4 0,5-3 0,7-6-498,5-3 0,4-2-193,-3 0 1,3 0-453,3 0 0,4-2 1,-6-1-1,3-4-895,-1-2 1,-5 0 1621,5-1 0,0-32 0,6-2 0</inkml:trace>
  <inkml:trace contextRef="#ctx0" brushRef="#br0">32807 10356 7599,'-16'2'0,"1"3"0,-6 2 317,0 4 0,0 3 481,5-4 1,6 4-239,-1 2 45,1 0 1,1-1-1,4 1 1,3 0 298,2-1 0,0 1-74,0 0 1,2 0-1,3-1 967,6 1-1424,2 0 1,3-2 20,0-4-397,0-3 0,-1-2 0,1 1 0,0-3 0,-1-1-956,1-2 1,0 0 548,0 0 1,5 0-516,0 0 0,-1-7-275,-4-4 1,0 3-324,0-3 0,-6 1 641,1-6 882,-8 0 0,-10-27 0,-10-8 0</inkml:trace>
  <inkml:trace contextRef="#ctx0" brushRef="#br0">33027 10419 16632,'-9'16'222,"4"0"0,3-1 132,2 1-132,-7 0 1,6 6 0,-6 3 0,2 1 0,-1 0 0,3 1 0,-1-1-61,-1 0 1,3-7-196,-3 2-434,3-3 1,1-3-1597,-5 1 1298,5 0 1,-6-15 212,7-6 1,1-7 642,5-4 1,-5-1-81,5-4 1,-5 2 0,1-8 0,2 1 26,1 2 0,5-6 42,-4 4 1,0 3-10,0 2 1,1-1 0,5 1-1,-3 1-139,-2 3 1,5 3-516,-2 3 1,-1-2-2787,2 2 1906,-1 4 1463,6 0 0,6 21 0,3 3 0</inkml:trace>
  <inkml:trace contextRef="#ctx0" brushRef="#br0">17519 10498 7699,'-16'9'476,"1"-3"1,-3 0 0,-5 2 0,-8 5 303,-9 4 0,-12 11 1,-10 2-1,-9 8-376,30-15 0,-2 0 1,-5 1-1,-2 0-131,-2 5 1,0 0-1470,-2 2 1,-1-1 1335,-3-2 0,-1 0 1,-2 6-1,-2 2 125,-1 1 0,-3-1-160,-5 3 1,0-1 0,4 1 0,-1-1 0,-4 0 0,0-1-37,1 0 0,1-1 0,0 0 0,0 0 0,0 1 0,1 1 0,0-2 0,2 0-107,2-1 0,1 0 0,0-1 1,1 0 55,5-3 0,2 0 0,3 0 0,0 0-139,4-2 0,1-1-5,3 0 0,3-2 0,-29 14 0,16-3 1,11-5-1,10-4-584,7-2 0,12-12-387,11 1-489,3-9 1159,2 1 0,9-7 0,7 0 624,8 0 1,8-7 0,4-6 0,6-4-689,4-4 0,6-7 181,0 2 310,1-4 0,-4 4 0,3 0 0,4 0 0</inkml:trace>
  <inkml:trace contextRef="#ctx0" brushRef="#br0">15036 10215 7664,'-10'0'54,"0"0"0,-3 0 393,-1 0 0,4 0-266,-1 0 565,8 0 0,-4 2 0,7 3 125,0 5-633,0-3 1,0 7 0,0-3-1,0 3 1,2 1 152,3 1 0,-2 2-289,8 3 1,-6-4 66,6 4 0,-1 2-143,6-2 1,-6 0 112,1-6-230,-1 1 0,6 0-259,0-1 1,-1-6-1,1-4-46,0-3 0,-1-9 127,1-3 1,-5-6 252,-1-5 0,-5-2-84,6-3 1,-8-4 203,3 4 0,-5 4-99,-1 1 0,0 3-38,0 2 1,0 1-62,0-1-40,0 7 148,0 2 0,0 9-19,0 3 0,2 4 185,3 7 1,-3-1-76,3 1 0,2 0 141,-1 0 1,4-1 130,-5 1-254,7 0 1,-3-7-1,7-3 245,0 1 0,-1-5-181,1 3 1,0-8 106,-1-2-382,8-7 1,-4-2 0,6-7-573,-3 1 0,-2 3 358,-10 1 1,4 0-2408,-3 1 2709,-4-1 0,-7 0 0,-9 1 0</inkml:trace>
  <inkml:trace contextRef="#ctx0" brushRef="#br0">15728 10199 7673,'0'16'0,"0"0"1063,0-1 0,0 1-195,0 0-205,-7 6 0,5-2 0,-3 4 1453,3-1-1993,2-2 0,5 0 0,1 0-262,-3-2 0,4-2 0,-2-1-180,-1 0 556,5-7-237,-8-3 0,6-61 0,-7-15 0</inkml:trace>
  <inkml:trace contextRef="#ctx0" brushRef="#br0">15649 9901 7673,'-15'0'650,"-1"0"0,2 1 805,3 5 0,-1-3-1558,7 8 1,-6-6-341,6 5 443,0 1 0,61-10 0,14-2 0</inkml:trace>
  <inkml:trace contextRef="#ctx0" brushRef="#br0">15916 9822 7673,'0'16'2132,"0"-1"0,2 1-1254,3 0 1,-1 7-83,6 3-508,-6 10 0,10-2 1,-5 4-1,1-1 0,0-1-123,3-1 1,-1 4-243,-2-3 0,3-1 0,-6-7 0,0-3-701,0-3 0,0-2 778,-2-10 0,-10-24 0,3-12 0</inkml:trace>
  <inkml:trace contextRef="#ctx0" brushRef="#br0">16089 9791 7673,'-9'1'2997,"4"5"1,4-1-2162,1 11 1,0 3-366,0 12 0,6 8 1,5 4-1,3 6 369,2 4 1,-1 4-732,1-4 1,-5-1 0,-1-3-1,2 0-513,2-2 1,0 2-521,-3-13 0,1-4 924,-7-6 0,-7-14 0,-6 2 0</inkml:trace>
  <inkml:trace contextRef="#ctx0" brushRef="#br0">13559 14402 7627,'-9'7'3,"1"-6"1,2 4 43,5 4-52,-6-7 0,7 3 635,0-10 478,0 3-772,0-12 1,-2 8 546,-3-5-365,4-2 1,-6 4 345,7-6-578,0 0 1,0 5-181,0-1-1,0 6 109,0-5 78,0 7-190,0-4 0,5 14 0,0 5 0,0 6 177,2 8 1,-4 3-78,7 1-165,-6 7 0,8-3 0,-7 5 0,0 0 1,0 0-149,0 4 1,2-1-395,-2-1 1,-3-4 271,3-6 1,-4-7-816,-1-4 0,0-3-181,0-2-968,0-6 1215,0-2 982,0-7 0,-6-41 0,-3-10 0</inkml:trace>
  <inkml:trace contextRef="#ctx0" brushRef="#br0">13589 14600 7648,'0'-10'690,"0"0"-56,0 7-431,7-11-112,1 12 1,8-10-1,-1 7-145,0 2 83,7 1 0,-5 2 0,4 0-84,-5 0 150,7 7 1,-6 2 0,1 6 0,-4 0-1,-6 0 351,-1 1 0,-2 6-174,-5 3 1,0-1-1,0 0 1,-2-1 344,-3 1 1,2 0-311,-7 1 1,0-1-9,-6-3-411,1-5 1,-2 1 0,-2-8 242,-1-2 1,0 3 0,4-7-877,1-4 0,2-6 745,2-8 0,5-55 0,6-13 0</inkml:trace>
  <inkml:trace contextRef="#ctx0" brushRef="#br0">14032 14173 7648,'-2'10'1481,"-3"0"0,3 0-1359,-3 6 1,4 1 230,1 3 0,0 4 0,0 8 0,0 2 320,0 1 0,0 8-459,0-2 0,0 8 85,0 2-251,0 6 0,0-4 0,-2 3 1,-1-5-1,-3-4-250,3-1 0,-4-2-385,2-3 0,0-4 20,5-6 567,0-7 0,0-16 0,0-9 0</inkml:trace>
  <inkml:trace contextRef="#ctx0" brushRef="#br0">14337 14600 7648,'-8'-6'2967,"1"-3"-2351,0 1 0,4-4 6,-7 7 0,5 0-374,-6 5 1,6 1 22,-5 4 1,7 6 0,-4 7 0,2 4 249,0 2 1,0 1-320,5 6 0,0 5-123,0-1 0,1 1 0,4-7 0,4-2-24,-1-2 1,11-6-558,-4 1 1,6-4-18,-1-6 1,-3-3 0,5-7 0,-2 0-1080,1 0 1598,6 0 0,3-68 0,-10 25 0,-1 1 0</inkml:trace>
  <inkml:trace contextRef="#ctx0" brushRef="#br0">14933 14448 7640,'-10'0'206,"-1"0"0,-1 0 540,-1 0-325,-2 0 0,4 0 1,3-2 119,1-3 1,2 1 0,7-6-427,3-2-49,3-1 1,8-2 14,-1-1 1,2 1-1,2 0 1,1-1 90,-1 1 1,3 0-96,-2 0 0,7-1-107,-1 1 0,-3 5 191,3 0-173,-1 6 0,6-8 1,-2 7-1,-2 2 0,-2 1-141,2 2 1,2 5 133,2 0 0,-2 6 0,-2-5 0,-4 1-36,0 0 1,2 3 34,-5-5 0,1 0-644,-6-5 472,0 0 0,0 0 1,1 0-655,-1 0 1,-6-1 0,-4-4 845,-4-6 0,-14-9 0,-4-4 0</inkml:trace>
  <inkml:trace contextRef="#ctx0" brushRef="#br0">15238 14310 7653,'-15'9'301,"0"4"1,6-4 377,4 6 0,3 0 230,2 1 0,0 1-401,0 3 0,7-1-375,3 6 1,-1 0 32,1 6 0,-2 0-252,3-1 47,2-6 0,-9 5 0,4-6-129,-1 1 1,0-2 0,-4-6 0,2-1-1986,-2 0 2153,6-6 0,-7-30 0,4-13 0</inkml:trace>
  <inkml:trace contextRef="#ctx0" brushRef="#br0">15421 14280 7653,'0'10'1151,"0"0"231,0 0 0,0 5-768,0 1 1,2 4-74,3 0 1,2 3-14,3-3-514,4-3 1,-8 10 0,6-7-1,-1 1 1,-1-1 59,-2 0 1,6 1-975,-4-6 0,-2 0 432,3 1 0,-6 2 468,5-2 0,-7 2 0,4-9 0</inkml:trace>
  <inkml:trace contextRef="#ctx0" brushRef="#br0">15773 14921 7653,'-11'9'2458,"1"-4"-1609,7-4 0,-2-1-462,10 0 0,-2-6-354,7-5 1,-5-2 0,4-2 0,-1-1-77,1 1 1,-1 0-101,3-1 0,-3-1-27,-3-3 0,-1 3 0,4-3 0,0 3-123,1 2 1,-6-1 18,2 1 0,2 0 111,-2-1 0,2 8 1,-2 3 23,5 3 221,4 2 1,1 7-209,0 3 93,-6 11 0,5-5 1,-4 5-1,3-4 1,1 0-686,-4 3 0,2-8 718,-7 3 0,7-16 0,-4-1 0</inkml:trace>
  <inkml:trace contextRef="#ctx0" brushRef="#br0">15879 14341 7653,'-13'7'2219,"3"3"0,-2-2-1847,7 2 0,0-5-133,5 6 430,0-8 0,1 4-669,4-7 0,17-21 0,11-4 0</inkml:trace>
  <inkml:trace contextRef="#ctx0" brushRef="#br0">16231 14524 7653,'0'15'1647,"0"1"1,0-1-1253,0 0 0,0-5 0,0 0 0,0 2 248,0 2 0,5 1-603,0 0 0,5 1 0,-3 1 0,0 1-130,-1 3 0,6-1-145,-2-5 0,-3 1-1300,-2-1-5,4 0 0,-8 0 1540,5 1 0,-25-28 0,-7-7 0</inkml:trace>
  <inkml:trace contextRef="#ctx0" brushRef="#br0">16170 14738 8349,'0'10'3875,"0"0"-3262,0-6 1,1 2-347,4-6 1,4 0-1,6 0 1,0-1-1134,1-4 0,-1-2 120,0-3 746,0-4 0,35-22 0,7-13 0</inkml:trace>
  <inkml:trace contextRef="#ctx0" brushRef="#br0">16505 14478 7653,'-5'10'1513,"0"1"1,0-1-411,5 5 1,2 0-475,3 1 0,2-1 0,5 2 0,-2 1-349,2 3 1,-4 4-299,2-4 0,-1 4-317,1-5 1,2 3-1,-5-5 1,-1 3 334,1-3 0,-2-1 0,-5-2 0</inkml:trace>
  <inkml:trace contextRef="#ctx0" brushRef="#br0">17559 14142 7632,'-10'2'1160,"0"3"1,6 3-726,-1 8 1,5 1 0,4 1-1,2 6 323,3 5 0,1-2-547,5 9 0,1-4 1,-1-1-1,-2-1-119,-2 1 0,2-3-358,-3-2 0,-1 1-175,1-7 1,-5-6 440,5-9 0,-13-71 0,1-19 0</inkml:trace>
  <inkml:trace contextRef="#ctx0" brushRef="#br0">17498 13852 7639,'-15'0'118,"-1"0"0,3-2-591,3-3-56,3 4 1,9-6 302,3 7 1,-2 0 225,7 0 0,14 13 0,8 4 0</inkml:trace>
  <inkml:trace contextRef="#ctx0" brushRef="#br0">18170 14219 7649,'-16'0'467,"1"-2"1,0-2 1462,0-1-1464,-1 0 0,6 5 0,0-1 1,-2-3-1,-1-1 423,-3 2 0,6 1-540,0 2-175,7 0 0,-9 2-55,7 3 0,-2-2-141,2 7-110,3-6 0,-5 9 1,7-2-1,0 2-561,0 2 0,2-4 217,3-1 291,4 0 0,1 0 0,0 0 0,2 2 0,1 0-58,3-2 1,-1 4 243,0-4 1,2-2 458,3 3-135,-9-1 1,9 0-1,-10 0 1,4 2 648,1 2 0,-7 1-299,-2 0-395,-5 0 0,-1-4 1,0-1 442,0 2-752,0 1 1,-5 3 0,-2-1 266,-1 0-342,-2 0 1,-6-4 0,1-3-1090,0-1 0,0-2 531,-1-5 0,6 0-890,0 0 1,5-2 1551,-5-3 0,20-31 0,0-13 0</inkml:trace>
  <inkml:trace contextRef="#ctx0" brushRef="#br0">18628 14234 7649,'-10'0'0,"-1"0"0,6 0 919,-5 0 485,7 0 0,-9 7-564,7 3 1,0 3-370,5 3 0,0-1-133,0 0 1,0 6-140,0-1 1,0 2 99,0-2-243,0 4 0,1 2 0,3-3 0,1-1 1,-2-3-182,-1-2 0,0-2-221,3 1 0,-4-6-476,5 0 0,-3-7 453,2 2 1,-2-10-2,8-5 0,-8-9 1,4-3-1,-2-1-131,0-5 0,5 0 353,-5-3 0,2 1 103,-2-1 0,-1 6 157,6-1 1,-5 7 449,5-1 1,-5 3 538,5 2 0,-5 1-474,6 4 0,-1 3-129,5 7 1,-5 0-306,0 0 0,1 7-329,4 3 0,0 6-235,0 4 1,-5-3-535,1 3 1,-1-1 315,5 1 1,-1-1-960,-4 6 1548,3-6 0,9 44 0,11 3 0</inkml:trace>
  <inkml:trace contextRef="#ctx0" brushRef="#br0">19177 14264 7649,'-15'-1'0,"0"-4"0,0 3 1270,-1-3 1763,1 3-951,0 2-1570,6 7 1,-2 1-436,5 8 0,1-1 34,5 0-180,7 0 1,-3 6 0,6 1 0,2 0 0,1 0-338,2-3 1,-1-2-479,-4-2 1,9 0 557,-4 0 0,-1-1 1,-4-2-1,2-4-269,1-1 0,3-2 632,-1-5 1,-5 0 60,0 0 29,0 0 141,6-7 0,-8-1 0,-3-7 632,-3-1-419,-2 1 0,0-5 0,0-2 1044,0-2-1344,0 5 1,-7-9 0,-3 4 141,-4 0-790,-1-5 0,-5 12 0,-1-3-1198,3 3 1665,1 2 0,-32 13 0,-9 4 0</inkml:trace>
  <inkml:trace contextRef="#ctx0" brushRef="#br0">19834 14096 7621,'-15'0'1059,"0"0"93,-1 0-897,8 0 1,-1 0-1,6 2 1,-2 3-1,3 5 425,6 4 0,-1 1-438,7 0 0,-5 1 325,5-1-456,1 0 1,-1 6 0,0-1-13,2-1 0,1-2 1,3-4-1,-3-1-11,-3-2 0,4-6-215,-4 1 1,4-4 30,1-1 0,-5-1 0,0-4 0,2-7-72,2-7 0,-4 0 23,0-6 0,-7 0-220,3-6 228,2 0 1,-6 6 0,3 1 0,-3 2 0,-2 4-366,0 1 1,0 1 360,0 1-58,-7 7 385,5 1 0,-5 14 1,6 4-54,-5 8 135,5 5 0,-6 6 1,9-1 117,3-3-176,3 3 0,2-6 0,1 6 148,1-3 0,3-4-39,5-7 1,-1-1-329,6-4 1,-4-4-16,4-6 0,-6 0 18,1 0 1,2-8 83,-2-7 0,1-2 1,-6-9 0,0 6-322,1-6 0,-3 1-396,-3-6 0,2 6-985,-7 0 1624,0 6 0,-5-10 0,0 5 0</inkml:trace>
  <inkml:trace contextRef="#ctx0" brushRef="#br0">20659 14035 7621,'-9'-6'0,"1"4"1523,3-3-790,3-4 0,-10 6 437,7-7 0,-2 5-788,2-6 1,3 6-278,-3-5 1,-2 5 37,2-5 0,-7 6 0,9-2 0,-7 6 0,-2 1 403,-2 4 1,4 4-189,0 6 1,5 7-103,-5 4 1,5 3-173,-5 1 0,6-1 211,-1-4-550,3 4 0,4-7 0,3 4-478,5-6 576,4-3 1,1-7 0,2-1-1148,3-2 901,-3-2 0,7-10 0,-5-2-463,1-2 755,1-1 1,-6-10 0,0-1 160,0 3-74,-6-6 1,3 7 0,-7-5 71,-2 0 0,-1 5-394,-2-3 1,0-3 117,0 3 1,-7 0-319,-3 4 1,1 1 183,-1 0 0,0 5 362,-5 0 0,-14 20 0,-3 0 0</inkml:trace>
  <inkml:trace contextRef="#ctx0" brushRef="#br0">20903 13913 7621,'-9'7'1464,"3"-5"1,6 6-676,0-3 0,0-1 378,0 6-888,0 0 0,1 10 1,4 2-1,4 2 1,1 3 449,0 2 0,0 2-375,6-1 1,-3-4-113,-3-1 1,2 1-32,-7 4 0,6-6 26,-6-4-12,0-3 1,0-7-226,0 1 1,0-15-461,-5-1 302,0-14 1,0-4 0,0-8 0,-2 1 0,-1-1-497,-2 0 0,0-4 123,5-1 1,0 6 122,0 4 1,0 6-133,0-6-65,0 8 1,0-4-602,0 6-902,7 1 2108,1 7 0,41 14 0,9 11 0</inkml:trace>
  <inkml:trace contextRef="#ctx0" brushRef="#br0">21575 13837 7621,'-16'0'0,"1"0"2982,-7 0 1,0 0-1550,-3 0 0,4-2-570,11-3-745,-10 3 0,10-5-220,-11 7 266,11-6 0,-4 4 0,4-3 412,-3 3-463,4 2 1,1 0-467,3 0 1,3 7-941,-3 3 1009,10 4 0,3 1-92,8 0 1,-4-5 109,3 1 0,-3-3-112,8 2 326,4 4 0,-7-11 0,5 7-65,0 2 0,-5 0 520,3-2 1,-3 4 176,-2-4 1,-4 4 408,-1 1 1,-5 0-212,5 1 1,-7-1 251,3 0 0,-6 0-705,-6 1 1,-2-1-186,-7 0 0,-1-1-1653,1-4 1217,0 4 0,-5-11 1,-1 5-766,3-1 1,1-2-1998,1-5 3058,1 0 0,7-27 0,1-7 0</inkml:trace>
  <inkml:trace contextRef="#ctx0" brushRef="#br0">21743 13974 7621,'-16'15'2721,"8"1"-2352,1-1 0,9-6 203,3-4 0,3-4 0,8-1 0,-1 0-256,0 0 1,0-6-40,1-5 0,4-2-81,0-3 1,1 1-95,-6 0 1,0 0 64,1-1 1,-3 1 131,-3 0-219,4 0 0,-12 4 0,3 1 0,-4-2 16,-1-1 1,-1-1-30,-4 4 1,-4 3 363,-6 7 1,0 0-66,-1 0 0,1 2 257,0 3-455,0 3 0,-1 13 0,3 1-44,3 2-34,3 1 0,7 6 0,0-1-127,0 1-131,0-1 0,0-4 0,1-1-2117,5 2 1626,2-5 1,12 0 0,1-6-1271,-3-1 1929,6 0 0,27-20 0,14-5 0</inkml:trace>
  <inkml:trace contextRef="#ctx0" brushRef="#br0">22353 14157 7621,'-15'0'2180,"5"6"2726,0-1-7627,0 0 2721,-6 2 0,-6-19 0,-1 1 0</inkml:trace>
  <inkml:trace contextRef="#ctx0" brushRef="#br0">18730 17416 7612,'-11'-10'-206,"1"0"0,5 4 395,-6-4 1,8 5 330,-2-5 0,1 1-16,-1-1 33,4-4 0,-6 5 347,7-6-180,0 6-123,0 2-343,0 7 0,1 2-20,5 3 1,-5 4 0,4 6 0,4 6-107,1 0 0,-1 4-126,1-4 1,-1 7-59,1-3 0,4 3 98,-4-2 1,2 1-150,-1-6 0,2 1 8,-2-1 0,3-4 95,1 4 0,-5-6 8,1-4 0,-1-4 15,6-7 1,-3-2 62,-2-3 0,1-6 3,-7-9 0,5-4-123,-5-7 0,6-7 86,-6-4 0,2 3-107,-2-2 0,-3 1-42,3-1 0,-4-1-188,-1 11 0,6-1-851,-1 11-1091,0 7 2247,-5 0 0,21 54 0,4 5 0</inkml:trace>
  <inkml:trace contextRef="#ctx0" brushRef="#br0">16979 17354 7655,'-2'-8'588,"-3"2"44,3-2 1,-4 4-202,6-6 1,-6 5 0,0-4 463,-3 2-588,5 2-220,-9 5 1,9 0 0,-6 0 0,-2 0 0,-2 0 0,-1 0 55,-1 0 0,1 7-106,-1 3 0,1 6 1,-1 5-1,1 4-91,-1 5 1,1 2 70,-1 5 0,8 0 1,1 8-1,2 0-139,-1 3 1,6 0 46,6-6 1,11 1 0,0-5 0,5 0-197,6-1 0,-1-7 50,-1-10 0,4-4-163,-5-6 339,5 4 0,-6-12 1,-4 3-1,-2-5 0,-3-7-9,1-9 1,-1-1 186,1-9 1,-6 1 0,-2-6-1,-1-2 105,-3-3 0,-2-4-4,-2-6 0,0 4-32,0 1 1,-2 5-301,-3-6 0,-4 3-9,-6-2 1,-8 3-172,-3 7 1,2 7 138,-2 3 1,1 0 30,-6 6 1,5-2-96,0 11 1,7 1 24,-2 5 1,6 2-526,5 3 410,-4 4 1,12 6-869,-3 1 1161,3-8 0,44 13 0,9-4 0</inkml:trace>
  <inkml:trace contextRef="#ctx0" brushRef="#br0">17134 17835 7676,'-15'20'-18,"1"1"1,2 0 0,1-1 0,1 1-311,1-2 0,3-2-94,6-1 89,0-1 333,0-6 0,13-9 0,5-9 0</inkml:trace>
  <inkml:trace contextRef="#ctx0" brushRef="#br0">17088 18005 7679,'-16'7'386,"6"0"0,-1 3 17,-1-5 1,5-10-1,2-7 1,5-7-197,5-7 0,-1-8 1,6-4-1,1-2 76,-3-3 0,6-7-78,-4-1 1,-1-6-86,1 5 0,-1 1-214,1 4 93,-3 1 0,-7 11 0,0 6 0,-2 7 57,-3 8 0,-5 9 26,-11 15 1,2 7-39,-7 14 1,6 7 0,-6 5 0,-2 7 99,-1 7 0,3-2 42,0 2 0,6-7 92,-6 1 1,7 1 0,-2-6-1,6-6 575,5-5-1002,3-18 1,8-3 36,5-14 22,9-14 1,2-10 0,6-18-114,-1-2 1,-5-10 0,4-3 0,-6-3-77,-4-2 1,1 5 42,-7 0 1,0 2 270,-5-1 1,-2 11 485,-3 14 0,-10 7-98,-11 8 0,-3 9 353,-2 7 1,0 14-255,0 12 0,0 3-158,0 2 0,1 5-182,5 1-111,2-1 0,10-5 0,2 0-358,6 0-357,3-7 1,6 3 0,4-8-1662,8-5 2305,17 1 0,13-40 0,9-17 0,11 3 0,1-1 0</inkml:trace>
  <inkml:trace contextRef="#ctx0" brushRef="#br0">19055 18051 7642,'-9'7'243,"-3"-3"1,5 4 812,-1-1-754,4-2 0,-6-5 1,8-1 75,4-4 0,8-6-274,1-9 1,2 1-18,3-7 1,-1 0-183,1-5 1,-1 0-370,1 0 368,-1 7 0,1-5 0,-2 5-158,-4-1 0,2 3 0,-7 7 0,0-1-307,2 1 616,-5 6 0,7 4 491,-4 10-441,-4 4 1,13 11 0,-5 4 0,1 4 0,2 5 485,5-1 1,-1 6-253,5-2 0,1 4-324,-1-9 0,-1 3 151,-4-8-416,-1-3 1,6-1-1,0-7 58,-3 1-717,-7-7 0,3-4 909,-4-10 0,-24-59 0,-5-20 0</inkml:trace>
  <inkml:trace contextRef="#ctx0" brushRef="#br0">19117 17385 7657,'-16'11'293,"1"-1"0,-1 0 365,1 6 1,1-6-1522,4 0 108,3-6-232,7 3 987,7-7 0,36-49 0,15-11 0</inkml:trace>
  <inkml:trace contextRef="#ctx0" brushRef="#br0">20108 17137 7657,'-15'0'1777,"-1"0"-1032,1 0 1,1-1-1,2-3 74,2-1 1,-1 0-273,-4 5-417,6 0 1,-4 2 0,2 1 0,-3 4-1,-3 3 231,-3 7 1,2-1-190,-2 5 0,-3 3-14,3 1 1,-1 5-96,6 1 0,-3 0 0,-1 0 0,0 0-57,6 0 0,-1-2-75,9-3 1,0-4 27,5-6 1,1-3-1,4-1 1,8-3-139,5-2 1,7-2 88,6-5 0,0 0 113,-1 0-50,1 0 0,6-5 1,0-2-1,1-1 0,0-5-114,-3 0 1,-3-3-329,-1 1 0,0-1 179,0 1 0,-1-1-674,-5 1 1,-4 4 96,-11 1 1,2 0-125,-6-6 0,4 6 991,-5 0 0,-27 13 0,-13-1 0</inkml:trace>
  <inkml:trace contextRef="#ctx0" brushRef="#br0">19876 17881 7657,'0'16'0,"0"-6"480,0 0 503,0 1-609,0-3 0,12-1 1,5-7-1,6-3 1,6-6 362,5-7 0,4-9-537,3-1 1,4-3-526,-3-2 0,1 0 37,-2 0 0,2 1 1,-7 5-1,-1 4 288,-3 4 0,-8 1 0,-1 1 0</inkml:trace>
  <inkml:trace contextRef="#ctx0" brushRef="#br0">20744 17122 7643,'-9'7'124,"-3"-4"1,5 7 1145,-2 3-980,6 0 1,-4 3-1,7 1 1,0 2 0,2 3-1,3 4 1,5 5 355,4 4 1,2 6-460,-1-5 1,0 5 6,1-4 0,5-1-51,-1-5 0,1 3 0,-6-3 0,1-7 131,-1-5 1,1-10-120,-1-4 1,1-3-10,-1-2 0,-1-7 0,-2-5 1,-1-7 128,1-7 1,1-9-254,3-1 1,-6-5-71,1 5 0,-6-7 0,3 2 0,1-4-230,-1-2 0,-4 8-267,1 3 0,2 5 212,-2 5-2445,0-4 2778,-5 13 0,-7 22 0,-1 14 0</inkml:trace>
  <inkml:trace contextRef="#ctx0" brushRef="#br0">21162 18144 7634,'-7'9'826,"5"-2"1090,-5-7-1421,7 0-9,0-7 0,2-2 0,1-8 0,4-3 0,2-6 260,3-4-745,2 0 0,-4-1 1,0-2-52,2-3 0,-3 3 0,0-3 0,-2 3-298,-4 2 1,4 2 49,-2 3-39,0 4 142,-5 6 302,7 8-45,-5 1 1,6 14-1,-4 3 1,3 5 59,1 6 1,1 1-48,1 4 0,4 3-92,-4-3 0,2 4 52,-1 1 1,3-2-183,-4-3 1,2 3 95,-2-3 0,2-2-114,-7 2 1,6-7-225,-6 1 1,5-3-361,-5-1 0,2-7-618,-2-4 1367,-3-4 0,12-42 0,-5-11 0</inkml:trace>
  <inkml:trace contextRef="#ctx0" brushRef="#br0">21363 17277 7633,'-15'0'0,"-1"-5"0,1-1 0,-1 1 2966,1 5-2158,6 0 1,-5 0 0,6 2-59,-1 3 1,2-1-1447,7 6-2632,0-7 3328,0 4 0,28-21 0,6-3 0</inkml:trace>
  <inkml:trace contextRef="#ctx0" brushRef="#br0">21611 17215 7633,'0'22'0,"2"4"0,3 3 1013,5 2 1,4 5-262,2 1-155,6-1 1,-5 0-1,4 0 1,-2-2 0,0 1 912,1 1-1621,1-3 0,-6 5 1,1-9-1,-1-2 1,-1-2-645,-4-3 1,-3 4-1,-5-6 1,2-1-1396,1-1 2150,0-3 0,-33-6 0,-6-2 0</inkml:trace>
  <inkml:trace contextRef="#ctx0" brushRef="#br0">21549 17587 7622,'-2'15'690,"-3"1"0,3-6 2588,-3 0-2662,4 1 0,7-3 1,7-3-1,5-3-257,8-2 0,-2-2-331,2-3 1,0-2-551,5-3 0,0-9 0,0 4 1,-2-3-1280,-3 1 1801,3 2 0,16-35 0,12-9 0</inkml:trace>
  <inkml:trace contextRef="#ctx0" brushRef="#br0">22107 17106 7622,'0'16'0,"0"4"1764,0 1 1,0 7 0,0-1 0,1 8-751,5 6 0,2 4-772,8 1 1,-1 1-70,1-1 1,4-1 0,3-2 0,-1-3-342,1-3 1,2 3-236,-4-9 0,0 2-1198,-6-13 1601,-6 1 0,-2-5 0,-7-1 0</inkml:trace>
  <inkml:trace contextRef="#ctx0" brushRef="#br0">26135 17184 7657,'-7'-16'-64,"3"6"1,-4 0 0,-1-2-1,2-2 1,-2 0 332,1 4 1,3-4 0,-6 5 0,1-1 135,1 0 0,-4 6 0,2-1 0,-2 3 216,-3 2 1,-5 0-325,1 0 0,-1 7-51,6 4 1,1 9-145,4 6 0,-2 3 202,6 2-276,1 7 1,5 2 0,0 6 0,0 1-1,2-2-166,3-4 0,11 2-2,9-7 0,5-2-73,1-8 1,5-3 0,2-10 0,1-2-229,4-6 1,-5-5 308,-2-5 0,-3-6 36,-2-9 0,-2-6 111,-3-10-39,-4 3 1,-8-10-1,-3 5 265,-6-1-152,-4-3 0,-1 3 1,-1 1 465,-4 0-474,-11 5 1,-3-5-1,-7 9 12,-1 3-222,4-3 0,-6 12 0,5-2-147,0 7 1,2 5-105,6 7 0,6 0-719,-1 0-463,8 0 1562,3 7 0,43 8 0,15 9 0</inkml:trace>
  <inkml:trace contextRef="#ctx0" brushRef="#br0">26863 16951 7680,'-11'-13'1392,"1"2"-848,7 4 1,-6 7 375,4 0-755,3 0 1,-10 2 0,7 3 0,0 6 0,-2 2 171,-4 3 1,3 5-61,-2-1-180,-1 8 0,1-6 0,1 6 24,2-3 0,-5 0 0,4 2 0,-3-1-96,1 2 0,1-6-122,-1-1 46,3 3 0,7-7 0,0 4 1,0-4-1,2-3-402,3-4 0,5 2 270,11-7 1,-4 0 26,4-5 0,3 0 0,0 0 0,2 0-387,0 0 1,-2-1 73,2-5 1,-2-1-521,-4-3 689,-2-4 0,4 7 0,-8-5-812,-4 2 1112,4 0 0,-33-6 0,0 1 0</inkml:trace>
  <inkml:trace contextRef="#ctx0" brushRef="#br0">26785 17602 7680,'-7'23'0,"0"-6"0,-3 3 0,3-2 836,7-3 167,0-6 1,12-2-404,4-7 9,3-7 1,3-2-1,4-6 197,3-1-799,2-6 0,0 3 0,-2-5 1,-1 0-1,-2 1-1010,1 1 0,-4 6-1337,-3 6 2340,4 0 0,-6-6 0,4 1 0</inkml:trace>
  <inkml:trace contextRef="#ctx0" brushRef="#br0">27265 17912 7668,'0'16'364,"0"-1"133,0 1 0,2-8-356,3-3-54,-3-3 1,12-4 516,-4-3-467,4-3 0,-4-8 0,-1 1 0,-1-3 0,-1-1 211,0-1 0,4-6-112,-6 5 1,5-1-42,-5 1 0,2 4-68,-2-4 0,-3 4 1,3 2-1,-3-1 134,-2 1 0,0-1-291,0 1 0,0-1-733,0 1 546,0-1 1,5 6-557,0-1 314,0 8 42,-5-4 43,0 7-508,0 0 491,0 7-340,0-5 6,0 5-51,0-7 776,0 0 0,-20-14 0,-6-3 0</inkml:trace>
  <inkml:trace contextRef="#ctx0" brushRef="#br0">27234 17354 7202,'-8'0'3679,"1"0"-2579,7 0-213,0 0 0,0 7-232,0 3 0,2-1-418,3 1 0,-3 6 1,4 6-1,0 4 154,-1 7 1,5 0-135,-5 8 1,7 0-75,-1 6 1,-3-1 0,1 1 0,-1-1 145,1 1 0,-4-8-192,6-3 1,-3-5-168,2-5 0,3-9 0,-7-8-143,3-2 0,-4-4 49,6-8 1,-8-5 142,2-11 1,-3-3 0,-2-7 0,2-2 74,3-3 1,-4 2-21,5-8 0,-5 1 51,-1-5 0,2-6 0,1 2 0,3 4-498,-3 3 0,1 8 147,1-1 0,-4 0-2541,5 5 1659,-5 3 1,1 13 1107,3-1 0,4 28 0,6 7 0</inkml:trace>
  <inkml:trace contextRef="#ctx0" brushRef="#br0">27591 17974 7653,'-5'10'721,"-1"1"757,3 1-1162,-6-5 1,8 6 0,-5-2 0,6 1 1170,6-2-1181,-5 4-180,13-12 0,-10 4 0,4-7 0,1-4-37,-1-6 1,-2-3-170,4-1 0,-7-6-35,2 1 1,-1-8-1,-1 4 1,3-2-95,-3 0 0,0 2 129,3-2 0,-5-1-37,4 6 1,-3 1 0,0 4 0,1 1 148,3-1 1,0 6 218,0-1 1,-3 8-49,7-2 0,-5 10 1,4 7-1,0 5 306,-1 4 1,-3 6-277,6-1 0,-3 4-258,3 1 0,3 0 0,-6 0 0,2-2-1010,1-3 0,-8-4 49,2-6 986,4-1 0,-14-27 0,3-7 0</inkml:trace>
  <inkml:trace contextRef="#ctx0" brushRef="#br0">27746 17246 7645,'-16'0'4266,"6"5"-3307,-1 0 1,6 2 536,-5-2-914,7-3 1,-9 6-4,6-2-280,1 2-299,5 1 0,28-9 0,6-9 0</inkml:trace>
  <inkml:trace contextRef="#ctx0" brushRef="#br0">28644 17277 7632,'-7'8'390,"0"6"1,-5-4 0,4 4 1895,1 2-2092,-5 6 0,10-5 1,-3 6-1,3-3 1,2 1-1,2 0 0,3-1 825,5 1 1,-1 5-643,1-6 1,-5 1-907,6-5 114,-1 6 1,4-5 0,-2 2-1878,-2-7 2292,1-5 0,-10-83 0,-2 29 0,1 0 0</inkml:trace>
  <inkml:trace contextRef="#ctx0" brushRef="#br0">28520 16827 7647,'-15'0'0,"-6"2"816,0 3 0,1 4 1,6 8 156,4 4 1,3-4-1120,7 4 0,0-4-1584,0-2 1156,14 1 1,1-6 573,11 1 0,19-20 0,8-7 0,2 3 0,0-1 0</inkml:trace>
  <inkml:trace contextRef="#ctx0" brushRef="#br0">29155 16874 7647,'-15'-7'0,"-1"4"187,1-8 1,-1 6 0,1-5 446,-1-2 1,6 3 901,0-1-1104,6 6 0,-3-1-219,7 10 0,0 6 0,0 9 0,0 8 263,0 6 1,6 1-244,-1 6 0,2 6-177,-2 4 1,-2 3 0,6-5 0,-2 3-427,-4-2 0,4-2-140,-2-1 0,6-8-697,-6-3 0,2-5 1207,-2-5 0,-10-17 0,3-11 0</inkml:trace>
  <inkml:trace contextRef="#ctx0" brushRef="#br0">28907 17308 10401,'0'8'1882,"7"-1"-1390,4-7 0,9 0 365,6 0 1,5-5-937,5 0 1,-1-7-1,6 2 79,2-4 0,4 0 0,6-2 0,5 0 0,-1 0 0</inkml:trace>
  <inkml:trace contextRef="#ctx0" brushRef="#br0">29837 17137 7653,'-7'16'193,"0"-1"0,-3 1 0,3-2 925,0-4-874,5 11 0,-4-11 0,6 12 0,0-1 0,1 0 1,3-1-1,3 1 93,1 0 0,1 4-328,1-4 1,2 0-84,-7-6 22,7 1 0,-8-3-120,6-2 92,-6-4 0,2-9-226,-6-3 178,7-4 1,-5-13-1,5-4 1,-2-5-1,2-5-259,2-5 1,-4-9 289,5-2 1,-1 0 326,1 6-101,4-1 1,-6 6 0,6 1 208,-3 3 1,2 9 0,-4 11 0,1 6 326,1 5 1,-3 7-199,2 10 0,4 9-270,-3 6 0,-3 9 0,3 2 0,-1 1 2,-2 0 1,4 3-463,-6-4 1,4-1 34,-5-5 0,5 0-110,-4 0 1,4-2-199,-5-3 1,5-4-601,-4-6 0,6-3 1136,-2-2 0,4-18 0,1-10 0</inkml:trace>
  <inkml:trace contextRef="#ctx0" brushRef="#br0">30426 17029 7653,'-16'0'0,"1"0"0,-1 5 420,1 0 327,-1 7-51,1-3 0,6 6-463,4 1 1,3 1-127,2 4 0,0-4 105,0 4-240,7 3 1,2-5-1,6 5 1,1-2 0,-1-3 178,1-2 0,3-1-208,-4-1 1,4-6 92,-9-4 57,4 4 0,-4-8 0,1 5-33,1-5 0,-5-8 1,0-3-1,-2-4 29,0-1 0,5-8-40,-5-2 1,1-5-158,-6-1 0,0 5 43,0 1 1,-6-1-657,1-5 397,-7 0 1,4 5 0,-8 2-1311,1 2 1124,-1-6 1,1 12-746,-1 1 1255,1-1 0,-1 42 0,1 2 0</inkml:trace>
  <inkml:trace contextRef="#ctx0" brushRef="#br0">30674 16998 7653,'0'15'1230,"-6"1"-953,1-1 0,0 1 549,5-1 0,0 1-336,0-1 1,2 1-243,3-1 0,-3 3-82,3 2 0,2-3-68,-2 4 1,2-5 27,-2-6 1,-3 4-126,3-4 124,-3-3-194,-2 7 0,0-14-163,0 0 0,0-9-175,0-12 1,0-3 189,0-7 0,0-5-225,0 0 1,5-2 178,0 2 1,5 5 82,-5 0 1,6 0 140,-6 5 458,7 4-120,-4-1 1,8 15 378,-1 3 1,-4 6 44,-1 10 0,-1-1-243,1 11 1,4 1-333,-4-1 1,-1 5-333,1-6 0,-1 3-426,1-3 1,2-3 253,-7 4 0,7-5-313,-1-6 1,-3 4-127,3-4 1,-6 2 794,5-2 0,-7-3 0,4-7 0</inkml:trace>
  <inkml:trace contextRef="#ctx0" brushRef="#br0">31030 16936 7653,'-9'0'3984,"2"0"-3399,7 0 91,0 0 0,7-5 4,4 0-616,2-1 0,3 1 0,-1-2 294,1-1-691,-1 4 0,1-4 1,-1 4 279,1-1-1535,-1 0 0,1 3 1588,-1-3 0,1-4 0,-1-6 0</inkml:trace>
  <inkml:trace contextRef="#ctx0" brushRef="#br0">31293 16765 7653,'0'-8'4441,"0"1"-3258,0 7-631,0 0 0,0 7-282,0 3 1,5 4-184,1 1 0,4 1-169,-5-1 0,0 1 74,-5-1 1,5 1-300,0-1 1,1-4 0,-5-1-880,5 2 877,-5-5 1,8 0 72,-4-7 1,-3-2 0,3-3-1,-3-5-232,-2-4 1,0-3 289,0-4 1,5-1 258,0-4 1,0-2 0,-5 8 0,0 1 989,0 1 0,2 3-613,3-1 0,-3 6 765,3 0-891,-3 6 0,-1-3 0,5 7 0,2 2-58,1 3 0,4 4-333,-2 6 1,-3 1-167,3-1 0,-6 1-515,5-1 1,1-1-52,4-3 0,-5 2-670,1-2 1,-6-3 534,5 3 926,1-8 0,11-3 0,2-9 0</inkml:trace>
  <inkml:trace contextRef="#ctx0" brushRef="#br0">31711 16610 7653,'-15'0'0,"-1"6"246,1-1 5,6 7 0,1-9 546,3 8 664,3-8-1205,-5 11 0,14-11-7,3 8-19,-3-8 0,7 6-25,-4-4 1,4-3-1,0 4 1,-2 0 173,-2-1 1,-5 0 56,6-5-334,-1 0 1,4-2-75,-4-3 1,4-2-421,-4-3 329,-3-4 1,5 5 0,-7-6-364,-1-1 310,4-6 1,-6 5 0,3-4-156,-3 4 211,-2 2 1,0-1 0,0 1 76,0-1 0,-2 6 38,-3-1 1,2 8-24,-8-2 62,1 3 0,-6 4-54,1 3 1,5 5-31,-1 11 1,6-4-31,-5 4 0,6 1-13,-1-1 1,3 6-105,2-1 1,0-2-202,0 2 0,0-7 29,0 2 0,2-1-97,3-4 0,4 3-659,6-9 0,1-1 82,-1 1 983,1-6 0,20-25 0,5-14 0</inkml:trace>
  <inkml:trace contextRef="#ctx0" brushRef="#br0">32099 16502 7653,'0'-15'-41,"-2"4"21,-3 1 0,3 0 1806,-3-6-717,3 1-192,-5-1-556,6 1 0,-8 6 35,4 4-192,3 3 0,-6 2-73,2 0 0,5 7 71,-5 3 0,5 4-76,1 2 1,0-1 28,0 1 1,0 4-150,0 1 0,0 1-2,0-1 1,0-4 135,0 4 1,0-4-411,0-2 0,1-4-370,5-1-400,-5 0 438,13-1 200,-5-2 0,5-9 27,-4-3 0,-2 0-2,-2-11 0,-5 4 537,5-8 0,-3 3-139,2 1 1,-3 1 371,3-1 1,-3 1-67,-2-1 1,0 1 122,0-1 1,0 6 143,0-1-189,0 8 1,1-9-38,5 7 0,-5 1 13,4 9 0,2 6 19,-1 9 0,4-1 154,-5 7 1,5 0 216,-4 5 0,0 7-283,0 3 0,-5 9 331,4 2 1,-3-1-270,-2-4 1,0-2-65,0-4 0,-2 4-505,-3-4 1,-2-8-434,-3-2 0,-4-11-69,4 1-101,-4-11 0,-1-3-3661,-1-7 4323,8-13 0,-3-31 0,1-12 0,1-11 0,1-1 0</inkml:trace>
  <inkml:trace contextRef="#ctx0" brushRef="#br0">32393 16518 7653,'0'15'5848,"0"1"-4240,0-1-2129,0-6-2002,0-3 2523,7-6 0,-5-55 0,5-13 0</inkml:trace>
  <inkml:trace contextRef="#ctx0" brushRef="#br0">30302 17974 7806,'0'-15'375,"0"-1"0,0 1 1412,0-1-1192,0 1 1,0 4 0,0 1 0,1-2 1334,5-2-1687,-5 5 1,11 9 0,-5 13 0,0 4 132,0 3 1,0 10-179,-2 1 0,-1 0 103,6 5-258,-7-4 0,4-1 0,-5 0 1,1-1-1,3-3-613,-3-1 0,0-7-536,3 2 782,-5-11 1,8-10 98,-4-10 0,-3-11 0,3-6 0,-3-6-233,-2-3 0,5-2 124,0 2 1,2 3 87,-2-3 0,-2 3 1,8 2-1,-1 2-292,-1 3 1,5 4-721,-4 6 691,4 1 1,1 1-73,1 3 0,-1 5 639,1 6 0,27 6 0,7 3 0</inkml:trace>
  <inkml:trace contextRef="#ctx0" brushRef="#br0">30782 17959 7653,'0'15'290,"0"1"362,0-1 1326,0 1-1417,0-8 0,2-1-31,3-7-380,3-7 0,3 4 0,-1-9-102,2-6-52,2 3 1,-4-7 0,-1 4-525,-2-2 468,5 2 1,-10-6-1,3 5-484,-4-1 437,-1-1 0,0 6 0,-1-1-259,-4 1 255,3 6 0,-10-5 1,5 6 27,-2-1 0,-1 2 49,-6 7 64,1 0 0,-1 9 88,1 6 0,6 2-61,4 9 1,3 0 47,2 5 1,0 0-31,0 0 0,0 0-35,0 0 0,7 0-101,4 0 0,-3-5-83,3 0 0,-1-6-275,5 6 0,1-7-126,-1 2 0,1-9 545,-1-2 0,35-34 0,9-4 0</inkml:trace>
  <inkml:trace contextRef="#ctx0" brushRef="#br0">31092 17819 7652,'-7'9'2551,"-2"4"-2328,-6-4 0,6 7 301,4-1-300,3 1 1,4-1 0,3 1 0,4-1 24,-1 1 1,6-1-205,-3 1 1,1-1 53,-2 1 1,4-1 0,-4 0-105,4 1 1,-4-7-44,0-4 0,-4-4-16,4-1 1,-5 0 0,4-1 0,-1-4-121,1-6 1,-4-8-495,5-1 470,-6-8 0,4 4 1,-4-7-1,1 0 1,0 2-283,2 3 1,-5 4 344,3 6 0,-3 1 289,-2-1 459,0 7-4,0 3-465,0 6 1,1 12-1,3 3 379,1 2-319,0 1 0,0 2 0,2 3 386,2 1-430,1-5 1,0 3 0,1-6 41,1-1 1,2 1-83,1-1 1,1-5 6,-1 1 1,1-8 7,-1 2 1,1-3-248,-1-2 0,1-7 81,-1-3 0,-1-9-228,-4-2 0,4-6-345,-4 1 0,4-3-614,2-2 0,-6 1 1228,0 4 0,1-23 0,4-1 0</inkml:trace>
  <inkml:trace contextRef="#ctx0" brushRef="#br0">31882 17773 9962,'-9'-7'1548,"2"-2"1,2-6-1643,0-1 0,-2 1 195,2-1-223,3 8 1,-10-6-1,5 5 96,-1 1 1,-3 1 0,-4 7 526,-1 0 0,3 1-73,2 5 1,-1 4 69,7 11 0,-5-3-199,5 8 0,-1-5-246,6 5 1,0-7-76,0 1 0,2 3-562,3-3 187,4-6 1,1-2-1,1-7-956,1-1 812,1-2 1,3-2-446,-1 0 855,1-7 1,-6-2 0,-1-6 18,-2-1 164,-2 1 1,0-6-1,0 0 57,-1 2-129,-3 2 1,5-4 458,-1 1-331,0-1 0,-5 6 0,2 1 715,3 4-56,-4 3-210,6 7 1,-1 1-318,-1 5 1,5 4-50,-5 11 0,2-3-194,-2 8 1,2-5-375,3 5 1,4 0 66,-3 5 0,-3-6 118,2 1 1,-1-7-3177,1 2 3368,4-4 0,-5-43 0,6-10 0</inkml:trace>
  <inkml:trace contextRef="#ctx0" brushRef="#br0">32114 17664 7633,'-8'7'2213,"-4"2"-1584,6 6 0,1 1-52,5-1 1,0-5-217,0 1 1,0-1-135,0 6 1,2-1-51,3 1 1,-3-1-1,3 1 1,2-1-37,-2 1 0,0-1 0,-5 1 1,5-6-103,1 0 116,-1 1-261,-5-3 1,0-3-104,0-10 0,0-3-163,0-8 0,0-1 62,0-4 1,0 2-125,0-7 0,0 2 81,0-2 0,0-3 33,0 3 1,1 2-425,5-2 1,-3 8 286,7-3 1,-4 4 456,4 1 0,62-13 0,-25 13 0,-1-1 0</inkml:trace>
  <inkml:trace contextRef="#ctx0" brushRef="#br0">32517 17587 7620,'-9'0'2214,"-4"0"0,9 0-1557,-6 0 1,5 0-105,-6 0 1,6-7-404,-5-4 1,5 3 246,-6-3-97,1 8-83,-5-11-1,4 13 382,1-5-446,0 12 0,-1 2 1,3 9-1,1 2 0,3 4-108,3 1 0,1 2-8,0 5 0,0-2-1066,0-3 0,5 1 291,0-6 0,7 0-75,-2-6 1,4-6 42,2-4 0,-1-3-206,1-2 0,-1-12 977,1-4 0,-7-28 0,-3-14 0,2-1 0,0 0 0</inkml:trace>
  <inkml:trace contextRef="#ctx0" brushRef="#br0">32532 17106 7618,'0'16'3444,"-5"4"-2539,0 1 0,0 2-224,5-3 1,-5 6-283,0 10 1,0-1-74,5 6 0,5-5-177,0 5 1,7-6-145,-2 1 1,4 0-350,1-5 1,1-3-590,-1-13 1,1 1 725,-1-1 207,1 1 0,6-28 0,2-7 0</inkml:trace>
  <inkml:trace contextRef="#ctx0" brushRef="#br0">32920 17308 7613,'-11'0'0,"1"0"0,5 0 1898,-5 0 0,4 0-572,-4 0 0,5 0-163,-5 0 1,4 5-699,-4 0 0,5 5-216,-5-4 1,5 4-203,-6-5 0,8 7 99,-2-2 0,-2 4-1346,2 2 693,-1-1 1,6 1-242,0-1 1,0 1 0,0-1-1050,0 1 1359,0-1 1,7-1 8,4-4 0,-3-3 19,3-7 0,-1 2 158,5 3 1,1-3 19,-1 3 134,1-3 1,-1-2 198,1 0 86,-1 0 0,1 1 994,-1 5-819,-6-5 1,-1 11-1,-4-5 1137,1 2 0,0-4-526,-5 5 0,-1 1-159,-5 4-658,5 8 0,-13-6 0,5 3-246,1-2 0,-6 2-956,4 1 1019,-4 0-3169,-2-6 3196,1-6 0,6-44 0,2-16 0</inkml:trace>
  <inkml:trace contextRef="#ctx0" brushRef="#br0">33230 17571 7600,'0'16'2172,"0"-1"0,-6 1-1195,1-1 1,0 1 28,5-1 0,-5 1-817,0-1-1583,0 1 987,5-8 407,0-1 0,-14-62 0,-3-14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19462 6003 7671,'-14'-7'98,"1"-2"0,5-2 1,-1 1 1123,0-3 0,3-1-246,-4-2 0,6 5-249,-1 1-564,3 6 0,4-3 0,3 7 0,-1 5 4,6 1 0,-1 8-86,2 2 1,3 2 0,-3 7 0,3 0 90,2-1 0,-2 1-195,-3 2 1,3 2 10,-3-8 0,3 6 1,2-6-1,0-2-77,0-1 1,0-2-32,0 0 1,2-7-15,3-3 0,-3-5 0,3-2 0,-3-7-99,-2-8 1,6-3 127,-1-13 1,-2 3 67,-8-8 0,3 1-44,-3-1 0,-4 3-151,-2-3 1,3 3-159,-3 2 1,0 5-997,-5 1 120,7 6 1266,-5-3 0,12 36 0,-5 6 0</inkml:trace>
  <inkml:trace contextRef="#ctx0" brushRef="#br0">20278 5843 7671,'-8'-16'1164,"-1"0"-582,3 0 19,5 0-425,-7 0 0,7 0 1,-3 0 102,-1 0-143,-1 7-301,6-5 178,0 12 0,-1-5 0,-3 11 80,-1 6 1,-1 3-1,6 13 1,0 3 99,0 1 0,-1 7-18,-5 1 0,4-1-101,-3-5 1,3-2-112,2-3 0,0 1 1,2-6-1,2-3-408,1-1 1,7-7-98,-1 0 98,3-8 0,2-3 91,0-11 1,0-3 64,0-2 0,-5-2 189,0-3 0,-6-2 127,6-4 0,-8 2 314,3 4 0,-3 9 282,3-4 637,-5 3-435,6-3-302,-7 7 0,2 9-238,4 11 0,-3 3-84,8 2 1,-8 0-301,3 0 1,1 0 15,-2 0 1,6 5-111,-6 1 0,8-6-202,-3-5 1,-1-1-503,2 6 1,-6-5-657,6 0 1552,-1-8 0,14-24 0,0-15 0</inkml:trace>
  <inkml:trace contextRef="#ctx0" brushRef="#br0">20647 5411 11086,'0'16'741,"1"0"1,3 2-304,1 3 1,8 4-136,-3 7-136,-3 7 0,8-3 1,-5 6-1,5 1 0,-1 0 144,-4-1 1,5-1-658,-5 2 0,3-4 254,-3-7 1,5-2-1108,-5-3 1,-1 0 42,2-11-287,0 3 1,-1-17 1442,1 3 0,-8-17 0,5-6 0</inkml:trace>
  <inkml:trace contextRef="#ctx0" brushRef="#br0">20999 5715 7671,'0'11'840,"0"-1"0,0 1-324,0 5 0,0 0 1068,0 0-1419,7 7 0,-4-3 1,8 5-1,1 0 0,3-2-9,1 0 1,0 3-158,0-4 0,0-1-32,0-5 1,0 0 0,0-2-225,0-3 0,0 2 22,0-8 0,-2-2-285,-3-8 398,3 3 1,-11-14-1,6 2 1,0-7-1,-2-4-106,0-4 1,4 4 145,-6-1 1,3-1 245,-3-5 0,-3 2 30,3 3-104,-3 4 0,0 7 0,1 0 1053,2 0-750,1 7 0,-1 9 102,0 11 0,1 5-313,-6 5 1,5-1 44,0 6 0,3-1-645,-3 2 1,-2-2-190,8-4 1,-2-3-484,2 3 0,1-3 458,-7-2 0,8-5-714,-2-1 1346,-4-6 0,14-18 0,-3-13 0</inkml:trace>
  <inkml:trace contextRef="#ctx0" brushRef="#br0">21623 5811 7671,'0'16'2128,"0"0"-1679,0 0 1,2-2-137,3-3 0,4-4-259,7-7 1,0 0-12,0 0 1,0-5-122,0-1 1,0-6 205,0 1 0,0-3-133,0-2 67,0 0 1,-5-2-1,-3-1 1,0-3 157,-5 3 1,4 1-98,-1 2 1,-1 0-94,-5 0 0,-5 5 0,-3 2 120,0 2 0,-3 2 240,-5 5 116,0 0-305,0 7 1,2 7-1,1 9 235,3 2 0,6-3 1,-1 4-1,3 3 133,2 1 1,0 0-780,0-3 1,2 1-357,3-6 0,4 4-700,7-4 1,7-1 653,4-5 612,3-7 0,30-23 0,8-13 0</inkml:trace>
  <inkml:trace contextRef="#ctx0" brushRef="#br0">22311 5539 7647,'-7'-9'0,"-2"2"2636,0 0-1827,-5 5 0,12-3 0,-3 10 0,3 6 0,4 5 389,3 5 0,2-1-891,4 6 1,3-1 0,-5 4-1,2-4-68,-1-2 0,1 3-185,5-4 1,-2 4-1279,-3-4 774,3-8 1,-7 0-1,6-5 1,-3 0-1372,3-4 0,-6-5-866,-2-5 2687,-3-4 0,-10-40 0,-5-18 0,-1-3 0,1 0 0</inkml:trace>
  <inkml:trace contextRef="#ctx0" brushRef="#br0">22215 5107 7656,'-16'0'2171,"0"0"-1194,0 0 439,0 0-1052,0 0 0,7 1-962,4 5 0,5-4 598,5 3 0,32-18 0,15-4 0</inkml:trace>
  <inkml:trace contextRef="#ctx0" brushRef="#br0">22679 4995 7656,'0'32'0,"0"0"515,0 0 0,2 7 732,3 3 1,2-1-601,4 2 1,3-2 0,-1 3-1,5-3-37,3-1 1,0-5-1031,-5-8 1,0 3-1209,0-3 0,0-4 904,0-2 0,-5 2 1,-2-1 723,-2-3 0,-23 20 0,-11 4 0</inkml:trace>
  <inkml:trace contextRef="#ctx0" brushRef="#br0">22567 5603 8538,'0'-9'3552,"2"-5"-2199,3 3 1,6-3-694,10-2-809,4 0 1,7-2 0,2-1 0,2-5-1,3 1-2753,2 0 2902,1-5 0,35-11 0,-36 14 0,1 0 0</inkml:trace>
  <inkml:trace contextRef="#ctx0" brushRef="#br0">23127 5427 7656,'-7'16'1569,"5"0"-1113,-5-7 0,14-2 44,4-7 1,9-2 0,1-1 0,-1-6-362,-3-6 1,5 3-118,-1-9 1,0 1 20,-5-1 1,0 3 0,-1-3 0,-3 3-138,-1 2 1,-8-6 9,3 1 80,-5 0 1,-2 7-1,-3 1 1,-3 4 132,-2 2 0,-3 2 60,-10 5 1,6 2 185,0 3-237,-7 4 0,14 12 0,-9 2 0,8 4 0,1 5 399,0 3 0,5 3-298,-1-6 0,3 0 121,2 0-627,0 0 0,7 0 0,4-2 0,3-3 0,2-8-1357,0-6 1,6-1-47,-1-6 1,6-1 1669,-6-5 0,36-64 0,-27 24 0,0 0 0</inkml:trace>
  <inkml:trace contextRef="#ctx0" brushRef="#br0">23511 5251 7656,'-14'16'1556,"4"0"0,2 0-1052,8 0 0,-5 0-48,0 0 1,-1 5-54,6 0 30,0 1 0,2-4 0,2 1 0,1 3 0,0-3 33,3-1 1,-7-7-355,5-1 116,3-6 1,-6 8 325,8-6-360,-8-8 1,4-7-11,-7-7-112,0-7 1,0 3 0,0-5 274,0 2-563,8-5 0,-7 3 1,6-5-1,-1 1 0,1 4-512,2 2 1,0-4-2269,1 6 2996,5 0 0,15-2 0,12-2 0</inkml:trace>
  <inkml:trace contextRef="#ctx0" brushRef="#br0">24072 5187 7656,'-22'0'1185,"1"0"0,-6 0 1568,6 0 1,0-2-2267,5-3 0,0 1-918,0-7 0,1 6 525,5-6 1,-3 6 373,8-6-368,-8 8 8,12-4 0,-8 7 0,5 1 140,-1 5-188,0 3 0,5 7 0,0 0 1,0 0-1,0 2-35,0 3 1,1-3-303,5 3 0,-3-3-82,8-2 1,-6-2 0,6-2-712,1-1 1,3-7 551,1 1 0,0-3-402,0-2 661,0 0 0,-6-7 0,1-4-210,1-3 366,-5-2 0,6 0 1,-6 0 24,2 0 404,-6-7 0,6 7 0,-5-2 759,1 5-253,1 3 1,-6-1 1277,0 0-1530,7 8 0,-6-3 153,5 12-706,-4 3 1,-1 7 68,5 0 1,-3 0-732,8 0 0,-8 0-595,3 0 206,3 0 0,-2-6-1131,4 1 2155,3-7 0,2-33 0,9-15 0</inkml:trace>
  <inkml:trace contextRef="#ctx0" brushRef="#br0">24264 4738 7656,'-9'8'0,"-4"0"1849,8 9 0,0 6-884,5 3 0,7 5 348,3 1 1,5 7-190,1 3-921,0-2 1,0-1-1,0-7 197,0 0-502,0 7 1,0-13-1,0 1-2213,0-7 1515,0-4 1,0-2 799,0-3 0,-22-18 0,-4-11 0</inkml:trace>
  <inkml:trace contextRef="#ctx0" brushRef="#br0">24152 5139 7655,'-9'7'841,"3"3"955,-3-2-900,8 6 0,1-12 886,10 3 0,10-3-827,1-2-890,8-7 0,-4-2 1,7-9-1,0-2 0,0-1-802,0 1 737,0-4 0,14-23 0,4-11 0</inkml:trace>
  <inkml:trace contextRef="#ctx0" brushRef="#br0">24728 4915 7655,'-9'7'1343,"-5"-6"256,5 14 0,0-12-513,4 8 1,3-6-1,2 6 1,2 1-56,3 3 1,4-1-659,7-3 0,-6 3-214,1-4 1,0 5 0,5 1-881,0 0 0,0-2 650,0-3-802,-7 3 0,3-11 0,-5 6 873,2-2 0,2-37 0,5-14 0</inkml:trace>
  <inkml:trace contextRef="#ctx0" brushRef="#br0">24728 4594 7649,'-16'16'1157,"2"-5"232,3 0 1,-2-1-1305,8 6 1,0 0-86,5 0 0,42 8 0,12 0 0</inkml:trace>
  <inkml:trace contextRef="#ctx0" brushRef="#br0">25048 4867 7649,'-16'7'2985,"7"-4"-3009,4 8 1,-2-6 0,1 6 0,3 1 91,1 3 0,2-5 1712,0 1 1,0 0-1505,0 5 1,0 0-1,2 0 1,3-2-243,6-3 1,3 1 116,2-7-236,0 8 0,0-11 0,0 3 0,0-3 151,0-2 0,-5-2-337,-1-3 0,-1-4 41,2-7 0,1 0 1,-6 0-1,-3-2 129,-1-4 0,-2 5 395,0-5 1,0-3-30,0-1-441,0 3 1,-7-6 0,-4 8 0,-1 1 0,-1 3-1542,3 0 0,-1 1 956,-5 0 761,0 8 0,-14 22 0,-4 12 0</inkml:trace>
  <inkml:trace contextRef="#ctx0" brushRef="#br0">25352 4738 7649,'-9'16'3012,"2"1"-2335,7-1 1,0-6-1177,0 1 570,0 0 1,0 5 0,0 0 2796,0 0-2480,0 0 0,0-6 0,2 1 23,3 1-391,4-5 1,2 1-380,-1-8 0,-4-8 1,3-2-561,-2-4 1,0-2 156,-2 0 0,-3-6 1,3 1 723,4 0 1,-2 3 0,6-2-1,-3-1 1,1 1 1086,-2 2 1,5 8-359,-3-1 1,3 2-67,2-1 1,-5 1-39,-1 3 0,1 5 109,5-5 1,0 6-377,0 6 0,-5 2-257,-1 8 1,-1 0-1153,2 0 0,3 0 357,-3 0 732,-4 0 0,7 15 0,-5 3 0</inkml:trace>
  <inkml:trace contextRef="#ctx0" brushRef="#br0">26136 4450 7633,'-14'11'545,"2"0"2274,1 1-2532,7 2 0,-3 2 0,7 0 0,0 0 0,2 0 0,3 0 0,6 0 473,3 0 0,2 0-528,0 0 1,0 0 67,0 0 0,0-1-2,0-5-216,0-3 0,2-5 1,2 2-1,1 1 0,-1-3 64,-3-6 1,-1-5-438,0-7 1,0-7 146,0-3 0,-1-5 0,-3-2 0,-1-3-160,1-1 0,-3-1 61,2 6 1,-8 6-44,3-1 0,-5 7 297,-1-1 27,0 10 0,0 11 601,0 11-392,7 10 0,-5 3 0,5 4 110,0-1 1,-3-1 0,5 6 0,0-1 98,0-5 1,0-1-179,1-3 1,4-6-58,-3 0 0,-2 0-293,2-6 0,-1-3 88,6-1-359,0-5 248,8-1-149,0-7 0,-4-2 0,-4-7-38,-2 0 0,6-1-74,1-5 1,-3 5-273,-2-5 1,-7-1-526,12 2 0,-7-6-1491,8 6 2644,-5-1 0,-1-8 0,0-4 0</inkml:trace>
  <inkml:trace contextRef="#ctx0" brushRef="#br0">27097 3698 7640,'-16'-7'0,"5"5"2640,0-3-2072,8 3 1,-4 9 795,7 4 1,0 10-381,0 6 0,0 5-60,0 5 0,0 9-313,0 8 1,0 13-312,0 3 0,0 13 0,0-37 0,0 1 0,0 1 0,0 2-161,0 0 0,0 1 1,-1-3-1,0 0-603,-1-2 1,-2-1 0,-4 38 366,-8 3 0,0-6-1363,0-6 0,5-11 601,0-15 0,8-2 859,-3-9 0,4-5 0,2-5 0,1 0 0</inkml:trace>
  <inkml:trace contextRef="#ctx0" brushRef="#br0">27401 4162 7640,'-9'7'1093,"3"4"0,5 5-684,1 5 0,1 4 2913,5 7-2705,3 7 0,8 8 0,3 8 0,1 2 0,1 1-27,1-1 0,-5 4-518,3-8 0,-3 0 226,-2-4-802,0-1 0,-6-8 0,-1-4 0,0-8 0,-2-6-1938,0-4 2442,-1-2 0,-21-43 0,-2-10 0</inkml:trace>
  <inkml:trace contextRef="#ctx0" brushRef="#br0">27465 4098 7640,'-22'-5'1332,"1"-1"1,0 1 4665,5 5-4622,7-7-1046,-5 5 1,14-7 0,0 6 799,8-3 1,8-1-1352,6 2 0,-3 3 72,8-3 1,-6-2 0,6 1-1,1 3-296,3 1 0,-1 2-227,-3 0 1,1 0 280,-7 0 1,6 0-1,-6 0 1,-3 2-133,-5 3 1,-1 4 413,-7 7 1,6 5 416,-6 1 0,1 4 1,-6-2-1,-2 1 655,-3 3 1,-1 2-530,-10 2 0,4 0 134,-9 0 1,-3-5-262,3 0 0,-6-2-159,6 1 1,-6-3-1065,6-7 0,0-5 535,5 0 1,0-8-1518,0 3 1,5-5 114,0-1 119,8-7 1,-4 4 1663,7-8 0,42-42 0,12-17 0</inkml:trace>
  <inkml:trace contextRef="#ctx0" brushRef="#br0">28009 4002 7640,'-11'0'1979,"0"0"1,6 5-1089,-6 1 0,3 6-838,-3-1 1,4 3-109,7 2 0,-6 5 1270,1 1 0,0 5-629,5-6 1,7 0-522,4-5 1,3 0-75,2 0 0,0-2-272,0-3 0,0 2 164,0-8 1,0 0 86,0-5 70,0 0 0,0-7-248,0-4 392,-7-3 1,3-4-1,-6-1 771,-3-2-596,-1-8 0,-2 10 1,0-8 405,0-2-893,0-1 1,-7 0-1,-4 1-1125,-3 3 1,-4 4 644,-3-4 1,3 8-120,-3 2 1,3 2-205,2 8 151,0 1 0,0 5 780,0 0 0,7 28 0,2 8 0</inkml:trace>
  <inkml:trace contextRef="#ctx0" brushRef="#br0">28297 3346 7640,'-2'16'1496,"-1"0"1,-3 0-684,3 0 1,1 5 0,2 4-1,2 3 837,3 6 0,4 9-337,7 0-945,0 3 0,-5 2 0,1 0 0,4-2 1,4-1 374,-1-3 1,-3-6-880,-5 1 1,3-3 0,-5-4 0,0-3-2876,-4-6 1654,4 4-1074,-7-7 1199,5 5 1232,-7-14 0,-7-66 0,-2-23 0</inkml:trace>
  <inkml:trace contextRef="#ctx0" brushRef="#br0">28617 3826 7640,'-9'7'3256,"4"4"1,3-2-2933,2 1 1,0 1-809,0 5 0,0 0 1917,0 0 1,0-5-44,0-1-2086,0 1 1,7 0 0,4-2 0,3-2-2375,2-4 0,-5-1 3070,-1-2 0,1-43 0,5-10 0</inkml:trace>
  <inkml:trace contextRef="#ctx0" brushRef="#br0">28537 3378 7640,'-16'0'2090,"0"0"2613,0 0-5752,0 0 421,0 0 0,7 2 0,4 3-776,3 6 1404,9 3 0,23 9 0,13 2 0</inkml:trace>
  <inkml:trace contextRef="#ctx0" brushRef="#br0">28969 3634 7640,'-16'7'1244,"5"-3"156,1 6 0,1-4-443,-2 4-620,-3-6 0,7 10 0,-6-5 0,5 2 0,0-1 1291,5 3 1,1 1-1210,2 2 1,0 0 0,0 0-386,0 0 0,5-5-143,1-1 0,6-4-612,-1 4 377,3-6 0,2 3 1,0-7-1,0 0 1,0 0-3713,0 0 4056,0 0 0,21-36 0,6-8 0</inkml:trace>
  <inkml:trace contextRef="#ctx0" brushRef="#br0">29193 3474 7640,'-16'16'206,"0"0"1,6 0-228,-1 0 1,7 2 1814,-1 3 1,3-3-875,2 3 0,7-3-699,4-2 0,3-2 1,2-1-1,2-5-115,3 0 1,-3-3-336,3-5 1,-1 0-600,1 0 0,-3 0 1,3-2 827,-3-3 0,5-40 0,2-15 0</inkml:trace>
  <inkml:trace contextRef="#ctx0" brushRef="#br0">29513 3378 7635,'-16'7'0,"0"4"0,6 3 1516,-1 2 0,2 9-703,-2 7 1,-3 2 245,3 8 0,3 6 0,-3 7 0,0 1 132,2-1 1,-3 0-1033,7-2 1,-6-5 74,6 0-367,-8 0 1,11-16-1,-5 0 133,0-9 0,-2-33 0,-7-10 0</inkml:trace>
  <inkml:trace contextRef="#ctx0" brushRef="#br0">20262 7076 7649,'-10'0'904,"1"-2"903,2-3-841,1 3 1,1-4 0,1 12 168,6 4 0,4 1-513,4 5-392,5-3 0,-5 12 1,10-6 298,1 2-486,0 1 0,1-1 1,-1 0-1,0 1 0,1-3-172,-1-3 1,6 4-67,-6-9 0,0-4 1,-5-2-1,0-3-443,0-2 1,0-7 6,0-4 1,-7-5 45,-3-5 202,3 3 1,-8-12-1,5 3 1,-4-3-1,-2-4-190,0-3 1,0 3 467,0-4 0,-6 6 35,1 6 0,0 3 0,3 7 232,-4 0 280,5 7 1,-7 3 40,8 12 1,2 8 435,4 7 1,3 8-179,7-3 1,0-1-307,0 2 0,0-2-593,0 2 1,5 1 154,0-7 1,1 1-1142,-6-6 0,1 0 288,5 0 1,-5-6-760,5 1 1615,-4-7 0,5-26 0,2-13 0</inkml:trace>
  <inkml:trace contextRef="#ctx0" brushRef="#br0">21047 6916 7649,'-7'-11'0,"-4"0"3068,-3 8-1423,-2-12-139,0 14-819,0-6-417,0 14 0,7-4 1,2 8-1,-1 1 345,-2 3 0,3 1-379,1 0 1,5 0-243,1 0 1,0-6 0,0 1-280,0 1 1,7 3-735,3 1 0,-1-6 314,2 1 1,0-2-243,5 2 745,0 3 1,1-11-1,3 6 85,1-2 235,1 6 1,-6-10 0,0 6 238,0-2-233,0 6 1,-2-10 0,-2 6 339,-1-2-6,-7 6 1,3-10 647,-7 8-890,0 0 0,-2-1 0,-3-1-30,-6-2 0,-3 1-359,-2-3 0,0-3-487,0 3 1,0-3-2051,0-2 2710,0 0 0,-29-43 0,-6-10 0</inkml:trace>
  <inkml:trace contextRef="#ctx0" brushRef="#br0">21383 7012 7649,'-20'1'0,"4"5"0,6-3 2922,-1 8-1574,4-7-618,7 3 1,2-9-625,3-3 0,4 1 1,7-7-1,0-1-381,0-2 0,0-2 214,0 0 0,0 5-21,0 0 1,0 1 0,-2-6-1,-2 0-13,-1 0 0,-2 0 101,2 0 0,-4 5-531,-7 0 1,5 1 157,0-6 1,-5 5 92,-5 0 126,-7 8 0,3-4 894,-7 7-573,0 7 0,0 2 0,2 8 1632,3 5-1231,-3-5 0,10 14 1,-5-5 1186,2 5-1499,2 1 1,5-2 0,0-2 399,0-1-529,0 0 0,2-1 0,3-1 116,6-2 1,3-1-1808,2-6 0,5-2 715,0-3 1,3-2 842,-3-4 0,18-39 0,11-3 0</inkml:trace>
  <inkml:trace contextRef="#ctx0" brushRef="#br0">21911 6772 7649,'-16'0'-485,"0"0"1,5 0 675,1 0 843,6 0 1,-3-2 108,7-4 0,0 3-543,0-8 1,2 8 459,3-3-689,-3 5 0,7 1-332,-4 0-13,-3 0 1,7 0 182,-4 0-157,-3 0 127,5 0-55,-7 0 0,2 0 1019,3 0-229,-3 0-304,5 0-600,-7 0 0,-2 0 1,-1 1 111,-3 5 1,1-3-11,5 8-39,-7-8 1,5 12-99,-3-5 0,-2-1 134,1 2-181,1 0 0,5 5-8,0 0 0,0-6-161,0 1 74,0 0 1,5 5-164,1 0 0,6-6 204,-1 1 1,-2-6 39,1 6 1,1-6 184,5 6 1,-2-6-78,-3 6 1,3-6 558,-3 6 1,-2-6-249,1 6 1,-6-6 565,1 6 0,2-6 326,-1 6-817,-1 0 0,-5 5-311,0 0 1,-7-2-222,-4-3 0,2 3-1123,-1-3 0,-1 1 657,-5-1 0,-2 3-1783,-3-3 2373,3-4 0,-62-22 0,36 2 0,1 0 0</inkml:trace>
  <inkml:trace contextRef="#ctx0" brushRef="#br0">22759 6740 7655,'-9'7'96,"-3"-4"1,5 6 1086,-2-2-552,-2 6 0,2-10 0,6 6 108,6-2 0,6-1-567,7-6 1,0 0 0,0 0 0,0-2 39,0-4 1,0-1-46,0-3 0,6-5-291,-1 5 1,0-4-4,-5-2 1,0 5 0,0 0 0,-2-1-446,-3-2 1,2-3 228,-8 1 0,6 0-66,-6 0-199,0 0 0,-5 0 0,0 0-89,0 0 1,-7 2 593,-4 4 0,-8 2-201,-2 8 269,-1 0 1,1 0 0,0 0 50,1 0 286,2 8 0,2 0 0,0 10 0,2 2 0,2 3 336,1 2 1,7-4-391,-1 6 0,3 0 76,2 5 1,0-6 739,0 1 0,7-8-564,4 3 0,9-4-393,1-2 0,2-2-140,-2-4 1,2-2-306,4-8 1,3 0-80,-3 0 1,3-8-506,2-2 1,0-6 25,0-6 1,-1 3 895,-5-8 0,4-14 0,-5-8 0</inkml:trace>
  <inkml:trace contextRef="#ctx0" brushRef="#br0">23351 6387 7673,'-10'0'3063,"-1"0"-1441,7 0-1165,-3 0 1,7 2-6,0 3 1,7-1-131,4 7 0,3-1-25,2 6 1,6 0-209,-1 0 0,6-5-188,-6 0 1,8-1 0,-5 6 0,3-1-735,0-5 0,-6 3-761,6-8 0,-6 6 89,6-6 1505,-8 0 0,-3-33 0,-9-8 0</inkml:trace>
  <inkml:trace contextRef="#ctx0" brushRef="#br0">23607 6259 7673,'-16'0'1153,"0"0"1,0 7-932,0 4 0,0-2-178,0 2 1,6 5 1150,-1 5 0,6 2-523,-6-2 0,6 4-518,-6 7 0,8 0-235,-3 0 0,-1 0 1,2 0-1,-1-1-473,-1-5 0,6 3-388,-5-8 1,4 1-460,2-6 1401,-7 0 0,13-15 0,-5-2 0</inkml:trace>
  <inkml:trace contextRef="#ctx0" brushRef="#br0">23800 6339 7673,'0'16'0,"0"0"0,0 6 551,0-1 0,5 7 776,0-1 0,8 3-524,-3 2-34,5 8 0,6-5 1,0 6-442,-1-2 0,3 4 0,-2-6 0,-1-1-532,-2-2 0,-2 3-288,0 0 0,-2 1-416,-4-6 1,3-6 0,-6-1-1,0-2 908,0-3 0,-9-17 0,-6-4 0</inkml:trace>
  <inkml:trace contextRef="#ctx0" brushRef="#br0">23848 6291 8948,'-9'-7'3044,"2"4"-2662,7-8 1,1 7 0,5-3 446,4 0 1,10 4-361,1-8 0,8 6-588,-3-6 1,5 6 0,1-4 0,0 2-236,0 3 1,-2 2 254,-4 2 1,3 0-23,-8 0 0,-1 2 0,-9 3 0,-6 8 150,-3 6 1,-2 1 51,0 7 0,-7-2-19,-4 1 0,-3 3 1,-2-6-1,-2 0 129,-4 0 0,5 4-1795,-5-6 904,-3 0-800,8-5 0,-6-5 1500,7 0 0,7-36 0,2-4 0</inkml:trace>
  <inkml:trace contextRef="#ctx0" brushRef="#br0">24376 6243 7673,'-11'6'0,"0"-1"0,2 2-130,-1-2 968,-4-3 1908,12 12-2076,-5-12 0,14 5-39,3-7-437,5 0 1,1-1 0,1-5 0,3-3 0,1-1 174,-1-1 0,-1 6-215,3-6 0,-4 0-76,3-5 0,-3 6 1,-4-1-1,-2-2 62,-1-1-495,0-2 0,3 0 68,-3 0 3,-4 0 0,-7 0 0,-2 0 0,-3 2-86,-6 3 0,-5 4 181,-5 7 134,3 0 1,-5 0-1,7 0 142,0 0 68,0 7 0,0 8 0,0 6 1013,0-2-1007,7 6 1,-4-2 0,8 6 322,1-2-509,3-1 1,2 1 0,5-2-643,4-2 1,5-2 222,1-5 1,5-5-403,0 0 1,6-8 845,-6 3 0,36-19 0,4-5 0</inkml:trace>
  <inkml:trace contextRef="#ctx0" brushRef="#br0">24968 6003 7673,'-21'0'668,"-1"0"1,-1 0 2516,2 0-2084,3 0-458,-12 0-107,12 0 0,-3 7-167,10 4 0,2-2-44,4 2 1,3-1-88,-3 6 1,5 0 73,5 0 1,2 0-280,4 0 0,3-2-404,-3-3 215,3 3 0,7-5 1,1 7-1829,-3 0 1221,6-7 1,-7 4 0,3-8-1511,-3-2 1786,-2-1 1,0-2 486,0 0 0,21-78 0,-15 29 0,-1 0 0</inkml:trace>
  <inkml:trace contextRef="#ctx0" brushRef="#br0">25192 5555 7673,'-14'11'0,"3"-1"0,4 3 496,7 8 0,-5 4 708,-1 7 1,1 7 196,5 4 1,7-2-711,4 1 1,3-1-740,2 2 1,0 1-300,0-6 1,0-6-413,0-5 1,4-3 411,-4 3 1,3-4-741,-8-7 467,-4-7 620,0 5 0,-43-19 0,-8 3 0</inkml:trace>
  <inkml:trace contextRef="#ctx0" brushRef="#br0">25000 5923 7670,'-9'0'2842,"2"0"-2147,7 0 1,9 0 473,7 0 0,7-5-1116,9-1 1,0-4-689,0 4 1,2-6-1039,3 1 1673,-3-3 0,48-23 0,-40 15 0,1 1 0</inkml:trace>
  <inkml:trace contextRef="#ctx0" brushRef="#br0">25528 5907 7664,'-9'16'1256,"2"-7"0,9-2 35,3-7 1,4 0-1079,7 0 1,0-9 0,0-5 0,0-6-101,0 1 1,0-4-218,0 1 1,0 1 73,0 5 1,-5-5-331,-1-1 242,-6 1 1,3 5 0,-7 0-158,0 0 1,-7 2 361,-4 3 0,-3 4 147,-2 7 1,2 7 0,1 6 0,3 4 152,-3 5 0,4 1-33,-1-2 0,6 2 139,-1 4-556,3 3 0,2-10 0,0 5 0,0-2 0,2-4-1028,3-1 1,4-2 110,7 0 1,0-5-352,0-1 0,0-6 1331,0 1 0,36-31 0,8-10 0</inkml:trace>
  <inkml:trace contextRef="#ctx0" brushRef="#br0">26008 5715 7653,'-18'0'0,"-3"0"0,3 0 1868,-3 0 1,3 0-952,2 0 1,0 0-628,0 0 0,5 9 67,1 7 0,4 0 572,-4 5-697,6 4 0,-3-5 0,7 5 290,0-2-501,0-2 0,7-5 0,2 0-462,0 0 1,11-2 0,-4-3 0,1-6-454,1-3 0,-2-2 31,0 0 0,0-2 187,0-3 0,-5-2-1038,0-4 1714,-1-10 0,6-32 0,0-24 0</inkml:trace>
  <inkml:trace contextRef="#ctx0" brushRef="#br0">26024 5347 7652,'-7'-32'0,"-2"0"532,-7 7 0,2 11 751,3 14 1,2 14-539,4 13 1,3 8 138,-3 2 1,3 10 705,2 1-1188,7 0 0,2 7 0,7-7 505,0 0-686,0-7 0,2 3 1,2-6-553,1-3 236,0-1 0,1-9 95,-1-4 0,14-31 0,-1-10 0</inkml:trace>
  <inkml:trace contextRef="#ctx0" brushRef="#br0">26472 5619 7640,'-10'0'0,"-1"0"1517,-1 0-678,4 0 0,0 0 0,4 2-211,-1 3 0,-1 4 1,8 7-1,3 0-47,6 0 0,-2 0-53,2 0 1,1 0-177,9 0 1,-3 0-179,4 0 0,1-2 1,0-3-1,0-6-11,0-3 1,0-2-250,-1 0 0,-5 0 43,5 0-302,-5-7 0,-1-4 1,-1-10-1,-3-4 0,-3-2-627,-2 1 1,4-1-651,-6-5 1,0 5 244,-5 1 1377,0-1 0,-7-5 0,-2 0 0</inkml:trace>
  <inkml:trace contextRef="#ctx0" brushRef="#br0">27001 5491 8018,'-16'0'736,"7"-7"0,-4 3-331,8-6 139,-8 6-212,12-10 0,-14 12 105,5-3-89,3 3 1,-6 4-135,8 3 1,-1 4 0,6 9-1,0 1 266,0 3 1,0 4-283,0-4 1,2 4-143,4-4 1,-3-1-1,8-5 1,1 0-222,2 0 1,2 0-25,1 0 0,-1-7-190,0-4 0,0-3 0,0-4-76,0-3 0,-2-4 34,-4-7 1,3-5-21,-8-1 240,8 1 0,-12 0 0,5-3-198,-4 0 273,-2-3 0,0 2 0,-2 2-285,-4 0 1,3 5 702,-8-3-135,8 3 622,-4 9 1,7 9-376,0 11 1,0 8 509,0 3 1,1 1-372,5-2 0,3-1-231,7 6 0,0-1-226,0 2 0,0-4-169,0-7 0,0-2-926,0-3 0,0 3 528,0-3 0,0-4-2092,0-2 2573,0-3 0,-8-45 0,0-10 0</inkml:trace>
  <inkml:trace contextRef="#ctx0" brushRef="#br0">27321 5043 8736,'-9'0'4656,"2"7"-4149,7 3 0,1 6 109,5 6 1,3 3-12,7 7-410,0 7 1,5-5 0,0 5 220,-1 0-575,5-5 1,-6 5 0,6-7 196,-2 0-807,-1-7 0,-1 3 0,-1-6 0,-4-3 1,-4-1-1348,0-2 1,-3-5 2115,2-1 0,-15-20 0,3-1 0</inkml:trace>
  <inkml:trace contextRef="#ctx0" brushRef="#br0">27673 5331 7640,'-9'16'1826,"-5"0"1,12 0-1481,-4 0 0,5 0-145,1 0 1,7-5 670,4-1 0,3-1-351,2 2 1,5-2-651,0-4 1,6-3 9,-6 3 1,1-3-6,-6-2 1,5 0-1,0 0 1,-1 0 14,-2 0 0,-8-7-29,1-4 1,-2 0-83,2-5 0,-2 4 0,-6-11 0,2 1-331,-1 1 1,3-7 207,-2 1 1,1-1 58,-6 1 0,0-2-81,0 8 0,0-6 55,0 6 639,0 7-66,0 0-212,0 12 0,5-4 1086,0 12-763,1 10 1,-4 3 0,1 6 273,2-2 1,6 1-442,-5-3 1,4-3-203,-4 3 0,6 2-275,-1-2 0,-2-1-636,1-9 0,-4 1-674,4-7 0,-4 6 1580,4-5 0,1-15 0,5-9 0</inkml:trace>
  <inkml:trace contextRef="#ctx0" brushRef="#br0">28297 5107 14267,'11'-6'205,"-3"-1"1,1 0 5,0 0-176,2-5 0,0 8 0,-3-7 0,1 1 0,-1-1 1,0 0-1,0-1 91,-1-2-139,-2-2 129,-5 0-354,0 0 0,-2 1 5,-3 5 1,-4 3 0,-7 7 306,0 0 0,5 1-49,1 5 1,1 3 509,-2 7 1,-1 5-212,6 0 1,1 8 0,5-4 0,0 1 178,0 1 0,0-2-317,0 2 1,7-4-894,4-7 413,3 0 1,7 0 0,2-2 0,2-3 0,2-6-1820,-2-3 1,5-4 2112,-3-3 0,31-61 0,-24 22 0,0 1 0</inkml:trace>
  <inkml:trace contextRef="#ctx0" brushRef="#br0">22935 7604 7670,'-16'7'103,"2"2"0,2 5 0,3-1 1461,2-3-1096,1 1 1,6 5 0,2 0 0,2 0-1,3 0-196,2 0 1,1 0-1,6-2 1,-2-1-763,-3-3 1,3-6 235,-3 1 1,1-1-462,-1 1 520,3-3 195,-12 5 0,-16-50 0,-13-10 0</inkml:trace>
  <inkml:trace contextRef="#ctx0" brushRef="#br0">22807 7348 7671,'-16'16'382,"0"0"-323,7 0 1,9-2-60,11-3 0,53-25 0,14-13 0</inkml:trace>
  <inkml:trace contextRef="#ctx0" brushRef="#br0">23271 7476 7677,'0'16'0,"0"5"282,0 1 0,0 4 0,0-3 0,0 2 462,0 4 0,2-4-334,3 1 1,3-6-44,2 1 0,3-3 0,-6-4-175,2-3 125,1 3-258,-1-12 0,4-2 0,-8-11 0,-1-5-197,-3-5 0,-1 3-602,0-3 0,-1-4 339,-5-2 0,4 2 0,-5-1 0,2-3-133,0-1 1,-1 0 309,6 3 1,-1-1-127,-5 6 601,4-6 0,-5 10 1,7-3 493,0 3-560,7 2 0,2 7-13,7 4 1,2 5-328,3 5 0,-1-1 0,7 4 1,-1 1 154,-1 0 0,62-5 0,-39-1 0,0 1 0</inkml:trace>
  <inkml:trace contextRef="#ctx0" brushRef="#br0">23800 7236 7677,'-16'0'836,"-1"0"-418,1 0 154,0 0 0,0 5 16,0 0-335,8 1 0,-7 1 0,5 4 0,-3 3 12,3 2 0,-3-5-45,8-1 1,-2 1 15,1 5 0,5 0-134,-5 0 1,6 0-290,6 0 1,-3-5 22,8-1-91,-1-6 1,6 5 0,2-6-23,4 3 71,-5-1 0,8-3 0,-5 1-260,1 3 428,1-1 0,-1-3 0,0 1 85,-1 3-23,-2-1 0,-8 0 0,1 2 652,1 2-466,-5-5 0,1 10 1,-8-3 149,0 3 0,0 2-436,0 0 1,-8 0 64,-2 0 0,-4 0-198,-2 0 1,0-2-523,0-3 1,0 1-609,0-6 0,0-1 1339,0-5 0,-15-21 0,-3-6 0</inkml:trace>
  <inkml:trace contextRef="#ctx0" brushRef="#br0">23928 6948 7677,'-16'0'111,"0"0"1,0 0 1017,0 0-717,7 0 1,2 1-1,7 5 1,0 4-1,1 5 1,5 2-1,4 3 617,5 1 1,6 13-592,0-2 1,8 4-95,-3-4 0,-1 0-336,2 0 1,-2-2-228,1-3 0,3 1-699,-8-6 426,1-1 1,-6-3-1,0 1 1,0 3-3977,0-3 4468,-7-1 0,-45-16 0,-17-4 0</inkml:trace>
  <inkml:trace contextRef="#ctx0" brushRef="#br0">23880 7332 7677,'0'9'1364,"7"-2"259,3-7 0,6-7-1149,6-4 1,10-5 0,10-5 0,5-6-1081,1-3 0,0-2 303,0 0 1,0 2-1361,0 3 0,-2-2 1663,-3 8 0,-4 14 0,-7 9 0</inkml:trace>
  <inkml:trace contextRef="#ctx0" brushRef="#br0">23639 7380 7677,'-8'0'2046,"-1"0"-1426,3 0 0,5-2 93,-5-3 1,3 3 6,-3-3 222,5 3-440,-7 2 0,8 2-244,0 3 0,0-1 0,2 6 1,2 3 46,1 1 1,2 2-383,-1 0 0,-3 0-288,8 0 1,-6 0-1,4 0 1,0 0-764,0 0 1,-4-2-1738,6-3 1913,-1 3 952,6-12 0,8-16 0,0-13 0</inkml:trace>
  <inkml:trace contextRef="#ctx0" brushRef="#br0">24536 7140 8548,'-9'0'1910,"2"0"0,9 0-1667,3 0 0,-2 0 0,8 0 0,2-2 27,1-3 0,2 3-61,0-3-131,-7-4 0,5 5 0,-3-5 0,1 0 0,0 2-90,-1 0 1,-6-4-32,6 6 0,-7-7-153,1 1 1,-3 2-47,-2-2-124,0 8 1,0-11 0,-2 3-1,-3-2-313,-6 3 0,2 3 539,-2 7 0,1 0-136,-6 0 465,0 0 1,5 0-1,0 1 1,1 5 0,1 4 673,4 5 0,3 1-619,2 0 1,0 5 62,0 0 1,2 3 18,3-3-644,4-3 1,7 5 0,0-9-2056,0-3 1583,7 3 1,0-11 789,4 8 0,38-22 0,5 1 0</inkml:trace>
  <inkml:trace contextRef="#ctx0" brushRef="#br0">25016 6932 7676,'-21'0'0,"-1"0"0,1 0 246,5 0 1,0 0 761,0 0-402,0 7 1,2 2-310,3 7 1,2 0 468,4 0 0,3 0-202,-3 0 1,5 5-22,5 0 0,-1 1-358,6-6 0,-4 0-403,4 0 107,1-7 1,5 3-998,0-7 661,0 1 0,0-6 1,0 0-1050,0 0 1186,0 0 1,-5-7 0,-1-4-1,1-3 1,0-2-689,-1 0 0,-1 0 712,2 0 0,1-6 122,-6 1 1,4 0 138,-4 5 1,-1 0 222,-5 0 0,5 0 607,1 0 1,-1 5-365,-5 0 1,2 2 628,3-1-662,-3 3 1,7 7-27,-4 0 0,-3 7-193,3 3 0,4 5-160,2 1 1,-2 0-111,1 0 0,-4 0-426,4 0 0,-1 0-708,2 0 1,3-6 1214,-3 1 0,17 7 0,6 7 0</inkml:trace>
  <inkml:trace contextRef="#ctx0" brushRef="#br0">25640 6836 7663,'-16'0'0,"-2"-2"564,-3-4 1,3 5 705,-3-5 1,3-1-1166,2 2 0,5 0-254,1 5 844,-1 0 1,0 1-284,1 5 1,6 3 84,-1 7 0,3 0 135,2 0-863,0 0 0,2 1 0,3 3 126,6 1-456,-4 1 0,7-6 0,-3-2-86,3-3 0,-3 1 0,-1-7 1,3-1-1672,1-2 2318,2-2 0,14-36 0,4-8 0</inkml:trace>
  <inkml:trace contextRef="#ctx0" brushRef="#br0">25608 6467 7657,'-16'2'269,"0"4"0,5-3 354,1 8 1,6-1 25,-1 6 0,3 8 538,2 2 1,7 10-188,4 1-817,3 8 0,7-10 1,3 6-1,-1-2 0,2-5 55,-1-6 0,-2-3-238,4-3 0,15-33 0,9-1 0</inkml:trace>
  <inkml:trace contextRef="#ctx0" brushRef="#br0">26536 6676 8327,'0'-11'1193,"0"0"1,-5 6-1073,0-6 0,-1 6-75,6-6 0,-5 6 98,0-6 1,-8 8 0,3-3 182,-5 4 1,5 4 279,-1 4-367,0 2 1,-3 5 0,2 1 0,3 4 0,0 0 32,0 0 1,5 3-565,-1 0 1,5 1 0,5-8-132,6-4 0,3 3 54,2-8 1,2-1 79,3-10 0,-3 3 1,5-8-1,-1-1-128,-1-2 0,0-8 218,-5 1 1,-1 0 801,-5 5-411,-3-1 1,-1 1 0,-1 0 0,-1 0-1,-4 0 256,-6 0 1,-4 6-372,-12-1 0,4 6-65,-3-6 1,-2 8-142,2-3 1,-6-1-516,6 2 1,-1-1-69,6 6-583,0 0 636,0 0 0,7 2 658,4 4 0,25 10 0,6 8 0</inkml:trace>
  <inkml:trace contextRef="#ctx0" brushRef="#br0">27113 6227 7640,'-16'-16'0,"0"6"0,0-1 0,0 0 127,0-5-69,0 0 0,0 0 0,0 0 0,0 0 1,0 2 529,-1 3 0,1 2-277,0 4-52,0 3 0,2 4 359,4 14 1,2 2-289,8 9 1,0 5-1,0 7 1,2 2 330,4 3 0,-3-3-287,8 2 1,-1-6-486,6 6 1,0-8-355,0 3 0,2-5 1,2-2-1,1-3-915,-1-1 0,-4-8 1380,-6 3 0,-17-26 0,-10-7 0</inkml:trace>
  <inkml:trace contextRef="#ctx0" brushRef="#br0">26680 6435 7640,'0'11'481,"0"0"0,2-8 687,4 3 0,4-5-580,12-1 1,4 0 1,12 0 1,-3-1-1797,8-5 845,7-3 1,1-8 360,8-5 0,-14 4 0,4-3 0,5-4 0,1 0 0</inkml:trace>
  <inkml:trace contextRef="#ctx0" brushRef="#br0">27705 6083 7640,'-9'0'3145,"2"7"0,7 2-2989,0 7 1,0 0 0,0 2 0,2 2 107,3 1 1,-2 6-272,8-6 1,-6 6-1,4-6 1,-2-1-162,-3-3 0,3-6 64,-2 0 1,3-2-404,-3 1 171,-3-3 54,5-7 0,-5-7 0,1-3 0,2-5-597,-1-1 0,-2-5 537,-2 0 0,2-8 1,1 2-1,2-1 32,-1 1 0,0-3 205,1 3 0,-3 3 533,3-3 0,2 7 1,0-1 229,2 3 1,-4 9 95,6 4-371,0 3 1,5 4-1,-2 3 1,-2 6 104,-1 3 1,0 2-445,5 0 1,-2 0 102,-3 0 0,1 0-82,-7 0-54,8 0 0,-6 0 212,4 0-36,3 0-30,-12-7-53,5-2-218,-7-7-83,0 0 1,0-7 87,0-4 1,-2-1-281,-3 1 204,3-3 1,-5 5-1,7-7-217,0 0 0,-5 6 236,-1-1 1,1 6 79,5-6-59,0 7 0,-2-8-204,-3 7 417,3-8-24,-5 11 35,7-12 347,0 12 143,0-5-332,0 7 311,0 0-353,0 7-50,0-5-60,0 5-454,0-7 338,0 0-395,-7 0 397,5 0-66,-5 0 771,7 7-157,0-5-291,0 5-59,0-7 91,0 0-217,0 7 10,0-5-4,0 5-214,0-7-127,0 0 494,-7 0-102,5 0 24,-5 0 46,7 0 2231,0 0-2266,7 0-303,-5 0 121,5 0 1,-7 2 0,2 2 283,3 1-67,-3 0-114,5 2 105,0-5 1,-4 12 41,8-3-104,-7-4 0,5 7 0,-4-3 0,4 3 150,0 2 1,3 0-278,-6 0 120,6 0 1,-5 0-131,4 0-85,-4 0 1,-2-5-491,1 0 0,1-6-1688,-2 6 1024,-3-8 434,5 4 0,-7-14-2038,0-3 2881,0-5 0,-21-43 0,-6-12 0</inkml:trace>
  <inkml:trace contextRef="#ctx0" brushRef="#br0">28105 6147 7640,'-11'0'1008,"1"0"1169,-3 0-1205,6 0 1,-7 0-325,3 0 0,4-2-434,2-3 1,3 2-43,2-8 0,0 6-74,0-6 1,2 0 0,3-3 0,4 2-28,0 1 0,3 0 27,-6-5 1,6 0-34,-1 0 0,-2 2 0,1 1 1,1 3 282,-2-3 0,5 4-178,-3-1 0,3 4 112,2-4-202,0 6 0,0-3 0,0 7 0,0 0 0,0 0 98,0 0 0,0 7-21,0 4 1,0 5 66,0 5 0,0-1 0,0 5 0,-2 0-98,-3 0 0,1-6-149,-6 2 0,4-1-148,-4 1 0,4-3-331,-4 3 1,-1-8-1693,-5-2 252,0-1-1611,7-1 3553,-5-2 0,-2-28 0,-9-6 0</inkml:trace>
  <inkml:trace contextRef="#ctx0" brushRef="#br0">28665 5891 7640,'-11'0'0,"1"0"0,-1-2 719,-5-3 1,5 1 985,1-6 0,-1 4-1114,-5-4 1,2 4 0,1-2 138,3 0-531,-1 3 0,0 0-156,1-1-72,6 1 1,-3 12 0,7 4-61,0 3 0,0 2 238,0 0 0,0 2-201,0 3 0,5-1 0,2 5 0,1-2-106,-1-4 0,3-1 147,-4-2 1,6 0-488,-1 0 1,3-7 0,2-4-326,0-3 1,0-2 410,0 0 0,-5-2 21,-1-3 1,-4-4 293,4-7 1,-4 0 361,4 0-87,-6 0 0,3-5 1,-7-1 428,0 3-325,0 1 1,0 2 134,0 0 1,5 5 566,1 1-21,-1 6 5,-5-3-466,7 7-332,2 7 1,7 2-140,0 7 1,0 0-401,0 0 0,0-5-513,0-1 0,0-1 322,0 2 0,0 1-943,0-6 839,0-1 664,0-5 0,21-21 0,6-6 0</inkml:trace>
  <inkml:trace contextRef="#ctx0" brushRef="#br0">28969 5635 8949,'-9'7'2168,"2"-5"1,7 7-1706,0-4 0,0-1 124,0 6 1,2-4 367,3 4 0,9-4-619,8 4 0,4-4 1,-2 3-1,1-1 269,3 1 0,2-3-663,2 4 1,0-4-1245,0 4 843,0-6 1,-2 3-1,-1-7 1,-2 0-1,-1 0-1841,-1 0 1,4 0-485,-8 0 2784,0 0 0,2-21 0,2-6 0</inkml:trace>
  <inkml:trace contextRef="#ctx0" brushRef="#br0">29529 5411 7627,'-21'0'1840,"0"0"0,-2 0-882,1 0 1,3 0-551,-8 0 1,6 2-170,-6 3 1,7 0 334,-1 11 1,-2-3-172,2 8 1,-1 4 0,4 2-1,1 3 404,1 2 0,-7 0-174,12 0 0,-7 0-1144,7 0 1,4-2 202,2-3-626,3 3 1,-3-12-1,0 3 934,1-3 0,24-23 0,6-6 0</inkml:trace>
  <inkml:trace contextRef="#ctx0" brushRef="#br0">29657 5619 19706,'0'9'-216,"0"-2"-2164,0-7 2380,0 0 0,-21-7 0,-6-2 0</inkml:trace>
  <inkml:trace contextRef="#ctx0" brushRef="#br0">19750 11558 7622,'-9'-2'2628,"4"-3"0,5 3-2215,5-3 1,4 3 0,9 2 0,3 0-86,6 0 1,10 0 0,6 0 0,5 0 172,5 0 1,4 0-430,7 0 0,6 0-132,-1 0 0,6 0 44,-6 0 0,0 0 85,-5 0 1,-1 0-581,-5 0 290,-10 0 1,-3 2 0,-8 1 0,-1 3 0,-4-1-906,-6 2 0,-2-3-404,-8 6 864,0-6-1027,0 10 1693,0-12 0,-22 5 0,-4-7 0</inkml:trace>
  <inkml:trace contextRef="#ctx0" brushRef="#br0">20118 11398 7622,'-16'-9'870,"2"-5"941,3 3-1294,-3 4 0,11-7 0,-6 3 1,2-3-1,3-2 1098,2 0 0,2 5-721,0 1-499,0 6 290,0-10 0,-1 12-159,-5-3 1,3 3 0,-8 2 46,-1 0 0,-3 0-377,-1 0 1,0 2 222,0 3-287,-7-3 1,4 12 0,-6-3 0,0 3 0,2 4 278,0 3 1,-4-3-234,6 3 0,-6 4 117,6 2-261,-8-4 1,11 5 0,-1-6-106,6-3 0,-1 4 0,5-1-466,0-3 165,2-1 129,14-2 1,8-2 114,6-3 0,6-4 74,-6-7 41,7 7 0,-1-3 1,9 5 409,1-2-199,0 5 1,-3-5 0,2 6 124,1-3 0,6-4-275,-6 4 0,7-1 47,-1 2-398,3 3 0,-3-10 0,-2 5 121,-2-2 1,-2 4-805,-5-6 1,-1 6 135,-5-6 0,-3 7-76,-7-1 0,0 3-2113,0 2 3039,-7 0 0,-16 43 0,-11 10 0</inkml:trace>
  <inkml:trace contextRef="#ctx0" brushRef="#br0">21559 11398 7912,'-9'-7'521,"0"5"0,5-5 276,-1 0 1,-7 5-145,1-3 0,2 1-45,-2-1-484,1 3 0,-6-3 77,0 10 1,2-1-86,3 6 0,-3 1-13,3 5 0,-3 0 0,-2 0 1,0 0 17,0 0 1,2 0-123,3 0 0,2 0-44,4 0 0,3 0-191,-4 0 0,12-2-111,5-3 0,8-4 58,2-7 1,6 0 0,-4 0-1,0 0-52,0 0 1,4 0 260,-6 0 1,1 0 172,-6 0-37,0 7 1,0-3 593,0 6-189,0 1 1,-7 5 458,-4 0-657,-3 0 0,-8 0 0,-1-2 460,-2-3-663,-1 3 1,-6-7-1,0 6-398,0-2 56,0-8 0,0 4-887,0-7-68,0 0 0,5 0 379,0 0 858,8-7 0,10-37 0,11-17 0</inkml:trace>
  <inkml:trace contextRef="#ctx0" brushRef="#br0">21799 11046 7682,'-11'0'1373,"1"0"-1361,6 0 0,-3 2-130,7 3 1,7 0 1379,4 11 1,3-2-564,2 13 1,0 0-433,0 5 1,0 7-114,0 4 1,0 3-116,0 2 1,-5-2 0,-1-1 0,1-3-321,-2 3 1,0-6-880,-4-2 1,-3-8 526,3-3 0,-3-6 633,-2 1 0,0-24 0,0-8 0</inkml:trace>
  <inkml:trace contextRef="#ctx0" brushRef="#br0">21783 11494 7682,'-9'7'2091,"2"-5"-1589,7 5 1,2-7 285,3 0 0,9-2-299,8-3 1,6 1-1092,-1-6 0,1-1 105,-1-5 0,3 0-68,-3 0 0,-2 5 565,1 1 0,22-15 0,11-9 0</inkml:trace>
  <inkml:trace contextRef="#ctx0" brushRef="#br0">22359 11414 7682,'-16'32'0,"7"-2"1396,4-3 1,3 3-635,2-3 1,0-4 0,0-2-1,2-5-186,3-5 0,-1 3-1317,6-3 1,-4-4-190,4-2 1,1-3-1721,5-2 1626,-7 0 1024,-2 0 0,-21-64 0,-4-16 0</inkml:trace>
  <inkml:trace contextRef="#ctx0" brushRef="#br0">22295 10982 7682,'-16'0'2091,"0"0"-3146,0 0 0,2-2-37,3-3 1092,4 3 0,28-19 0,6 3 0</inkml:trace>
  <inkml:trace contextRef="#ctx0" brushRef="#br0">22455 10870 7682,'0'16'749,"5"2"-118,1 3 0,6 4 0,-1 7 0,3 0 294,2 0 0,5 2-560,1 3 1,1-3-417,-2 3 1,-3 2 0,3 0 0,-3 0-298,-2 1 0,-2-3-57,-3-5 0,1-5-1365,-6-1 1159,6 1 1,-10 3 0,3-3 610,-3-6 0,-2-24 0,0-8 0</inkml:trace>
  <inkml:trace contextRef="#ctx0" brushRef="#br0">22775 10838 7682,'-9'16'2213,"4"0"1,3 1-1161,2 5 0,7 3-521,4 7 0,5 2 51,5 3 1,-3 4 0,5 7 0,-1-2-311,-1-3 0,6 1-201,-6-6 1,0-1-1358,-5-5 609,0 0 1,0-2-1,-2-3 676,-3-6 0,-4-10 0,-7-4 0</inkml:trace>
  <inkml:trace contextRef="#ctx0" brushRef="#br0">23607 11222 7664,'-14'11'533,"2"-3"1,3 1 1190,2 0-1533,1 2 1,6 1-1,0 3 1,0 2-1,0 1 1,0 0-1,0-2 128,0 0 0,2 5-248,4 1 1,-5-1-153,5-5 44,3 0 1,-8 0 0,6-2-707,1-3 596,-7-4 0,6-14-50,-7-4 0,0-3 0,2-4 0,2-3-224,1-6 1,0-5 292,-5-5 0,0 3 71,0-3 1,6-2-1,1 1 1,0 3 261,0 1 0,4 9 820,-6 4-620,8 3-132,-5 2 1,8 9 0,-1 7 0,-3 10 0,-1 10 577,1 7 0,2 5-515,3 5 0,-3-1-223,-4 6-2,5-6 1,-12 3 0,6-7 155,-2 0-131,6 0 0,-10-7-198,8-4-554,-8-3 0,6-9 252,-3-4 69,-5-10 0,7-9 0,-8-9-661,0-2 532,0-2 0,0-10 0,0-2-55,0-2 1,0 0 275,0-2 0,0 4 149,0 7 0,0 0-250,0 0 733,0 0 0,1 9-245,5 7 1,-3 7 681,8 9 1,0 3-212,5 8 0,0 1-42,0 15 0,0 0-349,0 5 1,1 0-118,5 0 0,-5 0-418,5 0 1,-3 0 217,3 0 0,-4-2-463,3-3 0,-3-4-270,-2-7 0,5 0-582,0 0 0,1-2 434,-6-3 934,0-4 0,7-21 0,2-4 0</inkml:trace>
  <inkml:trace contextRef="#ctx0" brushRef="#br0">24488 11158 7666,'-22'0'0,"1"0"0,0 0 532,5 0 0,0 0 359,0 0-291,0 0 1,7 7-199,3 4 1,-1 5 211,2 5-392,0-3 0,10 12 0,2-5-91,2 0 0,2 5 0,5-5 0,0 0-87,0-4 1,5-3-362,0-2 1,6-5 139,-6-1 14,1-6 0,-1 3 0,0-9 0,-1-1 0,-2-4-163,-2-2 0,0-2 534,0-5 0,-6 0-75,1 0 1,-7-2 335,1-3 1,-3 1-154,-2-6 1,0 4-7,0-4 1,-7 4-256,-4-4 1,-3 4-184,-2-4 0,-6 1 37,1-2 1,-6-2-221,6 8 1,0 5-771,5 5 0,0 8-208,0-2-389,0 3 1678,0 2 0,21 35 0,6 10 0</inkml:trace>
  <inkml:trace contextRef="#ctx0" brushRef="#br0">24984 11094 7666,'-16'0'2629,"5"-6"-1956,1 1 0,4-6-465,-4 6 0,4-2 412,-4 2-147,-1 3 1,-5-11-120,0 8-351,0 0 0,0 5 120,0 0 0,0 0 179,0 0-116,0 0 0,0 7 0,2 4 208,3 3-341,-3 2 1,12 0-1,-3 0 5,3 0-127,2 0 1,0 0 0,2-2-1,3-1 1,6-3-635,3 3 0,7-4 355,0 1 0,8-1-195,-2 2 0,3 1 459,2-6 1,-5 4-88,-1-4 1,-1 6 527,2-1 0,1 1-194,-6-1 1,-1 3 578,-5-3 0,-5 1-180,-1-1 0,-6 3 13,1-3 0,-3 3-157,-2 2 0,-7-5-39,-4-1 0,-3-1-690,-2 2 0,-2 1-421,-3-6 1,3 4-780,-3-4 1,-2-1 723,1-5 787,1-7 0,-24-66 0,20 25 0,-1 0 0</inkml:trace>
  <inkml:trace contextRef="#ctx0" brushRef="#br0">25160 10838 7666,'0'17'1581,"0"5"0,5-4-696,1 3 0,6 4 1793,-1 2-2262,3 3 1,2 2-1,0 0 195,0 0-833,0 0 0,0-2 1,0-1-551,0-3 224,0-6 1,-5 3 0,-2-7 0,-2 0 0,-4 0-1086,-1 0 1,-2 0 1632,0 0 0,-14 0 0,-4 0 0</inkml:trace>
  <inkml:trace contextRef="#ctx0" brushRef="#br0">25112 11302 12026,'7'9'2398,"4"-4"0,3-3-1755,2-2 0,7-7-440,4-4-438,10-3 0,2-4 1,6-1-1,-3-3 235,3 3 0,37-20 0,-36 17 0,0 1 0</inkml:trace>
  <inkml:trace contextRef="#ctx0" brushRef="#br0">25912 11142 7645,'-16'0'1026,"2"2"-1315,3 3-115,4 4 1162,14 7 0,2-7 1,7-2-1,2-2 0,2 1 789,1-3-1421,7-1 0,-8-2 0,7 0 262,1 0-394,2-7 0,-3 3 0,-2-6 0,-2-3 1,-4-1-243,-1-2 1,-2 0 48,0 0 0,-1-6-92,-5 1 1,-3 0 0,-7 5 0,0 0-378,0 0 0,-9 0 377,-7 0 1,-1 5 156,-10 0 0,6 8 1,-6-2-1,0 3 393,2 2 0,-3 2 163,7 3 1,-6 4-6,6 7 0,1 7 932,9 4-1026,-3 3 1,12 4 0,-3 1 798,3 3-816,2 6 1,2-10 0,5 3 566,9-3-857,0-9 1,13 2 0,-6-10-106,2-2-265,1-10 1,6 7 0,0-6-1032,0-3 1,0-8-281,0-6 1,0 1 674,0-6 990,0 3 0,7-31 0,2 1 0</inkml:trace>
  <inkml:trace contextRef="#ctx0" brushRef="#br0">26616 10966 7645,'0'9'2391,"0"5"-1479,0-3 0,2 3-51,4 2 1,4 2-560,12 3 0,1-2-236,3 8 1,5-7-531,-5 1 1,3-3 232,-3-2-649,5 7 0,-8-7 0,5 2-89,-1-6-396,-8-1 1365,5-2 0,-8-2 0,0-7 0</inkml:trace>
  <inkml:trace contextRef="#ctx0" brushRef="#br0">26920 10902 7645,'-17'10'1327,"-5"1"1,3 2-600,-8 8 1,8-3-226,-3 3 0,4 2-91,2-2 0,0 8 99,0-2 1,0 3-314,0 2 0,6-5-466,-1-1 0,2-1 0,-3 4 0,1-5-597,-1 0 0,5-3-1370,1-5 2235,-3-7 0,8-2 0,-7-7 0</inkml:trace>
  <inkml:trace contextRef="#ctx0" brushRef="#br0">27129 10998 7645,'-8'16'0,"7"0"1163,-5 0 0,5 7-232,1 4-429,0 3 0,0 4 0,0 3 61,0 6 1,7-1 0,2 5 0,1 2-205,1 1 1,-8-5-702,3-3 1,-3 1-444,3 5 1,-5-2 0,5-3-1,-4-4-667,-2 0 0,-6-7 1452,1 0 0,-22-7 0,1-9 0</inkml:trace>
  <inkml:trace contextRef="#ctx0" brushRef="#br0">27145 11078 7645,'0'-11'0,"0"0"0,0 6 645,0-6 166,0 1 0,7-6 0,3 2 1,5 1 1170,1 2 0,7 3-1886,3-3 1,6 2-55,6 4 1,-4 3-1,3-3 1,-3 3-25,-2 2 1,-7 2-13,-4 3 1,-5 4 93,-5 7 1,-4 2 0,-7 1-1,0 4-113,0 2 1,-7-4 92,-4 6 1,-3-2-351,-2 2 1,-6 1 0,-1-6 0,0-1-1032,0 2 0,-4-5 923,6 3 1,-6-8-125,6-3 502,0-6 0,-3-18 0,0-13 0</inkml:trace>
  <inkml:trace contextRef="#ctx0" brushRef="#br0">27657 11174 7645,'-16'0'-334,"0"0"1171,7 0 3,2 0 0,8-5 0,7-3 0,6 0-235,5-5 1,3-1-481,-6-2 1,2-6 73,3 1 0,-3 0-196,3 5 0,-3-2 79,-2-3 0,-2 3-69,-3-3 0,1 3 1,-7 2-18,-1 0 1,-2 5 284,-2 0 261,-7 8-321,-2-4 1,-7 7-1,0 1 1,0 5 0,0 4 483,0 5 0,2 8-506,3 4 0,-2 1-108,8-1 1,0 8 107,5-3 0,0 6-382,0-1 1,0-3 128,0 3-453,7-3 0,2-7 0,7-3-539,0 0 1,5-5-766,0-8 1,3-4 1810,-3-7 0,32-50 0,-19 19 0,0 0 0</inkml:trace>
  <inkml:trace contextRef="#ctx0" brushRef="#br0">28137 10918 7645,'-9'2'0,"4"3"0,-2-2 0,1 8 0,1 0 932,5 5 0,-5 5 1252,-1 0 1,1 8-1582,5-2 1,0 3-515,0 2 0,0-2 87,0-3-144,0 3 1,0-7-1,0 6 1,0-5-159,0 0 0,2-8-1004,3-6 442,-3-6 1,7-4-153,-4-11 0,-3-3 162,3-2 374,4-7 0,-7 0 0,5-6-84,0 3 255,-5-1 0,10-3 1,-5 1 395,2 2-231,2 8 1,0-10 0,-1 8 861,3 2 0,1 1-143,2 2 1,2 5 65,3 0 0,-3 8-275,3-2 0,-3 5-60,-2 5 1,0 4-191,0 7 0,0 5-95,0 0 1,-2 3-231,-3-3 1,-2-2 92,-4 8 0,-3-7-2421,3 1 978,4 4 1,-7-7 1382,3 3 0,-3-3 0,-2-2 0</inkml:trace>
  <inkml:trace contextRef="#ctx0" brushRef="#br0">28793 10918 7640,'-23'0'2638,"0"0"344,-4 0 0,-1-6-2969,6 1 1,1 0-1603,5 5 0,0-6 2947,0 1-827,0 0-571,0 5 0,5 0-183,1 0 41,6 0-29,-3 7 0,7 2-102,0 7 1,2-6-28,3 1 0,-1-6-332,6 6 0,1-2 152,5 2 1,-4 3 181,4-3 1,-3-3 224,8 3 0,-3-6 53,-2 6 1,0 0 172,0 5 1,2-2 162,3-3 0,-8 3 460,3-3 0,-6 3 11,1 2 1,1 0 1536,-6 0-1645,-1 0 1,-5 2 0,0 1 187,0 3 1,-7-1-727,-4-5 1,-1 0 51,1 0 1,-3-2-1021,3-3 0,-3-2 585,-2-4 1,0-3 281,0 3 0,-14-74 0,13 24 0,0 1 0</inkml:trace>
  <inkml:trace contextRef="#ctx0" brushRef="#br0">29049 10870 7640,'0'16'0,"-5"0"0,-1 0 0,1 0 1241,5 0 1,0 2-815,0 3 0,0-3 783,0 3 1,0-3-457,0-2 0,2 0 94,3 0 1,-3-6-1170,3 1-654,4-7 0,0 3 975,7-7 0,-7-71 0,-2-18 0</inkml:trace>
  <inkml:trace contextRef="#ctx0" brushRef="#br0">29017 10486 7640,'-16'7'3281,"0"3"0,-3-1-2805,3 2 0,1-2-2445,10 1 0,3 5 1723,-3-5 1,5-3 245,5-1 0,33-12 0,13-2 0</inkml:trace>
  <inkml:trace contextRef="#ctx0" brushRef="#br0">29337 10806 7640,'-5'17'0,"0"5"0,-1-4 565,6 3 0,0 4 1709,0 2-1405,0-4 1,0 0-1,0-7 1,0 0-1,0 0 533,0 0 0,7-6-1150,4 1 1,-2-7-212,2 1 1,-1-3 0,6-2-1,0 0-562,0 0 1,0-7 259,0-4 0,-5-3-510,0-2 0,-1 0 0,6-2 0,0-2-2938,0-1 3709,0-7 0,15-26 0,2-13 0</inkml:trace>
  <inkml:trace contextRef="#ctx0" brushRef="#br0">29705 10806 8067,'0'16'1777,"0"-7"-1152,0 5 0,2-12-43,3 3-251,4-3 0,4-2 1,1 0-1,4-2 0,0-3 257,-1-6 1,5-3-244,-1-2 1,0 0-218,-5 0 0,0-6 0,0 1 0,-1 1-31,-5 3 1,-3 1-304,-7 0 0,0 0-170,0 0 0,-1 0 1,-5 1-123,-4 5 1,-10 3 378,-1 7 0,-1 0 367,6 0 1,0 7 0,0 5 0,2 6 569,4 3 1,-3 8-324,8-3 0,-1-1 448,6 2-674,0 0 0,0 5 1,2-2-131,4-3 0,2-3 0,8-4 0,2 1-468,4-1 1,-3-9-171,8-6 1,-2 2 302,1-2 1,5 1-2365,-5-6 2560,-3 0 0,-7-43 0,-9-10 0</inkml:trace>
  <inkml:trace contextRef="#ctx0" brushRef="#br0">21351 12407 7642,'-16'-16'96,"2"-1"1,3 1 773,6 0 150,-4 8 1,9-3 0,-2 11 241,5 7 0,15 7-360,-2 8-618,4 3 0,1 14 0,0 3 0,-1 5 0,0 1 574,1 0 1,-3 1-537,3 5 0,-5-4-860,-5 3 1,1-3 35,-7-2 0,6 0 0,-6-4 0,1-6-235,1-12 0,-5-6 185,3-4-1589,-3-7 0,-2-9 2141,0-11 0,-14-74 0,5 32 0,0 1 0</inkml:trace>
  <inkml:trace contextRef="#ctx0" brushRef="#br0">21527 12711 7655,'-9'0'5413,"2"0"-5003,21 0 1,-3 0-194,10 0 1,-1-6-70,1 1 1,-3 0-114,3 5 1,-3 0 0,-2 0-1,0 0 116,0 0 0,-2 1 164,-3 5 0,-2 3-201,-4 7 0,-3 5 0,1 4 0,-6 3 10,-8 6 1,-3 4-148,-2-1 1,-2 4-197,-3 7 71,3 7 0,-11-11 1,6 3-1,0-6 0,0-6-1277,4-1 0,3-9 91,5-4 0,2-10 527,4-6 807,3-10 0,2-54 0,9-19 0</inkml:trace>
  <inkml:trace contextRef="#ctx0" brushRef="#br0">21911 12070 7655,'-11'2'1846,"1"3"-1431,6 4 0,-3 13 388,7-1 1,0 13-109,0-2 0,0 12-193,0 4 1,2 7 0,1 13-1,3 5 273,-3 7 1,-1 4-531,-2-4 1,-2 5-1401,-3 0 1058,3 1 0,-12-15 0,5-7 1,0-11-1,4-8-486,3-8 0,-3-5-1279,-1-5-1047,1-4 2909,12-14 0,2-38 0,7-15 0</inkml:trace>
  <inkml:trace contextRef="#ctx0" brushRef="#br0">22215 12695 7655,'-16'0'3258,"0"1"-3194,0 5 1,5-4-1079,1 3 2642,6-3 0,-5 3 178,4 0-1672,3 8 0,-5-4 1,7 8-1,0 3 277,0 1 0,5 8-265,1-2 0,6-3 47,-1 3-186,3 0 1,2-1 0,2-1-1,1-2 1,3-5-505,-3-5 1,4-4 343,-1-4 1,6-3-2165,-1 3 2317,3-10 0,23-68 0,-23 25 0,-1 0 0</inkml:trace>
  <inkml:trace contextRef="#ctx0" brushRef="#br0">23031 12647 7698,'-16'0'-46,"0"0"0,6 0 115,-1 0-5,7 0-179,-3 0 356,7 0 1,2 0 370,3 0 16,-3 0 0,5 1 0,-5 5 146,3 4 1,-3-1-667,3 2 1,-1 0 51,1 5 1,-3 0-86,3 0 1,3 5-1,-3 2 1,-2 0-56,-1 0 0,4 4-60,-1-6 0,0 6-77,-5-6 43,0 1 1,0-6-1,0 0-528,0 0 258,0-7-343,0-2 346,0-21 168,0 3 1,0-14 0,0 5-173,0-1 306,0-7 0,0 5 0,0-6-15,0 2 66,0 8 0,2-6 0,2 5 292,1-1-211,7 0 0,-10 5 1,5 0 388,0 0-275,2 0 1,2 1-117,0 5 0,-1 3-9,6 7 1,0 7 9,0 3 0,-5 6-16,0 6 0,-2 1-16,1 4 0,4 3-98,-3-4 1,-4 5 72,-1 1 0,1-7-42,-2-4 1,2 2-91,-2-2-329,-3-6 277,12-8 0,-10-9-105,7-3 0,-8-11 19,3-11 0,1-5 73,-2-5 0,2 1-46,-2-7 1,-1 8 40,7-3 0,-8 6 422,3 6 165,2-5 188,1 14-272,7 1 1,-1 12 311,-5 15 0,5-1-239,-5 12 1,4 1-83,2-2 0,0 6-197,0-6 1,-5 6 38,0-6 1,-1 1-676,6-6 1,0 3-141,0-3 1,0 2-499,0-13 0,-5 6 298,0-6 1,-1 1 845,6-6 0,0-43 0,0-10 0</inkml:trace>
  <inkml:trace contextRef="#ctx0" brushRef="#br0">23816 12551 7698,'-8'8'531,"7"7"0,-12-6-335,8 7 1,0-6 558,5 1 0,0 1-258,0 10 1,5-4-120,0 3 0,6-3-135,-6-2 0,8 0-74,-3 0 1,3 0 34,-3 0 1,5-6-337,-5 1 14,5-7 0,1 3-241,0-7 256,-8 0 1,5-2 0,-6-5-377,2-9 167,-6 0 1,6-9-1,-5 4-640,1-6 674,1 4 0,-6-6 0,0 8-481,0 1 681,0 3 1,0 1 0,0 0-43,0 0 1138,0 7-410,0-6-102,7 14 0,0 1-97,3 10 1,3 10-72,-8 1 0,8 6-25,-3-6 1,-1 8-41,2-3 1,-2-1-342,1 2 0,5-2-294,-5 2 0,-1-4-512,2-7 1,-6 0 84,6 0 0,-6-7 789,6-4 0,-15-46 0,3-12 0</inkml:trace>
  <inkml:trace contextRef="#ctx0" brushRef="#br0">24232 12198 7698,'-6'18'0,"1"4"0,0-3 595,5 8 1,0-1 833,0 6 1,7 0-919,3 1 0,5 0-205,1 5 1,0-5 258,0 5 1,5-4-335,0-2 1,1-6-394,-6 1-99,0-7 1,-2 4 0,-2-4 0,-3 1 0,0-1-1047,0-2 1,-5-8-775,1 1 2081,-3 0 0,-9-31 0,-2-8 0</inkml:trace>
  <inkml:trace contextRef="#ctx0" brushRef="#br0">24568 12166 7698,'-11'0'0,"0"0"0,8 2 1022,-2 4 1,3 2-237,2 8-144,7 8 0,2 0 1,9 10 1469,3 4-2070,-3-5 0,10 12 0,-5-6 1,0 2-1,2 2-749,0-3 0,-5 0 214,1-8 1,-9 0-1,-1 0 1,0 0-2005,-2 0 2497,-2-7 0,-21-2 0,-4-7 0</inkml:trace>
  <inkml:trace contextRef="#ctx0" brushRef="#br0">24568 12551 8830,'-9'0'6554,"2"0"-6490,21 0 0,-3-6 24,10 1 1,4-8-758,2 3 0,3 1 669,2-2 0,50-21 0,-35 11 0,0 0 0</inkml:trace>
  <inkml:trace contextRef="#ctx0" brushRef="#br0">25144 12615 7691,'-7'16'0,"5"10"1150,-3 1 0,3 5 0,2-11 0,0-1-477,0-2 0,0-2-1329,0 0-345,7-7 1,-3-2 1000,6-7 0,-6-43 0,3-10 0</inkml:trace>
  <inkml:trace contextRef="#ctx0" brushRef="#br0">24936 12150 7683,'-16'0'0,"5"0"-591,1 0 591,6 7 0,40 2 0,17 7 0</inkml:trace>
  <inkml:trace contextRef="#ctx0" brushRef="#br0">25464 12695 7683,'-9'25'151,"-3"-1"0,6-4 1,3 3 363,1 2 0,2-4 0,2 6 0,3 0 951,6-2 0,1 3-1440,-1-7 0,3 8 0,-3-4 0,1 2-147,-1-1 0,3-6-143,-3 1 1,-4 2-554,-2-1 1,2-1 0,-1-5-1424,-3 0 963,-1 0 1277,-9-7 0,-30-87 0,11 24 0,0 1 0</inkml:trace>
  <inkml:trace contextRef="#ctx0" brushRef="#br0">25448 12647 7675,'0'-16'0,"0"0"0,2 0 336,3 0 0,-1 5 496,6 0 1,1 6-446,5-6 1,0 8 0,0-3-1,0 5 227,0 1 0,2 1-407,3 5 0,-3-3-78,3 8-51,-3 0 0,-2 10 1,-2 0-1,-3 1 0,-4-1 245,0 0 0,-5 6 93,3-6 0,-3 6 144,-2-6-638,0 8 0,-5-11 0,-2 3 1,-2-1-1,-4-3-1242,-1-1 0,-2 2-725,0-13 2045,7 1 0,-16-33 0,-7-17 0,1-1 0,0 1 0</inkml:trace>
  <inkml:trace contextRef="#ctx0" brushRef="#br0">25688 12134 7668,'0'16'0,"0"2"417,0 4 0,2 1 433,3 3 1,2 6 1072,4 0 0,3 2-955,-3 9 1,8-2-908,3 1-92,-1-2 0,-3-8 0,1 0 0,3 0 0,-3-2-848,-1-3 0,-2-4-656,0-7 1,-5 0 1534,0 0 0,-22 7 0,0 2 0</inkml:trace>
  <inkml:trace contextRef="#ctx0" brushRef="#br0">26120 12663 7658,'9'7'1319,"0"-5"-1022,-4 3 0,4-3 498,7-2-541,0 0 0,0-6 0,0-1 477,0-2-659,0-1 0,0-6 1,-1 0-146,-5 0 0,3 0 0,-6 0 0,0 0-65,0 0 280,-2 0 1,-10 0 301,0 0-294,-15 7 0,9 2 0,-12 5 0,2-2 0,-2-1 546,-2 1 0,5 4-272,-1 6 1,3-3 68,2 8-388,0 0 0,6 6 0,1 5 0,2 3 0,3 1 52,2 1 1,4 0-352,3 5 0,1-6-996,10 1 904,-4-7 0,13 4 0,-4-6-1198,6-2 998,-4 4 1,6-13 485,-8 4 0,36-33 0,3-13 0</inkml:trace>
  <inkml:trace contextRef="#ctx0" brushRef="#br0">26760 12519 7651,'-16'16'1,"0"0"-1,0 0 2194,8 0 1,0-6-1297,8 1 0,8-7-1253,2 1 1,-1-3-578,2-2-791,-1 0 1345,6 0-686,0-7 1064,-7 5 0,-9-20 0,-9 5 0</inkml:trace>
  <inkml:trace contextRef="#ctx0" brushRef="#br0">26472 12006 7683,'-23'-7'1762,"-2"5"-1604,0-12-185,9 12 1,9-6 0,9 4-462,3-1 1,4-1 51,7 6 0,0 0 436,0 0 0,50 15 0,12 2 0</inkml:trace>
  <inkml:trace contextRef="#ctx0" brushRef="#br0">27001 12086 7683,'-15'16'374,"5"0"1,3 0 556,7 0 0,0 0-476,0 0 1,7 8 0,3 2-1,5 4 120,1 2 0,0 6-503,0-1 0,5 1 0,0-6 0,-1-2-580,-2-4 1,-2 5 385,0-5 1,-6-3-810,1-1 1,-6-6 0,4-4 930,-2-1 0,-23-29 0,-10-1 0</inkml:trace>
  <inkml:trace contextRef="#ctx0" brushRef="#br0">26904 12439 7683,'0'16'1209,"0"0"-900,0-8 1,2 5 178,4-8 0,8 1 0,9-8 0,2-4-1224,3-4 0,3-4-115,1-2 0,5 0 851,0 0 0,4-8 0,5-4 0,1-2 0,1-1 0</inkml:trace>
  <inkml:trace contextRef="#ctx0" brushRef="#br0">27433 12342 7683,'-7'16'0,"-2"0"65,-7 1 0,7-1 1,3 0 23,5 0 0,2-8 764,5-2 0,-3-4 0,10-2 0,3 0-529,3 0 1,3-2-422,-6-4 1,1-2-214,5-8 0,-10 0 0,4 1 0,-2 3-42,1 1 0,-5 0 172,1-5 1,-7 6-192,1-1 323,-3 0 0,-2 1 0,-2 1 0,-3 0 163,-6 0 1,-3 6-50,-2-3 0,0 4 47,0 2 1,0 0-1,0 0 1,0 0 200,0 0 0,1 8-153,5 2 1,-3 4 32,8 2-130,0 0 0,5 6 1,0 1-1,1 0 1,5 0-242,4-3 0,5 3-851,1-2 0,5 1 144,0-6 884,8 0 0,24-8 0,15 0 0</inkml:trace>
  <inkml:trace contextRef="#ctx0" brushRef="#br0">27737 12214 7683,'-14'16'1748,"3"0"1,4 0-1821,7 0 0,0 0 470,0 0 0,0 6 495,0-1 0,0 0-556,0-4 0,5 4-134,0 0 0,6 1-182,-6-6 1,1-6 161,-6 1 29,0-8 0,7 5-423,-5-8 1,5-2 0,-7-4 70,0-4 0,-2-6 1,-2-4-1,-1-3-241,2-2 0,1-2-142,2-5 1,0 2 41,0 4 0,0-3 113,0 8 1,0-6-307,0 6 0,0-1 70,0 6 1,2 2 603,3 3 0,54 26 0,19 11 0</inkml:trace>
  <inkml:trace contextRef="#ctx0" brushRef="#br0">28169 12262 7683,'-16'0'0,"0"-5"900,0 0 0,0-1-591,0 6 0,0-5-411,0 0 0,0-1 144,0 6 333,0 0-82,0 0 0,7 2-111,4 4 1,-3 8 135,3 7-192,0 0 1,5-3-1,0 2 10,0 1 1,0 0 0,2-6 0,1-3-373,2-1-27,8-8 0,-4 5-438,7-8 1,0 0-386,0 0 1,-5-9 451,-1-7 0,1 0 241,5-6 0,-5-1 393,-1 2 0,-1-2-138,2 1 0,1 5 340,-6-5-92,-1-3 0,0 8 2342,1-5-1307,-1 11-455,-5 4 0,2 7 1,1 2 289,3 3 1,4 6-762,-4 11 0,1-3 85,-2 8-252,-3-1 1,12 6 0,-5 0-280,0 0 1,3-1-283,-6-5 0,4 3 407,-4-8-587,6 1 0,-5-6 0,6-2-2025,-3-4 2714,-6-2 0,10-65 0,-5-14 0</inkml:trace>
  <inkml:trace contextRef="#ctx0" brushRef="#br0">28457 11862 7674,'0'18'2336,"0"3"0,0-1-2475,0 7 0,7 5 604,4 5 0,3 11 866,2-5 1,0 6-1429,0-6 1,0 3 86,0 2 0,0-1-338,0-5 1,-2-2-1,-1-10 1,-4-2-1461,-2-1 1,-2-8 1807,-5 3 0,-43-33 0,-10-8 0</inkml:trace>
  <inkml:trace contextRef="#ctx0" brushRef="#br0">28281 12166 7665,'-9'0'4104,"-3"2"-1991,6 4-1324,1-5 1,12 8-548,4-3 0,3-5 1,4 5-1,3-5-735,6-1 0,3-1-1985,2-5 2478,0 5 0,9-21 0,7-6 0,3 1 0,1 0 0</inkml:trace>
  <inkml:trace contextRef="#ctx0" brushRef="#br0">28953 12134 7665,'-11'13'0,"1"3"0,6 5 0,-1 1 0,3 1 1386,2 3 1,0 5-620,0-5 1,0 3 0,0-1 0,0-3 1191,0-2 1,0-1-1864,0-6 206,7-8-1431,2 0 1,7-8 0,-2-4 0,-3-5-3774,-6-7 4902,-3-3 0,-9-47 0,-2-13 0</inkml:trace>
  <inkml:trace contextRef="#ctx0" brushRef="#br0">28793 11830 7665,'-16'-9'-44,"5"2"-129,1 7 0,6 2-61,-1 3 234,3 4 0,38 36 0,8 6 0</inkml:trace>
  <inkml:trace contextRef="#ctx0" brushRef="#br0">29209 12150 7664,'-7'16'0,"-2"2"49,-7 4 1,6-3-1,1 8 1,2-1 22,3-1 1,2 6 1385,2-5 0,0-3-1127,0-1 0,2-6 1,3-6-1,6-4-435,3-4 0,8-2-112,-1 0 1,0-2 107,-5-4 0,0 3 0,-2-8 1,-1-1 24,-2-2 1,-6-4-38,6-4 0,-8 5 151,2-5 0,3 3 0,-3-1 0,-2-1 455,-1 1 1,-4-3-201,-3 2 0,-2-2-92,-4 1 1,-3 4 13,3-3-284,-3 3 1,-2 2 0,0 2-1,-2 2 1,-1 3-277,-2 2 1,5 1-1601,5 6 1364,0 0 1,-3 7 587,3 4 0,33 18 0,13 4 0</inkml:trace>
  <inkml:trace contextRef="#ctx0" brushRef="#br0">29545 12038 7657,'-1'16'979,"-5"0"1,4 0-672,-3 0 0,3 6 575,2-1 0,0 2-293,0-1 0,0-5 578,0 5-1024,0 3 0,2-8 1,2 5-370,1-5-335,0-1-570,2-7 820,-5-2 1,5-14-1,-7-3 1,0-5 0,2-2-1003,3-5 1,-3 3 830,4-8 1,1 2-7,-2-1 456,7-5 1,-3 12 0,7-8-308,0-1 582,-7 4 1,5 1 0,-3 9-1,3 2 1,2 1 978,0-1 1,0 4-112,0 3 0,0 5-468,0 5 0,0 6-273,0 10 1,0-1-355,0 7 0,-5-6-230,0 6 1,-1-6 98,6 6 0,-5-8-111,0 3 0,-6-6-2743,6-6 2968,-8 5 0,4-49 0,-7-4 0</inkml:trace>
  <inkml:trace contextRef="#ctx0" brushRef="#br0">30458 11590 7644,'-16'0'1519,"0"0"1,1-2 1812,5-3 1,-5 3-3296,5-3-97,-4 3 0,-2 2 1,0 0-1,0 0 242,0 0 1,5 0-650,0 0-40,1 0-119,-6 0 429,0 0 0,5 0 0,0 0-299,-1 0 0,3 0 136,-2 0 0,8 2-585,-3 3 714,5-3 1,2 5-1,5-7 1,4 2-21,5 3 1,1-1 273,0 6 0,5-1 246,0 2 0,2 3 1223,-1-3-798,-5 10 0,12-3 0,-8 5 1576,-1 0-1659,-2 2 1,-2 7 0,-2 0 1028,-4 0-1440,5 0 1,-14 6 0,5 1 56,-4 2 0,-10-6-499,-2 3 0,-6 1-425,-6-2 1,-2 0-2010,-8-5 2041,0 0 635,7-7 0,-27-37 0,1-17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25160 1569 7663,'-9'-7'366,"-3"3"0,4-5 1,1 0 587,0 0 1,2 4-363,5-6-260,7 8 0,-3-4 0,6 7 23,3 0 0,-1 7-96,-1 4 1,1 5-119,-6 5 1,4 4-1,-4 7 1,-1 0 63,2 0 0,-5 5-227,3 1 0,2 6 32,-1-1 0,4-2 0,-3 0 0,1-1-313,-1 1 1,5-7 188,-1-2 0,3-2-73,2-8 1,0-8 0,0-9 0,0-3-5,0-2 0,0-2 150,0-3 0,0-9 88,0-8 0,0-6-117,0 1 1,-2-3 14,-3-2 1,3-5-35,-3-1 1,3-6 37,2 1 14,-7 4 1,3-2 0,-6 6-78,-3-3 20,6 1 0,-7 12-45,3 4 99,-3 10 1,-2 13-13,0 14 0,0 7 9,0 9 0,5 2-27,1 3-9,-1 4 1,2 7-1,2 0 99,0 0 0,3-2-68,-6-3 1,6 1 166,-1-6 0,3-3-28,2-8 0,0-4 0,0-9 1,2-3 195,3-6 0,-3-3 110,3-2 0,-3-12 15,-2-4 1,5-11 114,1 0 1,-1-3-175,-5-2 1,6-7 14,-1-4 0,6-3-285,-6-2 1,0 5-101,-5 1 0,-2-1-193,-3-5 0,3 2-261,-3 3 1,-2 11-718,2 11 1,-6 5 394,6 5 793,-8 4 0,4 49 0,-7 12 0</inkml:trace>
  <inkml:trace contextRef="#ctx0" brushRef="#br0">26408 1425 7663,'-7'-9'0,"5"0"0,-3 4 1107,3 3 0,2-7 1,0 7 260,0 2 0,0 6-1167,0 15 0,6-2 180,-1 8 0,2 2 136,-2 8-451,-3-3 1,5 12 0,-7-5-1,0 2 1,0-1 153,0 3 0,0 1-82,0 2 1,0-2-212,0-3 16,0-4 1,0-9 0,0-1 0,0-4-1002,0-2 386,0-9 73,7-7 430,-5-7 0,7-9 0,-5-5 0,1-7 0,-1-4-223,-3-4 0,5-1 223,-1-2 1,2 2 132,-2 3 1,-3-1-74,4 6 202,2-6 0,-4 10 0,5-3 345,-2 3-69,-2 9 0,2 2 420,4 7-453,-4 0 0,7 7 1,-5 5 78,0 8 0,5 0-62,-3 6 1,2 1-140,-3 5 0,5-2-187,-5-3 1,-1 3-14,2-3 0,-2-2 26,1 1 1,5-4-947,-5 4 0,-1-6 420,2 1 1,-2-3-1003,1-2 0,5-5 143,-5-1 1345,-3-6 0,15-25 0,-5-15 0</inkml:trace>
  <inkml:trace contextRef="#ctx0" brushRef="#br0">26969 1889 7660,'-8'9'558,"7"5"0,-7-5-211,8 7 1,0-5 622,0-1-616,0-6 0,8 10 196,2-3-566,5 3 1,-5-3 0,1-2-242,1-2 98,-5 5 0,8-10 1,-5 5-1,5-2-744,1 1 1,0-1 468,0-5 0,-6 0 434,1 0 0,14-43 0,9-10 0</inkml:trace>
  <inkml:trace contextRef="#ctx0" brushRef="#br0">27305 1841 7660,'0'16'0,"-6"0"0,1 0 0,-2 0 1521,1 0 0,5 7-592,-5 4 0,-1 3-324,2 2 1,-2 7-35,1 4-770,5 3 0,-14 7 0,7 3-246,-1 1 0,-6 5 0,5 2 0,-4-7-1052,-2-6 1497,-8-10 0,-15-2 0,-10-7 0</inkml:trace>
  <inkml:trace contextRef="#ctx0" brushRef="#br0">28041 1681 7619,'-16'0'0,"0"0"0,0 2 534,0 3-229,0-3 1,5 5 0,0-7 0,1 2 0,-1 1 0,0 4 667,-1 2 1,0 2-601,1 5-40,-3 0 1,12 5 0,-3 2-121,3 2 0,2-3 1,0 4-1,0 3-92,0 1 1,2 0-100,3-3 1,2 1-122,4-6 1,8-1 0,-3-7 0,2-1-603,0-3 0,3-6 246,0 1 1,3-5-68,-3-5 1,-3 1-1,3-6 1,-3-3-298,-2-1 0,0-2 415,0 0 0,-2-5-79,-3-1 483,-4 1 0,-21-31 0,-4-8 0</inkml:trace>
  <inkml:trace contextRef="#ctx0" brushRef="#br0">28505 1697 7619,'-16'-11'1058,"0"2"185,0 2 0,5-3-335,1 4-696,6 1 1,-10 5-1,3 2 377,-3 3-459,5 4 1,0 12 0,6 2 342,-3 2-397,1-5 1,5 10-1,0-5 1,0 2 0,0-2-293,0-2 1,7 3-207,4-4 0,3-6 252,2-6 0,0-1 0,0 2 0,0-6-115,0-3 0,0-2 207,0 0 1,-5-7 94,-1-4 1,-1-3 0,4-2-1,-4 0 282,-2 0 0,-2-5-83,-5-1 1,0-6-4,0 1-431,0 4 1,-2-7-1,-3 5 1,-4-2 0,-2 2-1085,1 2 0,-1 2-733,-5 5 2035,0 0 0,-14 28 0,-4 8 0</inkml:trace>
  <inkml:trace contextRef="#ctx0" brushRef="#br0">28665 1585 11215,'0'16'2833,"2"0"-2765,3 0 1,-1 2 34,6 3 24,-6-3 1,8 10-1,-6-5 261,-3 2-441,6 2 0,-7 0 0,3-2 7,-3-2 1,3-2 0,1-5 0,-3 0-1032,-1 0 845,-2-7 1,2-2-481,3-7 0,-3-9 32,3-7 349,-3-7 0,3-7 1,1 0-1,-1-1 0,0-3-45,1 1 1,1 4 407,-2 3 0,-3 6 285,3-1 1,2 3 2130,-1 2-767,6 0-912,-3 7 0,7 4-377,0 10 0,-5 4-234,-1 7 1,-1 2-136,2 3 0,3-1-217,-3 6 0,-2-4 49,1 4 0,-1-6-298,2 1 1,1 2-1133,-6-1 0,4-1-107,-4-5 1682,6 0 0,-3-21 0,7-6 0</inkml:trace>
  <inkml:trace contextRef="#ctx0" brushRef="#br0">29193 1585 7620,'-2'11'0,"-3"-1"1375,3 1 1,-5 5-627,7 0 0,0 0 65,0 0 0,0 0-477,0 0 1,7-5-369,4-1 65,-4 1 0,7 3 0,-3-1-90,3-3-1,2-6 0,-5 5 0,0-6 134,1 3 0,2-1 65,2-5 0,-2-7-102,-3-4 0,3-3-3,-3-2 1,-2 0-85,2 0 0,-3-7-1022,3-4 0,3 2 514,-3-1 1,-2 4 554,2-5 0,-8-13 0,4-10 0</inkml:trace>
  <inkml:trace contextRef="#ctx0" brushRef="#br0">29593 1537 13548,'11'-11'337,"-2"0"0,0-1 157,0-2-525,1 5 0,5-5 0,-3 1 0,-3-5 0,0-1 0,-2 3 0,0 3 53,-3 1 0,-3-2 0,-1-2 519,0 0-14,0 7-244,-7 2 1,-2 14 17,-7 3 1,6 10 0,-1 3-1,0 2 182,2 4 1,2 6-288,7 2 1,0-5-466,0-5 1,0 0 0,0 3 0,2-3-1248,3-6 0,4 0 438,7-5 1,0 2-731,0-12 1216,0 6 592,0-10 0,29-16 0,6-13 0</inkml:trace>
  <inkml:trace contextRef="#ctx0" brushRef="#br0">29929 1441 7620,'-10'5'2243,"-1"0"-974,8 8-636,-12-4 0,14 7 147,-5 0-464,4 0 1,2 0-126,0 0 0,6 0 94,-1 0-112,0 0 0,1 0 172,-1 0 0,6 0 339,-6 0-467,8-7-58,-12-2 1,8-7 17,-3 0 0,-5-7-96,5-4 1,-5-3-168,-1-2 0,6-2 136,-1-3-136,0 3 1,-3-12 0,2 5-236,1 0 0,2-4 117,-1 8 1,-5 0-484,5 5 0,1 0-385,-2 0 0,6 0 1072,-6 0 0,22 21 0,-1 6 0</inkml:trace>
  <inkml:trace contextRef="#ctx0" brushRef="#br0">30378 1393 7620,'-25'-9'0,"2"2"4097,7 7-2851,0-7 0,0 5-1841,0-4 893,0 5 1,7 2-1,3 5 776,5 5 1,1 3-874,0 2 0,0 2-528,0 3 0,1-3 247,5 3 0,-3-5 0,6-4 0,0-1 89,0 2 0,-4-1-416,6-1 1,-6-4 74,6-7 1,0 0 0,5 0-264,0 0 1,-2-7 289,-4-4 0,5-3 37,-5-2 184,-3 0 1,6-6 0,-6-1 0,0 0 0,2 0-130,0 4 0,-6-5 119,3 3 0,-3 0 36,3 5 310,-5 0 128,7 0 1,-8 9 432,0 7-438,0 7 1,-2 10-1,-2 5 561,-1 4 0,-2 7-83,1 4 0,3-3-238,-8 3 1,6 4 195,-6 2 0,6-2-296,-6 1 1,1-4-169,-6 4 1,0-1-257,0 2 1,0-4-339,0-7 0,0-5-477,0-1 1,0-8-118,0-2 0,5-2-1131,0-8 0,6-1-2118,-6-5 4090,8-7 0,-4-45 0,7-17 0</inkml:trace>
  <inkml:trace contextRef="#ctx0" brushRef="#br0">30618 1345 7620,'-9'1'3131,"3"5"-1592,5-4-953,1 5 0,1-7-304,5 0 0,3-6-203,7 1 0,0-6-35,0 6 1,-6-6 9,1 6 0,0-7 0,5 1-135,0-3 0,-6-1-142,1 5 0,-6-4 46,6 3 0,-7-3 207,1-2 296,-3 0 646,-2 7-654,0 2 0,-7 14 0,-2 3 0,-2 6 1,0 6 738,-1 4 1,3 5-526,-2 1 1,6 0-407,-6 0 1,8 0-1,-3 0 1,5 0-154,1 0 0,0-2-215,0-3 1,0-4-3000,0-7 2327,7-7 1,2 3-1051,7-6 1,-6-3 1963,1-8 0,28-75 0,-13 27 0,0 1 0</inkml:trace>
  <inkml:trace contextRef="#ctx0" brushRef="#br0">31018 1153 8991,'-9'0'4972,"-4"1"-3034,8 5-1407,0 3 0,5 7-198,0 0 1,0 0 75,0 0 1,0 5-111,0 0 0,0 2-195,0-1-25,0-4 0,0 5 0,0-7 0,0 0-147,0 0-747,0 0-358,0 0 0,0-9-120,0-7 1,5-13 636,0-8 0,8-6 173,-2 6 0,-3-7 140,3 1 0,-2 2 96,2-2 0,3 8 403,-3-3 1,1-1 440,-1 2 1,3 5 618,-3 5 0,-3 8 56,3-3 39,0 5 1,3 2-495,-3 5 1,1 10-198,-6 10 0,1 5-326,-2 1 1,-3 0-142,3 0 1,-3 0-126,-2 0 0,5 5-210,1 0 1,-1 1-583,-5-6 0,0 0 381,0 0 1,0-7-1561,0-4 1,0-8-1562,0-3 3504,0-6 0,-7-40 0,-2-17 0</inkml:trace>
  <inkml:trace contextRef="#ctx0" brushRef="#br0">31562 1121 7620,'-16'0'5528,"0"0"-4556,7 0 1,2 1-124,7 5-443,0-5 0,0 8 0,0-3 691,0 4-947,0 5 0,7-5-90,4 1 1,-2-2-1,0 3 1,-1-3 186,1-2 0,-5 6-66,1-3 1,2-1-16,-1 2 1,-1-6 0,-3 6 198,3 1-318,-3 3 0,7 1-331,-4 0 74,-3 0 0,5-6 249,-7 1 1,0-6 69,0 6 0,0-6 241,0 6-245,0-7 9,0 10 1,0-11 649,0 8-240,0-7-516,0 10-180,0-12 0,0 7-11,0-4 232,0-3 23,0 5 65,0-7 42,0 0-360,7 0 102,-5 0 0,7 0-253,-4 0 255,-3 0-130,5 0 1,-2-2 98,1-3 101,-1 3 17,2-12-114,-5 12-265,5-12-13,0 12 0,-5-7-1093,3 4-329,-3 3-1345,-2-5 3149,0 0 0,-14-24 0,-4-11 0</inkml:trace>
  <inkml:trace contextRef="#ctx0" brushRef="#br0">31674 977 7620,'-16'-9'5907,"5"0"-5999,1 3 1,4 5 3181,-4-5-2795,6 4 0,-8 11 1,6 6 37,3 4 1,-4 8 134,1-6 1,1 13 230,5-2 1,-2 4-187,-3-4 0,3 0 332,-3 0-675,3 0 0,2 0 0,0 0 0,0-2 0,0-3 111,0-6 0,5 2-288,1-2 0,6-5-224,-1-5 1,3-7 0,2 1 0,0-3-760,0-2 1,2 0-39,3 0 1,-3-7-371,3-4 1,-3-3 569,-2-2-2337,0 0 3165,0 0 0,0-36 0,0-8 0</inkml:trace>
  <inkml:trace contextRef="#ctx0" brushRef="#br0">31882 1201 9172,'7'9'5837,"4"-4"-5632,3-3 1,2-4 0,0-3 0,0-6-164,0-3 0,5-2 0,1 0 0,-3 0-206,-1 0 1,-7 0 140,-1 0 9,-6-8 1,8 7 0,-6-5 0,-3 5-181,-1 1 394,-9 7 0,-2 2-1,-7 7 1,0 7 0,0 3 0,0 5 480,0 1 1,0 7-134,0 3 1,2-1-322,3 2 1,-1-2 0,6 3-1,3-3-45,1-2 1,2 4-247,0-6 1,0 1 255,0-6-983,0 0 1,2 0 0,3-2 0,6-2-1,3-3-3512,2-2 4304,0-1 0,21-35 0,6-6 0</inkml:trace>
  <inkml:trace contextRef="#ctx0" brushRef="#br0">32362 592 7620,'-9'-7'4401,"2"5"-1843,7-12-1782,0 5 131,0-7 1,2 7-1,3 2 1,6 2 224,3 0 0,8-6-686,-1 6 1,0-1-129,-5 6 0,2 0-15,3 0 0,-3 0 63,3 0-304,4 0 0,-7 2 1,4 3 330,-5 6-138,-1 3 0,-1 4 1,-5 2-1,-3 3 1,-1 2 365,-1 3 1,0 2-451,-5 2 1,0 0 24,0 0 1,-5 0-323,0 0 1,-6-1-596,6-5 0,-8-3-1007,3-7 1,1 0 664,-2 1-3402,7-1 4465,-10-8 0,-9-15 0,-11-10 0</inkml:trace>
  <inkml:trace contextRef="#ctx0" brushRef="#br0">32554 1297 7617,'-10'5'9830,"-1"0"-7223,7 1-3591,-3-6 157,7 0 613,0 0 1,22-43 0,4-10 0</inkml:trace>
  <inkml:trace contextRef="#ctx0" brushRef="#br0">25592 3138 7640,'-16'7'-200,"5"-4"1,3 8 0,-1 1 1126,0 3-658,5-6 0,-3 5 0,7-4 0,2 3 0,3-1 0,6-1 0,5 0 406,5-2 0,6 0-377,10-4-115,4-3 0,14 5 0,6-7 0,6 0 0,10-2-258,6-3 1,-32-2 0,1-2 94,6-4 1,2-1 0,8-2-1,3 0-400,3-2 1,1-1 0,4-1-1,0-1 372,3-3 0,2 0 0,-25 8 0,1 0 0,0 1 0,2 1 0,1-1 0,-1 2 1,0 0-1,-1 0 0,1 1-101,0 1 1,-1 0 0,1 0-1,-2 0 1,-1 0 0,1 1 63,2-1 1,1 0-1,-1 1 1,0-1-1,-1 0 1,1 0 11,0 1 0,1-1 0,-1 0 1,0 1-1,-1-1 0,1 0 1,-2 0-1,0 0 0,-1 0 0,2-1 1,-1 0-1,1 0 48,-1 0 1,-1 0 0,1-1-1,2-1 1,1-1 0,-1 1 9,-1 1 0,-1 1 0,1 0 0,-1-1 0,0 0 0,-1 0-15,24-6 1,0 0 0,3 2-1,2 0 1,-27 5 0,0-1 0,0 1-1,0 0 1,-1 0 0,0 0 92,0 0 0,-1-1 0,0 1 0,31-5 0,-2 0-41,-5-1 1,-1-1 0,1 2-1,0 0-38,-3 1 1,0 0-1,-2 1 1,0 0-79,-3 2 1,0-1 0,-1 0 0,-1 0-152,-6 3 1,0 0-1,0 0 1,-1 1 319,-2 2 1,0 0 0,1 0 0,0 0 40,-3 0 1,-1 0-1,0 2 1,-1 1-169,-9 0 0,-1 0 0,1 2 1,-1 0 45,-1-2 0,-2 0 1,1 2-1,-1 0 21,-2-2 0,0 0 0,37 1-207,-7-1 1,-9 3 224,-2 2 0,-2 0-118,-9 0 1,-7 0 785,-8 0 0,-10 0-622,-1 0 243,-8 0 0,3 2 1,-10 1-337,-1 3 1,-8 6 304,3-1 1,-4-2-261,-2 1 1,-2-4-5,-4 4 0,-2-1-119,-8 2-257,7 3 1,-6-7 0,5 6-195,-4-3 1,-4 1-133,-4 5 1,5 0-304,-5 0 1,5-3 97,0 3 840,-6-4 0,-30 47 0,-15 1 0</inkml:trace>
  <inkml:trace contextRef="#ctx0" brushRef="#br0">26120 3922 7720,'-10'-2'578,"1"-3"-32,2-6 0,-4 2 0,6-1 106,1-3 1,2 4 88,2-1-298,0 6-305,7-3 0,-5 9 0,5 3 297,0 6-323,2 3 0,2 9 1,0 4-1,1 5 0,0 5 133,-1 6 0,3 1-308,-3-1 0,1 3-19,-1-3 0,2 1 1,-6 1-1,0-4-646,0-2 0,4-3 407,-6-10 0,6 3-1271,-6-8 29,0-7 1563,-5 0 0,-21-47 0,-6-5 0</inkml:trace>
  <inkml:trace contextRef="#ctx0" brushRef="#br0">25704 4050 7743,'-16'-9'1019,"7"-5"-689,2 5 1,14-7 51,4 0 0,5 5 0,5 1 1,6-3 103,3-1 0,7-2-386,1 0 1,5 0 8,-6 0 0,6 5-151,-6 1 0,6 1 252,-6-2-440,0 4 1,-5 2-1,-2-1 1,-1 3 0,-2 1-916,1 2 1,-5 7 1144,-1 4 0,-19 17 0,-5 6 0</inkml:trace>
  <inkml:trace contextRef="#ctx0" brushRef="#br0">26008 4466 10417,'16'0'537,"2"0"1,2 0 0,3-1-4,2-5 1,3 3-331,9-8-194,-3 0 0,5 1 0,-7-1 0,2 0 0,0 1-920,-2-1 0,2 7 548,-13-1 1,6-2 361,-6 2 0,0-8 0,-5 4 0</inkml:trace>
  <inkml:trace contextRef="#ctx0" brushRef="#br0">26985 3778 7743,'0'-23'0,"-6"5"0,1-3 0,0 3 491,-3 2-183,7 0 0,-12 0 1,6 0-1,-2 2 1,-3 3 552,-3 6 0,5 5-640,-1 5 0,6 4-41,-6 7 0,6 7 0,-6 4 0,0 5 329,3 5 1,-5 4-238,8 7 0,-2 0-165,1 0 1,5 0 0,-5 0 0,4-2-299,2-3 1,2 2-308,4-8 1,-3-2-97,8-8 0,-1 2 1,5-8-1,-3-2 594,-1-1 0,-8-23 0,4-6 0</inkml:trace>
  <inkml:trace contextRef="#ctx0" brushRef="#br0">26616 4194 7743,'-16'0'594,"6"0"742,-1 0-1039,7 0 249,-3 0 0,14-2 0,6-3 0,7-6 1,6-3 790,4-2-1418,2-7 0,6 3 0,-1-4 0,0 0 0,1 5-1513,-1 1 1,6 2 1593,-6 0 0,8 7 0,-4 2 0</inkml:trace>
  <inkml:trace contextRef="#ctx0" brushRef="#br0">27257 3970 7743,'-15'7'1445,"5"4"1,3-2-1147,7 1 1,0-4-1,0 4 1,1 1 36,5-2 0,-3 3-194,8-6 0,0 6 0,3-1 0,-2 1-22,-1-1 0,0 1-115,5-6 1,0 5-231,0-6 0,-6 6 1,1-6-1,1-2-1027,3-1 1,-5 4 1251,1-1 0,7-35 0,7-15 0</inkml:trace>
  <inkml:trace contextRef="#ctx0" brushRef="#br0">27513 3874 7743,'-16'16'0,"1"5"451,5 1 0,-3 6 1439,8-1-1435,-7 3 0,10 9 1,-5 4-1,1 5 0,1 5 380,1 6 1,-4 3-866,-3 2 1,-3-1 0,-2-3 0,0-3-741,0-2 0,5-7-239,0-5 1,2-8 577,-1 3 431,3-12 0,-1-17 0,0-10 0</inkml:trace>
  <inkml:trace contextRef="#ctx0" brushRef="#br0">27721 3842 7702,'-16'-14'2728,"0"3"-1680,0 6-713,7 3 0,0 2 0,5 2 0,-1 3 1,1 6 233,3 3 1,1 7-433,0 1 1,0 6-44,0-1-45,0 3 1,1 2 0,3 0 0,3 0 0,0 0-118,0 0 0,6-2-45,-2-3 1,1-4 56,-1-7 0,3-2 0,-3-1 0,3-4-211,2-2 192,0-2 0,0-12 65,0-4 1,-2-8 0,-2-4-1,-3-2 41,-2-4 1,-1-3 111,-6-5 0,0 3-135,0-3 1,0 3-1,-2 2 1,-3 0-135,-6 0 1,-3 0-235,-2 0 1,0 7-1017,0 4 981,0 10 0,0-1 0,0 6-1643,0 3 2038,7 1 0,-5 38 0,5 8 0</inkml:trace>
  <inkml:trace contextRef="#ctx0" brushRef="#br0">27977 3714 7702,'-7'-16'2027,"-2"0"-197,0 7-847,2 2-747,7 14 1,2 2 0,1 7 0,4 2 0,0 1 843,0 3-894,6 6 1,-6-5 0,5 6 0,-1-4 0,2-1 67,1 1 1,-3-5-150,-1 1 0,-1-3-150,2-2 0,3-2-159,-3-3 0,-2-4 0,1-7-35,3 0 1,-1-2-16,-1-3 1,1-4-422,-6-7 514,6-7 0,-10-2 0,3-7-67,-3 0 0,0 0 1,1 2-1,3 1 113,-3 3 0,-1 6 436,-2-1 0,0 8 436,0 3-144,0 6 0,5-1-289,1 10 0,1 4 68,-2 7 1,-1 7-10,6 4 1,-1-2-16,2 1 1,3-6-61,-3 1-307,-4 4 1,7-7 0,-5 3-550,0-3 0,3-7 89,-6-1-2753,6-6 3212,-3 10 0,-7-90 0,-4-15 0</inkml:trace>
  <inkml:trace contextRef="#ctx0" brushRef="#br0">28713 3186 7673,'-16'7'1505,"7"2"0,2 7-1142,7 0 0,2 1 4,3 5-174,4 3 0,7 7 1,0 0-1,0 2 0,-2 3 137,-3 6 0,3-2 0,-5-1 0,2 0-206,-1-5-1,-4-3-291,4-5 1,-4-4 117,4-7-219,-6-7 1,3-4-1,-5-10-432,3-6 1,-3-10 309,3-6 1,-3-8 61,-2-3 0,0-4 0,0 4 0,0 1-50,0-2 1,0 7 565,0 0 0,0 1-123,0 10 261,0 0 0,2 10 0,3 2 0,6 4 443,3 7 1,4 7-430,3 12 0,-3 4-55,3 7 0,-1 0 0,-1 0 1,3 0-217,-3 0 1,-1-2-783,-2-3 0,0-4 5,0-7 1,0 3-349,0-3 1,-2 4 341,-3-9 715,-4-4 0,-7-29 0,0-13 0</inkml:trace>
  <inkml:trace contextRef="#ctx0" brushRef="#br0">29321 3330 7673,'-16'0'0,"0"0"485,0 0 0,6 0 1874,-1 0-1906,0 0 0,1 0 154,-1 0-304,7 0-576,-3 0 112,7 0 176,0 7 0,0-4 0,0 8 116,0 2 1,0 1-1,0 4 1,0 1 103,0 2 1,0 3-148,0-3 1,6-3 26,-1 3 1,6-3-117,-6-2 0,7-2-525,-1-3 250,3 3 1,2-12-233,0 3 0,0-5 109,0-5 1,-5-4 98,0-7 0,-6-2 110,6-3 0,-8 3 85,2-3 1,-1-3 248,1 3 0,-3-2 35,3 2 0,-3 3 213,-2-3 0,0 3 116,0 2 1,0 5 152,0 0-57,0 8-367,0-4 1,0 9-292,0 3 1,2 4-13,3 7 1,-1 0-162,7 0 34,-1 0 0,1 0 0,0 0-804,1 0 0,-3-2-415,2-3 1,-2 3 1411,1-3 0,12-4 0,-5 0 0</inkml:trace>
  <inkml:trace contextRef="#ctx0" brushRef="#br0">29641 3234 7673,'-7'9'2612,"5"5"-2208,-5-5 1,7 7-163,0 0 1,0 0 360,0 0 1,7-2-347,4-3 0,-2 6 0,2-4 0,1-1 22,2 3 0,1-7-180,-5 3 1,4-2 197,-3 2-317,3-4 92,2-7 0,0 0-614,0 0 308,-7 0 1,4-7 0,-8-6-1693,-1-6 1526,5 1 1,-6-12 0,6 5 399,-2 0 0,-2-41 0,-5-3 0</inkml:trace>
  <inkml:trace contextRef="#ctx0" brushRef="#br0">29993 3282 7673,'8'9'1570,"0"-2"0,8-14-1240,0-4 1,-5-3-189,0-2 1,-6 0 0,4-2 0,0-2-18,0-1 1,-6 0-147,3 5 1,-5 0 77,-1 0 1,0 5-177,0 0 0,-1 2-92,-5-1 228,-3 3 0,-7 7 199,0 0 1,6 7-1,-1 3 1,0 6 377,3 6 1,-5-3-124,8 8 1,-1 0-248,6 5-216,0 0 1,0-6-1,2 1 1,4 0-1,4-2-371,4-4 1,2-3-224,0-2 1,2-7 148,4-4 0,1-3-740,3-2 1177,5 0 0,15-22 0,13-4 0</inkml:trace>
  <inkml:trace contextRef="#ctx0" brushRef="#br0">30666 2946 8718,'-11'8'3284,"0"-2"-3005,8-4 1,-6-2-83,4 0 0,1 0 207,-7 0-240,8 7 1,-6-6-1,4 5 1,-4-3 233,0 3 0,0-5-209,4 5 1,1 1 0,-5 0-106,2 2-396,2-6 27,5 12 0,0-12-310,0 8 1,7-8 320,3 3 0,-1-3-143,2 3 623,0-5 1,5 8 0,0-5 0,0 3 379,0 2 1,0 2-66,0 5 1,-6-2 54,1-3-380,-7 3 0,3-5 0,-7 7 0,0 0 1,0 0 42,0 0 1,0 0-265,0 0 1,-2 0-676,-3 0 169,-4 0 0,-7-7-1548,0-4 754,7-3 0,-5-2 1325,3 0 0,4-57 0,0-14 0</inkml:trace>
  <inkml:trace contextRef="#ctx0" brushRef="#br0">31002 2978 7647,'-11'0'1353,"0"0"-872,8 0 1,-6 0-70,4 0 0,3-2 293,-3-4 58,3 5-40,2-6-404,0 7 1,0 1 99,0 5 1,2 3-172,3 7 1,-3 0 0,5 0 0,-2 1 22,0 5 0,8-4-193,-2 3 0,-3-3-265,3-2 183,0 7 0,-1-11 0,1 2 0,2-3 0,1-4-506,2 0 118,0-1 0,-2-8-107,-3-3 344,3-4 1,-7-7-1,4-2 1,-4-2-1,-2-3-170,1-2 0,-1 4 170,-5-6 0,0 8 104,0-3 1,0 5 102,0 1 0,0 0 179,0 0-161,0 0 293,0 7 0,2 2 34,3 7-85,-3 0 0,7 7-22,-4 3 1,-3 5-125,3 1 1,2 0-164,-1 0 0,4 1-212,-4 5 0,4-5-216,-4 5 0,1-6-489,-2-5 0,-1 3 330,6-4 1,-6-1-760,1 2 1343,4-7 0,-7-33 0,5-15 0</inkml:trace>
  <inkml:trace contextRef="#ctx0" brushRef="#br0">31402 2593 7647,'-11'0'2425,"1"0"-1404,6 0-470,-3 0 380,7 0 770,0 0 1,5 7-1269,1 4 0,4 9-127,-4 1 0,6 9-78,-1 2 0,3 2 71,2 9-357,7-1 1,-7 1 0,4-2 0,-4 0 0,0-2-41,-4 0 0,4-3-375,-5-9 0,-2 1-1253,1-7 0,-4-1-1019,4-9 610,-6-4 2135,3-7 0,-14-36 0,-2-8 0</inkml:trace>
  <inkml:trace contextRef="#ctx0" brushRef="#br0">31562 2962 7647,'-11'0'518,"2"1"1,1 3 1635,-1 1-1381,5 1 0,-3-8-297,7-4 0,2-2-188,3-8-255,4 0 0,7 0 116,0 0 0,0 1 150,0 5-197,-7-5 0,5 12 0,-3-6 0,3 2 0,2 3 329,0 2 1,-5 2 34,-1 0-91,1 0-245,5 8 0,-7-5 1,-2 8-1,-2 1 1,1 4 346,-3 6 1,-1-5-361,-2 5 0,0 1 0,-2 0 0,-1 0-396,-3 0 1,-6 0-376,1-1 1,2-10-80,-1 4 0,4-3-2211,-4 3 1877,6-7 1,-5 3 1066,4-7 0,17-35 0,-1-14 0</inkml:trace>
  <inkml:trace contextRef="#ctx0" brushRef="#br0">31962 2849 7647,'-16'8'0,"0"-7"0,0 5 0,0 1 2638,0-2-513,7 1-680,-5-6-660,12 7-661,-5-6 1,9 12 0,3-6 0,6 0 2,3 0 0,-3 4-67,-1-6 0,1 6-330,5-6 143,0 8 1,0-12 0,0 5 0,0-4-81,0-2 1,0 0 222,0 0 1,0 0 33,0 0-44,-7-8 1,3 5 0,-4-8-1,-1-1 190,0-2 0,-2-2-63,-5 0 1,-2 0 83,-3 0 1,1-1-37,-6 1 0,-1 6-475,-5-1 0,-2 2-175,-3-1 0,3-3-395,-3 8 1,3-1-766,2 6-740,0 0 2369,0 0 0,14 0 0,4 0 0</inkml:trace>
  <inkml:trace contextRef="#ctx0" brushRef="#br0">32250 2769 7647,'-16'-5'2415,"0"0"1,7-2-735,4 1-1066,3 5 1,2-5-504,0 12 78,0 2 0,5 10 0,3 2 1,0 3-1,3 2 542,-2 3 1,4 8-585,-8 1 1,7 6 0,-3-4 0,2 2-229,0 3 0,-6-4-375,6-3 1,-3-3 133,3-2 0,-2-7 1,-5-4-1,3-3-2235,2-2-407,-6 0 2963,4-7 0,-21-88 0,5 26 0,0 0 0</inkml:trace>
  <inkml:trace contextRef="#ctx0" brushRef="#br0">32314 2753 8134,'0'-10'975,"0"-1"1,0 6-202,0-6 1,2 6-369,3-6 1,-1 6 209,7-6-493,-1 8 0,6-10 1,0 8-1,0 1 0,0 2 266,0 2 1,-5 0 0,0 2 149,1 4 0,-5-3-157,-2 8 1,-3 1-57,-2 10 0,0-5 0,0 6 0,0-1-128,0-1 1,-5 6-540,0-6 1,-8 6 208,2-6-130,4 1 1,-7-6-1,3 0 1,-1 0 0,0-2-1994,1-4 1,6-2 225,-6-8 2029,7 0 0,-3-50 0,7-12 0</inkml:trace>
  <inkml:trace contextRef="#ctx0" brushRef="#br0">32522 2353 11309,'0'16'2552,"0"0"1,0 7-2000,0 4 0,6 3 243,-1 2-592,7 7 1,-3 1-1,7 2 251,0-4-663,0 3 1,-1-13 0,-3 2-1,-1-5 1,-1-5-1383,-1-3 1,0-2-1060,-4-5-364,-3 5 3013,5-14 0,-28-29 0,-6-17 0</inkml:trace>
  <inkml:trace contextRef="#ctx0" brushRef="#br0">32442 2609 7647,'-14'16'4742,"3"0"-4582,-3 0-207,12 0 0,2-1 2714,11-5-2255,3-3 0,8-7 0,1-1 0,2-5 0,1-4-711,-1-5 1,5-1-1596,-3 0 1355,-4 7 0,0-8 0,-7 4 539,0 1 0,0-29 0,0-11 0</inkml:trace>
  <inkml:trace contextRef="#ctx0" brushRef="#br0">32874 2593 7647,'-9'23'1437,"1"-5"266,2 4 1,4 1-1189,-3-2 1,3 6 0,2-6 0,0-1 607,0-3 1,0-1 170,0 0-1391,0 0 1,2-7-1,3-3-1847,6-5 1,-4-8 1207,-1-3 0,-5-6-2543,-1-6 3279,0 5 0,-14-71 0,5 40 0,0 0 0</inkml:trace>
  <inkml:trace contextRef="#ctx0" brushRef="#br0">32714 2225 7647,'-16'0'380,"6"0"-283,-1 0 73,7 7 1,-3-3-171,7 7 0,43 6 0,10 8 0</inkml:trace>
  <inkml:trace contextRef="#ctx0" brushRef="#br0">32986 2625 7647,'-10'22'1198,"-1"-1"0,8 0-565,-3-5 0,4 0 1262,2 0-1307,0 0 1,0-5-1,0 0-303,0 1 1,2-5-551,4-1 224,-5-5 1,8-6-94,-3 0 1,-5-8 0,5 3-1,-5-5-605,-1-1 1,2 0 195,4 0 1,-5-1 300,5-5 0,1 5 0,0-5 0,0 4-84,0 2 0,4 0 341,-6 0 1,6 0-264,-6 0 755,8 0 0,-10 7 0,8 4 272,1 3 1,-3 2-181,2 0 1,-8 7 41,3 4-433,-5 3 0,5 4 1,-1 2 209,-1 1-333,-3 0 0,-1-5 0,0 0-582,0 0-1415,0 0 903,0-7-852,0-2 751,8-21 776,-7 4 0,8-14 348,-3 8 1,-5 0 266,5 0 0,-5 6-111,-1-1 1,6 6 494,-1-6 302,0 7 1056,3-3-652,-7 7-1001,14 0 1,-8 2-319,3 3-240,5 4 0,-12 7-239,8 0 1,-6-5-126,6 0 1,-8-6-1801,3 6 900,3-8 1452,-8 12 0,14-28 0,-6 2 0</inkml:trace>
  <inkml:trace contextRef="#ctx0" brushRef="#br0">33435 2513 7647,'-11'-9'1361,"0"4"1,8 2 487,-3-3-1109,-3 4 0,6-5-406,-8 7 1,6 0 95,-6 0-233,8 0 0,-10 2 198,8 3-437,0 4 0,3 7 61,-4 0 33,5 0 1,-6 0 77,7 0-641,0 0 1,1-1-471,5-5-360,-5-3-543,14-7 1359,-6 0 0,7-1-438,0-5 542,-8-3 1,7-7 273,-5 0 0,5 0 182,1 0 1,-6 6 184,1-1 94,-8 0 1356,12 2-537,-6 2 268,7 7-876,0 0 0,-6 7-178,1 4 0,-8 3-610,3 2 1,1 0 191,-2 0-1138,1-7 0,-5 5 98,5-3 1111,-5 3 0,7-40 0,-8-12 0</inkml:trace>
  <inkml:trace contextRef="#ctx0" brushRef="#br0">33595 2129 10825,'-9'2'2145,"3"3"0,5 4-1576,1 7 1,1 7 487,5 4-806,-5 3 0,12 4 1,-6 2 288,2 1-701,-6 0 0,10-5 0,-6 0-409,2 0-13,-6-7 0,5 4 583,-8-8 0,-8-14 0,0-9 0</inkml:trace>
  <inkml:trace contextRef="#ctx0" brushRef="#br0">26536 5267 7657,'-10'0'0,"1"-2"0,0-2 1648,0-1-324,5 0 1,-8 3-214,7-3 1,1 5-682,9 0 0,3 9 615,2 12-774,4 4 1,-3 7 0,9 2 80,1 3 1,0 4 0,-5 5 0,0-1 150,0-3 0,0 5-516,0 1 1,0 1 57,0-11-426,-7-1 0,6-7 0,-7-1 1,3-6-1,-2-4-1211,-2-4 1,-2-8-240,-5 3-609,0-6 1687,0 3 753,0-14 0,-21-30 0,-6-15 0</inkml:trace>
  <inkml:trace contextRef="#ctx0" brushRef="#br0">26536 5315 7858,'0'-16'500,"0"5"38,0 0 0,2 1 1,3-6 67,6 0 0,3 0-351,2 0 0,6 5-38,-1 0 1,6 8 2,-6-3 0,8 5-1,-3 1 1,-3 0 80,-1 0-143,-5 7 1,-1 2 0,-1 7 97,-5 0 1,-3 2-1,-7 3 1,0 4 303,0 0 0,-1 5-419,-5-3 1,-3 1 0,-7-1 0,2 1-111,4-6 0,-10 1-213,4-2 1,2-9 261,3 4-1362,0-3 1,1-2-1872,-1-1 1798,8-6 1356,-5 3 0,30-43 0,4-8 0</inkml:trace>
  <inkml:trace contextRef="#ctx0" brushRef="#br0">27145 5219 7658,'-16'0'1209,"0"0"1,0-2-533,0-3 0,5 3 167,0-3-705,1 3 1,-1 4 0,2 3 0,2 6 73,3 3 0,3 2-54,1 0 0,0 5-7,0 0 0,0 6 0,1-6 1,5 1-117,4 1 1,5-5-55,1 3 0,0-5-170,0-5 1,0 1-1,0-6 1,0-3-56,0-1 0,1-2 169,5 0 0,-5-7-122,5-4 122,-4-3 1,-8-4 0,-1-1 0,0-5-1,-2 1 119,0 0 0,-1 0 0,-6 2 0,-2 3 175,-4-3-254,5-4 1,-19 7-1,4-2-133,-2 8 0,-1-1 0,-1 8 0,-1 1-440,1 3 1,3 1 51,1 0 1,0 0 554,0 0 0,7 21 0,2 6 0</inkml:trace>
  <inkml:trace contextRef="#ctx0" brushRef="#br0">27481 4835 7658,'-2'-11'0,"-3"0"1114,3 1 0,-5-1-19,7 0 1,1 9 28,5 2 0,-3 9-490,8 13 1,0-1-284,5 11 1,-2-4 0,-2 12 0,-1-1 131,1 3 0,3-2-328,1-3 0,0 2-559,0-2 0,0 1 0,0-8 0,-2-2-1434,-3-1 1,3-7 205,-3 1 1632,-4-3 0,7-45 0,-5-10 0</inkml:trace>
  <inkml:trace contextRef="#ctx0" brushRef="#br0">27801 5091 7658,'0'16'1384,"0"0"1,0 0-389,0 0 0,2 0 86,3 0 1,2 2-798,4 3 0,3-3 0,-3 3 0,3-3 175,2-2 1,0 0 43,0 0 1,0-6-2270,0 1 1,0-7-3588,0 1 5352,0-3 0,-29-88 0,4 33 0,-1 0 0</inkml:trace>
  <inkml:trace contextRef="#ctx0" brushRef="#br0">27801 4787 7658,'-16'0'3759,"0"0"-3258,0 0 1,7 1 1,4 5-203,3-5-300,2 14 0,50 1 0,12 9 0</inkml:trace>
  <inkml:trace contextRef="#ctx0" brushRef="#br0">28233 5011 7658,'-16'0'864,"0"0"0,-5 1 1081,-1 5 0,6-4-1306,6 3-309,-1-3 0,0-1 0,2 5 952,2 4 1,2-1-1127,5 2 0,0-6 84,0 6-190,0 7 1,0 0-1,2 3 1,1-3-1,4-1-42,2 5 1,0-4-119,2 3 1,3-3 0,-3-2 0,3 0-1059,2 0 1,0-2 70,0-3 1,-5-2-287,-1-4 0,6-3 1383,6 3 0,13-46 0,-1-12 0</inkml:trace>
  <inkml:trace contextRef="#ctx0" brushRef="#br0">28425 4995 7658,'-9'7'1698,"2"2"1,7 7-642,0 0 1,2-6-607,3 1 0,-1-6-100,6 6 1,1-6-757,5 6 146,0-7 1,5 3 0,1-7 0,-3 0-847,-1 0 0,-2 0-1174,0 0 2279,-7-7 0,5-31 0,-5-13 0</inkml:trace>
  <inkml:trace contextRef="#ctx0" brushRef="#br0">28729 4899 7648,'-16'16'1993,"5"0"-1254,1 0 1,4 7 722,-4 3-1166,6 5 0,-8 6 0,5 2 1,-1 4-1,0 5 109,-1 3 1,0 8-333,-2-6 1,-3 6-434,3-5 0,-1 2 0,-1-8 360,3-7 0,-8-5 0,-7-4 0</inkml:trace>
  <inkml:trace contextRef="#ctx0" brushRef="#br0">29129 4835 7623,'-16'-2'694,"0"-4"0,0 5-117,0-5 1,5 5 0,1 1 101,-3 0 0,4 0-281,-1 0-123,6 7 0,-5 2 0,6 8 0,-3 3 0,3 3 287,1 2 1,2 0-473,0 1-89,0 5 0,5-12 0,3 6 0,2-2 0,6-5-184,4-5 1,3-6-456,-2-7 0,-1-2 318,7-3 0,-6-4 0,4-9 0,-4-3-134,-7-6 0,2 2 389,-5-2 0,-4 6 51,-2-6 0,-3 6 1,-2-4-1,-2 2 145,-3 3 1,-4-3-66,-7 2 0,-2 5-95,-3 5-52,-4 0 0,0 3 1,2 2-370,0 4 0,5 2 1,-1 2-296,6 4 0,1 2-554,6 9 1299,1-1 0,48 28 0,10 8 0</inkml:trace>
  <inkml:trace contextRef="#ctx0" brushRef="#br0">29433 4642 7631,'-10'6'1509,"-1"-1"0,7 8-645,-1-3 0,3 4-380,2 2 0,2 2 25,3 4 1,2-3-58,4 8 0,3-6-123,-3 6 1,-2-6 52,2 6 0,-8-6-163,3 6 1,1-8 0,-2 3-182,-1-4-310,4-2 346,-6-7-297,5-2 0,-7-14 1,0-6-1,0-5 1,-1-5-85,-5-2 1,4 4 271,-3-6 0,3 6-103,2-6 284,0 1 0,0 1 0,0 2 524,0-1-817,0 7 0,7-7 1,4 8-1,3 0 1,2 0-3385,0 0 3531,0 0 0,57 0 0,14 0 0</inkml:trace>
  <inkml:trace contextRef="#ctx0" brushRef="#br0">30121 4690 7625,'0'-10'1495,"0"-1"1,0 6-232,0-6-713,0 8 0,2-10-109,4 8 0,-5 1 0,5 10 141,-4 4 0,3 4 46,0 2 1,6 2-237,-6 4 0,6-3-174,-6 8 1,6-2 0,-4 1-1,2-4-153,3-4 0,3-4-55,1-4 0,0 3-92,0-8 1,0 1 0,0-8 0,-2-4-194,-4-4 0,5-12 88,-5-4 0,-3 1-30,-1-2 0,1 0 0,-2-5 0,-1 0-902,-2 0 0,-2 8-207,0 2 1,0 4 1324,0 2 0,-8 8 0,0 0 0</inkml:trace>
  <inkml:trace contextRef="#ctx0" brushRef="#br0">30650 4578 7625,'-16'0'348,"0"-7"1,1-2 350,5-7 0,-3 0-307,8 0 1,0 0 405,5 0 1,-6 0-735,1 0 1,-2 2 1527,2 3-951,-4 4 1,-2 14-194,0 4 0,8 9 0,-4 3 1,1 2 52,1 3 0,0 2-363,5 2 0,0-5-218,0 0 1,5-2-1,2 1 1,2-6-182,3-8 1,3 1-572,1-8 0,1 6 248,5-6 0,-4 1-272,3-6 633,-10-8 0,3 1 0,-5-5 150,0 1 0,3 0 0,-7-5 0,-1-1 5,-2-5 1,3 5 251,0-5 0,1 3-76,-6-3 0,0 5 289,0-5 208,0 4 213,0 2-127,0 7 354,0 2-729,0 22 0,5 1-54,0 10 1,6 3-207,-6-8 0,8 6 94,-3-6 0,3 6-615,-2-6 0,3 0-333,-4-5 1,-1-1-2199,2-5 1854,0 5 0,5-14 1142,0 5 0,-14-76 0,-4-19 0</inkml:trace>
  <inkml:trace contextRef="#ctx0" brushRef="#br0">30826 4082 7625,'-9'7'2430,"3"4"1,5 3-1528,1 2 1,1 2 127,5 3 0,3 4-568,7 7 1,0 2 157,0 3-590,0 4 1,5 0 0,0-2-146,-1 0-198,-2-5 1,-2 5-1,0-7 1,0-1-1,-2-5-1056,-3-4 1,1-5 553,-7-1 814,8-7 0,-18-37 0,3-17 0</inkml:trace>
  <inkml:trace contextRef="#ctx0" brushRef="#br0">31114 4338 7625,'-6'11'0,"1"0"0,-6-1 0,6 6 0,0 0 1949,5 0 1,2 0-1113,3 0 1,2 6-1,7-1 1,0 0-96,4 2 0,2-5-602,-4 4 0,0-5-44,0-1 1,0-5 0,0-2 0,0-2-76,0-3-334,0-3-281,0-1 370,-7-7 0,-2-3 1,-5-10-1,1-3 1,3-2-612,-3-3 0,-1-3 187,-2-1 0,0-3-151,0 3 652,0-4 0,0 13 0,0-4 0,0 6 0,0 3 590,0 2 426,0 7-518,0 2 1,2 9 356,3 3 1,-3 6-93,3 10-288,4-3 0,-2 11 1,6-6 35,-3 2-311,1-6 1,0 6 0,-1-5-253,3 1-30,1 0 0,-3-6 1,-3-3-1973,0-1 1423,4-1 1,-8 5-1086,6-5 1863,-6-3 0,3-35 0,-7-8 0</inkml:trace>
  <inkml:trace contextRef="#ctx0" brushRef="#br0">31642 4242 7625,'0'16'810,"0"0"0,0-5 93,0 0 0,0-6-294,0 6-177,0-8 1,7 4 0,4-7-1,3 0 158,2 0 1,0-5-385,0 0 1,5-8-92,1 2 1,-3-8-81,-8-2 1,3-3-1,-5 5 1,2-2 239,-1 1 0,-6 2-441,1 2 1,-3 0-295,-2 0 1,-2 0 0,-3 2 88,-6 3 1,-3 4 302,-2 7 1,0 0-63,0 0 333,0 7 0,5 7 0,1 10 0,-3 0 0,1 3 744,1-2 1,4 5-593,7-3 0,0 1 231,0-1-600,0 3 1,0-7 0,2 4-254,3-5 37,4-5 0,7-6 1,0-2-586,0-2-387,0-2 1,0-5 0,0 0-417,0 0-411,7-7 2029,-5-2 0,19-49 0,-3-12 0</inkml:trace>
  <inkml:trace contextRef="#ctx0" brushRef="#br0">32154 3954 7625,'-16'0'0,"0"0"2291,0 0 0,0 0-1130,0 0 1,0 0-305,0 0 1,0 7-377,0 4 1,5-2 226,1 1-539,-1 1 1,-3 5-32,3 0 0,4 0-29,7 0-355,0 0-204,7 0 1,2-2 159,7-3 0,2 2-202,3-8 1,-3 6 291,3-6 1,-3 2 248,-2-2 0,5-1-4,1 7 1,1-3 180,-2 3 1,-3 2 345,3-8 0,-3 6-208,-2-6 0,0 7 351,0-1 1,-7-2-221,-4 2 0,3-6-122,-3 6 1,0-6-573,-5 6 1,-2-6-592,-3 6 1,-4-8-273,-7 2 1,0-3-2828,0-2 3889,-7 0 0,-37-21 0,-17-6 0</inkml:trace>
  <inkml:trace contextRef="#ctx0" brushRef="#br0">32506 4130 7625,'0'16'1564,"0"6"281,0-1 1,0 0-403,0-5 0,0 0-768,0 0 0,-2 0-129,-3 0 0,3 0-311,-3 0 1,3 0-262,2 0-126,-7 0 0,4 0 1,-6 0-1867,2 0 2018,-6 0 0,-60 0 0,25-8 0,0 0 0</inkml:trace>
  <inkml:trace contextRef="#ctx0" brushRef="#br0">27241 6211 7658,'-11'0'765,"0"0"1221,-1 0-1027,5 0-629,0 0 1,8 2-1,3 3 154,1 6 1,6 3-190,-6 2 0,6 2-150,-6 3 1,8 4-1,-3 7 1,-1 0-135,2 0 1,-6 6 0,4-1 0,0-1-333,0-3 1,0-1 156,2 0 0,-3-7-1404,-2-3 933,3-4 1,0-2-1,-2-2 635,0-4 0,-13-24 0,5-12 0</inkml:trace>
  <inkml:trace contextRef="#ctx0" brushRef="#br0">27145 6627 7658,'-16'0'0,"0"0"0,7-1 719,3-5 1,5 3-99,1-8 0,7 6-156,3-6 0,12 0 0,3-5 0,1 0-172,1 0 0,3-5-301,2 0 0,4-1-194,-10 6 0,5 0 0,1-1 0,-2-1-1487,-3 2 1689,3-4 0,-5 11 0,7-7 0</inkml:trace>
  <inkml:trace contextRef="#ctx0" brushRef="#br0">27673 6147 7658,'-16'0'2512,"5"0"-1116,0 0-1223,8 0 1,-6 2 0,5 3 0,-1 6 369,1 3 1,3 2-344,1 0 1,1 7-119,5 4 1,-4 3 0,3 2 0,-2 0 187,3 0 1,-4 0-224,3 0 0,2-1-43,-2-5 0,1-3 0,-4-7 0,1 0-1066,2 0-218,1-7 985,1-2 1,-4-10 0,6-6 0,-2-9-651,-3-5 0,3 2 513,-2-6 1,3 0 372,-3-5 1,-3 7 0,5 2 385,0 0 1,0 5-120,4-3 773,3 10 0,-11 4-307,8 7 1,-6 0-71,6 0 0,-2 7-288,2 4 1,1 3-142,-7 2 1,8 6-408,-2-1 0,-3 0 216,3-5 1,-2-5-894,2 0 1,3-2 377,-3 1 0,-3 3-629,3-8 0,-6 0 109,6-5 1051,-7 0 0,10-28 0,-5-8 0</inkml:trace>
  <inkml:trace contextRef="#ctx0" brushRef="#br0">28089 6307 7658,'-11'11'0,"1"0"8,6-8 222,-3 11 0,9-12 1103,3 4-1318,4-5 0,7-2-385,0-5 0,0 3 237,0-8 1,0 0 94,0-5 121,-7 7 0,5-5 0,-5 4 321,0-5-342,-2 6 0,-2-5 0,1 3 0,-3-3 429,-1-2-334,-2 0-147,0 0 0,-2 7 0,-3 2 146,-6 0 1,2 5-1,-1-3 278,-3 3 0,1 9-166,1 4 1,4 3 58,7 2 0,-5 0-141,-1 0 0,1 0-124,5 0 6,0 0 1,2 0 0,1 0-380,3 0 1,6 0-710,-1 0 1,-2-5 463,1 0 1,1-6 555,5 6 0,35-15 0,10 2 0</inkml:trace>
  <inkml:trace contextRef="#ctx0" brushRef="#br0">28425 6179 7658,'-9'16'2778,"-5"0"-2248,12 0-46,-5 0 1,7 0 225,0 0-247,7-7-442,-5 5-547,12-12 670,-12 5-195,5-7 1,-7-1 13,0-5 78,7 4 0,-5-12 0,3 4 0,-3-5 1,-2-1-22,0 0 0,0 0-49,0 0 0,5 0-132,1 0 114,-1 7 1,-3-5 0,1 3-515,3-3 0,6-2 0,-1 0-525,3 0 1,-3 6-554,-1-1 1639,1 7 0,33-17 0,8 3 0</inkml:trace>
  <inkml:trace contextRef="#ctx0" brushRef="#br0">28697 6067 7658,'-16'0'0,"5"6"1788,1-1-718,-1 0-71,2 2-532,2-5-547,7 5 0,2-7 109,3 0 0,-1 0-49,6 0 191,1 0-291,5 0 0,0 0 1,-2-2-134,-3-3 149,3 3 1,-7-7 0,6 4 0,-3-6-249,3-3 1,-6 4 82,-2-1 0,-3 5 110,-2-4 1,5 4-236,1-4 218,-1 6 0,-7-10 22,-3 3 1,1 2 333,-6-1 1,4 6-103,-4-1 1,-1 3 666,-5 2 0,2 7-311,3 4 1,-3 8 465,3 3 0,4 4-345,2-4 1,-2 6-300,1-1 1,1-2-167,5 2 1,2-6-165,3 6 1,4-8-158,7 2 0,0-8 174,0-2 1,0-8-1320,0 3 1,0-5 1375,0-1 0,36-35 0,8-10 0</inkml:trace>
  <inkml:trace contextRef="#ctx0" brushRef="#br0">29225 5907 7621,'-10'0'1862,"1"2"-172,2 3-1583,1-3 1,6 12-1,0-3 1,0 3-1,0 2 1,2 0 367,3 0 1,2 0-321,4 0 0,3-5-252,-3 0 0,-2-1-861,2 6 1,-1 0 957,6 0 0,-7-28 0,-2-8 0</inkml:trace>
  <inkml:trace contextRef="#ctx0" brushRef="#br0">29161 5715 7623,'-16'7'603,"0"4"754,0 3-1055,0 2-1185,7 0 1,4-7 882,10-4 0,54-39 0,19-10 0</inkml:trace>
  <inkml:trace contextRef="#ctx0" brushRef="#br0">29625 5715 9959,'-9'-2'1795,"4"-3"-1316,-4 3-201,0-5-198,-7 7 0,0 0 0,0 0 0,0 0 292,0 0 0,6 7-77,-1 4-204,0-4 1,2 7 0,2-3 0,2 3-237,0 2 0,-1 0-78,6 0 1,7 0 0,6-2-254,6-3 1,1 1 239,7-6 1,-6 1 9,6-2 0,-6-3 0,4 3 0,-2-3 168,-3-2 1,-3 5 175,-1 1 372,0-1 0,-7 2 36,-3 4 1,-6-4-523,-6-2 0,-8 2 144,-7-1-272,-1-1 1,1-5 0,-2 0 0,0 0 123,0 0 0,-20-14 0,0-4 0</inkml:trace>
  <inkml:trace contextRef="#ctx0" brushRef="#br0">30105 5683 7623,'-16'0'50,"0"0"1,0-2 354,0-3 184,0 3 1,0-5-1,2 5 509,4-3-935,2 3 0,3 2 248,0 11 1,-1 3-189,6 2 1,0 0 98,0 0 0,0 0-280,0 0 0,0 0 0,0 0 1,0 0-272,0 0 138,8 0 0,0-2-46,8-3 0,-5-4 0,0-7 0,1 0-323,2 0 0,-3-2 190,0-3 0,-1 0 22,6-11 1,-1 3-1,-3-8 1,-3 3-52,-2 2 1,4-5 268,-6-1 1,1-1-112,-6 2 0,0 3 162,0-3 1,0 3-33,0 2 0,0 0 294,0 0 282,0 7-105,0-5 1,0 14-42,0 0 1,0 2 266,0 8 1,1 6-173,5 6 1,-3-1-172,8-5 1,-6 5-623,6 1 0,-2-1 238,1-5 0,5 0-489,-5 0 1,3-5 130,-3-1 399,5-6 0,8-33 0,11-15 0</inkml:trace>
  <inkml:trace contextRef="#ctx0" brushRef="#br0">30330 5283 7623,'-6'10'1308,"1"1"0,0-6-539,5 6 0,0 0-140,0 5 1,0 0-61,0 0 0,1 5 160,5 1 0,1 1-632,3-2 1,5-3 4,-5 3 0,5 2-1021,1-1 1,0-1 272,0-5 573,0 0 73,-8-7 0,14 5 0,-4-5 0</inkml:trace>
  <inkml:trace contextRef="#ctx0" brushRef="#br0">30586 5443 7623,'-11'0'0,"0"0"0,1 7 0,1-3 1883,3 6-1265,-2-6 1,6 10 0,-2-5 0,8 2 131,6-1 0,3-4-836,-2 4 1,3-4 118,-4 4 1,5-6-1,1 1-80,0-3 0,0 3-44,0 1 1,-6-1-42,1-5 1,-2-2 0,3-1 0,-3-5-313,-2 0 0,4-3 188,-6-5 0,2 5-3,-1 1 0,-4-1 1,3-5-1,-2 0-159,3 0 1,-4 5 985,3 1-405,-3 6 682,-2-10 1,0 14-64,0 0 1,5 2-403,0 8 0,6 1-36,-6 5 0,6-5-267,-6-1 0,8-1 76,-2 2 0,3 1 37,2-6 0,0-1-9,0-5 1,-6 0-24,1 0 0,0 0-165,5 0 1,0-2-205,0-3 1,-6-4-461,1-7 1,-6 0 369,6 0 0,-6-5-2510,6-1 2811,-7 1 0,3-24 0,-7-6 0</inkml:trace>
  <inkml:trace contextRef="#ctx0" brushRef="#br0">31258 5347 7623,'-16'-7'2558,"0"-2"0,2-7-2175,3 0 0,-1 5-276,6 0 24,-6 8 0,8-10 1,-5 6 261,2-2-557,-5 6 1,8-4 259,-7 7-25,8 0 0,-6 0 1,5 2-1,-1 3 1,2 6 223,1 3 1,2 4-207,0 3 1,0-3-14,0 3 1,0 2-9,0-2 1,0 1-1,2-6 1,1 0-389,2 0 0,8-2-1245,-2-3 869,3 3 271,2-12 0,0 5 0,0-7 0,0-2-1073,0-3 1331,0-4 0,-2-9 0,-3-3 0,1 3 26,-6-3 1,1 3 111,-2 2 0,-3-6 374,3 1 1,-1 5-206,1 5 1,-3 1 1366,3-6-649,-3 7-350,-2-5 0,2 12 259,3-3-513,-3 10 0,10 4-110,-6 7 1,1 0-106,-2 0 0,-1 0-155,6 0 0,-4-2 90,4-3 0,-4 3-785,4-3 0,-4-2-102,4 1 1,-4-1 912,4 2 0,1-4 0,5-7 0</inkml:trace>
  <inkml:trace contextRef="#ctx0" brushRef="#br0">31578 5123 7623,'-11'0'0,"1"0"0,4 1 1463,-4 5 1,4-4-604,-4 3 0,6 4-355,-1 1 0,3-1-4,2 2-417,0 0 0,7 5 0,4 0-83,3 0 1,4 0 0,0 0-744,-2 0 1,3-2 201,-8-3 1,3-2 0,2-6-566,0 2 1105,0 1 0,7-49 0,2-10 0</inkml:trace>
  <inkml:trace contextRef="#ctx0" brushRef="#br0">31834 5107 7623,'-14'7'0,"3"3"0,-3 5 1199,3 1 0,-3 1-529,-2 5 0,0 3-313,0 7 0,0 0 1,0 0-1,0 2-336,0 3 1,0-3-85,0 3 0,5-3 0,2-2 0,1-2-673,-1-3 0,5 1 736,-1-6 0,-11-1 0,-2-5 0</inkml:trace>
  <inkml:trace contextRef="#ctx0" brushRef="#br0">32074 5075 7623,'-16'-6'1812,"0"1"0,-5 0-2565,-1 5 0,6 0 927,6 0 0,-1 0 1,-5 0 2995,0 0-2819,0 0 0,5 0 47,1 0 0,4 0 49,-4 0-538,6 0 1,-3 7 54,7 3 0,0-1-484,0 2 371,0 0 0,5 5 0,2-2 0,2-2-218,4-1 1,1 0 239,2 5 0,0-6 264,0 1 0,0-2 1,2 3-1,0-1 700,-2 2 0,1-5-102,-11 3-136,6 0-347,-10 5 0,5 0 1,-7 0-463,0 0 1,-7 0-1,-4 2 1,-5-1-2944,-5-1 3153,3 4 0,-33-10 0,-13-4 0,-2 6 0,0 1 0</inkml:trace>
  <inkml:trace contextRef="#ctx0" brushRef="#br0">27913 7316 7647,'-16'0'132,"0"0"0,0 0 1285,0 0-1055,7 0 0,-5 0 0,3 0 1,-3 0 579,-2 0-643,0 0-195,7 7 1,-4-3-1,8 8 1,2 4-1,1 4 298,2-1 1,2 1-254,3 1 1,-2-1-1,8 4 1,2 0-198,1-5 1,-4-6-21,1-3 0,0-6-39,5 1 0,0-3 1,0-2-189,0 0 0,-2-7 42,-3-4 1,1-8 79,-7-3 1,3-1 0,-5 2 0,2-4-141,-1 0 1,-2-5 86,-2 3 1,0 4-11,0 2 258,0-4 0,0 7 25,0-3 427,0 10 1,2 6-221,3 10 1,-2 4 291,8 7 0,-2 7-175,2 4 0,3-2-76,-3 1 1,3-4-255,2 4 0,0-6-422,0 1 0,0-3-636,0-2-1000,0 0 1448,0 0 1,0-7 0,0-4-882,0-3 1450,-7-2 0,-2-50 0,-7-12 0</inkml:trace>
  <inkml:trace contextRef="#ctx0" brushRef="#br0">28249 7140 9723,'0'16'1514,"0"0"1,0 0-1139,0 0 1,0 0 147,0 0-392,7 0 1,-5 5 0,5 0 109,0-1-202,-5-2 0,5-2 0,-5 0-75,3 0-143,-3-7-475,5-2 0,-5-7 0,1-2-167,3-3 0,-1-6 268,-5-10 1,0 1 155,0-6 0,2 4 317,3-5 0,-3 6 182,3-6 1,2 8-155,-1-2 1,4 3 267,-4 2 1,6 0 625,-1 0 0,3 7-85,2 4 0,0-3-277,0 3 0,0 0-396,0 5 0,0 5 130,0 0-527,0 8 1,0-10 0,0 8-888,0 2 0,0-5-1278,0 3 2477,0-7 0,0 17 0,0-3 0</inkml:trace>
  <inkml:trace contextRef="#ctx0" brushRef="#br0">29145 6852 7647,'-10'1'0,"-1"5"2342,-2 4-1813,6 5 1,0 1 0,7 0 0,0 0 0,0 0 0,0 0 0,0 0 758,0 0 0,6 0-1324,-1 0 0,7-2 0,-3-2 0,2-3-1752,0-2 549,-1 6 0,1-11 97,0 3 0,-6-3 1142,6-2 0,-22-43 0,0-10 0</inkml:trace>
  <inkml:trace contextRef="#ctx0" brushRef="#br0">29113 6579 7647,'-16'9'0,"6"4"700,-1-8 0,6 2 10,-6-1 1,7-3-453,-1 8-258,3-8 0,31-3 0,6-9 0</inkml:trace>
  <inkml:trace contextRef="#ctx0" brushRef="#br0">29433 6772 7647,'-14'1'3674,"3"5"-2782,-3 3 1,12 7 0,-1 0-507,6 0 0,1-6-167,7 1-148,-8 0 0,10-1 0,-6 1 0,2 0-24,3-2 1,-3 3-80,2-7 0,-8 2 0,4-3-229,0 1 0,-5-1 36,4-9 0,-5 1-79,-1-7 0,6 1 0,-1-6 0,-1-2-437,-3-4 0,-1 3 370,0-8 0,2 8 183,3-3 1,-3 3-1,4-1 1,-3 1 409,2 4 260,-3-1 212,12 8 0,-5-1 0,7 5 302,0 8 0,-1-1-461,-5 8 1,4 0 56,-3 5-515,-4 0 1,6 0 0,-6-2 0,0-2 0,2-1 347,0 1-1051,-6-5 505,11 8 0,-10-14-1674,7 5 1114,-8-4 1,4-10-509,-7-2 896,0-4 0,0-2 1,0 0-124,0 0 394,0 0 0,2 0 1,2 0 141,1 0 0,0 5-14,-5 0 80,7 0 0,1 1 572,2-1 1,5 8-56,-5-3-334,-3 4 1,8 2 0,-5 0 633,4 0-982,2 8 1,0 0-220,0 8 0,-1-5-1304,-5 0 1206,5-8-3092,-7 12 3388,8-14 0,-14-1 0,-4-8 0</inkml:trace>
  <inkml:trace contextRef="#ctx0" brushRef="#br0">30202 6435 7647,'-16'0'3786,"1"7"-2972,5 4 0,-3-2-112,8 2-170,0-1 1,5 8-1,1 2 360,5 1-813,3 8 1,3-6 0,2 5-1,4-1 1,0 1 50,0 3 0,-2 1-630,0 0 0,0-2 431,0-4 0,0 3 0,-2-6 1,-2 0-705,-1 0 1,-8 0-838,3-1 0,-4-10 684,-2 4 926,0-10 0,-22-21 0,-4-11 0</inkml:trace>
  <inkml:trace contextRef="#ctx0" brushRef="#br0">30170 6387 7647,'-11'0'1172,"0"0"1638,8 0-1395,-4 0-676,7 0 1,3 0-949,8 0 0,1-5 0,13-2 0,0 0 137,0 0 0,2 0 153,5 1 1,-2 4-312,-4-3 256,5 3 1,-14 2-1,5 2 1,-4 2-1,-4 3 348,-4 2 0,-2 1-40,-8 6 1,0 0 0,0 0 0,0 0 117,0 0 0,-8 6-814,-2-1 1,-4 0 219,-2-5-79,-8 0 0,7 0 0,-5-1-332,5-5 1,2 5-1,3-7 553,1 1 0,1-23 0,-6-13 0</inkml:trace>
  <inkml:trace contextRef="#ctx0" brushRef="#br0">30666 6307 7647,'-9'7'0,"-4"-3"0,8 7 0,0-1 1015,5 6 0,-6 0-354,1 0 531,0-7 0,5 5 0,0-3 235,0 3-1118,0 2 0,1-5 105,5 0-504,-4-8-132,12 12 231,-5-14 0,0 5-464,-4-12 234,-3-3 0,-2-7 0,0 0-617,0 0 699,0 0 0,0-5 0,0 0 27,0 1 82,0 2 0,0 2 0,1 0 364,5 0-342,-4 0 0,6 0 1,-4 0-80,1 0 1,8 2-1857,-3 3 1943,5-3 0,50-2 0,14-9 0</inkml:trace>
  <inkml:trace contextRef="#ctx0" brushRef="#br0">31098 6115 7647,'-25'7'0,"2"-3"291,7 7 0,5-6 972,0 6-880,1-8 1,-4 11 0,3-3 1566,6 3-1688,3 2 1,2 0-1,0 0-21,0 0-228,7 0 0,-4-5 1,8-2-1,2 0 1,1-2-153,2 0 0,0 4 53,0-6 0,0 0-20,0-5 17,0 0 1,0 0-270,0 0 295,0 0 0,-2-7 0,-1-3 0,-5-5 0,0-1 161,-5 0 0,-1 0 271,-2 0 0,0-5-625,0 0 0,0-6 131,0 6 0,-7-6-1286,-4 6 1,-3-6 78,-2 6 1332,0-1 0,-29 6 0,-6 0 0</inkml:trace>
  <inkml:trace contextRef="#ctx0" brushRef="#br0">31290 6035 7647,'-11'0'2309,"1"0"-1941,6 0 0,-3 2-575,7 3 553,0-3 0,0 12 3273,0-3-3336,7-4 0,2 7 0,7-5-262,0 0-68,0 5 1,0-7-1,0 4 209,0-6-183,0 4 0,0-7 0,0 3 0,0-3 0,0-2-114,0 0 1,-5-2-61,-1-3 1,1-4 202,5-7 1,-5-5-160,-1 0 1,-4-8 19,4 2 1,-4 2-1202,4-1 0,-6 4 1332,1-4 0,-3-8 0,-2-7 0</inkml:trace>
  <inkml:trace contextRef="#ctx0" brushRef="#br0">31674 5923 7640,'0'9'0,"0"-2"0,2-7 632,3 0 1,4 0 877,7 0 0,-5 0-720,-1 0-617,1-7 1,5 3-1,0-6-9,0-3 0,0-1 0,0-2-36,0 0 1,-7 0-58,-4 0 0,2 5-368,-1 1 182,-1-1 1,-12 2-1,-2 2 1,-2 2 250,1-1 1,-1 3 18,-5 8 1,5-1 142,1 6-263,-1 1 0,2 5 1,2 0-1,2 2 1,-1 1-133,3 3 1,1 1-55,2-2 1,0-3-799,0 3 1,2-3 412,3-2 1,4 5 535,7 1 0,28-15 0,8-9 0</inkml:trace>
  <inkml:trace contextRef="#ctx0" brushRef="#br0">32090 5811 7636,'-16'0'275,"7"0"1,-3 2 257,6 3 0,-4-1 262,4 6 1,-4-4 1049,4 4 1,-4 1-1375,4 5 1,1-5-252,5-1 1,0 1 120,0 5-143,0 0 1,0-5-478,0-1 0,0-4-289,0 4 1,2-6-58,3 1 0,-1-10-401,6-6 0,-4 2 369,4-1 0,-4-1 275,4-5 0,-1 0-1,2 0 1,3 0 173,-3 0 1,3 0 125,2 0 0,-5 0 167,-1 0 0,1 0 353,5 0 0,-5 5 82,-1 1 1,-4 6 1721,4-1-1272,1 3 0,0 2-465,-1 0 1,-6 7-165,1 4 0,-3 3-106,-2 2 0,6 0-82,-1 0 1,0 0-98,-5 0 1,0 0-299,0 0-97,0 0-696,0 0-1090,0-7 974,7-2 404,-5-7 0,7-7 304,-4-4 0,-3-3 208,3-2 0,-1 0 122,1 0 1,-1 0 140,7 0 507,-8 0 0,10 0-336,-8 0 1,6 5 1615,-6 1-1176,7 6 0,-8-3-94,7 7 1,-6 0-254,6 0 0,-8 2-225,2 3 1,3-1 48,-3 6 1,2-1-125,-2 2 0,-1 1-1600,7-6 787,-8 6-2471,11-3 3293,-5 0 0,14-9 0,2-9 0</inkml:trace>
  <inkml:trace contextRef="#ctx0" brushRef="#br0">32586 5587 7627,'-16'2'696,"0"3"0,6-3-513,-1 3 0,6 4-49,-6 2 1212,7-4 287,-3 7 0,9-12-1147,3 3 1,4 2-369,7-1-40,0-1 1,-5-5-1,0-2 1,1-1-1,2-4-90,2-2 1,-5 3 136,0-4-534,-1-1 0,-1-5 0,-2 2 0,-1 1-392,-1 3 257,0-1-180,-5-5 584,0 7 0,0 0 1,-1 6 354,-5-3 1,3 3-1,-6 8 1,0 4 434,0 0 0,5 10-148,-1-3 1,-2 6-139,2-1 1,-2-3-343,1 3 0,4 2 174,-3-1 0,3-1-549,2-5 1,0 0-400,0 0 1,2-5-773,3-1 0,-1-6 1524,7 1 0,28-67 0,-13 22 0,-1 0 0</inkml:trace>
  <inkml:trace contextRef="#ctx0" brushRef="#br0">32826 5523 7625,'0'-9'7358,"0"2"-6851,0 7 0,0 7-262,0 4 1,0 3-105,0 2 0,-1 0 0,-5 0 1,4 0-42,-3 0 0,3 0 0,2 0-580,0 0 303,0 0-1264,0 0 317,0-7 1,0-4-393,0-10 0,2-6 784,3-10 1,-1 3 325,7-3 0,-2-2 159,1 1 1,4-4 267,-3 4 1,-2 1-88,2 5 1,-2 0 762,1 0 0,4 2 60,-3 3 1,-2 4 1686,2 7-1615,-1 0 0,6 7-62,0 4 0,-5 3-375,0 2 1,-8 5-23,3 1 0,1-1-800,-2-5 0,0 0 228,-5 0-638,8 0-42,-7 0 1,8-7-2352,-3-4 3233,-5-3 0,6-30 0,-7-8 0</inkml:trace>
  <inkml:trace contextRef="#ctx0" brushRef="#br0">33274 5107 7624,'-8'16'923,"2"0"0,-1-6 320,2 1 1,-1 5-518,6 5 0,0 3-218,0-3 1,0-2-244,0 8 1,2-6-176,4 6 1,-5-7-133,5 1 1,1 2-632,-2-1-514,0-1 1187,-5-5 0,-21 0 0,-6 0 0</inkml:trace>
  <inkml:trace contextRef="#ctx0" brushRef="#br0">33098 5363 9428,'2'-9'1331,"4"4"1,-3-3-1879,8 3 0,1-6 1121,10 6 0,-3-6-79,8 6-877,-8 0 0,6-1 382,-3 1 0,24-14 0,13 1 0</inkml:trace>
  <inkml:trace contextRef="#ctx0" brushRef="#br0">33435 5491 7622,'-11'5'132,"0"1"-41,8-1 1,-6-5-92,3 0 0,12-14 0,-4-4 0</inkml:trace>
  <inkml:trace contextRef="#ctx0" brushRef="#br0">27049 9141 7665,'0'-16'98,"0"0"1,0 0 744,0 0 0,0 5 1,0 0 147,0-1 0,0 3 198,0-2-264,0 8-310,7-4-447,2 21 0,1 4 1,1 16-1,0 5 1,-1 7 305,1 6 0,0 8-307,5-1 1,-6-2-78,1 1-104,0 1 1,-1-2-1,-1-4 1,0-5 0,-2-3-780,0-3 0,4-8-65,-6-2 0,2-7-1312,-1-9 1089,-5-7 0,8 4 1081,-3-8 0,-19-7 0,3-7 0</inkml:trace>
  <inkml:trace contextRef="#ctx0" brushRef="#br0">26760 9237 7685,'-16'2'34,"0"1"0,0 3 0,0-3 0,0-1 1106,0-2 131,8 0-895,-7 0 1,14-2 0,-3-3 338,8-6-546,4 4 1,8-7-1,2 3 1,2-3 0,3-2 338,2 0 0,3 0-305,10 0 0,-3 0-93,8 0 0,-2-6-185,1 1 0,5 0 0,-5 5 0,3 0-795,-3 0 1,3 1 405,-8 5 1,1 1-996,-6 4 1459,7 3 0,-13 16 0,5 13 0</inkml:trace>
  <inkml:trace contextRef="#ctx0" brushRef="#br0">27529 8885 7685,'-15'17'961,"5"5"0,3-4-394,7 3 0,0 4 105,0 2 1,1 8-303,5 2 0,3 3 1,5-3-1,-2 4 192,-1 0 0,-6 5-336,6-3 1,-7 1-164,1-1 1,-2 1-1,1-5 1,1 1-212,-1-1 1,-2-4-217,-2-8-523,0-4 591,0-7 1,1-11 0,3-8-549,1-11 1,6-8-303,-6 1 913,1-4 1,-1-7 0,2 0 0,0-2 0,0 0 13,-3 2 1,3-3 164,-2 8 1,3 4 1087,-3 2-438,-3 3 0,7 4 0,-4 3 907,6 6 0,1 12-907,-1 9 0,3 7-215,-3 9 1,-3 5-38,3 1 0,0-1-337,5-5 0,0-5 78,0-1 1,-6-4-824,1 4 0,0-6 393,5 1 1,0-5-1540,0-5 0,0-4 1884,0-7 0,0-21 0,0-6 0</inkml:trace>
  <inkml:trace contextRef="#ctx0" brushRef="#br0">28041 9317 7685,'-9'7'2388,"2"2"-1404,7 7-433,0-7-384,7-2 1,-3-7 0,6 0 0,3 0 0,1-2 473,2-3-579,0-4 0,0-7 1,0 0 343,0 0-393,0 0 1,-5 0 0,-3 0-537,0 0 412,4 0 0,-8 0 0,4 0-462,0 0 462,-3 0 0,-5 0 0,0 0 0,0 0 0,-2 2-6,-3 3 1,1 2 250,-6 4 0,-1 3 65,-5-3 0,5 10 473,1 6 1,1 10 362,-2 6 1,-1 5-451,6 5 1,1-1 72,5 6 0,0-6-249,0 1 0,2 2-190,3-1 0,4-3-364,7-8 0,2-4-435,3-7 0,4-7 565,7-4 1,0-3 232,0-2-218,-7-7 0,19-38 0,-1-15 0</inkml:trace>
  <inkml:trace contextRef="#ctx0" brushRef="#br0">28857 8917 7637,'-16'0'924,"0"1"916,0 5-1507,0-4 1,7 6-1,2-4 1,2 3-1,-1 2 405,3 3 1,1-3-344,2 2 1,0 0-75,0 5 1,2 0 311,3 0-457,-3 7 0,7-4 0,-6 6 0,5 0 0,-1-2-50,0 0 0,0 6-99,-2-2 0,-3-4 1,3-2-1,-1-3-277,1-2 1,-3 0-361,3 0 1,-1-7-221,1-4 0,-1-5-29,6-5 1,-6-6 373,1-10 0,-1-4 267,1-7 1,-3 0 0,3 0 0,-3-2 70,-2-3 0,2 3 38,3-3 1,-3 3 68,3 2 0,-1 1 213,1 5 0,-1-3 425,6 8 1,-4 5-141,4 5 0,-4 8 801,4-3-825,1 5 1,5 10 0,0 7 181,0 8 1,0 7-279,0 1 1,4 5-141,-4 0 1,3 1-211,-8-6 1,3 0-38,2 0 1,-2 0-44,-3 0 0,2-7-2254,-8-4 1080,7-3-282,-3-9 0,2-2 1548,0-7 0,-15-36 0,2-8 0</inkml:trace>
  <inkml:trace contextRef="#ctx0" brushRef="#br0">29305 8837 7646,'-9'7'0,"0"-5"495,4 3 0,3-2-99,-3 3 739,3-4 0,2 12-131,0-4-924,0-2 0,0 6 0,2-4 319,3 5-311,4 1 0,5-6 1,-1 1-1,-2 1 44,1 3 0,2-1-79,2-3-236,0 3 0,0-12 0,0 3-661,0-3 434,0-2 0,-1-7 111,-5-4 0,4-9 0,-5-1 1,2 0-265,0-2 1,-8-1 297,3-2 1,1 1 425,-2 4 0,0 3 23,-5-4 142,0 5 267,7 8 112,-5 2 1,7 10 122,-4 8 0,-3 0-306,4 10 0,-3 4-185,2 1 0,-3-1-245,4 2 1,-3-6-207,2 6 0,-3-6 2,4 6 0,1-7-198,-2 1 0,2-5 222,-2-5-3156,-3 3 3244,12-12 0,-5-17 0,7-11 0</inkml:trace>
  <inkml:trace contextRef="#ctx0" brushRef="#br0">29785 8773 7646,'-9'16'500,"-3"0"60,7 0 1,-1 0-317,6 0 333,0 0 0,0-6 1,0 1 260,0 1-663,7 3 0,-5-5 1,5 1-88,1 1 0,-7-3 1,6 0-222,1-2 186,-7 6-133,6-11 0,-5 5-49,4-7-26,-5-7 1,6 3 0,-7-8 0,2-4-1,2-4-171,1 0 0,0-3-84,-5 2 1,6-6 106,-1 6 0,2-6 88,-1 6 1,-5-6 145,5 6 1,1 0 227,-2 5 1,2 0 115,-1 0 1,-3 5 962,8 0-774,-8 8 0,10-3 242,-8 12 0,6 3-201,-6 7 0,6 5-156,-6 0 1,6 2-61,-6-1 1,6-3-111,-6 8 0,6-7-180,-6 1 85,8-3 1,-12-8-1,6-1-203,1-2-496,-7-1 0,8-6 99,-3 0 170,-5-7 0,6-2 1,-7-9-362,0-3 1,0 1 243,0-7 0,6 6-184,-1-6 569,0 1 1,-5-1-1,0 2-150,0 2 438,0 2 937,8 5-681,-7 0 1,14 7 115,-5 3 0,4 12-231,3 4 0,-7 5-275,1 1-82,0 0 0,5 0 0,-2 0-189,-4 0 0,5 0-1112,-5 0 1,-1 0 123,2 0 600,0 0 583,-3 0 0,7 0 0,-6 0 0</inkml:trace>
  <inkml:trace contextRef="#ctx0" brushRef="#br0">30346 8500 7646,'0'16'0,"0"0"0,0 6 1253,0-1 1,5 1-558,0-6 0,8 5 335,-3 0 0,5 6-483,1-6 1,0 2-275,0-1 1,0-5-186,0 5 0,0 1-232,0-2 116,-7 8 1,3-11 0,-5 5-293,2 0 1,-5-5-1,1 3 1,-3-3-1669,-2-2 624,0 0-722,0 0 746,0-7 1339,-7-9 0,-24-66 0,10 22 0,0 1 0</inkml:trace>
  <inkml:trace contextRef="#ctx0" brushRef="#br0">30202 8196 7646,'-2'15'929,"-2"-3"362,-1-1 1,0 1-817,5 9 1,7-1-1,3 7 1,5 1 470,1 2 0,5 4-359,0 4 0,6-3-190,-6 8 0,8-2-27,-3 1 1,-3 5-237,-1-5 0,1-1 0,-2 0 0,-1-2-30,-2-3 1,-8-8-9,1-1 0,-2-2-728,2 2 0,-3-4 1,-4-7-2788,1 0 1689,1 0 930,-6-7 0,0-4 0,-2-10-302,-3-6 0,1-3 690,-7-2 0,6-7 412,-6-4 0,-14-46 0,9 30 0,-1 1 0</inkml:trace>
  <inkml:trace contextRef="#ctx0" brushRef="#br0">30458 8693 7646,'0'-16'0,"0"0"0,-6 0 199,1 0 1,0 0 335,5 0 1,0 0 258,0-1 0,0 7-316,0-1 0,7 6 26,3-6 0,-1 8-155,2-3 0,5-1 13,5 2 0,1-1 46,-6 6-154,7 0 0,-4 0 0,6 2 125,-2 4 1,6-3 54,-3 8 1,-2 1-94,-3 10 0,-3-5 96,-2 5 0,-2 1 221,-3-2-452,3 8 0,-12-10 1,3 8 137,-3 1 1,-2-3-146,0 2 0,-2-6-146,-3 6 1,-4-6-190,-7 6 0,0-7-723,0 1 60,0-3 0,-2-4 1,-2-3-681,-1-6 0,0-3-211,5-2 0,5-2 1690,0-3 0,-6-47 0,-8-17 0</inkml:trace>
  <inkml:trace contextRef="#ctx0" brushRef="#br0">30826 8516 7646,'-16'16'0,"7"0"0,3 0 0,5-5 2731,1 0-2001,0 0 1,1-3 0,5-2 1086,4-4-1522,12-2 1,-3-2 0,6-4-432,-2-4 86,-1 3 0,-1-8 1,0 5 81,-1-5 1,3-1-1,-3 0 1,-4 0 75,-4 0 1,-3 0 77,2 0 1,1-5-205,-7 0 1,1-1 98,-6 6 1,0 4 88,0-4-424,-7 3 247,-9-10 0,3 14 0,-5 4 86,-1 3 110,3 2 0,-7 2 1,7 5 523,0 9-528,0 0 0,5 15 1,0-5 531,-1 4-290,5 2 0,0 0 0,7 0-266,0 0 1,2-1-582,3-5 0,4 3 443,7-8-1335,0 1 0,5-12 0,2-1 371,2-2 0,-5-1 3,1-6 938,4 0 0,35-57 0,-21 21 0,-1 1 0</inkml:trace>
  <inkml:trace contextRef="#ctx0" brushRef="#br0">31370 8244 7646,'-11'16'662,"1"0"1,6 0 916,-1 0 0,-2 0-703,1 0 1,1 2 157,5 4 1,0-5-492,0 5 0,0 1-193,0-2 0,2 0 124,3-5-318,-3 8 1,5-7 0,-5 5-122,3-4 82,-3-10-101,5 7 0,-7-15-42,0 0 1,0-7-115,0-9 1,0-2 25,0-4 0,5-1 16,1-3 1,4-5 118,-4 5 1,6 1 182,-1-2 0,-2 6 68,1-6-56,1 7 0,5-8 1,2 7-173,3 1 0,-3 1-357,3-3 0,4 4-1900,2-3 0,-4 9 2213,-2 1 0,25 14 0,6-1 0</inkml:trace>
  <inkml:trace contextRef="#ctx0" brushRef="#br0">32042 8020 7646,'-11'-9'1392,"3"2"0,-1 2 1007,0 0-1994,5-1 0,-10 6 0,5 2 0,-2 3 730,1 6 1,6 3-553,-1 2-393,3 0 1,2 6 0,0 1 0,0 0 0,2 0 0,3-3 0,2 3-237,4-2 1,3 0-123,-3-5 1,3-1-1,2-3 1,2-3-369,3-2 0,-1-2 0,6-5 1,-4 0-77,4 0 0,-6-7 1,3-3-1,-2-5-65,1-1 1,-1-5 903,-5 0 0,-7-8-158,-4 2 361,-3-3 1,-2 4 0,0 1 0,-3 0-1,-6 0 803,-7-4 1,-11 1-691,0 1 1,-3 4 83,-2 7-711,-7 0 0,5 7 0,-1 4-141,6 3 0,1 2 0,6 2 0,3 3-1803,1 6 875,2 3 1,7 2 205,4 0 947,3 0 0,59 0 0,14 0 0</inkml:trace>
  <inkml:trace contextRef="#ctx0" brushRef="#br0">32682 7524 7646,'-7'-27'756,"-3"1"0,-5 6 946,-1-1 0,0-2-1822,0 1 0,0 3-172,0 8 1,6 4 2689,-1 7-1705,0 0 0,-3 7 278,3 4 0,-1 10-99,7 6-664,-1 10 1,1-1 0,0 5-1,1-1 1,2 1 319,2 4 1,0-4-905,0 1 0,0-6 214,0 1-481,0-3 1,7-2 0,2-2-1506,0-3 578,5-4 1,-7-7-1,6-2 1570,-2-3 0,-8-18 0,4-11 0</inkml:trace>
  <inkml:trace contextRef="#ctx0" brushRef="#br0">32282 7828 7646,'0'11'3621,"0"-1"-2900,0-6 0,2 8 362,3-6 0,6-1-328,10-5 0,10 0-174,6 0 0,2-2 0,-2-1 0,4-4-227,0-2 0,4 0-1051,-8-2 1,-1-3 279,-10 3 417,-3 4 0,-21 0 0,-4 7 0</inkml:trace>
  <inkml:trace contextRef="#ctx0" brushRef="#br0">27673 10453 7656,'-16'-1'280,"0"-3"2310,0-1-1920,7-1 263,2 6 0,7 2 517,0 4-1044,0 10 0,5 3 0,2 8 736,2 1-839,2 3 1,5 8 0,0 2-19,0-1 1,0 12 0,0-4 0,0 2-272,0 0 0,0-4-466,0-3 0,-6 1-807,1-7 1,-2-1-1,3-7-792,-1-3 0,-6-8 1188,6-2 863,-7-7 0,-19-45 0,-11-8 0</inkml:trace>
  <inkml:trace contextRef="#ctx0" brushRef="#br0">27577 10534 7678,'-9'-22'312,"3"1"1,5-1 389,1 6 0,7 0 320,3 0 0,6-5-463,6 0 0,3-1-464,7 6 1,0 0 68,0 0 0,5 2-2,0 4 1,1 2 0,-6 8-1,-2 0 175,-3 0 0,1 2-108,-7 4 0,-1 4-111,-9 12 0,1-3 1,-6 8-1,-3 1 147,-1 2 0,-2 2-46,0 1 0,-5-3 78,-1-4-336,-6 12 0,3-17 0,-7 9 0,0-3 0,0-4-129,0 0 1,0-1-542,0-6 1,-2-2 360,-3-3 0,3 1-363,-3-7 0,3 1 229,2-6 1,5 0-792,0 0 1,8-7 1272,-2-4 0,31-46 0,10-12 0</inkml:trace>
  <inkml:trace contextRef="#ctx0" brushRef="#br0">28345 10325 7678,'-16'0'0,"0"0"0,5 2 87,1 4 1,-1-5 245,-5 5-67,7 3 0,-3-6 1196,6 8-1090,-6-1 0,10 6 0,-5 0 10,0 0 1,5 0 0,-3 2-1,3 2 63,2 1 0,2 6-302,3-6 0,-1 1-53,6-6 1,1 0 0,5 0 0,2-2-15,3-4 1,-3-2-259,3-8 0,2 0-24,-1 0 0,1-2 0,-4-4 0,3-4-61,-3-4 0,-1-2 212,-2 0 1,-2-6 214,-3 1 1,-2-8-24,-4 3 1,-3-3 185,3 3 0,-3-3-171,-2 8 0,-7-2-26,-4 1 0,-3 5-354,-2-5 1,-2 6-151,-3 6 0,1-3-254,-6 8 1,4-1 132,-4 6 1,6 0-294,-1 0 0,3 6 158,2-1 0,5 6 634,1-6 0,20 8 0,1-5 0</inkml:trace>
  <inkml:trace contextRef="#ctx0" brushRef="#br0">28521 9877 7678,'-9'0'1856,"2"7"0,9 4-613,3 10 0,4 4-258,7 7 1,5 0-483,1 0 0,4 7 105,-4 4 1,4 2-221,-4-3 1,1-1-290,-2-3 0,-3-5-316,3 5 0,-5-6-419,-5-6 0,3-3-2256,-3-7 1581,-4-7 0,7 4 1311,-3-8 0,3-35 0,2-15 0</inkml:trace>
  <inkml:trace contextRef="#ctx0" brushRef="#br0">28985 10197 7678,'0'16'985,"0"7"122,0 4 1,2-2-615,3 2 3,-3-8 0,12 6 0,-3-7 1150,3-2-1279,2 4 1,0-17 0,0 6-1506,0-2 712,0-2 0,0-5 1,0 0-1,0-1 426,0-5 0,-14-24 0,-4-13 0</inkml:trace>
  <inkml:trace contextRef="#ctx0" brushRef="#br0">28857 9909 7678,'-16'2'848,"0"3"0,5 2-62,1 4-552,6 3 0,-1-7-136,10 4 1,4-4-99,7-7 0,50-7 0,12-2 0</inkml:trace>
  <inkml:trace contextRef="#ctx0" brushRef="#br0">29401 10069 7678,'-9'7'998,"-5"-3"-598,3 7 193,4-8 0,-7 6 1,5-4-1,-1 4 761,-1 0 0,6 5-315,-6-3-734,7-4 1,-5 7-1,6-3 1,-2 3-1,1 2 968,2 0-1217,2 0 0,0 0 0,0 0 0,0 2 0,0 2 371,0 1-288,7 0 1,2-5-230,7 0 0,0-1 1,0-3-1,0-3-377,0-2 0,2-2-568,3-5 0,-1-1 417,7-5 0,-8-3 1,4-7-1,-1 0-1095,-1 0 0,0-5 1713,-5 0 0,15-58 0,-15 36 0,1-1 0</inkml:trace>
  <inkml:trace contextRef="#ctx0" brushRef="#br0">29721 10021 8606,'-9'-7'6009,"2"5"-5536,7-5 1,0 9 0,0 3 0,2 4 249,3 0 1,-1 5-360,7-3 0,-6 3 0,6 4 0,-1 2 137,-1 1 1,6 0-428,-5-5 1,3 0-527,-3 0 1,3 0 268,-8 0-1059,8 0 1,-6 0 0,5-1-3455,-1-5 4696,-8-3 0,-3-49 0,-9-12 0</inkml:trace>
  <inkml:trace contextRef="#ctx0" brushRef="#br0">29625 9797 7677,'-16'0'0,"0"0"0,0 0 1254,0 0-332,7 7 1,-1-5 2281,10 3-3775,-4-3 0,24-4 571,-4-3 0,39-4 0,5-7 0</inkml:trace>
  <inkml:trace contextRef="#ctx0" brushRef="#br0">29977 9925 7677,'-10'14'4238,"-1"-3"-3590,8 3 0,-3-7-48,12 4-394,2-4 1,8-7 0,2 0 0,2 0 0,3 0 77,2 0-280,-6-7 1,6 4 0,-5-6-1,1 0 1,-1 0-95,-2-4 1,-2-1-35,0-2 14,0 0 1,-6 6 0,-1-1-1,-2-2 1,-3-1-312,-2-2 1,-2 5 140,0 1 212,-8-1 1,5 0 0,-10 3 0,-3 0 0,-3 5 196,-1 1 0,3 2 876,1 0 1,-2 7-506,-4 4 1,10 5 0,-4 3 0,2 5 477,-1 1 1,7 1-408,2 6 0,-1-5-415,2 0 0,1-3-360,10 3 1,-3-2 45,8-4 1,5-8-145,5 3 0,6-9-1456,-6 4 0,6-8 700,-6 3 1,8-6-550,-3-6 1,-1 3 1606,2-8 0,7-28 0,7-13 0</inkml:trace>
  <inkml:trace contextRef="#ctx0" brushRef="#br0">30682 9589 7675,'-16'0'0,"0"0"2004,0 0 0,0 0-1236,0 0 0,-6 0 2479,1 0-2409,0 0 1,5 2-390,0 3 0,1-1-142,5 6 1,1-1 303,3 2-592,5 3-328,-6-5 1,7 7 134,0 0 0,5-5-168,0-1 1,8-4-193,-3 4 0,5-1 192,1 2 1,0 1 169,0-6 1,5 6 110,0-1 1,1-2 292,-6 1 1,0-1 61,0 2 0,-2 3 386,-3-3 1,3 3 413,-4 2 0,-2-5-465,-3 0 0,-3-1-82,-2 6 1,0 0-626,0 0 0,-2-5-746,-3 0 1,-4-6 270,-7 6 1,0-8-543,0 2 1,0-3 1094,0-2 0,-36-64 0,22 24 0,0 0 0</inkml:trace>
  <inkml:trace contextRef="#ctx0" brushRef="#br0">31162 9365 7664,'-16'0'53,"5"0"0,0-2 375,-1-3 2538,5 3-1357,0-5 1,7 9-360,0 3 1,0-1-726,0 6 1,5 1 46,0 5 1,8 0-24,-2 0-131,-4 0 1,7 5 0,-5 1 0,1-3-1,-1-1 31,-1-2 0,4 0-1320,-1 0 1,-2 0 314,1 0-1415,-6 0 0,10-5 0,-3-2 1971,3-2 0,-12-38 0,-4-13 0</inkml:trace>
  <inkml:trace contextRef="#ctx0" brushRef="#br0">31018 9077 7654,'-25'0'1428,"4"0"0,8 0-143,2 0-221,8 0-1697,-4 0 1,9 0 0,3 0 632,6 0 0,45-7 0,14-2 0</inkml:trace>
  <inkml:trace contextRef="#ctx0" brushRef="#br0">31706 9109 7653,'-16'0'0,"0"0"0,0 0 0,0 0 2064,0 0 0,0 0 1,0 0 2156,0 0-3420,0 0-700,0 0 0,0 2 0,0 1 0,2 4 319,3 2 0,-3 2 0,5 5-14,0 0 1,2 0-343,7 0 0,0-5-256,0-1 1,0 1 0,2 3-1,3-1-980,6-3 1,3-4 676,2 4 1,5-4 49,1 4 0,1-4 0,-4 2 0,4 0 132,2-5 1,-5 4 425,1-1 1,2 4 430,-1-4-376,-1-1 0,-5 0 0,-2 2 0,-1 2 776,-3 4 0,-6-4-111,1 1 1,-3-4 0,-4 3 0,-3-1 58,-6 1 0,-8-3-1307,-3 4 1,-1-1 314,2 2 0,3-4-1756,-3-7 0,-2 0 271,1 0 1585,-6 0 0,-18-43 0,-13-10 0</inkml:trace>
  <inkml:trace contextRef="#ctx0" brushRef="#br0">32266 8645 7651,'-16'-6'238,"0"1"1,0 1 2047,0 3-1707,0-7 0,0 7 0,0-6 0,0 1 0,0-1 1,0 0-321,0 0 0,5 2 74,1 5-162,6 0 0,-5 7 0,6 3 0,-3 6 0,3 6 684,1 4 1,0-1-46,-3 2 0,3 5-304,-3 5 1,3 1 0,2-5 0,2 3-188,3 1 1,-1 1-174,6-6 0,1-2-784,5-3 0,0-4 0,0-5 0,0-1-738,0-1 1,-5 2 267,-1-13 0,-4 3-1869,4-3 2108,-6-3 869,3 5 0,-50-36 0,-10-6 0</inkml:trace>
  <inkml:trace contextRef="#ctx0" brushRef="#br0">31882 9029 7641,'-16'0'2062,"0"0"0,5 0-674,1 0 481,6 7-495,-3-5 223,7 12-1325,7-12 0,7 5 0,9-7 172,2 0-705,2 0 0,0-2 0,-1-2 0,3-3 0,1-2-4543,2-3 4804,0-2 0,3-13 0,5-5 0,2-3 0,1 1 0</inkml:trace>
  <inkml:trace contextRef="#ctx0" brushRef="#br0">32394 8821 7641,'-9'0'2312,"0"5"3076,4 0-4135,3 8 0,-5-4 69,7 7 1,-2-6-1137,-3 1 0,3 0 21,-3 5-660,3 0 0,2 5 0,0 0-1082,0-1 512,0-9 0,0 3-4402,0-3 5425,0 3 0,0-48 0,0-12 0</inkml:trace>
  <inkml:trace contextRef="#ctx0" brushRef="#br0">32314 8677 7641,'-16'-9'3171,"0"-6"1,7 12-2881,4-8-2628,3 8 1218,2-4 1119,0 7 0,36 0 0,8 0 0</inkml:trace>
  <inkml:trace contextRef="#ctx0" brushRef="#br0">32490 8789 7641,'0'10'479,"0"1"0,0-6 598,0 6 1,0-6 467,0 6 0,0 0-644,0 5 1,6-6 164,-1 1-758,0 0 0,-5 5 0,0 0 1,0 0 128,0 0 1,0-6-567,0 1-811,0-7-673,0 10 789,0-12 0,0-2-1140,0-11 1586,0-3 1,0-2 0,0 0-622,0 0 846,7-7 1,-5 5-1,5-4 340,0 5 446,-5 8 1,7-5 758,-4 3-440,4-3 0,2 5 1414,0 3-1666,-8 5 0,11 1-292,-3 0 1,-2 5-257,2 0 1,-6 8-306,6-3 0,-8-1-1033,3 2-1634,2 0 2092,-6 5 0,5-6 1,-5-1-2975,3-2 3702,-3-1 0,-2-21 0,-9-2 0</inkml:trace>
  <inkml:trace contextRef="#ctx0" brushRef="#br0">32794 8677 17139,'11'5'1164,"0"0"1,-8 8-1132,3-3 1,1-1 10,-2 2-378,7 0 0,-10-1 0,5 1-809,0 1-75,-5-5 0,5 8-1795,-7-5 3013,0-2 0,-14-23 0,-4-11 0</inkml:trace>
  <inkml:trace contextRef="#ctx0" brushRef="#br0">32778 8228 7637,'-16'-16'4346,"0"0"-3445,0 0 0,6 2 2840,-1 3-3578,7 4-1369,-3 7 0,9 0-2308,3 0 3514,-3 0 0,12 29 0,-5 6 0</inkml:trace>
  <inkml:trace contextRef="#ctx0" brushRef="#br0">33002 8084 7637,'0'16'0,"-5"2"1572,0 3 1,-1-1 0,8 7 0,2 1 911,1 2 0,8 8-1595,-3-1 1,4 6-539,2-6 1,-5 6 0,0-4 0,1 0-316,2 0 0,-3 0-273,0-1 1,-6-5-513,6 5 0,-8-4 0,3-4 0,-5-3-2997,-1-6 471,0-3 3275,-7-2 0,-9-36 0,-9-8 0</inkml:trace>
  <inkml:trace contextRef="#ctx0" brushRef="#br0">32874 8548 7632,'-16'0'5334,"0"0"-2606,7 0-1354,2 0-1144,22 0 0,1 0 1,10 0-1,-3 0 65,0 0 1,-3 0-573,7 0 1,-6 0-1324,6 0 1032,-8 0 0,6-5 0,-5 0 568,1 1 0,15-19 0,-3-4 0</inkml:trace>
  <inkml:trace contextRef="#ctx0" brushRef="#br0">33226 8404 7631,'-16'0'0,"0"0"0,6 6 1171,-1-1 690,8 8-783,-5-12 0,10 6 1,4-7-1,4 0-444,4 0 0,2 0-80,0 0 1,0 0-67,0 0 1,0 0 0,0-1 13,1-5 1,-1-1-358,0-3 0,0-3-266,0 8 0,0-8 0,0 3-1336,0-5 0,-6 1 746,1 3 1,-6-8-1353,6 3 1520,-8-4 1,5 4 0,-8 0 197,0 0 1,-8 0-1,-2 0 1,-4 2 722,-2 3 1,-6-1-157,1 7 0,-8 1 228,3 9 0,-5 6 107,-1 10 1,8 4 69,2 7-232,-3 0 1,9 7 0,0 2 526,9 0-793,5 6 0,2-12 0,0 6 52,0-2 0,8-3-170,2-10 0,4-2 53,2-8 1,0 3-94,0-3 0,0-3 220,0-13-423,0 0 1,0 0-2363,1 0 2594,-1 0 0,-15-57 0,-2-14 0</inkml:trace>
  <inkml:trace contextRef="#ctx0" brushRef="#br0">27753 11734 7646,'-14'11'937,"3"0"929,6 1-1377,-4-5 1,7 7 0,-3-3 0,3 3 0,2 2 0,2 0 0,1 0 1089,2 0 1,6 7-893,-6 4 1,8-2-328,-2 2 1,-3-8-162,3 3 0,0 1-1108,5-2 668,-7 0 1,3-5-1,-5 0 1,2 0-2688,4 0 1082,-6-7 0,2-2 1846,-4-7 0,-25-42 0,1-12 0</inkml:trace>
  <inkml:trace contextRef="#ctx0" brushRef="#br0">27513 11574 7648,'-22'-5'1,"1"-1"0,5-1 1733,5 2-302,8 3-883,-11-12 1,14 7 0,-2-6 0,7 4-1144,4 2 0,-4-3-475,6 4 1,0-4 506,5 4 0,0 1 562,0 5 0,42 0 0,12 0 0</inkml:trace>
  <inkml:trace contextRef="#ctx0" brushRef="#br0">28329 11430 7660,'-16'-9'0,"0"4"0,0-4 0,0 2 1077,0-4 0,5-3-681,1 3 0,-1 2 0,-5 0 0,2 1 26,3-1 0,-3 5-79,3-1 0,-3 3 72,-2 2 0,0 3 1,2 6 213,3 7 1,-1 11-241,6 0 0,1 8-17,5 3-276,7 6 1,-3-3-1,6 7 1,4-2-1,4-1-510,4-3 1,6-6 260,-1 1 0,-2-5-2427,1-5 1806,-6 3 1,8-12 0,-6 3 0,-3-3 0,-3-2 773,-5 0 0,-40-7 0,-15-2 0</inkml:trace>
  <inkml:trace contextRef="#ctx0" brushRef="#br0">27929 11862 7660,'2'9'2361,"3"-4"1,4-3-873,7-2 0,7-2-806,4-3 0,5-4 405,5-7-1089,4-7 1,3 4 0,1-6 0,1 0 0,-2 2-532,3-1 1,-3 5-472,-1 8 1003,3-3 0,2 26 0,9-1 0</inkml:trace>
  <inkml:trace contextRef="#ctx0" brushRef="#br0">29241 11318 7652,'-10'0'1050,"1"-2"700,2-3-973,1 3 0,4-5-69,-3 7 1,5 2-513,0 3 0,0 4 0,7 9 0,-1 3 265,-1 6 1,2-2 4,-2 1 0,-3 1-35,3 5 1,3 0-173,-3 0 1,0 4-286,-5-4-152,0 3 0,2-17-1180,3 3 997,-3-10 1,7-4 0,-5-9 0,3-3 0,0-7-887,0-8 0,0 0 728,-2-6 0,-3-1 212,3-5 1,-3 0 106,-2 0 1,6 0 479,-1 0 0,0 7 51,-5 4 1,2-2 303,3 1 0,-3 1 388,3 5-152,4 7 1,-5-3-370,7 6 0,-1 1 426,6 5-621,0 7 1,4 2-54,-4 7 1,3 2 105,-8 3 0,3-3-64,2 3 0,-1 2-176,-5-1 1,4-1 78,-3-5 1,-4 5-914,-1 1 1,2-3-325,3-8 0,-2 3-809,2-3 0,-6 1 662,6-1 1185,-8-4 0,26-35 0,-3-8 0</inkml:trace>
  <inkml:trace contextRef="#ctx0" brushRef="#br0">30250 11174 7652,'-11'0'2417,"0"0"-1693,1 0 0,-1 0 0,2 2 197,2 3 1,2-1-283,5 6-437,0-6 0,1 10 0,3-3 0,3 3 0,2 2 345,3 0 0,-3 0-196,2 0 0,0 0-781,5 0 356,-8 0 0,7 0-856,-5 0 1,3 0-1,-1-2-2643,-1-3 3573,0-4 0,-3-35 0,0-8 0</inkml:trace>
  <inkml:trace contextRef="#ctx0" brushRef="#br0">30057 10934 7652,'-8'7'0,"-7"-4"519,5 8 1,1-6 0,-2 6-732,8-7 67,-5 10 1,10-12 144,4 3 0,59-32 0,-21 10 0,0-1 0</inkml:trace>
  <inkml:trace contextRef="#ctx0" brushRef="#br0">30666 10998 7652,'-11'0'0,"0"0"0,1 0 572,-6 0 0,0 0 728,0 0 0,5 0-727,0 0 1,1 5 0,-6 0-1,1 1 206,5 1 0,-4-4-630,3 8 1,-3-6 82,-2 6 0,5 0 0,2 5 0,0 0-70,0 0 0,6-5-16,-3-1 0,5 1-260,1 5 1,1-5 0,5-3 0,4 1-698,5 0 1,1-5 396,0 1 0,7-3-31,3-2 0,-1 0 1,0 0-1,0 0-145,0 0 0,-4 0 509,6 0 1,-7 0-68,1 0 0,-3 2 2180,-2 3-1075,0-3 0,0 5 515,0-7-974,-7 7 1,-2-3 392,-7 6-865,-7 1 1,-1 5 0,-6-2-94,-2-3 0,4 3-799,-10-3 0,5 3-22,1 2 1,-6 0-449,1 0 1,0-5 367,5-1 968,0-6 0,0-25 0,0-15 0</inkml:trace>
  <inkml:trace contextRef="#ctx0" brushRef="#br0">31194 10662 7652,'-16'0'640,"5"0"0,2-2 0,0-2 1214,0-1-1484,-1-8 1,-1 12-1,2-6 1,0-1 0,0 0-1,-3-3 1103,-2 0-1173,-2 1-165,0-6 0,0 7 459,0 3-355,7 5 0,-5 1 0,3 1 1,-1 5 416,1 4 1,4 10-302,7 1 1,0 6-182,0-6 1,0 8 0,2-4 0,1 1 130,2 1 1,8-2-106,-2 2 0,3 3 250,2-4-356,0 5 1,0-5 0,0-1 0,0 0-1,0-2-104,0 0 0,-6 4-208,1-6 1,0 1-143,5-6 56,0 7 1,-2-5 126,-3 3 1,-4-8-61,-7-3 586,7-6-186,-5 3 544,5-7-267,-7 0-72,0 0-567,-7 0-635,5 0 384,-5 0 166,7 0 1,-2 0-619,-3 0 208,3 0 794,-5 0-182,7 0 0,-2 0 1057,-3 0-350,3 0-157,-5 0-474,7 0-790,0 0-343,-7 0 490,5 0-846,-5 0 0,7-2-72,0-3 1567,0 3 0,-14-48 0,-4-3 0</inkml:trace>
  <inkml:trace contextRef="#ctx0" brushRef="#br0">30906 11014 7652,'-9'7'1532,"2"-5"1,7 7 807,0-4-1674,0-3 1,7 5-230,4-7 0,3 0-59,2 0 1,2-6 116,3 1 0,-3-7-413,3 1 1,2 2-647,-2-2-132,8 1 1,-11-1 0,5 0-1611,0-1 2306,-5 5 0,33-43 0,1-3 0</inkml:trace>
  <inkml:trace contextRef="#ctx0" brushRef="#br0">31434 10838 7652,'0'16'7171,"0"0"-6083,0 0 1,0-6-227,0 1-359,7 0-467,2 5 1,2 0-1,-1 0-2367,3 0 1904,-6 0 1,5-6-3336,-6 1 3762,-1-7 0,-12-40 0,-2-17 0</inkml:trace>
  <inkml:trace contextRef="#ctx0" brushRef="#br0">31370 10550 7652,'-16'0'4108,"0"0"-1995,0 0-1128,0 0-449,0 0-889,7 0 0,2 1 0,9 3 353,3 1 0,25 15 0,13-2 0</inkml:trace>
  <inkml:trace contextRef="#ctx0" brushRef="#br0">31626 10790 7652,'0'16'629,"0"-6"-10,0 1 1,-5 0-556,-1 5 1176,1-7 0,5 5 0,2-5 0,1 1 354,3 1-1124,6 0-391,-3 5 1,7-7-501,0-4-531,-7-3 571,5-2 1,-12-2-1,5-3 1,-2-6-924,1-3 0,1-2 554,-2 0 0,-3 0 494,3 0 1,2 0 0,0 0 0,1 0 456,-1 0 1,3 5-136,-4 0 0,4 6 924,-4-6 1,6 8-110,-1-3 0,-2 5 1118,1 1-1584,1 0 1,0 1 0,-1 3 421,3 1-753,-6 8 0,7-4 1,-5 7-148,0 0 0,3 0-223,-6 0 1,1 0 270,-2 0 0,-3-6-1631,3 1 1,-1-6-68,1 6 1713,-3-7 0,-9-19 0,-11-11 0</inkml:trace>
  <inkml:trace contextRef="#ctx0" brushRef="#br0">32106 10646 7652,'0'10'1939,"0"1"1,-2-6-1525,-3 6 1,3 0 306,-3 5 1,3-6 1479,2 1-1736,0 0 1,5 5-419,1 0-338,6-7-702,-3 5 232,7-12 1,-5 5-2283,-1-7 3042,-6 0 0,-4-50 0,-9-12 0</inkml:trace>
  <inkml:trace contextRef="#ctx0" brushRef="#br0">31994 10261 7652,'-16'0'0,"-7"0"0,5 0 2141,-3 0-442,10 0 620,-3 0-3038,12 0 719,2 0 0,45-14 0,15-4 0</inkml:trace>
  <inkml:trace contextRef="#ctx0" brushRef="#br0">32266 10117 12024,'0'16'1255,"2"0"-512,3 0 0,-1 2 739,7 3 1,-1 4-1008,6 7 1,0 6-1,0-1 1,0 0-69,0 3 0,0-7-332,0 5 1,0-4-494,0-2 0,-5-6 0,-2-1 1,0-2-2520,0-3-894,-6 5 2665,4-8 1166,-7 0 0,-21-25 0,-6-9 0</inkml:trace>
  <inkml:trace contextRef="#ctx0" brushRef="#br0">32186 10550 8454,'-7'8'445,"5"7"0,-3-14 54,10 5 1,-1 1 1180,6-2 0,6 1-1309,6-6-517,-1 0 1,2-2 0,2-2 0,2-3-1,-2 0-1054,-2 0 0,4-6 1200,-6 3 0,14-12 0,-1-2 0</inkml:trace>
  <inkml:trace contextRef="#ctx0" brushRef="#br0">32682 10357 7651,'-9'8'635,"-3"-5"167,7 8 0,-2-2-235,1 1-200,4 5 0,-5-7 0,9 7 731,3-5 0,4 3-882,7-8 1,0 0-94,0-5 0,0 0 0,0 0 0,0-1 221,0-5-330,7-3 1,-5-7-161,4 0 1,-6 6 0,-4-1 0,-3-1-615,-2-3 0,-2-1 490,-5 0 1,0 6-988,0-1 873,0 0 0,-7-3 0,-3 2 0,-5 3 308,-1 2 1,0 3 792,0 10 0,2-3-202,3 8 0,-3 5 482,4 5 1,2 6 53,3-6 0,3 8-504,2-3 1,0-1-97,0 2 0,7-2-159,4 1 1,5-2-198,5-8 1,-1-2-120,7-4 1,-2 3-280,1-8 1,-1 1-283,-4-6 0,-3 0-1842,4 0 2427,-5 0 0,-36-8 0,-10 0 0</inkml:trace>
  <inkml:trace contextRef="#ctx0" brushRef="#br0">28649 12871 7661,'-21'0'6,"-1"0"0,3 0 1,1 0-1,2 0 144,0 0 0,0 0 0,0 0 1011,0 0-904,0 7 1,0 2-1,2 7 231,3 0 1,2 0-172,4 0 0,3 0 39,-3 0 1,3 0-108,2 0 0,0 2 41,0 3-222,0-3 0,7 0 0,2-8 0,2 1 1,-1-2-322,3-4 0,1-3 179,2-2 1,0-2-619,0-3 523,-7-4 0,5-7 0,-5-2 0,2-1 0,-2-5-156,-2-1 0,3 1 226,-4-3 0,-1-2 32,-5 8 0,5-6 5,1 6 76,-1 0 0,-5 5 32,0 0 153,0 0 60,0 7 154,0 2 0,0 8 0,2 7 113,3 8 0,-1 1 72,6 10 0,-1-6-219,2 6 0,3-2-133,-3 2 0,3 3-216,2-3 1,0-4-273,0-2 1,-2-3-546,-3-2 1,3-5 396,-3-1-1179,3-6 1,2 1 72,0-10 1496,-7-4 0,-2-57 0,-7-12 0</inkml:trace>
  <inkml:trace contextRef="#ctx0" brushRef="#br0">28905 12775 8123,'-9'7'3502,"2"2"-3102,7 7 1,0 0-105,0 0 0,7-2 97,4-3 0,-2 3-77,1-3 0,-6 8 121,1 2-320,4 1 0,-7-6 0,5 0 0,-2 0-269,1 0-521,-1 0 394,-5 0 0,2-7 0,1-6-411,3-6 0,-1-8-148,-5-10 0,0 1 481,0-7 0,0 6 1,0-6-1,0-1 200,0-2 0,0 0 85,0 3 0,0 2 478,0 4 0,0 3 33,0-4 0,0 5 265,0 1 1,5 5-252,1 0 56,6 8 0,-3-4 19,7 7 0,0 7-222,0 3 0,0 5-54,0 1 1,0 5 5,0 0 1,-5 2 0,0-1 0,-3-4-152,3 3 0,2 2-141,-8-2 0,6 1 13,-6-6-180,7 0 0,-8 0-2243,7 0 987,-8-7-1526,4 5 2983,-7-12 0,-7-38 0,-2-17 0</inkml:trace>
  <inkml:trace contextRef="#ctx0" brushRef="#br0">29513 12679 7661,'-16'0'846,"6"0"1,-1 0-160,-1 0 0,3-2 0,-2-2 804,-1-1-1053,-3-7-483,-1 10 36,0-12 0,6 12 203,-1-4 0,0 5 0,-3 2 219,3 5 1,-1 4-57,7 12 0,-1-3-90,6 8 1,0-2-2,0 2-389,0 3 1,2-7 0,3 5 0,6-3 0,3-2-1417,2-3 1,0-4 777,0-5 0,6-4-1574,-1-7 1213,0 0 1122,-5-7 0,7-73 0,-10 27 0,-1 1 0</inkml:trace>
  <inkml:trace contextRef="#ctx0" brushRef="#br0">29417 12086 7661,'-14'16'498,"3"0"0,4 2 709,7 3 1,0 4-115,0 7 0,13 8-541,3 2 0,5 4 573,0 3-805,4-1 1,0 0-1,-2 0 657,0 0-1029,-5 0 0,11-6 1,-6-1-1,0-2 0,0-5-1020,-3-5 0,-3-4-1799,-1-4 2871,7-3 0,-5-31 0,5-15 0</inkml:trace>
  <inkml:trace contextRef="#ctx0" brushRef="#br0">29865 12102 9220,'-8'0'2403,"0"0"0,8 7-1773,0 4 1,2 10 377,4 6-734,2 3 0,8 10 0,0 2 1,0 6-1,2 4 467,4 1 0,-5 1-866,5-6 1,-5-6 0,-1 1-1,-1-2-720,-5-6 1,3 1 60,-8-15-938,8 8-1877,-12-11 3599,6 5 0,-21-50 0,-4-10 0</inkml:trace>
  <inkml:trace contextRef="#ctx0" brushRef="#br0">30025 12519 7661,'9'0'2279,"6"-8"1,-7 1-1350,8-3 0,6-5-979,-1 5 0,1-4-22,-6-2 1,1 0 0,3 0-1,1 0-170,-1-1 0,-4 1 426,-6 0-185,5 8 0,-28-7 0,3 6 0</inkml:trace>
  <inkml:trace contextRef="#ctx0" brushRef="#br0">30057 12615 7661,'-8'16'1871,"0"0"-981,8 0 1,2-6-133,4 1 1,2-7-1,10 1 1,2-3-30,1-2 1,8 0-420,-3 0 0,5 0-230,1 0 0,0 0 0,0 0 1,0 0-372,0 0 1,-2 0-1288,-4 0 1,3 0 363,-8 0 1214,1 0 0,-6-15 0,0-2 0</inkml:trace>
  <inkml:trace contextRef="#ctx0" brushRef="#br0">30906 12230 7658,'-9'8'338,"0"-5"1,5 8 3141,-1 1-3065,0-5 1,5 8-1,2-5 1,1 4 0,4 2-1,2 2 1,4 2 664,1 1 1,7 1-1197,0-6 1,1 0-322,-6 0 0,0 0-1319,0 0 1505,0-8 1,0 5 250,0-8 0,0-21 0,0-10 0</inkml:trace>
  <inkml:trace contextRef="#ctx0" brushRef="#br0">30730 11958 7652,'-16'15'905,"0"-5"0,1 4-70,5-3-721,3 3 0,14 1 0,5-5-114,8-4 0,40-19 0,17-5 0</inkml:trace>
  <inkml:trace contextRef="#ctx0" brushRef="#br0">31354 12038 7652,'-16'0'0,"0"0"0,0 2 2085,0 3 1,0-3-889,0 4 0,0-3 0,0 1-228,0 1 0,5 2-624,1-2 1,4-1 37,-5 7 1,8-6 0,-2 6-494,3 1 101,2 2 0,7 1-914,4-5 633,3 5 1,2-14-1,0 6 1,0-1 0,2-1-589,3-1 1,-1 3 524,6-2 0,-4 0 1,2-3-1,1 2 133,0 1 1,-3 2 334,4-1 1,-6-3-117,1 8 741,-3-8 0,-2 12 0,-2-5 1259,-3 4 1,-4 2-1414,-7 0 1,-7 0-398,-4 0 1,-3-1 0,-2-3 0,-2-1-849,-3 1 1,3-3-507,-3 2 0,-2-6-105,1 6 1,-4-8-2678,4 3 3947,1-4 0,-2-45 0,-2-11 0</inkml:trace>
  <inkml:trace contextRef="#ctx0" brushRef="#br0">31930 11510 7652,'-16'-7'0,"0"-2"2139,0-7-1684,-7 7 0,5-3 1,-3 6-1,3 3 1,2 1 525,0 2 0,0 0 291,0 0-952,0 7 0,2 2 0,1 9 950,3 3-924,6 4 0,-3 7 1,7 2-1,0 1 0,0 5 475,0 0 0,2 3-511,3 5 1,4-5-282,7 0 0,0-3 157,0 3-355,7 3 0,-5-17 1,5 3-1,-2-4 1,1-3-1544,-3-3 1,4-5-250,-1-1 0,-3 0 132,-8 0 1829,3 0 0,-40-14 0,-3-4 0</inkml:trace>
  <inkml:trace contextRef="#ctx0" brushRef="#br0">31594 12086 7642,'-21'2'5507,"-1"3"-4349,8-3-765,0 5 0,14-7 552,0 0 1,9 0-415,12 0 0,2-7-680,4-3 35,3-5 1,-5 1 0,9 2 0,1 1 0,3-1-1418,-3-3 0,-1-1-2009,-2 0 3540,0 7 0,43-19 0,10 1 0</inkml:trace>
  <inkml:trace contextRef="#ctx0" brushRef="#br0">32186 11862 7638,'-7'16'5548,"0"0"-4300,-4 0 1,2 0 88,4 0 1,3 0-668,-3 0 1,3-5 153,2 0-709,0-1 0,0 6 0,2 0 0,1 0 0,5-1-701,0-5-961,-4 4-1287,10-5 1,-10 0-1219,6-3 4052,-6-12 0,-4-38 0,-9-17 0</inkml:trace>
  <inkml:trace contextRef="#ctx0" brushRef="#br0">32010 11542 7626,'-11'-9'363,"1"4"-495,6 3 1,-5 2-427,4 0 558,3 0 0,31 14 0,15 4 0</inkml:trace>
  <inkml:trace contextRef="#ctx0" brushRef="#br0">32330 11814 7626,'0'16'0,"0"0"0,0 6 401,0-1 0,0 6 588,0-6 0,0 2-213,0-2 0,2-3 1,2 4-1,1-5-41,-2-1 0,5 0-357,-3 0 1,2-1 186,-2-5 0,-1 3-509,7-8-196,-8 0 1,4-12-394,-7-3 1,6-6 0,-1-4 0,-2-3-794,-1-2 0,-2-2 463,0-5 1,2 6 74,3-1 736,-3 0 0,5 1 1,-5 1-1,2 2 1,1 3 1122,-2 2-688,6 2 0,-5 2 558,7 3 1,-6-1 215,6 6-824,-8 1 0,11 10 0,-5 3 71,0 0-273,5 10 1,-7 2-1,6 5-292,-2-2 0,-6 0-41,6-2 0,-6-3-226,6 3 1,-6-3-952,6-2-880,-8 0 2259,4 0 0,-7-21 0,0-6 0</inkml:trace>
  <inkml:trace contextRef="#ctx0" brushRef="#br0">32762 11718 7622,'0'16'0,"0"0"1027,0 0 0,0 0 0,2 0 0,2 0 3468,1 0-2963,0 0-1256,2 7 0,-3-10 0,5 3 263,-2-2-884,-2 0 1,1-3-674,-1 0 338,7-1 1,-10-3 0,4-7-3891,-5-8 4570,-1-7 0,-11-29 0,-6-13 0,-1-4 0,0-1 0</inkml:trace>
  <inkml:trace contextRef="#ctx0" brushRef="#br0">32618 11286 7622,'-10'0'1167,"-1"0"1459,0 0-2572,-5 7 1,7-3-1294,4 6-844,3-6 2083,2 3 0,43-14 0,10-2 0</inkml:trace>
  <inkml:trace contextRef="#ctx0" brushRef="#br0">32954 11190 7622,'0'16'0,"0"0"436,0 0 0,2 2 1211,4 3-742,-5 4 0,12 7 0,-8 0 0,0 2 0,1 1 739,-1 3 1,8 4-1338,-3-4 0,-1-1-283,2-5 1,-2-2-1,3-1 1,-3-3-764,-2 3 0,4-6 481,-6-2 1,0-3-535,-5-2-1295,0 0 2087,0-7 0,-7-9 0,-2-9 0</inkml:trace>
  <inkml:trace contextRef="#ctx0" brushRef="#br0">32842 11718 7616,'-16'0'4805,"6"0"-3459,-1 0-824,7 0 0,-1 0 143,10 0 1,4 0-254,7 0 1,0-5-154,0-1 0,6-4-63,-1 4 1,6-6-323,-6 1 1,6 2-413,-6-1 1,6 1-770,-6-2 1,2-3 1306,-1 3 0,10-17 0,8-6 0</inkml:trace>
  <inkml:trace contextRef="#ctx0" brushRef="#br0">33210 11558 7616,'0'11'0,"0"-1"0,0-4 803,0 4 186,0-6 0,8 3 88,2-7-507,4 0 0,4-2-136,4-3 0,-10 1-68,4-6 0,-3-1 32,3-5-261,0 0 0,0 0 0,-2-2 293,-4-3-331,5 3 0,-14-1 1,5 4-1,-4-2-504,-2-1 280,0 0-46,0 2 1,-8 7-206,-2 4 565,-4 3 0,-2 9 0,0 6 1,0 6 77,0-1 0,5 12 0,2-3 185,2 3-95,-6 2 1,12 0 0,-5 0 418,4 0-583,2-7 1,0 5 0,2-5-196,4 0 1,2-2-288,9-7 0,0-7-323,5-4 0,-5-3-154,5-2 1,-4 0-750,-2 0 1,0-12 1514,0-4 0,5-21 0,2-10 0,3-1 0,0 0 0</inkml:trace>
  <inkml:trace contextRef="#ctx0" brushRef="#br0">33675 11542 14574,'10'-9'492,"1"4"0,-6 1-199,6-1-257,-7 3-164,3-5-59,-7 7-713,0 0 652,0-7 0,-2 5 540,-3-3 0,3 5 627,-4 5 143,-2-3 1,4 12-304,-7-3 0,8-2-6,-3 1 1,3 1 0,-1 5-430,-1 0 0,0 0-1235,5 0 0,0-5 318,0-1-373,0-6 966,0 3 0,7-85 0,-3 29 0,1 0 0</inkml:trace>
  <inkml:trace contextRef="#ctx0" brushRef="#br1">27785 13735 7644,'-16'-9'414,"-6"-3"0,1 7 0,2-1 0,1 1 0,2 0 524,0 1 1,-6 2 0,1 4 0,0 2-210,-2 1 1,5 14 40,-4 3-540,-2 6 1,4 6-1,-5 5 1,2 11-1,3 12 486,3 11 0,1 7-354,0 6 1,7-5-445,3 5 0,5-3 122,1-8 1,7-4-1267,3-23 905,12-3 0,-1-15 1,9-3-1,6-8 1,1-6-911,2-8 1,6-3 1230,-3-2 0,1-6 0,2 1 0,-1 2 0,-1 1 0</inkml:trace>
  <inkml:trace contextRef="#ctx0" brushRef="#br1">28041 14151 7644,'-16'0'0,"0"6"0,0-1 578,0 0 0,0-3 0,0 2 1,0 3-1,0 2 0,0 1 801,0-1 1,5 4-1157,0-8 1,6 8 75,-6-3-93,8-3 1,-10 8 0,8-5 0,0 5 529,-2 1-888,5 0-17,-5 0 1,9-8 0,3-2-1,6-4 1,3-2-492,2 0 0,2 0 174,3 0 1,-2 0 269,8 0 1,-2 0 0,3 1 0,-3 3 106,-1 1 1,-1 2 55,-2-1 0,-9-3 614,4 8 1,-3-2-83,3 1-60,-7 5 0,-2-6 0,-7 8 976,0 5-1149,0-4 0,0 6 1,-2-4 282,-3 1-691,-4 1 0,-12-1 0,-1 0-255,3-1 1,1-2 240,2-2 0,0-6-1330,0 1 0,0-7-78,0 1 1584,7-3 0,0-38 0,4-21 0,0-1 0,1 1 0</inkml:trace>
  <inkml:trace contextRef="#ctx0" brushRef="#br1">28297 13783 7644,'-5'13'0,"-1"3"0,1-2 1565,5 13 0,0 1-775,0 9 1,7-1 252,4 7 0,3-1-506,2 6 0,0 6-315,0-1 0,0-5-200,0-5 1,0-8 0,0 3-1,-2-6-1197,-3-6 0,-4 3 691,-7-8 0,5 1 484,1-6 0,-22-7 0,-11-2 0</inkml:trace>
  <inkml:trace contextRef="#ctx0" brushRef="#br1">28185 14231 7644,'-9'11'0,"4"0"802,3-1 0,4-1-574,3-3 1,11-5 691,11-1 0,5 0 0,3 0 1,4-1-1956,2-5 1,-3-3-102,4-7 0,1 0-787,5 0 1923,0 0 0,14-14 0,4-4 0</inkml:trace>
  <inkml:trace contextRef="#ctx0" brushRef="#br1">28825 14151 7644,'-16'0'0,"0"0"0,0 0 0,-2 6 681,-3-1 1,3 6 0,-1-4 0,4 2 310,5 3 0,1 4-565,-2 6 1,-1-3-199,6 8 1,1 0-1,5 3 1,0-2 89,0-1 0,7-6-459,4 6 1,-2-9 72,1-2 1,1-2-1,5-9 1,0-1-274,0-2 0,0-2-597,0 0 0,0-7 362,0-4 0,-2-5 0,-1-4 0,-3-1-161,3 1 1,-4-3 509,1 2 0,-4-6 489,4 6 0,-6-6-231,1 6 0,2-1 991,-1 6-529,-1-7 0,-3 11 646,3-4-669,-3 11-63,5-3 0,-5 10 0,1 4 66,3 4 0,1 6-226,-2 6 0,-1 1-91,6 3 0,-6 5-85,1-5 0,2-3-1005,-1-1 1,4 1-153,-4-2 0,4-5 1085,-4-5 0,13-43 0,-1-5 0</inkml:trace>
  <inkml:trace contextRef="#ctx0" brushRef="#br1">29033 13687 7641,'-2'22'940,"-3"-1"1,3 2-518,-3-2 0,3 1 529,2 10 1,5-2-616,1 13 1,6-2-1,-1 3 1,3-1-303,2 1 1,-2 1-536,-3-3 1,2 3-78,-8-8 0,6-1-1625,-6-10 1593,0 12 1,-5-19 608,0 8 0,-21 0 0,-6-2 0</inkml:trace>
  <inkml:trace contextRef="#ctx0" brushRef="#br1">28921 14199 12167,'21'9'746,"1"-3"1,6-10-599,-1-1 0,3-8-1538,2 3 0,0-5 147,0-1 868,0 8 375,0-7 0,7-1 0,2-9 0</inkml:trace>
  <inkml:trace contextRef="#ctx0" brushRef="#br1">29369 14167 7637,'-9'16'1099,"4"0"0,3-5 153,2 0-1035,0-8 0,2 10 0,3-8 0,4-3-186,0-6 0,5-3-67,-3-3 1,3-5 30,2 5 1,0-10 0,0-1 0,-1 1 128,-5 2 0,3 2-39,-8 0 0,0 0-86,-5 0 1,0 0 77,0 0 1,-1 2-86,-5 3 0,3 4 105,-8 7 1,0 0 0,-5 2 119,0 3 0,2 10 111,3 6 0,-1 7 167,7-1-333,-1 3 1,6-3 0,0 0-1,0 1 1,0 2 420,0 2 1,2-1-1094,3-5 0,4-2 159,7-8-813,0 0 1,0-8 0,0-2 1163,0-4 0,29-52 0,6-13 0</inkml:trace>
  <inkml:trace contextRef="#ctx0" brushRef="#br1">29785 13975 7636,'-10'-5'0,"-1"0"0,0-2 2178,-5 1 1,6 4-1007,-1-3 0,0 3-610,-5 2 0,6 0-339,-1 0 1,6 0-307,-6 0 354,0 7-186,2 2 0,2 7 0,7 0 0,0 0 0,0 0-38,0 0 1,0 0-252,0 0 0,7 0-104,4 0 1,-2 0-283,2 0 0,-1-1 287,6-5 1,0 3-314,0-8 489,7 8 1,-5-6 0,4 3-83,-5-4 400,-1 3 1,0-8 0,-1 6 660,-5 1-172,5-7 1,-14 8 811,5-3-962,-5 2 0,-1 3-343,0 0 0,-7 0-447,-3 5 0,-5-6-1703,-1 1 0,-1-8 1963,-5 3 0,-38-26 0,-17-6 0</inkml:trace>
  <inkml:trace contextRef="#ctx0" brushRef="#br1">30170 13639 10364,'-9'2'1430,"3"3"0,5-1-712,1 7 1,0-1 78,0 6 1,5 7 0,2 4-1,2 3 337,3 2 0,8 0-899,1 0 1,1 6-38,-6-1 0,0 0-925,0-5 1,0 0-108,0 0 0,-6-1-716,1-5 1,-6-4 255,6-12 1294,-8 5 0,-17-28 0,-12 2 0</inkml:trace>
  <inkml:trace contextRef="#ctx0" brushRef="#br1">30025 14007 7624,'-7'9'2140,"6"-2"1,-5-1-1498,12-1 0,2 0 65,8-5 1,6-1-170,-1-5 0,8 3 1,-1-8-1,6-1-374,3-3 1,1-2-1663,-6-5 1497,7 4 0,9-26 0,9 1 0</inkml:trace>
  <inkml:trace contextRef="#ctx0" brushRef="#br1">30746 13719 7606,'-11'-5'2172,"0"0"-1039,-1 1-1005,5 2 1,-6 0 0,6-1 0,-2-2 282,-3 1 1,-1 4 151,3 5-374,3 4 0,1 9 0,1 2 0,1 1 1,3 0 301,1 2 1,0-3-470,0 7 1,0-8-1,1 3 1,3-5-457,1-1 0,8-1-89,-3-5 0,5-3-953,1-7 1148,0 0 0,0-7 1,0-3-1,0-6 0,-2-4-575,-3-1 1,3-1 460,-4 6 0,-2-5 339,-3 0 127,-3-1 1,-2 6 0,0 0-1,0 0 1399,0 0 708,0 7-643,0 2-7,0 7-1180,0 7 1,0 2 0,0 9 392,0 3-646,7-3 1,2 5 0,7-7-1,0 0-461,0 0 0,0 0 0,0-1-301,0-5 1,0 3-861,0-8 0,0 0 1574,0-5 0,14-50 0,4-12 0</inkml:trace>
  <inkml:trace contextRef="#ctx0" brushRef="#br1">31210 13543 7606,'-11'0'0,"1"0"360,-1 0 0,-5 0 510,0 0 1,5 5 50,0 1-397,8 6 1,-10-3-173,8 7 0,0 2 223,5 3-405,0-3 0,2 12 1,3-5-1,4 2 1,1-2-133,1-2 1,0 0-180,5-2 0,0-5-345,0 0 182,0 0 0,5-14 0,1 4 304,-3-5 0,27-65 0,-20 24 0,0 0 0</inkml:trace>
  <inkml:trace contextRef="#ctx0" brushRef="#br1">31418 13127 7606,'-7'16'1323,"5"0"-753,-3 0 0,3 5 12,2 1-34,7 6 0,-3-8 0,6 6 1063,3 3-1453,1 1 1,2 2 0,0 0-224,0 0 1,3 0-390,-3 0 0,4-5-177,-9-1 1,1-6-1903,-1 1 2533,3-3 0,-19-9 0,3-2 0</inkml:trace>
  <inkml:trace contextRef="#ctx0" brushRef="#br1">31258 13559 7606,'-7'9'3799,"5"0"-3136,-3-4 0,10-3 11,6 3 1,5-5-567,5-5 0,4 1 40,7-6 0,-4-1-763,4-5 0,-3 0 445,8 0 1,-1 0 169,1 0 0,40-28 0,-31 18 0,0 0 0</inkml:trace>
  <inkml:trace contextRef="#ctx0" brushRef="#br1">31882 13367 7606,'-9'16'0,"4"0"0,3 0 320,2 0 0,0 5 864,0 1-421,0-1 1,0-5-1,0 0 1,2 0 0,1 0 632,3 0-1876,6 0 0,-3-2-787,7-3 0,-5-4 1267,-1-7 0,-6-43 0,3-10 0</inkml:trace>
  <inkml:trace contextRef="#ctx0" brushRef="#br1">31786 13079 7606,'-16'0'0,"0"-5"0,0-1 0,5 1 1522,1 5 1,4 2-772,-4 3 1,6 4-1160,-1 7 0,10-2 408,6-3 0,24 17 0,8-1 0</inkml:trace>
  <inkml:trace contextRef="#ctx0" brushRef="#br1">32090 13351 7606,'-11'11'498,"1"-1"0,6-4 708,-1 4 0,3-4-464,2 4-147,-7-6 1,5 10 0,-3-3-1,5 3 518,5 2-1066,4 0 1,7-2 68,0-3-233,0 3 0,0-12 1,0 3-1,0-3 1,0-2-352,0 0 0,0 0 179,0 0 8,0 0 0,-2-7 0,-1-4 1,-2-3-1,-1-2 17,-1 0 0,-2-2 619,-7-3 0,6 1-168,-1-6 222,0 6 0,-12-8 0,-4 6 0,-3 1 0,-2 0 745,0-1 0,-2 1-1055,-3 5 1,3 2 38,-3 3 0,-2-1-905,1 6 0,1 1-114,5 5 1,0 0-599,0 0 1,5 5 549,1 1 929,6 6 0,11 11 0,11 11 0</inkml:trace>
  <inkml:trace contextRef="#ctx0" brushRef="#br1">32394 13095 7606,'-14'7'1883,"3"4"0,2-2-907,4 1 1,3 1-706,-3 5 0,3 0-29,2 0 1,0 0 95,0 0 0,0 0-109,0 0 1,0-5-1,0-1 0,6 1-243,-1 5-58,0 0 1,-3-5-582,3-1 233,-3-6 0,5 1-119,-7-10 0,6 0-817,-1-11 1029,0 3 1,-3-10-1,2 5-748,1-3 948,0 3 1,1-10 0,-1 4-194,-2 0 415,6 4 1,-5-3 0,5 7 258,-2 0 955,-2 0 1,2 2 164,4 3-833,3-3 0,2 12 554,0-3-838,0 10 0,0 4-441,0 7 1,-5 0-323,0 0 0,-6-5-506,6-1 0,-6-1-46,6 2 0,-6 1-2275,6-6 3233,-8 6 0,4-24 0,-7 1 0</inkml:trace>
  <inkml:trace contextRef="#ctx0" brushRef="#br1">32858 12775 7606,'-16'0'0,"0"0"2904,0 0 0,0 0-1468,0 0 0,6 0-277,-1 0-591,0 0-521,-5 7 1,2 2 84,3 7 0,3-6-37,2 1 0,4 0-330,-3 5 1,3 0 206,2 0 1,0 0-239,0 0 0,2 0-40,3 0 1,-1-6-203,7 1 1,-2 0 142,1 5 1,4-7-108,-3-4 1,3 2 129,2-1 1,2-1 95,3-5 0,-3 2 271,4 3 1,-5-3 303,-1 3 1,0-3 245,0-2 1,0 0 1088,0 0 1317,0 0-1495,0 7-119,-7 2-1793,-2 7 0,-14-2 317,-3-3 1,-5 3-2057,-1-3 1,-1 3 1103,-5 2 0,1 0 1061,-11 0 0,-20 11 0,-10 5 0,-11 2 0,0 1 0</inkml:trace>
  <inkml:trace contextRef="#ctx0" brushRef="#br1">29081 14984 7632,'-16'0'23,"7"2"1,2 1 65,0 3 313,-2-1 1,-2-5-1,1 0 1,-3 2 705,-1 3-223,-2-3-282,0 5-466,0 0 0,5-3 0,3 6 0,-1 3 92,0 1 1,5 2-151,-1 0 0,3 0 0,4 0-427,3 0 1,4-2 208,7-3 1,-5 1-134,-1-6 0,1-1 0,5-5 0,0 0 6,0 0 0,-5-7 233,-1-4 1,-1 2 3,2-1 1,1-3 0,-6-6 0,-3-3-26,-1 3 0,4 1 184,-1 2 0,0 0-24,-5 0 1,0 0 306,0 0-216,0 0 0,0 5 495,0 1 47,0 6 251,0-3-768,7 7 0,-3 2 0,7 5 106,1 9 1,-3 0-276,2 5 1,-1-3 96,6-2 0,0 0-1607,0 0 1095,0 0 1,-5-2-1,0-3-2646,1-6 3008,2 4 0,2-50 0,0-5 0</inkml:trace>
  <inkml:trace contextRef="#ctx0" brushRef="#br1">29417 14888 7640,'0'16'677,"0"0"1,0-5-52,0-1 342,0 1 0,2 5 194,3 0-418,-3 0-475,12 0 0,-10-2 101,7-3-309,-8 3 0,4-10 1,-5 4-696,3 0 364,-3-3 1,5-7-89,-7-3 0,0-4 113,0-7-178,0 0 1,0-2 0,0-1-362,0-3 566,0-6 0,0 10 0,0-5-536,0 0 293,0 5 0,7-5-968,4 7 1429,-4 0 0,57 7 0,7 2 0</inkml:trace>
  <inkml:trace contextRef="#ctx0" brushRef="#br1">29817 14840 7640,'0'10'557,"0"1"0,0-6 322,0 6 462,0-7-949,0 10 1,2-12-191,4 3 0,2-3 1,8-2-1,0-2 92,0-3 0,-5 1-241,0-7 1,-1 6-2,6-6 1,-7 1-114,-3-6 0,1 5 1,-2 0-495,-1-1 176,-3-2 149,-1-2 1,-1 2 0,-5 3 0,-4 4-113,-5 0 0,5 5 329,-1-3 1,0 3-154,-5 2 191,0 0 0,2 7 0,2 4 177,1 3 37,8 2 1,-10 2 0,8 1 753,1 2-743,2 1 1,2-1 0,0 0-1091,0-1 598,8-2 0,0-2 1,8-2 12,0-3 229,8-4 0,29-21 0,14-4 0</inkml:trace>
  <inkml:trace contextRef="#ctx0" brushRef="#br1">30634 14456 7640,'-9'-8'1027,"-5"7"1,5-12-215,-7 8 0,1-2-72,5 1-581,-4 5 0,5-8 0,-7 5 0,0-1 1,0 1 281,0 3 0,5 2-159,0 5 0,6 3 126,-6 7 1,8 7-54,-3 3 1,5 5 404,1 1-581,0 7 1,7-4-1,2 6-138,-1-2 0,7 1 1,-5-5-1,5 2-227,1-1 0,0-4-1079,0-5 0,0-4-1189,0-7-123,0 7 1808,-7-5 768,-2-2 0,-22-38 0,-2-13 0</inkml:trace>
  <inkml:trace contextRef="#ctx0" brushRef="#br1">30282 14744 9235,'-9'0'2173,"2"0"0,8 0-1403,5 0 0,4 0-433,12 0 1,3 0-315,7 0 1,0 0-371,0 0 0,0-6-615,0 1 0,0-7 962,0 1 0,42-10 0,12-4 0</inkml:trace>
  <inkml:trace contextRef="#ctx0" brushRef="#br1">30874 14760 7640,'0'16'1605,"-7"0"0,5 0 453,-3 0-546,3 0-405,2 0-1546,0 0 0,2-7 100,3-4-1557,-3-3 0,5-4 1896,-7-3 0,-14-40 0,-4-15 0</inkml:trace>
  <inkml:trace contextRef="#ctx0" brushRef="#br1">30698 14424 7640,'0'16'258,"0"0"0,0 0-548,0 0 290,0-7 0,42-2 0,12-7 0</inkml:trace>
  <inkml:trace contextRef="#ctx0" brushRef="#br1">31002 14648 7640,'0'16'0,"0"0"492,0 0 1,0 5 0,0 0 496,0-1 0,2-2 1284,3-2-1787,-3 0 0,10 0-39,-7 0-50,1-7-298,-6-2-231,0-7 0,0-2 0,0-3 0,0-6 0,0-5-719,0-5 0,0 3 23,0-3 0,0-3 388,0 3 0,0-2 1,0 3-1,0-1 429,0 1 1,0 8 58,0 1 1424,7 1-996,-5 1 0,12 2 0,-3 7 1046,3 0-1181,-5 0 0,5 1 0,-3 5 459,3 4-897,2 5 1,0 6 0,0 0-262,0-1-567,0-2 1,-5-2 924,-1 0 0,-6 0 0,3 0 0</inkml:trace>
  <inkml:trace contextRef="#ctx0" brushRef="#br1">31386 14648 7634,'0'16'8351,"0"0"-7083,0 0-1347,0 0-1302,0-7-136,7 5-1439,-5-12-171,12 5 1851,-12-7 1276,5 0 0,-21-29 0,-4-6 0</inkml:trace>
  <inkml:trace contextRef="#ctx0" brushRef="#br1">31210 14296 7632,'-16'-9'3167,"0"1"-3133,7 1 1466,-5 6-1095,12-7-405,2 8 0,37 0 0,15 0 0</inkml:trace>
  <inkml:trace contextRef="#ctx0" brushRef="#br1">31610 14135 7632,'-9'16'1415,"-3"6"263,6-1 1,1 2-1590,5-1 1,0 1 0,2 7-1,3 0 1489,6 4 1,3 0-763,2-8 0,0 5-580,0-5 1,0 5 0,0-1 0,0-3-628,0-6 0,-2-3-249,-3-2 0,3 0-1320,-3 0 877,-4-7 1,2-1 1082,-4-2 0,-17-19 0,1 3 0</inkml:trace>
  <inkml:trace contextRef="#ctx0" brushRef="#br1">31498 14504 7632,'-7'9'4718,"5"5"-4289,-5-5 1,7 1-465,0 1 1,12-7-7,4 1 1,6-5-310,-1-5 1,2 1 0,6-7 0,-4 1-1228,-2 1 1577,5-5 0,18-24 0,13-13 0</inkml:trace>
  <inkml:trace contextRef="#ctx0" brushRef="#br1">31946 14360 7632,'-9'16'465,"2"-8"595,7 7 1552,0-6-2028,0-1 1,7 0 0,4-8-162,3 0 0,2-2-344,0-4 0,0 3-15,0-8 1,0 1 0,-2-6 0,-1 1-302,-3 5 0,-4-5 54,4 5-137,-6-4 1,3-2 263,-7-1 57,-7 9 0,-2-5 65,-7 8 9,0-1 0,5 8 0,1 2 1,-1 3-1,2 2 320,4 3 0,-2 3-123,1 1 0,1 0-150,5 0 0,0 5 0,0 0 1,0 1-150,0-6 48,7 7 1,-3-7 0,6 1-1008,3-4 0,1-8 94,2 6 892,0-7 0,29-40 0,6-17 0</inkml:trace>
  <inkml:trace contextRef="#ctx0" brushRef="#br1">32458 14376 7630,'-2'14'8960,"-3"-4"-6459,3 5-611,-5-6-920,7-1-400,0 7-1645,0-14-140,7 7 1130,2-8 0,0-2 0,-4-4 0,-1-2 85,1-1 0,-3-48 0,5-5 0</inkml:trace>
  <inkml:trace contextRef="#ctx0" brushRef="#br1">33210 12487 12064,'9'16'1098,"6"1"0,6 5 742,4 4-1214,2 12 1,6 4 0,5 12 0,3 6-1,-1 8 1,-2 7 0,-6 3 1795,-6 2 1,-4 2-1893,-12 3 1,-2 2-620,-8 4 1,-2-4 440,-4-7 0,-8 0-393,-7 0 0,-8 0 1,1-1-1,-8-3-918,-6-1 1,-4-8-419,-2 3 0,-6 1-1210,1-2 1,-2-1 2586,1-10 0,3 5 0,-8-8 0,2-4 0,6-8 0,4-7 0</inkml:trace>
  <inkml:trace contextRef="#ctx0" brushRef="#br1">27593 13639 7695,'-11'-9'1167,"0"4"0,6 3-586,-6 2 1,8 2 0,-3 3-22,5 6 1,1 9-276,0 1 1,0 7 0,0 1 0,0 5 153,0 3 1,0 13-199,0-2 1,0 16-1,0 0 0,5 11-281,0-1 0,6 4 139,-6 3 1,-1-37 0,-1 2-1,-1 0 1,0 1 0,1-1 0,1 0 166,0 1 0,1 1 1,4 40-65,-4-42 1,1-1 0,8 39-89,-4 1 1,-1-15 0,2-8 0,2-5-143,1-6 1,2-3-154,0-5 0,0-4 122,0-7 1,0-2 0,2-1 0,1-4-362,2-2 1,1-2 200,-6-5 1,-2 0-295,-3 0 1,3-2 64,-3-3 73,-4-4-203,0-7 471,-7 0 1,-2-7 110,-3-4 1,-4-5-118,-7-5 1,0 2-18,0-8 0,-2 0 112,-3-5 0,-2-2-45,-4-3 1,-3-2-164,3-4 1,-3-3 170,-2 3 0,-6-10-18,1-6 0,-6 2-172,6-1 0,-6-1 306,6-5 0,0 0 9,5 0 1,7 5-131,3 0 1,5 6 123,1-6 1,7 2 95,3-1 1,6 8 8,6 7 0,3 1-46,7-7 1,0 1 146,0 0 0,1 2-76,5 4 1,-4-3 242,3 8 0,-2-6-347,3 6 0,-10-1 86,4 6 0,-3 2-170,3 3 1,0-1 81,0 7 1,-2-1-848,-3 6 1,3 2-70,-4 3 1,5-1-373,1 7 1,0-1 1199,0 6 0,7 22 0,2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17990 13479 7696,'-9'-7'204,"-4"3"0,6-4 0,0-1 0,0 0 0,2-2 1424,-2 2 0,5 0-686,-4 4 1,6 3-511,6-3 1,-3 5-226,8 5 0,-6 9-26,6 8 0,-6 6 21,6-1 0,-2 8-92,2 3 1,-4 4 0,-6-2-1,3 1 57,1 3 0,1 4-531,-6 5 0,0-3 33,0 4 1,0-5 0,0-2 0,0-5-1892,0-4 516,0-5 89,0-8 40,0-9 1577,0-16 0,-7-65 0,-2-23 0</inkml:trace>
  <inkml:trace contextRef="#ctx0" brushRef="#br0">17750 13623 7712,'-16'0'1860,"7"0"-750,2 0-224,21 0 1,4-2-554,14-3 0,1-6-542,5-10 168,-4 3 1,10-5 0,-5 5 0,2-1 0,2-3-818,-2 3 1,3 1 423,-7 2 0,1 7 434,-6 4 0,21 32 0,6 8 0</inkml:trace>
  <inkml:trace contextRef="#ctx0" brushRef="#br0">18614 13815 7712,'-18'7'0,"-3"-3"0,10 7 1914,-3-8-33,-2 11-793,7-12 1,0 5-987,4-7 0,3-2 20,-3-3-171,3 3 0,0-3 0,-1 10 0,-3 6-88,3 3 0,1 8 82,2-1 0,-6 7 22,1-1 1,0 9-1,5 3 1,0 0 165,0 0 1,0-2 49,0-5 0,5-1-23,0-5-477,8-3 1,-4-12 0,7-2 37,0-2 1,5-9-1,1-10 1,-3-8-248,-1-6 0,-2-6 249,0-6 1,-5 5 178,-1-5 0,-1-1-73,2 2 1,-2-1 556,-4 6-225,-3 7 0,5 2 1,-5 7 436,3 0 195,-3 7-27,5 2-533,-7 7 0,0 7 0,0 4 212,0 3 0,0 4-325,0 3 0,5-3 152,1 4-228,-1 2 0,-3-4 0,1 7-33,3 1 1,1-3-330,-2 2 1,-1-6-444,6 6 1,-4-8 350,4 3 0,-4 1-983,4-2 749,-6 0 0,10-6 644,-3-5 0,17-52 0,6-21 0</inkml:trace>
  <inkml:trace contextRef="#ctx0" brushRef="#br0">19046 13303 7712,'0'-16'2034,"0"0"-1441,0 7 1,2 6-268,3 13 0,-3 10-145,3 17 1,4 4 136,2 7 0,-2 7-73,1 4 1,-1 5-965,2 5 709,3-3 0,-10 12 1,5-5-425,-2 0 0,3 2 1,-3-11-1,2-7-444,4-6 1,-4-10-160,1-3 1037,-6-4 0,10-38 0,-5-8 0</inkml:trace>
  <inkml:trace contextRef="#ctx0" brushRef="#br0">19206 13879 7708,'-16'0'1983,"0"0"-819,7 0-610,2 0-348,7 7 0,4-5-10,6 4 0,3-5 112,13-1-525,1 0 1,0 0-1,-1 0 141,3 0 1,-6 0 0,0 0 0,-2 0-138,1 0 99,-1 7 0,-7 2 1010,-3 7-573,-4 0 0,-7 6 1,0 1-1,0 2 1,-2 1 540,-3-1 0,-4 9-622,-7-7 1,-5 7 65,-1-8-449,1-3 0,5 2 0,0-5-1154,0 1 325,0-7-1631,0 1 1679,0-14 1,7 5 921,4-12 0,24-67 0,-5 25 0,-1 0 0</inkml:trace>
  <inkml:trace contextRef="#ctx0" brushRef="#br0">19670 13367 7704,'0'25'0,"-2"0"0,-3-4 0,3 4 1935,-3 7-1390,3 14 0,2-3 1,2 12 1575,3 0-1689,-3-5 0,12 14 0,-5-3-503,0 1 0,5 4 0,-5-15 0,2-3-388,0-3 0,-6-4-667,6 1 0,-8-4-156,2-12 1282,4 5 0,-14-35 0,3 1 0</inkml:trace>
  <inkml:trace contextRef="#ctx0" brushRef="#br0">19974 14039 7696,'11'6'960,"0"-1"1,-6 0-776,6-5 0,-1 0-111,6 0 179,0 0 0,6 0 0,1 0 735,2 0-939,-6-7 0,10 4 0,-8-8 1,-1-1-1,-3-3-113,-1-1 1,-5 2 179,0 3 0,-8-3 81,3 4 0,-6 1 1,-6 0-1,-6 2 106,-8 3 0,1 2-262,-8 2 1,2 0 133,-2 0-48,-3 7 1,11 4-1,-6 10 1,2 6-1,3 3 149,2 2 0,4 6 111,3-1 0,4 6-86,7-6 1,0 6-577,0-6 0,7-1 228,4-10 0,9-2-979,1-8 0,7-8 171,-1-2 855,3-4 0,9-28 0,4-12 0,4-2 0,0-1 0</inkml:trace>
  <inkml:trace contextRef="#ctx0" brushRef="#br0">21591 14023 7728,'9'0'439,"-2"0"0,-7-1 24,0-5 0,0 3-123,0-8 1,-2 7 0,-3-3 140,-6 0 0,-1 4-297,1-8 0,-3 7 0,3-1 0,-3 2 203,-2-3 1,5 4 8,0-3 0,1 3-450,-6 2 0,0 2 1,2 3-1,1 6 14,2 3 0,3 2 55,-3 0 1,4 2-57,7 3 0,0-1 0,0 5 0,0 0-45,0 0 1,2-6 53,3 3 0,4-6-68,7-6 0,5 3 0,0-8 1,-1-1-9,-2-3 1,-2-2 52,0-5 0,0-3 8,0-7 5,0 0 0,-7 0 0,-4 0-40,-3 0 120,-2 0 1,0 0-76,0 0 97,-7 0 1,-2 0-1,-7 0-223,0 0 157,0 0 1,0 0 0,0 2-650,0 3 357,0-3 0,0 11-940,0-8 419,7 7 819,2-3 0,42 29 0,10 4 0</inkml:trace>
  <inkml:trace contextRef="#ctx0" brushRef="#br0">22215 13591 7734,'-7'-32'370,"-2"0"371,-7 0-792,7 0 1,-5 2 0,5 1-1,-2 4 1,2 2 373,2 4 244,-5 1 199,3 9-511,-7 2 1,2 21 323,3 8 0,-3 8 30,3 7-292,4 4 0,-7 9 1,5 3-157,0 6 1,-3 3 0,4 2-1,1 0-341,0 0 1,2-5 172,5 0 0,0-8-391,0 3 1,7-5 190,4-1 0,-2-14 30,1-7 0,1-9 177,5-8 0,7-38 0,2-17 0</inkml:trace>
  <inkml:trace contextRef="#ctx0" brushRef="#br0">21863 13943 7734,'-5'11'596,"-1"0"0,1-6-336,5 6 1199,0-8 1,7 4-957,4-7 0,5-1 0,7-5 1,7-6-161,6-8 1,8 2-377,-1-3 0,1-2 33,-1 2 0,-1 9 0,5 2 0,0 2 0,0 0 0</inkml:trace>
  <inkml:trace contextRef="#ctx0" brushRef="#br0">23143 13783 7731,'-5'-16'55,"-2"2"1,0 2 399,0 1 40,-6 7 1,10-1-1,-6 10 1,2 8 324,3 6 0,2 1-406,2 7-291,0-1 0,0 6 1,0-1-1,0-3 0,0-1 179,0 1 1,0-5 127,0-1-630,0 2-57,0-6 0,2 4 0,2-13-135,1-9 0,6-13 65,-6-8 0,6-8 0,-6 3 225,7-12 1,-8 6 0,5-2 0,0 6 0,-2 1-39,0 2 0,4 2 625,-6 7-257,7 7 1,-8-3 0,7 7-1,1 3 692,2 5 1,2 13-349,0 11 0,-5 3-325,0 2 0,-1 6 1,6-1-1,0-1-117,0-3 1,0-1-37,0 0 1,0-1-1169,0-5 0,0 1 177,0-11-949,0 4 0,2-19 1846,4 5 0,2-40 0,8-11 0</inkml:trace>
  <inkml:trace contextRef="#ctx0" brushRef="#br0">24264 13591 7731,'-11'9'2440,"0"-4"-1134,-1-3-912,5-2 1,-7 0 0,3 0 0,-3 0 0,-2 0 553,0 0 0,5 0-767,0 0-35,1 7 1,-6-3 0,0 6-1,0 1 156,0-2 0,7 5-92,3-3-202,-3 3 0,8 2-294,-5 0 1,6-5 0,4 0-1,3-1-266,2-1 0,3 4 226,10-8 0,-3 6 207,8-6 1,-6 6 0,4-4 0,-2 2 47,-3 3 0,3-3 222,-2 2 1,-1-1-55,-9 6 1,3 0 151,-4 0 0,-2 6 902,-3-1-809,-3 0 1,-2-3 0,-2 2 806,-3 1-842,-4 0 1,-7-5-1,0 0-551,0 0-70,-7-7 1,5 4-1,-4-8-1113,5-1 1,1-3 493,0-1 1,1-1-573,5-5 0,1-3 538,3-7 1,5 0 966,-5 0 0,33-49 0,9-14 0</inkml:trace>
  <inkml:trace contextRef="#ctx0" brushRef="#br0">24696 13207 10885,'0'25'1577,"0"10"-257,0-3 1,0 16-142,0 0-885,0 11 0,0 3 0,0 8 106,0-3-318,7-1 0,-5-4 0,5-3-201,0-5 123,-5 2 1,7-15 0,-6-3-1138,2-13 1,6-8 0,-4-2 1132,2-5 0,-5-24 0,3-13 0</inkml:trace>
  <inkml:trace contextRef="#ctx0" brushRef="#br0">24520 13735 7724,'-9'16'5484,"2"0"-4988,7-7 0,7-2-230,4-7 1,10 0-181,6 0-336,3-7 0,2 4 0,2-6 1,3 0-1,4 2 250,0 0 0,1-3 0,5 0 0,0 1 0,0 0 0</inkml:trace>
  <inkml:trace contextRef="#ctx0" brushRef="#br0">25240 13687 7724,'-16'0'1008,"0"0"0,0 0 71,0 0 0,0 0-652,0 0 1,0 7-1,0 4 1,0 3 303,0 2 0,0 2-380,0 3 0,7-1-226,4 7 1,3-3 0,2 5 0,0-2-104,0 1 1,2-5-331,3-1 1,-1-10 49,6-1 1,1-8-1,5 3 1,0-6-897,0-6 1,0-3 631,0-7 0,5-5 172,1 0 0,-1-8 0,-5 3 1,0-5 65,0-1 1,5 2 301,1 3 1,-1-1 572,-5 7-276,0-1 0,-5 6 1,-1 0-1,3 2 1124,1 3 0,-5 6-883,-4 10 0,-3 6-129,-2 10 0,0 4-110,0 7 0,5 0-104,1 0 0,1 6-217,-2-1 1,-3 6-264,3-6 1,-1 0-309,1-5 0,-1 0-875,6 0 1,-4-7-1741,4-3 3190,-6-5 0,17-29 0,-3-8 0</inkml:trace>
  <inkml:trace contextRef="#ctx0" brushRef="#br0">25880 13127 12641,'0'16'877,"0"2"0,0 5-501,0 9 0,5 7 0,1 11 0,-3 3 299,-1 6 0,-2 1-386,0-1-153,7 10 1,-5-17 0,3 7-432,-3-8 1,4-5 0,-1-3 0,-2-5-1280,-1-5 0,4-2 577,-1-5 0,0-1-330,-5-4 0,0-3 1327,0 4 0,0-19 0,0-5 0</inkml:trace>
  <inkml:trace contextRef="#ctx0" brushRef="#br0">25640 13591 7692,'-11'0'173,"1"2"0,-3 1 1,-1 5 1321,-2 0 0,7-2-453,4 4 1,10-4-417,6 4-265,3-6 0,9 3 0,2-7 0,2 0 0,-1 0 492,3 0 0,3-2-724,5-3 1,-1 3-252,6-3 0,-6-4 0,1 0 0,-1-2-1077,1 1 1,-1 4-638,7-4 1836,-8-1 0,26-33 0,-3-8 0</inkml:trace>
  <inkml:trace contextRef="#ctx0" brushRef="#br0">26296 13623 7692,'0'16'764,"-1"0"184,-5 0 1,4-5-312,-3 0-302,3-1 1,9-1 0,4-2 0,3-1 0,2-1 381,0-2-578,0-1 0,6-7 0,-1-2 0,0-2 0,1-4 118,-1-1 0,0-2-113,-5 0 0,0-5-44,0-1 0,-7 1 1,-3 5-1,-5 0-133,-1 0 1,0 0-146,0 0 0,-5 5-15,0 1 197,-8 6 0,-1-3 0,-7 9 0,1 3 0,1 6 206,-3 3 1,4 9-202,-3 4 296,3 10 1,2-3 0,0 5-46,0 0 0,7-3 0,4 5 1,3-2-655,2-4 1,2-1 200,3-2 1,4-1-1194,7-5 0,2-3 570,3-7 1,-3-7-723,4-3 1,2-5 1537,3-1 0,25-42 0,6-12 0</inkml:trace>
  <inkml:trace contextRef="#ctx0" brushRef="#br0">26985 13495 7678,'-11'0'573,"0"0"1,6 0 804,-6 0 1,6 0 78,-6 0-657,0 0 897,-5 0-685,0 0-663,0 0 1,6 5-46,-1 1-323,8-1 1,-10 2 186,8 4 0,-2-2 0,3 1-35,-1 3 0,-6 1-47,6 2 0,-2-5-175,1-1 1,5 1-18,-5 5 0,4 0-112,2 0 134,0 0 0,0 0-456,0 0 144,0-7 287,8 5 1,0-12 195,8 3 0,0-3-165,0-2 549,0 0 0,0 0 7,0 0 1,-5 2 202,0 3 0,-6-3 246,6 3-20,-8-3-869,12 5 1,-14-3 35,5 7 0,-6-3-916,-6 3 1,3 3 479,-8-3 0,0-2-916,-5 2 1,-5-2 1277,0 1 0,-21-2 0,-9-2 0,-1-1 0,-1-1 0</inkml:trace>
  <inkml:trace contextRef="#ctx0" brushRef="#br0">27593 13207 7659,'-16'0'9,"5"0"1,2 2 0,0 1 4,0 3 872,6-1 0,-4-7 0,8-3 406,5-6 1,-3 4-639,8 2-335,-7-4 0,10 7 1,-4-3 133,5 3 1,1 2 0,0 0-1,1 2 469,5 3 0,-3 6-475,8 10 1,0-1 567,5 6-733,7 8 1,-4 2-1,8 6 1,0 5 0,-1 2 519,1 5 1,-2 4-590,2-4 1,-4-1 0,-7-5-1,-2-2 29,-3-3 0,1-6-648,-6-10 0,-1-5 304,-5-12 1,-5-3-3639,-1-7 1613,-6 0-139,3 0 0,-7-7 2266,0-3 0,-14-47 0,-4-13 0</inkml:trace>
  <inkml:trace contextRef="#ctx0" brushRef="#br0">28345 13127 7684,'-25'0'0,"4"0"0,3 0 1471,2 0 1,0 7-549,0 4 0,0 3-286,0 2 0,0 2-178,0 3 0,0-1 23,0 6 1,0 6-160,0 6 0,-2 6 1,-3-1-1,-6 3 20,-3 2 1,-2 11-141,0-1 0,0 8-668,0-7 1,-6-2-1,1 0 1,2-2-3175,1-3 3639,9-17 0,-5-26 0,5-20 0</inkml:trace>
  <inkml:trace contextRef="#ctx0" brushRef="#br0">28985 12983 7684,'-14'10'710,"1"-1"1322,3-2-1575,6-1 0,-3-4 1,7 3-1,2 6 0,3 3 358,6 2 1,-2 9-335,1 7 0,-4 7-111,4 9 1,-6 2 400,1 3-534,-3 4 0,-2 14 0,0 2-48,0 0-354,0-2 1,0-12 0,0-2 0,0-2 0,0-5-1990,0-6 1,0-12 286,0-10 1867,0-12 0,-14-60 0,-4-21 0</inkml:trace>
  <inkml:trace contextRef="#ctx0" brushRef="#br0">28985 13559 7691,'-9'0'1356,"2"-7"1,9-2-814,3-7 1,4-5-194,7-1 0,2-6-253,3 1 0,2 2 0,6 0 1,-4 1 207,-2-1 1,4 5-1450,-6-1 1,0 3 342,-5 2 1,0 2 800,0 3 0,-28 40 0,-8 15 0</inkml:trace>
  <inkml:trace contextRef="#ctx0" brushRef="#br0">29097 13575 7691,'-5'21'1148,"0"1"1,-1-6-32,6-6 512,0 1-1113,7 5 0,2-5 1,7-2-1,2-2 1,3-4 1745,6-1-2086,-4 5 1,7-3-1,-3 5 1,3 0-1,2-2-430,0 0 1,-2 4-582,-3-6 0,2 7-1274,-8-1 1,6-2 2108,-6 2 0,36-15 0,3 2 0</inkml:trace>
  <inkml:trace contextRef="#ctx0" brushRef="#br0">30314 13495 7691,'-16'0'113,"0"-2"0,0-3 1116,0-6-1024,7 4 0,0-7 0,5 3 0,-1-3 0,1-2 0,3 0 1,-1 0 1563,-4 0-1350,5 0 0,-12 5 1,6 2 25,-2 2 1,-1 4-213,-6 8 1,5 6-54,0 10 1,2 4-1,-3 7 1,1 0 179,-1 0 1,5 5-334,1 1 0,4-1-104,2-5 0,0 0 0,0-2 0,2-3-358,4-6 0,2-5-265,8-5 1,0-4 350,1-7 1,-1-2-1,0-3 1,0-6-367,0-3 0,-2-7 354,-4 0 1,5-6 281,-5 5 0,5-4 0,-1 4 0,-2 1 145,-1-2 0,-6 5 181,6-3 1,-6 5 866,6 5-699,-8-3 0,6 12 0,-5-1 448,1 6 0,2 11-459,-1 8 1,-5 4-269,5-4 1,1 6-15,-2-1 1,6 1-123,-6-1 0,8 3-318,-3-3 0,-1-4-561,2-2 0,0 3 596,5-3 0,0-5-77,0-5 360,-7-8 0,19-24 0,-1-15 0</inkml:trace>
  <inkml:trace contextRef="#ctx0" brushRef="#br0">30954 13463 7691,'-16'-2'0,"0"-3"0,0 3 1629,0-3 0,0 1 108,0-1-790,0 3 1,0-5-443,0 7 1,5 2-297,0 3 1,6-1 96,-6 6-144,8 8 0,-10 0 1,8 5-1,1 0 1,3 2-2,1 0 0,0 3-105,0-6 1,1 5-230,5-6 1,1 6-1745,4-6 1393,10 0 0,-10-10 0,10-2-2027,-3-2 1812,5-2 0,-4-5 739,8 0 0,3-35 0,2-15 0,7-4 0,-1 1 0</inkml:trace>
  <inkml:trace contextRef="#ctx0" brushRef="#br0">31322 12903 7691,'-11'0'0,"1"0"0,4 2 1592,-4 3 1,1 6-742,-2 10 1,-1 4 497,6 7 0,1 9-612,5 7 0,-5 7-18,-1 9-566,1 7 1,7-5 0,1 1-441,3-6 1,4-1 0,-3-8-1,2-6-580,4-7 1,-4-7-141,1-5 0,-6-4-304,1-7 1311,4-7 0,-21-52 0,1-19 0</inkml:trace>
  <inkml:trace contextRef="#ctx0" brushRef="#br0">31018 13335 7691,'-16'7'0,"0"4"0,2 3 2731,3 2-1773,4 0 1781,7 0 1,12-2-1384,4-3 1,11-4-1148,0-7 0,3 0 15,2 0-440,0 0 0,2-2 0,1-3 0,3-6 0,-1-3-2185,2-2 1,-5-5 2400,3-1 0,11-13 0,2 1 0</inkml:trace>
  <inkml:trace contextRef="#ctx0" brushRef="#br0">31754 13335 7687,'-5'16'0,"-1"0"0,-4 7 0,4 4 0,-1-2 2445,2 1 0,1-1-764,-6 2 1,6 3-1,-1-5 476,3 0-2743,2-2 363,0-7 1,0-9-1,2-9 1,3-12-4076,6-11 4298,-4-5 0,-3-26 0,-1-12 0,-3-6 0,0 0 0</inkml:trace>
  <inkml:trace contextRef="#ctx0" brushRef="#br0">31674 12839 7685,'-16'5'647,"0"0"0,5 8-411,1-2 1,4 3-237,-4 2 0,20 14 0,1 4 0</inkml:trace>
  <inkml:trace contextRef="#ctx0" brushRef="#br0">32138 13271 7685,'-11'2'0,"1"3"0,-1-1 695,-5 6 1,0-4 0,0 4 0,2 3 1801,3 1 1,-3 2-1079,3 0-1246,4 0 1,-2 0-1,6 0 1,-3 0 0,3 0 70,1 0 1,7 0 60,1 0-270,6-7 0,-3 3 1,7-4-1,0-1 1,0 0-7,0-4 1,0-1-821,0-2 567,0-7 1,0-2 0,0-7 0,0 0 0,-2-2-288,-3-3 1,1-2 502,-6-4 1,-1-3 0,-5 3 0,0-3-372,0-2 0,-5 0 6,-1 0 1,-8 7-188,-2 4 1,0-1-1,-5 6 1,3 7-455,2 6 1,0 3 1013,0 0 0,7 35 0,2 10 0</inkml:trace>
  <inkml:trace contextRef="#ctx0" brushRef="#br0">32458 13127 9746,'-10'16'1244,"-1"0"1,7 0-344,-1 0 0,1 0-409,-1 0 1,3 2-181,-3 3 1,3-1-9,2 6-220,0-6 1,0 3 0,0-7 0,0 0 0,0 0 0,0 0-833,0-7 460,0-2 0,0-9 0,0-3 1,2-8-714,3-6 1,-1-1 439,7-6 0,-1-1 259,6-5 1,0 2 0,-2 1-1,-1 4 181,-2 2 1,-1 2 453,6 5 1,-2 0 405,-3 0 0,3 7 1,-3 4 440,3 3 1,1 9-597,-5 4 1,-1 12-145,-4 9 1,-3 0 90,4 5-510,-5 4 0,1-7 1,2 3 315,1-3-912,0-2 0,-3 0 0,2-2-2860,1-3 1678,0-11 1757,2-9 0,2-57 0,7-12 0</inkml:trace>
  <inkml:trace contextRef="#ctx0" brushRef="#br0">33066 12951 7660,'-16'0'0,"-5"0"1035,0 0 1,-1 0 3208,6 0-3651,8 0 1,-7 0 0,5 0 358,-5 0-498,-1 0 0,6 0 505,-1 0-704,7 0 146,-3 7-805,7-5 1,0 12 281,0-3-599,0 3 0,2 0 209,3-3 1,-1 1 170,7-6 1,-2 1 206,1-2 0,4 2 252,-3 4 1,3 3 224,2-3 0,-5-2 509,0 1 0,-6 6 469,6 6 1,-8-1-614,3-5 1,-5 2-32,-1 3-472,0-3 0,0 10 1,-1-6-624,-5-3 1,-3 4-514,-7-1 1,-5-1-2424,0-5 3354,-8 0 0,-17-16 0,-11-5 0,-8-1 0,0 1 0</inkml:trace>
  <inkml:trace contextRef="#ctx0" brushRef="#br0">26920 15560 7708,'-24'9'-219,"0"4"0,8-8 1,0 0-1,0 1 687,0-1-881,8 0 413,0-5 0,37-21 0,6-6 0</inkml:trace>
  <inkml:trace contextRef="#ctx0" brushRef="#br0">26888 15528 7728,'-16'7'215,"0"4"258,0 3-203,0-5 1,8 5-1,0-3 1,3 3 0,0 2-1,1 2 1,2 2 757,2 1 0,8 13-417,2-2-373,4 3 1,2 6 0,0 5-40,0 6 0,0 1 0,-1-5 0,-3 0-31,-1 0 1,-6 0-273,6 1 1,-8-3-195,3-4 1,1-4-1103,-2-12 0,1 3 139,-6-8 1,0-8 493,0-13 0,0-9 52,0-12 633,0-4 0,-2-15 0,-2-2 0,-3-6 0,-2-4 82,-3-1 0,-1-2 0,3 1 0,-5 3 0,5-8 0,-3 2 0,3-2 0,2 4 0,8 7 0,0 0 609,0 0 1,0 7 16,0 4 1,9 5 69,7 5 0,0 4-396,6 7 1,3 5-151,1 1 1,-1 6-44,2-1 0,-8 5-153,3 5 1,1 4 49,-2 7 0,1 0 21,-6 0 0,0 5 140,0 1 0,-8 6 52,-2-1 1,-4 3 201,-2 2 0,0-2-104,0-3 0,0 7 84,0-7 1,-8 6-341,-2-6 0,1-2 89,-2 2 1,1-8-705,-6 3 1,0-6 135,0-6-721,0-3 0,0-7 473,0 0 1,5-1-447,0-5 0,8-8 1114,-3-7 0,16-21 0,7-9 0,1-1 0,0-1 0</inkml:trace>
  <inkml:trace contextRef="#ctx0" brushRef="#br0">27385 15512 7734,'-7'16'0,"-1"0"632,-2 0 1,3 6-127,7-1-134,0 0 1,0 1-1,1-1 906,5-2-1111,3 6 0,1-7 1,-1 3-1,0-3 0,-2-2 9,0 0 1,-1-5-50,-6 0-307,0-8 240,0 4 0,0-8 0,0-5-207,0-4 0,0-10-54,0-1 1,0-8-201,0 2 270,0-3 0,0-2 0,0 0-469,0 0 425,0 0 1,1 2 0,3 1-358,1 3 183,8 6 1,-6-8 0,5 5-739,-1-2 744,0 12 343,12-8 0,51 41 0,-26-11 0,-1 1 0</inkml:trace>
  <inkml:trace contextRef="#ctx0" brushRef="#br0">27785 15432 7734,'0'16'1109,"-7"0"1,3 0-902,-7 0 1,8-5 243,-2-1 1,-3 1-72,3 5 0,0 6-147,5-1 1,0 2-79,0-2 1,2-3-106,3 3 1,2-3 4,4-2 0,3-2 155,-3-3-237,10 3 0,-3-12 0,3 3 0,-3-3 0,-2-2-166,0 0 0,0-7 193,0-4 0,-2-5 17,-3-5 1,1 3 14,-7-3 0,1-2 29,-6 2 1,0-6-75,0 6 0,0-6 73,0 5 0,-7-4-108,-4 4 0,-9-4 40,-1 4 0,-2-1-483,2 2 1,-2 3 181,-4-3 0,-2 8-1233,8 3 28,0 6 1513,5-3 0,28 43 0,8 8 0</inkml:trace>
  <inkml:trace contextRef="#ctx0" brushRef="#br0">28073 15064 7734,'-5'11'289,"-1"-1"0,1 1 377,5 5 0,2 2-64,3 3 0,4 4 1247,7 7-1519,0 0 1,0 7 0,0 4 469,0 3-632,7 9 1,-11-5 0,4 5 559,-1 0-718,-8-5 0,5 0 0,-6-9-166,-3-2-196,-1-9-104,5-7-1269,2-14 0,2-9 1725,-1-10 0,-9-33 0,-5-14 0,3-4 0,0-1 0</inkml:trace>
  <inkml:trace contextRef="#ctx0" brushRef="#br0">28201 15432 7732,'0'16'675,"0"-7"1,2 3 134,3-6 1,4-1-468,7-5 1,2-2-435,3-3 1,2 3 127,4-3 0,3-2-75,-3 1 0,1 1 27,-1 5 1,1 0 59,-6 0 1,-3 2 362,-8 3 0,3-1 7,-3 6-123,-4 1 1,0 5-1,-7 0-140,0 0 1,-2 5 0,-3 3 0,-6 1-116,-3 3 0,-2-3-343,0 2 1,0-8-57,0 2 0,5 3-34,1-3-666,-1 0 0,2-5-295,4 0 1353,3-7 0,38-51 0,8-21 0</inkml:trace>
  <inkml:trace contextRef="#ctx0" brushRef="#br0">28809 15480 7732,'-11'-9'425,"1"4"1,4 3 56,-4 2 919,-1 0-619,-5 0-589,0 7 1,7 7 41,4 8 1,-2 1-1,1-2 1,1-1 302,5 7-397,0-1 1,0 1 0,0-2 0,0-2-1,0-4 257,0-1-1299,0-2 430,7-7 0,2-4-251,7-10 0,-2-4 318,-3-7 14,3-7 1,-7 0-1,6-5-15,-3 1 1,-4 6 249,4-6 0,-4 6-53,4-6 0,-4 7-1,4-1 1,-6 8 877,1 3-243,4-1 600,0 2 1,5 9-359,-3 11 0,-2 5-128,-4 5 1,-3-1-164,3 6 0,2 1-120,-1 5 1,1-2-514,-2-3 0,-3 2 206,3-8 1,-1 6-1148,1-6 1,-3-5 173,3-5 1023,4-8 0,0-67 0,7-25 0</inkml:trace>
  <inkml:trace contextRef="#ctx0" brushRef="#br0">29049 14888 7715,'-5'16'0,"-1"0"0,1 5 0,5 1 0,0 6 1042,0-1 1,0 8-437,0 3 0,2 4 538,3-4 0,4 6-513,7-1 0,0 1-256,0-1 0,-2 3-474,-3-3 0,2-2 136,-8 1 0,6-6-732,-6 1 0,6-5 216,-6-5 0,0 3 0,-5-12-982,0 3 1056,0-10 405,0-4 0,-14-57 0,-4-12 0</inkml:trace>
  <inkml:trace contextRef="#ctx0" brushRef="#br0">29145 15400 7706,'9'0'645,"5"0"112,-3 0 1,-2 0 210,2 0 93,-1 0-694,13 0 0,0 0-273,4 0 0,-4 2 59,-7 3 0,0-1 38,0 6 0,-2-4 117,-3 4-171,3 1 0,-10 5 0,5 0 248,-2 0 1,-2 2 0,-5 1-1,-2 5-304,-3 1 0,-4-1-47,-7 3 1,0 2-563,0-8 0,0 6-85,0-6 1,0 0-1467,0-5 836,0 0-264,0 0-64,7-7 1571,-5-2 0,41-92 0,-13 32 0,0-1 0</inkml:trace>
  <inkml:trace contextRef="#ctx0" brushRef="#br0">29593 15352 7706,'0'16'1083,"0"0"1,0 2-308,0 3 1,2-3 85,3 3 0,-1 2-389,7-1 1,-6 4 37,6-4 1,-2 5-717,1-6 88,4 0 0,-10-5 1,5 0-1,0-2-761,0-3-1937,-6-4 2815,4-14 0,-13-32 0,-9-16 0,2-7 0,-1 1 0</inkml:trace>
  <inkml:trace contextRef="#ctx0" brushRef="#br0">29529 14808 7699,'-16'0'1332,"0"0"256,0 0 1,6 0-796,-1 0-486,0 0-1216,2 7 1,2-4 908,7 8 0,43-14 0,10 1 0</inkml:trace>
  <inkml:trace contextRef="#ctx0" brushRef="#br0">29913 14696 7699,'0'23'927,"0"-4"-165,0 8 1,6 5-1,1 7 1,0 2 677,0 4 1,6 8-893,-3 6 1,6 3 384,6 2-808,-5 0 1,6 0-1,-7-2 1,0-1 0,-1-6-322,-5-5 0,3-6-115,-8-12 0,6-7 0,-6-4 0,-1-3-2188,-2-2 2499,-2-7 0,-22-37 0,-5-17 0</inkml:trace>
  <inkml:trace contextRef="#ctx0" brushRef="#br0">30314 15336 7692,'-2'16'0,"-4"0"0,5 2 1313,-5 3 1,5-1-644,1 6 0,0-1 0,0 4 0,0-3 995,0 3 0,5-1-1010,0-1 1,8-4-672,-3-7 1,3-5 0,-1-2 0,-1-2-1840,1-4 1,-3-3 1116,2-5 1,-8-6-1061,3-10 1,-4-4 1797,-2-7 0,-8-43 0,0-10 0</inkml:trace>
  <inkml:trace contextRef="#ctx0" brushRef="#br0">30282 14792 7676,'-9'-16'0,"3"0"2273,-3 7-1271,1 2 1,-8 9-508,0 3 1,7 4-488,3 7 0,5-6-8,1 1 0,42-7 0,12 3 0</inkml:trace>
  <inkml:trace contextRef="#ctx0" brushRef="#br0">30794 14552 7676,'0'23'0,"0"-4"730,0 8 1,0 7 0,0 10-1,0 8 1277,0 7 1,0 5-142,0 5 1,0 7-1345,0 4 0,1-3 0,3-15 1,1-3-286,-1-6 0,5-5-168,1-5 1,-1-11-1867,2-11 0,0-10-3621,5-6 5418,-7-10 0,-31-61 0,5 23 0,-1-1 0</inkml:trace>
  <inkml:trace contextRef="#ctx0" brushRef="#br0">30538 15128 7676,'0'16'0,"-6"-4"0,1 4 0,-2-7 937,2 13 0,3-8 0,-4 7 0,6-3 890,6-2 1,4-2-917,12-3 1,1 1-488,4-6 1,3 4 0,-2-4 0,6-3-432,3-1 1,6-9 107,-6-4 0,1-8 202,-6-3-100,0-6-203,0 10 0,-9-18 0,0-8 0,2 0 0,0 1 0</inkml:trace>
  <inkml:trace contextRef="#ctx0" brushRef="#br0">31162 15048 7676,'0'16'1433,"0"0"1,0 5-1179,0 1 0,0 4 362,0-4 1,2 6 1345,3-1-1646,-3-4 0,12 5 0,-5-6 153,0-3-664,5-8 0,-5 1 0,7-6 1,0-3-1,0-3-956,0-5 1,0-11 123,0-11 1,-5-3 0,-1-2 0,1 0-169,-2 0 1,3 5 1193,-6 1 0,4 4 0,-4-4 0,4 11 0,-4-1 719,-1 11-73,-5-2 0,-2 14 909,-3 4 1,-4 10-677,-7 6 0,5 10-205,1 6 0,-1 5-359,-5 5 1,-2 0-101,-3 12-171,3-5 0,-7 16 0,6-4 14,-3 1 0,1-6-2354,5 3 2296,0 2 0,3 0 0,1 2 0,-1-1 0,6 4 0,4 5 0</inkml:trace>
  <inkml:trace contextRef="#ctx0" brushRef="#br0">31978 14584 7631,'0'-25'0,"-5"2"0,-2 8 0,-2 3 494,-4 1 0,-1 1 0,-2-5 0,0 3 207,0 1 1,-5 8-474,-1-3 0,1 5 1,5 1-1,0 0 156,0 0 0,2 7-3,3 3 0,-1 12-66,6 4 0,-4 5-117,4 1 0,1 7-137,5 3 1,-5 3 0,-1-1 0,3-1-354,1 2 0,7-6-394,1-2 1,4 2-699,-4-1 0,6-6 1384,-1-6 0,10-20 0,4-1 0</inkml:trace>
  <inkml:trace contextRef="#ctx0" brushRef="#br0">31578 14984 7633,'-9'11'2169,"4"-1"-1125,-4-6 476,7 3-1398,2-7 0,9 0 0,7-2 1,0-1-1,2-5-683,3 0 1,2-3 0,6-5-1,-3 0-988,3 0 1,-4 2 1026,1 3 0,-1-3 522,2 3 0,10-10 0,-3-4 0</inkml:trace>
  <inkml:trace contextRef="#ctx0" brushRef="#br0">31962 14888 7633,'0'16'387,"0"0"135,0 0 1,0 0-250,0 0 1,0 5 0,0 1-1,0-3 293,0-1 0,0-2-359,0 0 1,2 3-1,1-1 1,3-4 97,-3 1 0,6-6-293,2 1 1,3-6 0,2 1 0,-5-3 0,-1-2 1,3-2 196,1-3 1,-3-4-75,-1-7 0,-6 0-8,1 0 0,-3 0 0,-2 0 0,0 0-43,0 0 1,-5 0-468,-1 0 1,-6 0-474,1 0 1,-1 5 0,-1 1-2185,3-3 3039,-1 6 0,-12 14 0,-2 11 0</inkml:trace>
  <inkml:trace contextRef="#ctx0" brushRef="#br0">32218 14936 7633,'0'16'2722,"0"0"-2026,0 0-520,0 0 1,0 0 190,0 0 0,0-5 606,0-1-595,0 1 0,5 0 0,1-1 288,-3 3 0,4-4-7,-1 1-180,-1-6 1,-5 1-266,0-10 1,-5-4-204,-1-7 1,1 0-146,5 0 0,0-5 0,0-3 1,2 1-669,3 0 1,-1-3-658,7 4 1,-1 1 109,6 5 1349,-7 0 0,55-14 0,7-4 0</inkml:trace>
  <inkml:trace contextRef="#ctx0" brushRef="#br0">32554 15016 7633,'0'11'0,"0"-1"1349,0 3 1,0-4-302,0 1 0,2-6-922,3 1 1,-1-5 0,7-5-1,1-4-201,2 0 1,2-11-138,0 4 1,0-3-146,0 3 1,0-5 255,0-1 1,-1 1 0,-5 5 0,-4 0-169,-5 0 0,5 0 616,-1 0-119,0 7 0,-12-4-175,-3 8 1,-5 5 23,-1 5 1,2 10 29,3 1 0,-1 1 1,5 8-1,0 0 96,0 0 1,-4 0-133,6 2 1,-1 1 10,6-6 1,-5 4-122,0-4 0,-1 4-220,6-4 1,6-1-263,-1-5 0,7-5-705,-1-1 0,3-6-606,2 1 1832,-7-3 0,41-38 0,3-8 0</inkml:trace>
  <inkml:trace contextRef="#ctx0" brushRef="#br0">32922 14904 7633,'-10'-14'-831,"-1"3"0,6-2 2416,-6 8 0,6-6-561,-6 6 1,6-2-367,-6 2 0,6 3-267,-6-3 1,6 5-44,-6 5 0,7 4-151,-1 7 1,2 2-130,-3 3-44,4-3 0,-5 7 0,7-6 0,0 3 0,0-3-310,0-1 1,0-2-735,0 0 609,7 0 0,-3-2-912,7-3 765,-1-4 227,6-7 1,-1-2-1,-3-3-375,-1-6 532,-8-3 0,10-2 0,-6 0 295,2 0-42,-6 0 0,10 0 0,-8 0 679,-1 0-498,5 7 0,-6-3 1204,8 6-355,-8-6-709,12 10 0,-12-3-51,8 10-217,-8-3 0,4 12 0,-5-3-107,4 3 0,-5 7-124,5 1 1,-3-1-273,3-5 159,-5 0 1,6 0-1,-5 0-992,4 0 1,-3-2 1203,8-3 0,7-40 0,6-15 0</inkml:trace>
  <inkml:trace contextRef="#ctx0" brushRef="#br0">33323 14744 7633,'0'-9'965,"0"-5"208,0 12 0,-2-5-580,-4 7 0,3 0 6,-8 0 0,2 2-287,-1 3 1,-5 6-134,5 10 0,1-2 97,-2 8 1,2-6-80,-1 6 1,-3 0-338,8 5 57,-1 0 0,1-2 0,0-1-671,1-3 0,2-4 0,4 2-2308,4 0 3062,2-3 0,37-69 0,6-16 0</inkml:trace>
  <inkml:trace contextRef="#ctx0" brushRef="#br0">33435 14456 7633,'0'-9'3121,"0"2"-2873,0 28 1,0-7 100,0 18 1,0 2-115,0 3 1,0 2-38,0-1 0,0 1 99,0 4 1,-6 3-101,1-3 1,0-4-190,5-2 1,0-5 61,0-5-1599,0-4-474,0-7 1632,0-7 1,0-9 0,0-11 0,0-3-1,0-4-363,0-3 1,5 3 708,0-3 0,2-3-116,-1 3 1,-3 0 509,8 5 0,-6 0 294,6 0-11,0 0 1,5 2-238,0 3 0,0 4 16,0 7 0,0 0-421,0 0 0,0 7 61,0 4 1,0 8-404,0 2 1,-2 8 142,-3-2 1,1-3-275,-7 3 1,8 0 462,-3 5 0,-17 7 0,-3 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9603 13095 7767,'-5'-11'-139,"-1"1"45,3-3 1,3 1 294,5 1 1,4 4 0,7 7 534,0 0 0,0 0-403,0 0 1,0 0 62,0 0 1,0 0-207,0 0 1,5 2-1,3 1 1,0 3 34,5-3 0,6 4-321,3-1 1,1 4 62,-2-4 1,4 4-1,9-4 1,3-1-80,6 2 0,-2-3 115,2 6 1,-1-6 71,6 1 0,6-3 0,1-2 0,2 0 99,3 0 1,2 0-135,2 0 0,6-5-62,-1-1 0,1-1 0,-6 4 0,1-3 20,5 3 1,1-4-196,-42 4 0,1 0 0,41-7 214,-7 4 0,0-4-35,0 4 1,5-4 24,0 4 1,-5-1-148,-5 2 1,0 3 32,5-3 0,3 1-93,-2-1 0,0 3 99,-11-3 1,-1 3-240,-5 2 0,5-6 373,1 1 1,-1 0-80,-5 5 0,-2-6-38,-3 1 1,9 0 16,-4 5 0,1-2 283,-6-3 1,3 3-61,-3-3 0,9 3 91,1 2 0,0 0-83,-5 0 1,0 0-226,0 0 1,6 2 79,-1 3 1,6-2-22,-6 8 0,1-7-13,-6 1 0,5 2 13,0-2 0,1 3-134,-6-3 0,1-3 92,5 3 0,-4-3 34,3-2 1,2 0-27,-2 0 1,6 0-19,-6 0 0,11 0 67,-5 0 0,5 2 2,-10 3 1,4-3 229,-4 3 1,4-3-66,-4-2 0,-1 0 8,-5 0 0,0 0-156,0 0 0,5 0 2,1 0 0,-1 0-6,-5 0 1,0-5-10,0-1 1,6-1-54,-1 2 1,2 1-164,-2-7 1,-3 8 300,4-2 1,-1-3-76,-5 3 0,4 0 338,-10 5 1,3-2-119,-3-3 0,3 3 113,-8-3 0,1 3-84,-6 2 1,-8 0-93,-2 0 0,-1 0-45,-5 0 0,-3 2 687,-13 3-1026,-8-3 276,7 12 1,-15-11-693,0 8 1,-9-7 289,-13 1 0,-2 2-1148,-8-2 0,-8 1 1472,-2-6 0,-25-3 0,-12-1 0,-7-1 0,-1 1 0</inkml:trace>
  <inkml:trace contextRef="#ctx0" brushRef="#br0">10163 13495 7703,'0'-11'-68,"-2"3"0,-3 0 2517,3-4-462,-5 10-1727,7-5 0,0 14 364,0 4-400,0 10 1,0-1 0,2 6-33,3 3 1,-3 1 0,3 4 0,-3 3-13,-2 6 0,0 3-71,0 2 1,0 0-186,0 0-22,0 0 0,0 0 0,0 0 0,0-1 1,0-6-1161,0-9 0,0-8 169,0-8-1013,7 0 2102,-5-7 0,12-44 0,-5-19 0</inkml:trace>
  <inkml:trace contextRef="#ctx0" brushRef="#br0">10163 13655 7703,'0'-16'733,"0"0"1,0 5-135,0 1 0,0 4-29,0-4 0,2 4-288,3-4 1,4 6-210,7-1 1,2-2-55,3 1 1,-3-4 0,3 4 0,-1 3-8,1 1 1,-3 2-29,3 0 1,-3 0 47,-2 0 0,-5 7 0,0 4 44,1 3 1,-5 2 48,-1 0 0,-5 0 64,-1 0 1,0-5-1,-1-1 1,-5 3 368,-4 1 1,1-3-237,-2 0 0,0-1 15,-5 6-347,0-7 1,0 4 0,0-6-186,0 2 97,0-6 1,2 6-1,2-5 91,1 1-814,0 0 1,1-3 110,-1 3-656,7-3 1,-3 7-1044,7-4 2409,0-3 0,57-9 0,14-11 0</inkml:trace>
  <inkml:trace contextRef="#ctx0" brushRef="#br0">10675 13607 7703,'-10'0'1082,"-1"0"0,6 5-719,-6 1 1,6 1 7,-6-2-184,7-3 0,-8 7 0,7-4 298,1 6-348,-5-4 1,7 7 0,-3-3 274,3 3-432,2 2 1,0 0 0,0 0 273,0 0-314,0 0 1,7 0 0,4 0 0,3-2-222,2-3 1,0-2 108,0-4 0,0-3 76,0 3 1,0-3 245,0-2-80,-7-7 0,6 4 1,-7-8 314,1-2-255,6-8 1,-14 3 0,5-3 472,-5 3-493,-1 2 1,0-2 0,0-1 111,0-2 1,-7-1-173,-3 6 1,1 5-81,-2 1 1,0 1-271,-5-2 1,6-1-96,-1 6 1,6 1-1103,-6 5-1187,7-7 1501,-3 5 1183,7-5 0,29 7 0,6 0 0</inkml:trace>
  <inkml:trace contextRef="#ctx0" brushRef="#br0">11043 13335 7703,'0'-9'3447,"0"2"-2668,-7 7 0,6 2-456,-5 3 1,4 4-1,2 9 1,0 3 135,0 6 0,0 3-211,0 2 0,0 0-114,0 0 1,0 0-108,0 0 1,0 0-269,0 0 1,0 0 0,0-2-1,0-3-1202,0-6 1,6-3 183,-1-2 1259,8 0 0,3-28 0,9-8 0</inkml:trace>
  <inkml:trace contextRef="#ctx0" brushRef="#br0">11284 13655 7703,'0'16'0,"-6"0"334,1 0 0,-6 0 0,6 0 0,1 0 1224,3 0 1,-5 0-1132,1 0 1,0 0 0,5 0 0,0 0-470,0 0 1,5-5-1030,0 0 0,8-8 480,-3 3 1,-1-5 0,2-1 590,1 0 0,10-71 0,-10 27 0,1-1 0</inkml:trace>
  <inkml:trace contextRef="#ctx0" brushRef="#br0">11364 13399 7703,'-8'9'192,"5"-2"287,-8-7-319,8 7 0,-10 2-160,8 7 0,21 0 0,11 0 0</inkml:trace>
  <inkml:trace contextRef="#ctx0" brushRef="#br0">11700 13639 7702,'-16'0'2720,"0"0"-696,0 0-1156,0 0 1,0 5-330,0 1-397,0 6 1,1-3 0,3 7 11,1 0 1,8 0-239,-3 0 1,5 0-9,1 0 0,0 2 1,0 2-1,1 1-725,5-2 1,-3-1 414,8-2 1,0-5-1565,5 0 1439,0-1 0,0 5 1,1-5 526,5-4 0,17-19 0,11-5 0</inkml:trace>
  <inkml:trace contextRef="#ctx0" brushRef="#br0">11892 13639 7683,'0'11'464,"0"0"0,-2-6 406,-3 6 0,3-6-224,-3 6 1,3-1 0,2 6 435,0 0-1161,7 0 0,-4-2 0,6-1 1,0-4-575,0-2 1,-4-2-2135,6-5 2787,0 0 0,33-42 0,8-12 0</inkml:trace>
  <inkml:trace contextRef="#ctx0" brushRef="#br0">12148 13575 7683,'-7'11'0,"-4"-1"0,-3 1 488,-2 5 0,0 2 334,0 3 0,0-1 0,0 8 0,0 4 1,0 4 0,0 1-820,0-5 1,-2 2 8,-3 3 0,3-3 1,-3 4-1,3-5-408,2-1 1,2-1 395,3-5 0,-10-10 0,3-9 0</inkml:trace>
  <inkml:trace contextRef="#ctx0" brushRef="#br0">12596 13607 7647,'-16'0'3293,"0"0"-2275,0 0 0,0-5 198,0-1-946,0 1 0,0 5 2,0 0 0,0 2-78,0 3 1,5-1 47,1 6 0,4 1 143,-4 5-348,6 0 0,-3 0 0,7 2 0,0 2 0,0 1-453,0-2 1,2-1-269,3-2 1,4 0-146,7 0 0,2-2 0,1-3 0,4-6-2164,2-3 2993,-5-2 0,39-35 0,1-10 0</inkml:trace>
  <inkml:trace contextRef="#ctx0" brushRef="#br0">12868 13335 7647,'-16'0'2752,"0"0"-1563,0 7 0,5 2-714,1 7 0,6 5-296,-1 1 1,-2 6 0,1-3 0,3 2 124,1-1 1,2 5-192,0 1 0,-5 3-74,-1-8 0,1 1 1,5 1-1,0-4-213,0-2 0,0-7-1099,0-5 665,0-8 1,2 2 0,1-10-584,3-6 0,6-3 747,-1-2 1,-2-5 304,1 0 0,-1-3 0,4 5 1,-3-3 185,3 3 0,-1 1 210,-1 2 1,1 5 633,-6 1 0,6 4 1,-1-2 329,3 0 1,-3 3-754,-1 5 1,-4 2-213,4 3 0,-4 1-237,4 10 0,-6-4-26,1 9 0,2 2-38,-1-1 0,4 5-260,-4-6 0,1 6-648,-2-6 0,-1 2-636,6-2 1,-4-1 1588,4 7 0,22-1 0,11 6 0</inkml:trace>
  <inkml:trace contextRef="#ctx0" brushRef="#br0">13364 13623 7647,'-10'-5'579,"-1"-1"1,6 1 2203,-6 5-1513,0 0-287,-5 0-723,0 0 0,6 0-93,-1 0 0,2 7-143,-2 4 1,2-2 27,4 1 1,3 1-134,-3 5 1,3 2-98,2 3 1,0-3-154,0 3 0,0-3-66,0-2 0,2 0-228,3 0 1,-1-5-305,7 0 654,-1-8 1,6 6-1,0-5-873,0 1 857,0 0 1,0-7 0,0-1-141,0-2 1,-2-8 376,-3 2 1,3-3 337,-3-2-47,-4 0 0,2 0 0,-5 0 188,1 0 0,0-2 168,-5-3 1,0 3 55,0-3-478,-7 3 1,5 2 0,-5 2-88,0 3 0,0-3-511,-4 3 0,-1 2 332,7-1 95,-8 6 0,4-3 0,-7 7 0</inkml:trace>
  <inkml:trace contextRef="#ctx0" brushRef="#br0">13620 13623 7647,'0'11'632,"0"-1"0,0 1-348,0 5 1,0 0 987,0 0-854,0 0 1,0 2-1,0 2 1,0 1 154,0-2 0,0-1-812,0-2 1,0-5-252,0 0-448,7-8 938,-5 4 0,20-57 0,-5-12 0</inkml:trace>
  <inkml:trace contextRef="#ctx0" brushRef="#br0">13620 13351 7647,'-10'0'3586,"-1"0"-2887,0 0 1,1 0-1007,-1 0 307,7 0 0,19 21 0,11 6 0</inkml:trace>
  <inkml:trace contextRef="#ctx0" brushRef="#br0">13908 13575 7647,'-16'0'2909,"0"0"-1107,0 0-1179,0 0-142,0 0 0,6 0 0,-1 0-213,-1 0 0,4 7 1,3 4-54,3 3 1,2 2-364,0 0 0,0 0 27,0 0 0,0 0 0,0 0 0,2 0-842,3 0 1,-1 0-234,7 0 0,-1 0 439,6 0 757,0 7 0,36-5 0,8 5 0</inkml:trace>
  <inkml:trace contextRef="#ctx0" brushRef="#br0">14180 13623 7647,'-7'9'2721,"6"5"-2322,-7-5 523,8 0-672,0-2 1,2-1 0,4-1 0,4-2-170,4-1 1,2-4 0,0-1-1,0-4 103,1-2 1,-3 4-74,-4-6 0,5 0-148,-5-5 0,-1 5 0,0 1 0,0-1-103,0 2 1,-6-5 109,3 3-209,-4-3 0,-2-2-11,0 0 0,-8 7 269,-2 4 1,-4 3 246,-2 2 0,0 2 0,0 3 0,0 6 287,-1 3 0,1 7-255,0 1 0,6 4-123,-1-4 1,6 6 0,-4-1 0,2 3-175,3 2 0,4-5-385,6 0 1,2-3 274,8 3-2190,0-4 2299,8-7 0,16-1 0,9 1 0,7 0 0,0 1 0</inkml:trace>
  <inkml:trace contextRef="#ctx0" brushRef="#br0">18310 13047 12933,'16'0'143,"-6"0"1,1 0 0,3 0 0,6 0 0,7 0-102,3 0 0,2 2 1,2 1-1,3 3 43,6-3 1,8-1 24,3-2-10,13 7 0,-8-5 0,12 3 0,-2-3 0,2-2 216,2 0 1,6 0-83,1 0-1543,3 0 1221,-17 0 84,12 0 0,-10 0 1,5 0-1,-2 0 0,-4 2-99,-1 3 1,-2-3-7,0 3 0,6 4-5,-1 2 27,0-4 1,1 5 0,-1-5-1,0 0 1,1 1-20,-1-5 0,6 4 101,-6-1 1,8 1-189,-3-2 0,5-3 399,1 3-204,-7-3 0,5 3 0,-4 1 52,5-3-29,8-1 1,-5-2-1,3 0 126,-3 0-152,5 0 0,-3 0 0,6 0 9,-43 0 0,-1 0 1,43 0-73,1 0 1,-44-2 0,-1-1 34,3 0 1,0 0 0,2 0 0,0 1-5,-2 2 1,0 0 0,1-1-1,-1 0-1,38-4 0,-40 4 0,0 0-3,0-2 1,-1 1 0,1 0 0,0 2 19,45 0 1,-44 0-1,-1 0-4,39 0 1,2 0 49,-1 0 0,-41 0 0,2 0-42,1 0 0,0 0 0,2 0 0,0 0 106,40 0 1,-1 0-66,2 0 1,-43 0 0,0 0 31,2 0 1,1 0-1,0 0 1,0 0-33,-3 0 0,0 0 0,0 0 0,1 0 94,2 0 0,0 0 1,0-2-1,1-1-112,1 0 0,1 0 0,-2 0 0,-1 1 1,-3 2 1,0 0-1,1 0 1,0 0-78,1 0 1,1 0 0,0 0 0,1 2 45,1 0 1,1 1 0,-1-2-1,-1 0-19,-1 1 1,-1 1 0,0 1 0,0-1 31,3 0 1,0 0 0,2 0-1,1-1-4,0-2 0,0 0 0,2 0 0,-1 0 46,-3 0 1,-1 0 0,0 0-1,-1 0 80,1 0 0,1 0 1,0 0-1,0 0-62,0 0 0,-1 0 0,1 0 1,-1 0 73,37 0 1,-44 0 0,1 0-1,43 0 0,-41-2 0,-2-1-70,39-3 1,1 1-122,-18 5 1,6 0 36,-6 0 1,1 0-81,-6 0 0,-9 0 98,-7 0 0,-7-2-15,-9-3 393,0 3 0,-7-5-241,-4 7 837,-10 0-834,-4 0 51,-7 0 0,0-2-276,0-3-481,0 3 65,0-5-472,0 0-768,0 5 1208,0-5 0,-2 2-1761,-3-1 2303,-4 1 0,-50-2 0,-10-2 0</inkml:trace>
  <inkml:trace contextRef="#ctx0" brushRef="#br0">23015 13751 7682,'6'11'659,"-1"0"1,0-6-604,-5 6 799,0-8-326,0 11-389,7-12 1,2 5 0,7-9 0,0-1 53,0-2-90,7-8 1,-5 6 0,4-5-144,-5 1 0,-6 6 1,0-4-1,-1 0-79,-1 0 1,4 4-58,-8-6 80,0 7 1,-5-10 0,0 3-262,0-3 0,-7 0 166,-3 3 1,-5-1 278,-1 6 0,0 1 0,0 3 1,0-1 60,0-3 1,-5 1 500,0 5-152,-1 7 1,6 2-157,0 7 1,2 0 106,3 0-286,-3 0 0,12 6 0,-3 1 169,3 2-257,2 1 0,7 1 1,4 0-474,3 1 238,2 2 0,6-3 1,1-2-634,2-2 1,0-2-390,1-5 0,4 0 77,-3 0 1104,3-7 0,38-30 0,8-15 0</inkml:trace>
  <inkml:trace contextRef="#ctx0" brushRef="#br0">23543 13735 7682,'-16'7'355,"0"0"43,0 4 1,6-2-305,-1-4 1,6 4-104,-6 7 1,8 0 872,-3 0 0,3 0-343,-3 0 1,5 0 81,-5 0-478,4 0 1,2 0-134,0 0 64,8-7 1,-5 4-110,8-8-165,-1 0 1,1-5-1,-2-1-129,-2-5 0,6 3 0,-5-8 1,3-1-221,0-3 1,-2-1 361,1 0 0,3 0 115,-8 0 1,8 0 197,-3 0 0,-1 6 65,2-1 1,-6 2-92,6-2 0,-6-3 984,6 3-179,-1 4 73,6-7-640,0 12 0,-1-3 29,-5 10 0,3 4-194,-8 7 0,6 0-120,-6 0 0,2 6-341,-1-1 0,-5 6 194,5-6 1,-3 6-307,3-6 1,-5 6 201,5-6 0,1 0-1787,-2-5 2003,8 0 0,3-21 0,9-6 0</inkml:trace>
  <inkml:trace contextRef="#ctx0" brushRef="#br0">24056 13783 7682,'-9'7'0,"-4"-3"791,8 7 1,-6-6 23,6 6-610,0-8 0,-1 11 0,1-3 242,1 3 96,3 2 1,1 0 0,0 0 452,0 0-777,7 0 1,-4 0-1,8 0 14,1 0-175,-5 0 0,8 0 1,-5-1-1,3-3 46,-3-1-116,5-8 0,-6 4-44,7-7 0,-6 0-41,1 0 1,-6-7-110,6-3 1,-2-5 89,2-1 1,3-1-362,-4-5 1,-1 4 28,2-3 138,-7-4 1,8 7 0,-7-3-279,-1 3 1,3 2 216,-2 0 1,1 0 100,-6 0 0,1 2-197,5 3 163,-4-3 304,5 5 0,-14 7 0,-2 4 0</inkml:trace>
  <inkml:trace contextRef="#ctx0" brushRef="#br0">24408 13767 7682,'16'0'1092,"0"7"1,-7-3 353,-4 7-919,-3-1 1,-2 6-8,0 0-98,0 0 1,0 6 0,0-1 479,0-1-686,0 4 1,1-4 0,3 5-576,1-2 290,1-2 1,-6-5 0,1 0-557,5 0 489,-4 0 0,7-7 136,-4-3 0,11-40 0,9-11 0</inkml:trace>
  <inkml:trace contextRef="#ctx0" brushRef="#br0">24456 13559 7674,'0'9'1495,"0"5"1,-2-7-1652,-3 4 0,3-2 159,-4-4 0,3-1-3,-2 6 0,31-20 0,3-1 0</inkml:trace>
  <inkml:trace contextRef="#ctx0" brushRef="#br0">24712 13847 7674,'-9'16'0,"-4"0"1015,8 0 0,-2 0-449,2 0 0,3-5 1,-3 0-1,3 1 275,2 2 1,0-3-363,0 0 1,0-6 54,0 6 1,0-6-86,0 6-45,0-8-450,0-3-5,0-9 0,0-7 0,0 0 1,2-1-1,1-3-234,2-1 0,1-1-74,-6 6 299,7-7 0,-4 5 0,6-3 0,0 3-388,0 2 1,0 0 205,2 0 1,3 2-1149,-3 3 687,3-3 703,2 12 0,64 9 0,-32 2 0,0 0 0</inkml:trace>
  <inkml:trace contextRef="#ctx0" brushRef="#br0">25144 13911 7670,'0'-16'143,"0"0"1,0 6 476,0-1 0,-5 6-167,-1-6 1,-4 6-91,4-6 0,-1 7-130,2-1 0,1 3-19,-6 2 1,4 0 0,-4 2 149,-3 3 0,6 4-181,2 7 1,3 0 17,2 0 1,0 0-181,0 0 0,0 0 1,0 2-1,2 0-271,3-2 0,-1 3 215,6-8 184,1-4-319,5 7 1,0-12 0,0 4-1,0-6-276,0-6 1,0-3 568,0-7 0,-5 0 199,-1 0 1,-6 0-182,1 0 0,-3-1 37,-2-5 0,0 4-365,0-3 0,-7 3-564,-4 2 0,2 0 75,-1 0 0,4 2 676,-4 3 0,-1-10 0,-5 3 0</inkml:trace>
  <inkml:trace contextRef="#ctx0" brushRef="#br0">25416 13831 7670,'-7'16'315,"5"-5"40,-3 0 1,-2-1-23,1 6 1,-1 0 620,2 0-606,3 0 0,-5 0 1,7 0 588,0 0-776,0 0 0,0 0 17,0 0 80,0-7-218,7-2 1,0-8-1,4-5-149,-6-4 0,-1-1-137,1-5 1,-1 3-55,6-8 1,-4 2 117,4-3 0,-4 4 312,4-3 1,1-2-108,5 2 1,-2-1 1279,-3 6-829,3 0 1,-5 2-1,7 3 0,-5 4-93,-1 7 0,-4 2-136,4 3 1,-6 6-256,1 10 1,2-1 84,-1 7 1,1-1-866,-2 6 0,-1-1-282,6-5 0,-4 4-2008,4-3 3080,-6 3 0,3 17 0,-7 2 0</inkml:trace>
  <inkml:trace contextRef="#ctx0" brushRef="#br0">25880 13831 7631,'9'-2'4173,"-4"-3"-3494,-3 3-560,-2-5 0,6 9-25,-1 3 1,0-1 0,-5 7 0,0 1 153,0 2 1,0 2 77,0 0 0,0 2-90,0 3 1,0-3-59,0 4 1,0-5-160,0-1 1,0 0-1,0 0-243,0 0 0,2-7 153,3-3-313,-3-5 1,11-2 0,-6-5 0,0-6-212,0-8 1,0 2 329,-2-3 1,-1-2 198,7 2 1,-6-6 87,6 6 1,-8-1 0,4 6-1,-1 0 182,-1 0 1,0 6 263,-5-1-121,7 7-189,-5-3 0,11 9 205,-8 3-261,7 4 0,-10 7 0,5 0 73,0 0-138,-5 0 1,7 0 0,-5 0 10,1 0 1,2-5 4,-2 0-139,-3-1 1,11 1-340,-8 0 309,0-8 0,2 4 0,2-8-152,0-5 1,4-3 70,-8-7 0,6 0-238,-6 0 364,7 0 1,-8 0 0,5 0 191,-2 0 267,5 0-169,-3 0 528,7 7-254,-7 2 0,4 14-50,-8 4 0,2 3 36,-2 2-305,-3 7 1,11-3-1,-6 5-243,2-2 0,-4 4 87,6-6 0,-6 0-1328,6-5 960,-8 0 1,10 0 0,-6-1-1080,2-5 1,-4-3 331,6-7 0,-6 0 1097,6 0 0,-1-28 0,6-8 0</inkml:trace>
  <inkml:trace contextRef="#ctx0" brushRef="#br0">26680 13927 7631,'0'9'2427,"-1"-2"-1527,-5-7-502,5 0 216,-7 7-94,8-5-125,0 5-54,8-7-144,0-7 1,3 4 71,0-8-213,-1 0 0,-1 1 1,-2-1-62,1-1-65,-7-3-50,6-1 42,-7 0 35,0 7 68,-7 2 1,0 9 185,-3 3 1,-5-1-7,5 7 1,3 5 114,1 5 0,-1 2-143,2-2 0,-1 3 60,6 2-451,0 4 1,0-10 0,2 5-778,4-2 0,-3-2-320,8-5 0,5-5 779,5 0 0,0-8 532,-5 3 0,36-47 0,8-13 0</inkml:trace>
  <inkml:trace contextRef="#ctx0" brushRef="#br0">27017 13799 6131,'0'-9'2997,"0"2"0,-6 14-2506,1 4 0,0 3-201,5 2 0,-2 0-93,-4 0 1,5 2-93,-5 3 0,5-3-28,1 4 1,0-5-105,0-1 1,0 0 100,0 0 1,0-5-150,0 0-745,0-8 499,0 4 1,1-7-658,5 0 680,3-7 1,1-3 0,1-10-335,1-1 625,-5-1 1,8 1 0,-6-2 0,1 0 0,1 0 391,1 3 0,-3 4 215,2 5 0,-6-3 623,6 3-541,-8 4-314,12 0 0,-14 9 0,5 5 266,-4 9 0,3 2-348,0 9 1,1-1-356,-6 6 1,1-1-333,5-5 0,-5 4 431,5-3-1331,3-4 0,-6 6 1,6-8 1300,-2-1 0,13-24 0,-2-7 0</inkml:trace>
  <inkml:trace contextRef="#ctx0" brushRef="#br0">27481 13623 7631,'0'9'756,"0"5"180,0-3 1,0-2-30,0 2 1,5-1-428,0 6 1,6 6 242,-6-1 1,8 7-279,-3-1 0,5 3-154,1 2 1,-6 0-252,1 0 0,0-1-197,5-5 1,-2 3 216,-3-8-913,3 7 1,-12-10-1882,3 4 1429,-3-12 0,-2-4-1016,0-12 2321,0-3 0,-17-31 0,-9-14 0,-1-3 0,1 0 0</inkml:trace>
  <inkml:trace contextRef="#ctx0" brushRef="#br0">27337 13815 7631,'0'16'847,"0"0"1,0-5 1145,0 0 0,1-6-1182,5 6 1,1-6-131,4 6 0,3-8-90,-4 3 1,10 1-24,1-2-575,8 0 1,-4-5 0,7 0-1,0 0 1,0 0-2784,0 0 2790,0 0 0,21-49 0,6-14 0</inkml:trace>
  <inkml:trace contextRef="#ctx0" brushRef="#br0">28457 13495 7631,'0'16'1434,"0"0"1,0 0-1204,0 0 1,0-5 0,0-1 0,0 5 334,0 4 1,0-1-181,0 3-171,0 4 0,0 0 0,2 9 0,1 2 0,3 1 201,-3-2 0,4-1-416,-1-2 0,-1 0-187,-5 0 1,0-7-1276,0-3 0,2-5-1923,3-1 3385,-3-7 0,12-80 0,-9 22 0,-1 0 0</inkml:trace>
  <inkml:trace contextRef="#ctx0" brushRef="#br0">28473 13815 7631,'0'9'1337,"0"5"777,0-12-1305,0 5 0,2-7-608,3 0 0,0 0 0,10 0 0,4 0-72,4 0 1,2-5-27,2 0 1,3-3-41,-3 3 0,3 3 1,2-3-1,-2 3-203,-3 2 1,-4 2-35,-7 3 1,-7 4 168,-4 7 1,-3 0-1,-2 0 1,-2 2 160,-3 3 1,-6-1-145,-10 7 1,1-8-50,-6 3 1,4 1-1,-3-4 1,2-3-257,4-3 1,-4-4-153,1 1 0,6 3 21,6-8-1090,6 0 0,-8-6 1514,6-5 0,29-38 0,13-17 0</inkml:trace>
  <inkml:trace contextRef="#ctx0" brushRef="#br0">28985 13927 7631,'-9'7'0,"-5"-3"0,3 7 1703,4-8-241,0 11-14,7-12-1116,7 5 0,2-7 0,9 0-136,3 0-219,-3-7 1,7 4 0,-6-8 6,3-1 0,1-3 0,-3-1 1,-1 0-118,-5 0 0,2 0-165,-5 0 131,-4 0 0,6 0-148,-8 0 237,0 0 0,-12 6 0,-4 1-312,-3 2 242,-2 1 0,-5 6 0,-2 0 1,0 0-1,0 2-121,3 3 1,-3 4 386,1 7 1,1 6 121,5-1 0,5 7-148,1-1 0,6 2 2,-1-3 0,3 4-33,2-3 0,2-4-410,3-1 0,4-5-156,7-1 0,2-1-326,3-5 0,2 3 831,4-8 0,18-28 0,-3-13 0</inkml:trace>
  <inkml:trace contextRef="#ctx0" brushRef="#br0">29465 13463 7631,'-16'9'0,"6"3"340,-1-6 0,2 6 1118,-2-1-848,-3 3 0,11 7 0,-6 3 309,2 0 1,-1 3-519,3 5 1,3 0-197,-3 0 0,3 2-231,2 3 1,0-3-53,0 3 1,0-3-245,0-2 1,0-5 207,0 0 0,0-8-1009,0 3 307,0-5 0,0-10-145,0-7 595,0-14 0,6-5 46,-1-8 0,6 0 135,-6-5 1,6 2 147,-6 3 0,7-1 212,-1 7 0,2-6 512,-3 6 0,4-1-18,-3 6 1,-2 0 33,2 0 126,-1 7 0,6 2-300,0 7 0,0 4-212,0 6 1,-5 3-202,0 14 1,-1-1-122,6 6 0,-5 0-202,0 0 0,-2 0-528,1 0 0,3-1-1084,-8-5 0,7-3 146,-1-7 1673,-4 0 0,15-14 0,-5-4 0</inkml:trace>
  <inkml:trace contextRef="#ctx0" brushRef="#br0">29993 13831 7631,'0'-16'1390,"0"0"1,0 6-634,0-1 0,0 6-463,0-6-134,-7 0 0,0 1 67,-3-1 1,-5 7-95,5-1 1,1 3-95,-2 2 152,0 0 0,1 2-9,-1 3 1,0 4 0,-3 9 0,2 2 80,1 1 1,6 2-213,-6-2 1,8-3-1,-3 5 1,4-1-375,2-1 0,0 0 34,0-5 1,0-5-114,0 0 1,2-8-409,4 3 97,2-5 0,8-1 298,0 0 0,0-7 163,0-3 1,-5 1 517,0-2-31,-1 0 0,1-5 568,0 0 1,-2 0 199,1 0 652,5 7-791,-7-5-495,8 12 1,-5-5-65,0 7-243,-8 7 0,10 2-34,-8 7 1,0 6-120,-5-1 0,2 0-176,4-5 1,-5 6-136,5-1 1,-5 0-474,-1-5 1,0 0-345,0 0-213,0 0 1432,0-7 0,15-37 0,2-17 0</inkml:trace>
  <inkml:trace contextRef="#ctx0" brushRef="#br0">30314 13671 7631,'-6'11'688,"1"0"1032,0-8-1129,-3 11-93,7-5 1,-6 2 0,7 0 0,0 1 556,0 2 1,1 4-370,5 3 1,-5-3-271,5 3 1,1-3-66,-2-2 1,6 6 4,-6-1-99,8 0-132,-4-5 0,7-1 0,0-5-420,0-4 250,0-5 1,0-8-818,0-3 0,-6-10 94,1-1 234,-8-8 0,10 10 1,-6-6-1096,2 2 1151,-5-6 0,8 10 0,-5-6-344,2 2-310,2 1 1,-2 6 1131,-4 0 0,4-21 0,0-6 0</inkml:trace>
  <inkml:trace contextRef="#ctx0" brushRef="#br0">30698 13639 7631,'9'16'0,"-2"0"1109,-7 0 0,1-5-44,5 0 239,-4-1 0,5 6-193,-7 0-564,0 0 0,0 0 1,0 0 1004,0 0-1308,0 0 0,0 0 0,0 0-306,0 0 1,5 0 0,0 0-178,-1 0 634,5-7-3104,-7-2 1,5-8 234,-7-5 2474,7-10 0,-11-35 0,-5-15 0,4-8 0,0 0 0</inkml:trace>
  <inkml:trace contextRef="#ctx0" brushRef="#br0">30730 13271 7631,'-11'5'2389,"0"1"-2504,1 6 0,-5-8-644,5 6 1,1-1-325,4 2 716,3 3 0,-5-5 367,7 7 0,42-7 0,12-2 0</inkml:trace>
  <inkml:trace contextRef="#ctx0" brushRef="#br0">31050 13527 7631,'-9'7'0,"-5"-5"1008,3 3 1,-3 2-1,-2 1 39,0 0 1,0-4-617,0 1 0,5 2 527,0-1-633,8 6 0,-10-8 0,8 6 0,2 3 175,1 1 1,2 2-448,0 0 0,0 2 10,0 3-37,0-3 0,2 5 0,3-5 0,4 2 0,1 1-138,1-2 0,0-6-551,5-2 417,0-1 0,0-1-26,0-3 0,0-5 0,0-2-504,0-5 1,-2-4 177,-3-12 0,1 3 164,-7-8 0,1 6-167,-6-6 404,0 0 1,0-5 0,-2 0-340,-3 0 377,-4 7 1,-7-5-1,0 5-520,0 0 489,0-5 1,-6 12 0,1-1-309,2 6 214,1-1 0,2 12 284,0-3 0,14 24 0,4 8 0</inkml:trace>
  <inkml:trace contextRef="#ctx0" brushRef="#br0">31386 13543 7631,'5'30'0,"1"-3"0,-1-9 1394,-5-8-659,0 1-109,0 5 1,0 0 470,0 0-727,0 0 0,0 0 0,0 0 320,0 0-229,0-7 0,-2 4 1,-1-6-17,-3 2 0,-1-6 0,4 4-467,-3 0 0,-1-5 37,2 3 0,3-5-833,-3-5 475,3 3 1,2-12 0,0 2 0,0-6 0,0-5-663,0-2 1,5-2 617,1-5 1,4 5 685,-4 1 0,6 1-190,-1-2 307,3-3 1,-3 12 0,-1-3 403,3 3 1,1 2-482,2 0 1,-5 2 228,-1 3 1,1-1 177,5 6 1,0 1-709,0 5 1,0 0-473,0 0 0,0 0-1456,0 0 0,0 0 27,0 0 1863,0 0 0,0 7 0,0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22823 9285 7640,'-16'2'102,"0"1"1,0 3 0,0-3 524,0-1 1,6 3-144,-1 1-178,7-1-123,-3-5 1,7-7 166,0-4 0,0 2 53,0-1 1,2 4-1,3-4-332,-3 6-42,5-10 0,-7 10-324,0-6 173,7-1 1,0 0 94,4 0 0,2 6 1,-6-4-1,2 2-60,3 4 1,2-5 70,2 3 0,6-6 220,-1 6-172,7 0 0,-3-1 0,9 1 325,3 2-334,-3 1 0,12 0 1,-3-2 8,3-1-10,2 0 0,0 3 0,-1-2 57,-5-1-58,4 0 1,-13 5-1,0 0-187,-4 0 97,-10 0 0,4 0 0,-7 0-905,0 0-248,0 0 483,0 0-643,0 0 1382,0 0 0,-14 0 0,-4 0 0</inkml:trace>
  <inkml:trace contextRef="#ctx0" brushRef="#br0">22007 8741 7676,'-11'-2'260,"1"-2"0,-1-3 2462,2-2-2193,2 6 0,7 3-480,0 10 71,7 12 0,2-1 0,7 9 0,0 4 0,2 2 126,3 3 1,-1 2-78,6 7 1,1 0-129,5 0 1,-5 0-63,-1 0 0,-1-5-30,2-1 1,1-8-35,-6-2 0,-1-9 113,-5-12 11,0-4 1,0-7-1,-2-2 103,-3-3-53,3-11 0,-5-11 0,7-10 233,0-6-429,0-10 1,0 1 0,0-7 98,0-1 60,-7-2 1,5-2-1,-3 0-957,3 0 1,-3 8 391,-1 8 0,1 8 513,5 8 0,21 21 0,6 6 0</inkml:trace>
  <inkml:trace contextRef="#ctx0" brushRef="#br0">23127 9173 9045,'0'10'949,"0"1"1,0-6-690,0 6 0,2 2 1,2 6-1,3 4 58,2 2 0,0 2-245,1 5 0,4 5 0,-5 1 0,0-3-23,-3-1 0,2-2-171,3 0 1,-4-5-430,-1-1 1,1-11-602,-2 1-155,7-4 0,-3-5 1306,7-7 0,-6-37 0,-4-18 0,2-7 0,0 1 0</inkml:trace>
  <inkml:trace contextRef="#ctx0" brushRef="#br0">23399 9189 7658,'0'-9'0,"2"-4"564,3 8 0,-3 2-157,4 8 0,-3 6-236,3 10 0,-3 4 0,6 7 0,0 2 378,0 3 0,0 2-407,1 4 0,5 1 86,-5-6-344,-3-1 1,8-5 0,-5-2 0,3-3 115,-3-6 0,12-24 0,-5-8 0</inkml:trace>
  <inkml:trace contextRef="#ctx0" brushRef="#br0">24280 8853 7634,'7'9'1382,"3"-4"226,5-3-1395,1-2 1,7-2 0,3-2 0,5-3 0,1 0 0,0-2 0,0 2 43,0 0 1,0-4-241,0 6 1,-6 0-383,1 5-397,-7 0 1,3 0 761,-7 0 0,-43 28 0,-10 8 0</inkml:trace>
  <inkml:trace contextRef="#ctx0" brushRef="#br0">24424 9253 7634,'-2'18'514,"-3"3"1,3-3 728,-4 3 1,6-3-784,6-2 1,8-2-207,7-3 1,8-4 0,-2-7-1,5-2 311,5-3 0,4-4-949,7-7 1,0-5 383,0-1 0,14-13 0,4 1 0</inkml:trace>
  <inkml:trace contextRef="#ctx0" brushRef="#br0">25640 8180 7712,'-16'-14'144,"2"2"1,1 3 449,3 2-327,-1-6 0,-5 11 0,0-3 0,0 1 0,0 1 0,-2-2 0,-1 1 588,-3 2 1,-4 9-406,4 4-283,-6 3 1,8 9 0,-6 4 136,-3 3-203,-1 2 0,3 7 1,2 6-1,1 8 0,0 11 162,1 9 0,4 13-203,13-41 0,1 0 0,1 2 0,1 1-103,2 0 0,2 0 1,0 0-1,1 0 1,2 1-1,1 0 1,3 0-1,2-1-225,1 1 1,1-2-1,-2-1 1,2-3-274,14 27 0,3-3-157,8-13 0,-1-3 1,5-8-1,-2-7-1442,-4-8 2140,-1 2 0,3-8 0,1-1 0,-1-7 0</inkml:trace>
  <inkml:trace contextRef="#ctx0" brushRef="#br0">25976 8420 7643,'-10'-1'0,"-1"-3"-3,-2-1 0,6 3 0,2 11 404,3 7 0,2 12 386,0 4 0,0 7 0,2 10 0,2 0-331,1 5 0,6 1-443,-6 4 1,2 1-92,-2-7 1,-1 1-309,7-6 101,-8 0 1,11-7 0,-5-4 0,0-5 0,-2-5 284,0-6 0,-5-10 0,5-4 0</inkml:trace>
  <inkml:trace contextRef="#ctx0" brushRef="#br0">25496 8661 9861,'32'-6'1245,"0"1"1,14-8-538,8 3 1,8-10-507,7-1-331,4-1 1,2 3 0,-4 1 0,-3 4 0,-8 1-562,-3 5-1799,-11 0 2489,-7 8 0,-28 57 0,-6 15 0</inkml:trace>
  <inkml:trace contextRef="#ctx0" brushRef="#br0">25832 9445 7644,'-7'25'0,"5"-2"66,-3-7 1,3 0 0,4 0 0,3-2 607,6-3 1,10-4 109,6-7 0,10-9 0,6-5 0,3-9-446,2-7 1,6 1-778,-1-8 0,6 1 439,-6-1 0,-10 7 0,3-2 0,0-6 0,0 1 0</inkml:trace>
  <inkml:trace contextRef="#ctx0" brushRef="#br0">26824 8901 7633,'-8'10'2264,"2"1"1,6-7-2062,6 1 0,2-3 0,10-2 0,2-2 90,1-3 0,8 1-704,-3-7 338,5 8 1,1-10 72,0 8 0,42-29 0,-31 16 0,0 1 0</inkml:trace>
  <inkml:trace contextRef="#ctx0" brushRef="#br0">27353 8356 7633,'0'-16'1158,"0"0"1,0 6-624,0-1 0,1 7 0,5-1 104,4 3 0,5 11-295,1 7 0,1 2 1,3 11-1,1 3 163,-1 3 1,3 8-267,-2-6 1,6 11-409,-6-5 1,1 7 0,-6-8 0,0 3-786,0-3 0,5 8 130,0-7 0,1 7-1880,-6-8 2702,0-2 0,0-1 0,0-7 0</inkml:trace>
  <inkml:trace contextRef="#ctx0" brushRef="#br0">27753 8853 12014,'0'9'1725,"0"-1"-1694,0-2 1,-2-3-21,-3 8-79,3 7 0,-12 1 1,1 8-1,-5 1 1,-5 5-645,-2 4 1,0-2 0,-3 6 711,1-2 0,-4-6 0,-7 0 0,-5 1 0,1 0 0</inkml:trace>
  <inkml:trace contextRef="#ctx0" brushRef="#br0">27721 8981 7620,'0'-16'-294,"0"5"0,-2 2 0,-2 0 1554,-1 0-998,-7 6-197,10-11 166,-5 12 487,7-5-286,0 7 1,0 7 98,0 3 1,5 5 68,0 1-384,1 0 0,-4 1 0,1 5 0,4 5 0,0 3 249,0 2 0,6-6-368,-2 1 0,-3 0 201,3 5-358,0 0 1,-1-5 0,1-3 0,2 0 0,1-5-918,2-1 448,0-2 1,0-7-505,0-4 0,-6-5 1033,1-5 0,-7-33 0,3-13 0</inkml:trace>
  <inkml:trace contextRef="#ctx0" brushRef="#br0">28169 8436 7635,'0'-16'-170,"0"0"1,0 6 1161,0-1-427,0 8-435,0-5 0,0 7 35,0-5-36,0 5-74,0-7-80,0 8 1,0-1 759,0-5 308,0 4-528,0-5-245,0 7 0,0 2-282,0 3-181,0-3 193,0 13-423,0-14-111,0 6-18,0 1 479,0-7 262,0 6-116,0 1-44,0-7 19,0 6-20,0-7 736,0 0-994,0 8 338,0-7-47,0 6 1,0 1 0,0 2 0,0 4 238,0 2 0,5 9-133,1 7 1,4 9-92,-4 13 0,4 4 16,-4 12 1,4 3-403,-4 7 0,4 0 296,-4 0-63,-1-7 0,-5-2 0,0-9-276,0-3 153,0-4 0,0-20 0,0-4-884,0-6 70,0-11-342,0-7 884,0-7 472,0-7 0,7-23 0,2-13 0</inkml:trace>
  <inkml:trace contextRef="#ctx0" brushRef="#br0">28217 8356 7635,'-9'0'2130,"-5"0"-1051,12 0-892,-5 0 1,9 0-243,3 0 81,4-7 1,9-2 0,1-8 0,4-3 0,2-1-71,4 1 92,8-5 0,-3 7 0,3-3 86,-3 3 0,-2 4 0,0 2 1,-2 3 197,-3 2 0,1 1-171,-6 6 1,-6 7-120,-6 4-21,1 3 0,-2 4 0,-4 2 1,-3 3-1,-2 2-68,0 3 1,-7 2-26,-4 2 102,-3 8 0,-4-5 0,-1 8 1,-4 1-1,-2 1 95,-4-3 1,-1 5 20,-2-5-75,0 5 0,0-5 0,0-1 0,2-2 0,1-5-37,3-5 1,6-6-19,-1-7 1,3-7-909,2-4 344,7-3 0,2-9-325,7-4 1,0-5 334,0-5 0,7 3-508,4-4 1046,3-2 0,16-30 0,4-13 0</inkml:trace>
  <inkml:trace contextRef="#ctx0" brushRef="#br0">28761 7780 7623,'9'0'787,"5"0"1,-10 0-490,6 0 1,1 2-1,5 3 1,0 8 454,0 6 1,5 6-485,1 7 0,4 9 0,-2 7 0,0 11 212,5 8 0,-6 6-55,-2 7 0,-5 6-347,-5-1 1,-7-36-1,-1 0 1,-2-2-1,-2 0 1,1 0 0,-2 0 37,0 0 0,-1-1 0,-1-1 1,-1 1-241,-2 1 1,-2 2-1,1 1 1,0-1 46,0 0 0,0-2 0,-8 37 0,0-20 0,0-11-761,0-8 0,2-8-77,3-10-1664,-3-11 2578,12-9 0,-5-7 0</inkml:trace>
  <inkml:trace contextRef="#ctx0" brushRef="#br0">29177 7940 7617,'-10'9'1259,"1"-2"2339,2 0-2615,1-5 0,15 5-1065,7-7 16,0 0 0,9 0 0,-5-2 0,3-3 1,0-4-904,0 0 1,4-5-1384,-6 3 2352,0 4 0,9-35 0,4-3 0</inkml:trace>
  <inkml:trace contextRef="#ctx0" brushRef="#br0">29689 7572 7617,'-9'7'1859,"4"4"0,3 3-1024,2 2 0,-5 2-255,0 3 0,-1 4 0,6 9 0,0 1 79,0 3 0,0-1-730,0-5 1,2 0-348,3 0 1,-3-2 417,4-3 0,2 3 0,1-5 0</inkml:trace>
  <inkml:trace contextRef="#ctx0" brushRef="#br0">30170 8180 7617,'1'11'668,"3"0"711,1 1-1240,1-5 0,-6 7 1,1-1-1,3 6 1,1 8 240,-1 3 1,-2 11-1,-2 7 1,0 11 82,0 9 0,0 6-298,0 12 0,-3-40 0,0 0-5,1 2 0,-1 0 0,-3 2 0,-1-2 0,-3 37 0,-4-1 167,-2-2 0,5-6-583,0-6 1,8-10-262,-3-17 1,4-6-1971,2-10 2487,0-4 0,8-57 0,0-12 0</inkml:trace>
  <inkml:trace contextRef="#ctx0" brushRef="#br0">30186 8244 7620,'0'-16'175,"0"0"1,5 0 219,0 0 1,8-1-133,-3-5-174,12-3 1,-3-1 0,6 1 0,2 0 0,1 2 830,6 0 1,2 1-664,-4 6 0,0 2-37,0 3 1,-6 4 0,-1 7 27,-2 0 0,-3 7-227,-9 4 0,-4 3-166,-7 2 1,0 0 67,0 0 0,-2 2 0,-2 2 0,-3 3-129,-2 2 0,-7 1 41,-5 6 1,-2 0 28,2 0 0,-4 2 124,-7 3 1,0-1 0,0 5-1,0 0 265,0 0 1,0-6-14,0 3 0,1 1 43,5-2-168,3 1 0,14-12 0,3-1 206,5-2-291,1 6 0,7-12 0,5 7-16,8-1 93,5-5 0,8 6 0,3-2 55,1 4-59,1-2 0,-6 6 1,0-5 83,0 0 1,-2 5 139,-3-3 1,1 1-224,-7-1 1,6 1 64,-6-7 0,6 6-705,-6-6 214,1 1 0,-12-6 1,1 0-952,1 0 0,-4 0 626,-3 0 647,4-7 0,-15-9 0,5-9 0</inkml:trace>
  <inkml:trace contextRef="#ctx0" brushRef="#br0">28649 8420 7608,'11'0'-723,"-2"-1"1332,-2-5 0,3 3 0,-3-6 963,2 2-1047,-5-6-172,10 12 1,-12-8 0,5 5 71,0-1 1,-5 7-173,3 8 0,-1 4-68,1 2 0,-3 6 0,3-1 1,-3 6-130,-2-6 0,0 6-190,0-6 1,0 0 0,0-4 0,0-1-1564,0 0-646,0 0 1208,0 0 712,0-8 423,0 0 0,-21-37 0,-6-6 0</inkml:trace>
  <inkml:trace contextRef="#ctx0" brushRef="#br0">28601 8468 11809,'7'-10'184,"2"-1"1,3-1-18,4-3-195,-3-1 0,12 2 1,-6 2-1,3 1 0,-3-1 1,1-1-1,-1 1-996,3 1 0,-1 7 442,-5-1 0,0-2-948,0 2 1104,-7-1 0,5 6 426,-3 0 0,-11 29 0,-2 6 0</inkml:trace>
  <inkml:trace contextRef="#ctx0" brushRef="#br0">28825 8356 6437,'-2'-10'1779,"-3"-1"-1089,3 7 1,-5-4 620,7 2-1004,0 4 1,0-3-1,0 10 1,0 6 125,0 3 0,0 4-208,0 4 1,2-3 0,1 8 0,5-1-75,0-1 0,-4 4-486,1-8 1,2 6-312,-1-6 0,4 1 0,-2-6 646,0 0 0,17-29 0,9-6 0</inkml:trace>
  <inkml:trace contextRef="#ctx0" brushRef="#br0">30922 7876 7604,'-6'16'251,"1"0"0,2 0 1,1 0-1,0 0 200,-3 0 0,3 6 165,-3-1-460,3 7 1,2-8-1,0 7 1,0 1-1,0 0 401,0-1-600,0 3 1,0-12 0,2 4-896,3-5 453,-3-1 1,7-5-1,-4-2-1590,6-2 2075,-4-2 0,14-83 0,-12 29 0,0 0 0</inkml:trace>
  <inkml:trace contextRef="#ctx0" brushRef="#br0">31162 7748 7620,'7'-9'1332,"-5"2"1,7 7-915,-4 0 0,-3 7-207,3 4 1,2 8-1,-1 5 1,-1 0 213,2 5 1,-5 1-381,3 2 1,2-5-86,-1 0 1,-1-1 0,-3 4-1,1-1-450,3-2 0,-1-8-440,-5 2 1,0-1-366,0 1 545,0-3 750,0-2 0,-50-16 0,-12-9 0</inkml:trace>
  <inkml:trace contextRef="#ctx0" brushRef="#br0">30746 7956 10701,'21'-2'1253,"0"-3"1,13-4-1058,-2-7 0,6-2 99,-1-3-507,4 3 1,9-10 0,1 5 0,1 0 0,-6-1-2227,-7 5 2438,-5 8 0,-9 4 0,-2 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19862 8805 7682,'-9'-9'2106,"0"2"-310,4 7-1083,3 0 1,-10 1-308,7 5 1,-1-3 0,6 8 357,0 1-640,0 3 1,6 1 0,-1 0-1,-2 0 126,-1 0 0,4 0-155,-1 0 0,2 0-95,-2 0 1,-3 5 0,3 2 0,-1 0-28,1 0 1,-1 1 49,7-3 0,-6-3-41,6 3 0,-2 2 1,3-2-1,0-1-183,6-2 0,0-7-15,9-1 0,1-4-72,9 4 1,-1-6 0,7 1 0,1-3-205,2-2 0,2 0 213,0 0 0,2-5 14,4-1 189,-5 1 1,8 0-1,-5-1 1,-1 1-1,-3 0 108,-3-1 0,-4 1-20,1 5 1,3 0 104,-8 0 0,-5 0 56,-5 0 1,-2 0-82,2 0 0,1 0 104,-7 0 0,1 0 46,-6 0 0,0 0 65,0 0 0,0 0-109,0 0 1,-6 0 400,1 0-377,-7 0 0,8-2 378,-7-3-620,1 3 0,-1-12 121,0 3-228,1-3 0,-6-4-7,0-3 0,5 3 6,0-3 1,1-4 171,-6-2 1,0-3 29,0-2 0,0-6-27,0 1 0,0-6 149,0 6 0,0 1 267,0 10 1,-2-3-123,-3 8 1,3 0-793,-4 5-497,5 7-1021,-6 2 1384,-2 7 585,-7 7 0,-29 58 0,19-21 0,1 0 0</inkml:trace>
  <inkml:trace contextRef="#ctx0" brushRef="#br0">20278 9717 7673,'9'-9'3023,"-2"0"-2236,-7 4-254,0 3-256,-7-5 1,4 2 497,-8-1-190,8-6-284,-12 10 1,6-5 0,-7 7-28,0 0-171,0 0 0,0 2 200,0 3-265,0-3 0,6 12 0,-1-3 0,0 3-381,2 2 1,2-5-38,7-1-1099,0 1 1059,0 5 1,7 0-1,4-2 1,5-1-180,5-3 1,-1-1 489,7 2 0,-8 3 9,3-3 33,-5 3 0,-1 2 1,0 0 622,0 0-264,-7 0 1,4-5 0,-8 0 1337,-1 1-1316,-3 2 1,-1 2-1,0 0 1034,0 0-1140,-7 0 1,0-5-1,-5 0-43,1 1-1907,0-5 1017,-5 0-1209,0-7 1934,0 0 0,15-50 0,2-12 0</inkml:trace>
  <inkml:trace contextRef="#ctx0" brushRef="#br0">20615 9573 7673,'-9'7'2395,"-4"-3"-1722,8 6 0,-1-4-159,6 4 1,0 1-213,0 5 0,6 0-111,-1 0-109,8 7 0,-6-3 0,5 6-231,-1 3 89,-8-6 1,12 7 0,-6-3-19,-1 3-172,0 2 0,-3-5 0,0-2 0,-1 0 1,-2 0-1124,-2 3 0,0 1 1373,0-3 0,-8-10 0,0-9 0</inkml:trace>
  <inkml:trace contextRef="#ctx0" brushRef="#br0">20534 9893 7673,'-10'-5'695,"-1"0"88,8-1 0,-6 1-377,3 0 1,5-3-179,-5 3 0,6 2 151,6-8 0,2 5 0,8-4 0,2-1-1056,4 2 1,-3-3 116,8 6 1,0-4-462,5 4 1,-2-4 1020,-4 4 0,54 22 0,-36-2 0,0-1 0</inkml:trace>
  <inkml:trace contextRef="#ctx0" brushRef="#br0">21015 9829 9875,'-11'5'1188,"0"1"1,6 5-761,-6-6 0,6 6-444,-6-6 0,6 7 0,-4-1 164,2 3 1,2 2-434,5 0 274,0 0 0,0 0-661,0 0 390,0-7 1,0 5 0,1-5-437,5 0 646,-5-2 1,12-9 0,-6-1 0,0-4-201,0-2 0,6-2 175,-3-5 1,-1 0 17,2 0 0,-6 0 133,6 0 79,-7 7 1,8-5 0,-5 5 602,2 0-435,2 2 0,-1 7-102,1 0 0,-7 2 102,1 3-410,4-3 1,-7 12-1,3-3-106,-3 3 0,3 2-142,0 0 0,6 0-120,-6 0 0,2-5-343,-1 0 1,-3-1 97,8 6 722,-7-7 0,10-9 0,-5-9 0</inkml:trace>
  <inkml:trace contextRef="#ctx0" brushRef="#br0">21383 9557 7670,'-11'11'875,"0"-1"0,6 1-348,-6 5 1,8 0-495,-2 0 1,3 5 174,2 1 0,0 4 283,0-4 1,5 6 4,0-1-809,8-4 1,-6 5 0,5-6-71,-1-3 1,0-1 0,3-2-1,-2 0-2088,-1 0 2471,-7-7 0,10-2 0,-5-7 0</inkml:trace>
  <inkml:trace contextRef="#ctx0" brushRef="#br0">21287 9813 7660,'-11'0'0,"0"0"1402,8 7-771,-4-5-3,7 5 0,9-7 0,5-2 0,5-1-978,1-3 0,3-4-433,-2 4 0,8-1 783,-2 2 0,38-18 0,12-11 0</inkml:trace>
  <inkml:trace contextRef="#ctx0" brushRef="#br0">21687 9797 7660,'-16'0'1945,"0"0"1,7 2-1312,4 3-553,3-3 28,2 5-69,7-7 1,2-2 0,7-1 0,0-4 0,0 0-90,0-1 1,0-2-17,0 4 0,0-6 1,0 3-214,0 0 1,-5-3 158,-1 6 0,-4-4 309,4 4-168,-6-6 0,3 8-86,-7-6 0,-2 6 50,-3-1 0,1 3 35,-6 2 76,-1 0 1,0 2-1,1 3 1,-1 6-1,0 3 398,1 2 1,6 5-28,-1 1 1,-2 1 2,1-2-285,1 4 1,5 0 0,0-2 0,0-1 0,2-1-398,3-2 0,-1-1-201,6-2 1,1 0-722,5 0 1133,0 0 0,28-14 0,8-4 0</inkml:trace>
  <inkml:trace contextRef="#ctx0" brushRef="#br0">22103 9877 7643,'0'-10'485,"0"-1"457,0 0 1,0 0 447,0 1-1015,0 6-240,7 4 1,-5 9 0,3 7 0,-1 2 0,-1 2 585,3 1-641,-1 7 1,-3-8 0,1 5 0,3 0-1,-3-2 35,-1 0 1,3-2-300,1-5 0,1-5 213,-2 0 0,-1-8 14,6 3 0,-6-6 112,1-6 1,-1-4 0,-1-10 0,3-3 87,-3-2 1,1-2-170,1-5 0,-1 0-31,6 0 1,-4 6 0,3 1 0,-1 1-271,1 5 0,2-4-1338,5 1 0,0 6 1565,0 6 0,29 13 0,6-1 0</inkml:trace>
  <inkml:trace contextRef="#ctx0" brushRef="#br0">22631 9909 8187,'0'9'1568,"7"-2"1,2-7-1469,7 0 0,0-7 103,0-4-90,0-3 0,0-2 1,0-2-1,0-1 0,-2-3 53,-3 3 1,2 1-105,-8 2 0,0 0 6,-5 0 0,0 0-3,0 0 1,-2 5-253,-3 1 259,-4 6 1,-7-3 0,0 9 154,0 3-72,0 4 0,0 9 1,0 3-1,2 4 1,1 2 234,3-1 0,6 1-442,-1 5 0,3-2-264,2-3 1,2 3-231,3-3 0,4-4-607,7-2 1,2-3 1152,3-2 0,47-35 0,17-10 0</inkml:trace>
  <inkml:trace contextRef="#ctx0" brushRef="#br0">23063 9669 7643,'0'11'202,"0"-1"1,0 1 252,0 5 0,-5-5 327,0-1 0,-3 1-292,3 5 0,3 0 517,-3 0-727,3 0 1,2 5 0,0 1-55,0-3-226,0-1 0,2-7 0,2 0-33,1 1 0,7-3 0,-1 0-137,3-2 0,2-2 0,0-5 0,-5-7-3,0-4 1,-1-3-81,6-2 0,0-5-73,0 0 247,0-8 1,-5 9 0,0-4-82,1 0 94,-5-4 1,6 10 0,-6-3-110,2 3 659,-6 2 331,4 7-624,-7 2 0,0 9 0,0 3 50,0 6 1,0 5-94,0 5 0,-5-1 18,0 6 1,-1-1-16,6 2 1,0 1-46,0-6 1,0-1-44,0-5 1,6 0-126,-1 0 1,6-5 279,-6 0 1,7-8-69,-1 2 0,3-5 80,2-5 0,0-4-122,0-7 0,2-5-25,4 0 0,-5-8-121,5 2 0,-5-1-254,-1 1 0,0-1-230,0 6 0,0-4-1325,0 4 1847,0 1 0,0-2 0,0-2 0</inkml:trace>
  <inkml:trace contextRef="#ctx0" brushRef="#br0">23992 9621 7643,'-8'-16'3482,"-2"0"-3049,-4 0 0,-2 2-1587,0 3 1316,7-3 0,-6 12 0,5-3 0,-4 3 848,-2 2 0,1 2-607,5 3 1,-3 0-311,8 11 0,-8-3 21,3 8 0,1-1-44,-2 1 1,8-3 357,-3 3-503,4 4 1,2-7-1,0 3 1,0-3-1,0-2-1482,0 0 1218,0 0 0,8-2-731,2-3 455,5-4 0,1-7 184,0 0 1,5-2 79,0-3 0,1-2 162,-6-4 1,-6-5 0,1 0 0,0 0 228,5-5 0,-6 5 309,1 5 1,-6-3 151,6 3 0,-8-3 1863,3-2-838,3 7 209,-8-5-1372,7 12 0,-8-3-135,0 10 1,-6 4-206,1 7 1,-2 5-134,1 1 1,5 1-157,-5-2 0,5-3-287,1 3 1,0-1-720,0 1 1,0-3-156,0 3 0,0-3 747,0-2 1,1-5-704,5 0 1383,-5-8 0,21-31 0,-4-17 0</inkml:trace>
  <inkml:trace contextRef="#ctx0" brushRef="#br0">24280 9557 7643,'-11'11'0,"0"-1"0,6-4 626,-6 4 1,6-4-125,-6 4 152,1 1 1,1 5-1,2 0 64,0 0 1,-1 0 0,-2 0 0,3-2-278,0-3 0,5 3-246,-4-3 0,5-2 104,1 1-476,0-6-181,0 10 0,0-14-518,0 0 1,1-2 494,5-8 0,-4-1 0,5-5 0,-2 0-129,0 0 0,6 4 498,-6-4 1,8 7 501,-3-13-399,5 8 0,-5-9 1,1 7 101,1 0-119,3 7 0,-1-5 1,-2 3-784,-1-3 313,0-2 1,5 0 0,0 2 395,0 3 0,21-10 0,6 3 0</inkml:trace>
  <inkml:trace contextRef="#ctx0" brushRef="#br0">24664 9413 7643,'-11'0'1831,"0"0"-1400,1 0-110,-6 0-15,0 0 1,5 7 1236,0 4-1260,8 3 1,-6 7 0,5 2 545,-1 2-768,0 2 0,5 0 0,0-2 0,0-1 0,0 0-334,0-1 0,2-2-11,3-5 0,-2-2-347,8-3 0,-6-4 0,6-7 0,2 0 631,1 0 0,16-57 0,4-14 0</inkml:trace>
  <inkml:trace contextRef="#ctx0" brushRef="#br0">24824 9045 7643,'-16'7'0,"0"2"2077,0 7 1,5 0-1046,0 0 0,6 9-679,-6 7 1,6 0 59,-6 5 1,8 2 197,-2-1 1,3 4-499,2-4-58,0-1 1,0-7-1,2-1-939,3-3 416,-3-6 1,10-2-1,-5-8-3275,2 3 3066,-5-6 0,5 0 677,-4-7 0,4-36 0,7-8 0</inkml:trace>
  <inkml:trace contextRef="#ctx0" brushRef="#br0">25192 9253 7643,'-16'-2'4330,"0"-3"1,0 3-4804,0-3 0,-5 3 879,-1 2 1,1 0 1029,5 0 0,-5 0-1061,-1 0 1,6 2-347,6 3 0,1-1-532,-2 6 286,-3-6 1,12 10-1,-3-3-1096,3 3 1037,2 9 1,7-5 0,2 5 0,2-2-38,-1 1 1,-1-1 203,2-5 1,3 5 229,-3 1 1,-2-1-1,1-3 1,1 1 363,-2 3 1,0-1 192,-4-5 1,-3 0-217,3 0 0,-3 0-28,-2 0 1,-2 0 130,-3 0-1117,-4-7 1,-9 3 0,-1-4 224,-3 0 327,-6-4 0,-19-29 0,-9-14 0,-9-5 0,0-1 0</inkml:trace>
  <inkml:trace contextRef="#ctx0" brushRef="#br0">11588 11590 12291,'0'-16'273,"7"-7"1,3-4 0,5-3 0,1-6 0,0-4-123,0-8 0,5-6 1,0 1-1,-1-8-92,-2-6 0,1-4 25,-3-4-117,4-3 1,-13 12-1,5-4 1,-3 5 0,-2 4-320,-3 8 0,-2 3 222,-2 18 0,5 4-171,0 11 185,1 9 0,-6 2 1,0 12-1,0 6 193,0 8 0,5 10 185,0 7 0,8 13 671,-2-2-732,-4 11 1,7-2 0,-3 7 0,3 0-1,2-2 183,0-3 0,0-2-209,0-4 0,-2-5-401,-3 0 0,1-7 0,-5-11 0,2-1-1071,4-3 1,-5-8 548,3-2 748,-7-7 0,-4-52 0,-9-10 0</inkml:trace>
  <inkml:trace contextRef="#ctx0" brushRef="#br0">11412 10005 8190,'-16'6'3310,"0"-1"-1805,7 7-1215,2-10 1,19 5 10,4-7-266,4 0 1,3 0-1,3 0 1,3-2-1,-1-1-95,-1-2 0,0-6-104,5 6 1,-2-8-162,-3 2 0,-4-1 1,-7 0-1,0 1-116,0-2 0,0 1-234,0 1 0,-7-3 234,-4 3 1,-3-3 0,-4-2 0,-3 0 1,-10 7 485,-6 4 0,-2-2 138,2 1 1,1 1 0,-7 5 0,1 0 803,1 0 0,-4 7-573,8 4 0,-6 9-34,6 1 1,-6 7 0,6 1 0,1 5 247,3 3 0,1 6-276,0-6 1,7 0-103,3-5 1,5 0-154,1 0 1,7-1-153,3-5 0,10-8-658,1-7 0,6-8 416,-6 3 0,8-5-1157,-3-1 1,5 0 30,1 0 1422,0-7 0,42-30 0,-31 11 0,0 0 0</inkml:trace>
  <inkml:trace contextRef="#ctx0" brushRef="#br0">12100 9909 7651,'-16'0'0,"0"-5"1265,0 0 1,5-1-565,0 6 1,1 0-292,-6 0 1,5 0-202,0 0 1,6 0-61,-6 0 150,1 0-317,1 7 0,-4 2 0,6 9 98,-2 3 0,6-3 1,-2 5-1,3-1 114,2-1 1,-6 6-81,1-6 1,0 6-461,5-6 1,2-5 193,3-5 1,-2-2-847,8 1 506,0-3 0,5-8-705,0-5 927,0-10 1,0-2-1,0-5-275,0 0 484,0 5 0,0-10 0,-2 7-135,-3 1 686,3-5 1,-11 7-48,8-3 1287,-7 10-1067,3 4 0,-7 11-115,0 6 1,0 3-213,0 14 0,0-1-130,0 6 1,0 0-351,0 0 1,0-5 171,0 0 1,0-2-438,0 1 1,5-3 220,0-7 0,8-5-2586,-2 0 2774,3-8 0,16-24 0,4-15 0</inkml:trace>
  <inkml:trace contextRef="#ctx0" brushRef="#br0">12516 10021 9293,'-5'-10'1409,"-1"-1"1,-1 7 23,2-1-425,3 3-706,-12-5 1,10 5-156,-6-3-63,6 3 0,-8 4 1,4 3 289,0 6-293,4 3 0,-8 4 0,6 2 0,3 1 0,-1 0-114,-1 2 1,3-3-27,-3 7 0,3-8-584,2 3 1,2-5 145,3-1-66,4 0 0,7-1 1,0-5-236,0-4 798,0-5 0,11-29 0,5-15 0,2-1 0,1-1 0</inkml:trace>
  <inkml:trace contextRef="#ctx0" brushRef="#br0">12756 9733 7651,'-7'9'1014,"5"5"215,-3-3 0,-2 3-482,1 2 1,-1 7-215,2 4 1,3 5 0,-3 4 0,3 1-337,2-2 0,0 5 28,0-3 0,0-1-154,0-10 0,0 4 1,0-5-244,0 0-817,0-9 397,0-2 72,0-19 0,2 3 1,1-14-1,4 0 0,1 0-521,-1 0 0,3-5 944,-4 0 1,4-1-106,-4 6 238,6-7 0,-5 11 1,6-4 122,-3 1 1090,1 1 0,5 4-136,0-1-465,0 7 1,0-3-1,0 7 341,0 0-939,0 0 1,-5 7 0,-2 6-217,-2 6 170,5-1 0,-8 12 0,5-5-1169,-2 0 1,0 5 60,-2-3 1104,-3-4 0,12 0 0,-5-7 0</inkml:trace>
  <inkml:trace contextRef="#ctx0" brushRef="#br0">13396 9989 7651,'-16'0'2512,"0"0"-1586,7 0 0,2 2 33,7 3 0,0-1-313,0 7-431,0-1 1,0 6 0,0 0 16,0 0 0,6 2 0,-1 2 0,-2 1 848,-1-1-892,-2-3 0,2-1 12,3 0 0,-3-5-28,3 0 1,-1-8-151,1 3 0,-3-12-118,3-4 1,-3-6-45,-2-6 1,6 4 0,1-5 0,0 2-185,0 0 0,0-6-20,-2 6 1,-1-1-107,7 6 0,-6 0 0,4 0 0,0 0-2182,0 0 2632,-6 7 0,47 16 0,3 11 0</inkml:trace>
  <inkml:trace contextRef="#ctx0" brushRef="#br0">13828 10053 7651,'-16'-9'0,"6"-3"2320,-1 7 0,6-6-1144,-6 6 1,6-8-246,-6 2 0,6 3-584,-6-3 1,6 7-458,-6-1 225,7 3 1,-8 4-17,7 3 0,-6 4 52,6 7 0,-6 6-98,6-1 1,-6 7-45,6-1 0,-1 2-46,6-3 0,0 4-712,0-3 1,6-4 353,-1-1 1,7-6-662,-1-6 0,5 3 344,5-8 0,-3 0 126,4-5 0,-5-7 309,-1-3 1,4-6 128,-4-6 1,3 3 519,-8-8 1,2 0-287,-3-5 1,3 2 1098,-8 3 0,0-3-681,-5 3 0,0 3-599,0-3 1,0 7-252,0-1 1,-7 3-826,-3 2 1,1 7 1170,-2 4 0,-7 25 0,-7 6 0</inkml:trace>
  <inkml:trace contextRef="#ctx0" brushRef="#br0">14100 9989 7651,'-10'-9'2782,"-1"4"-1409,8 3 711,-12 2-1280,14 7 0,-7-3-472,8 7-328,0-1 0,2 6-1,4 0 0,-3-2 1,6-1-1,0-4-246,0-2 1,-4 4 20,6-6 1,-6 6 33,6-6 0,-6 0 0,4-3 0,0 2-366,0 1 1,-4 0-882,6-5 972,-1 0 0,6-5 0,-1-2 190,-5-2 1,3 4 205,-8-6 1,2 7 1479,-1-1-929,-5-4 1164,7 7-908,-1-5-264,-6 7 1,8 0 252,-3 0-797,-5 0 0,8 2 87,-3 3 6,3-3 1,7 5 222,0-7-81,0 0 1,0-1 213,0-5 1,0-3-121,0-7 1,0 0-30,0 0 1,1-2-279,5-3 0,-5 3-474,5-3 0,-10 3-1686,-1 2 1,-2 0 214,1 0 1991,5 7 0,-42 9 0,-1 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</inkml:definitions>
  <inkml:trace contextRef="#ctx0" brushRef="#br0">12724 10822 7671,'-7'-9'134,"5"0"993,-3 4-534,-4 3 1,7-4 0,-3 12 0,3 4-257,2 5 0,0 2 1,0 5-1,0 4 24,0 5 0,0 1-167,0 0 0,0-6 93,0 1-247,0 7 0,0 0 0,0 1 0,0-4 0,0-7-689,0 0 0,5 2-956,1-4 950,6-8 390,-3-7 1,2-20 0,-2-6 0,-1-8 0,0-7-369,-1 1 1,3-6 413,-4 1 0,4-6-118,-4 1 300,6 4 0,-5-7 0,6 5 1,-3 0-1,3 5 480,1 8 0,-3 5-65,-1 7-121,1 7 0,5 2 1,0 8-1,-2 7 1,-1 8 813,-3 8 1,1 12-580,5 1 1,-2 8-139,-3-2 0,3-4-221,-3-2 1,1 2-103,-1-2 1,3 1-259,-3-6 1,-2-2 198,1-3 0,-1 1-1674,2-6 840,3-1 0,-10-10 862,6-1 0,1-28 0,5-1 0</inkml:trace>
  <inkml:trace contextRef="#ctx0" brushRef="#br0">13636 10854 7671,'-9'0'1131,"2"0"0,9 0-615,3 0 0,4 0 0,7 0 0,2 1-11,3 5 0,-1-3 1,5 8-1,0 3-45,0 6 1,-4-2-316,6 3 0,-2 2 0,3 0 0,-3 0 72,-2 0 1,0 4-615,-1-6 0,1 6 0,3-7 0,-4-4-568,-5-4 1,-1-3 169,0 2 1,0-4-558,0-7 0,-5 0 1352,0 0 0,-8-43 0,4-10 0</inkml:trace>
  <inkml:trace contextRef="#ctx0" brushRef="#br0">14148 10694 7671,'-16'0'0,"0"-6"650,0 1 1,6 0 0,-1 5-1,-1 0 735,-3 0 0,-1 7-727,0 3 1,2 10-466,4 1 1,-5 8-1,5-1 1,-5 6 14,-1 3 0,0 8-38,0-2 1,-1-3-453,-5 3 0,4-2 0,-3 2 0,3-6-1193,2-3 1,6-9 1474,-1-4 0,7-10 0,-3-4 0</inkml:trace>
  <inkml:trace contextRef="#ctx0" brushRef="#br0">14645 10662 7645,'-11'0'3461,"0"0"-2929,1 0 1,-1 0 346,0 0-760,8 0 20,-4 0 1,7 1-1,0 5 1,0 4 550,0 5-585,0 1 1,0 1 0,0 5 0,0 4 0,1 5 208,5 1 1,-5 1-290,5 5 0,-4-4 152,-2 3-211,0-3 1,0-2 0,-2-2 0,-2-2-851,-1-1 541,0-14 0,6 1 0,3-16 0,1-5-725,-1-9 0,5-7 487,1-9 515,-2 0 0,4-6 0,-5 1 1,0 0-1,2-1 299,0 1 0,0 0-49,2 5 0,3 5 196,-4 0 0,5 8 79,1-3 1,0 12 383,0 4 1,1 5-123,5 1 0,-4 8-311,3 9 0,2 6-142,-2 9 1,1 1-70,-6 5 0,0-4-223,0 3 0,0 2-318,0-2 0,0-5-438,0-5 0,-6-2-327,1 2-692,0 3 1799,5-12 0,0-16 0,0-13 0</inkml:trace>
  <inkml:trace contextRef="#ctx0" brushRef="#br0">16149 10630 7700,'0'-11'609,"0"0"-468,0-1 189,0 5 0,-5 1 0,-1 12 0,3 4 0,1 5 414,2 1 1,5 1-688,1 5 1,4 3 87,-4 7 1,1 0-113,-2 0 0,-3 0 123,3 0-122,4 0 0,-7 0 0,3 0 0,-3 0 0,-2-2-126,0-3 0,0 1-13,0-7 1,0 1-454,0-6 0,0-5-12,0-1 1,0-13 230,0-3 1,0-13 17,0-8 0,0-3 115,0-2 117,0 0 0,0-6 0,0 1 219,0 1-150,7-4 1,-3 4 0,5-5-209,-2 2 624,5 2 0,-8 5 1,5 1 953,-2 5-979,5-5 0,-3 21 106,7-1 0,-5 11-135,-1 11 0,1 7-28,5 14 1,0 1-89,0 5 1,0-3-55,0 8 1,-2-2-79,-3 2 1,3-4-175,-3-7 1,1 3-42,-1-3 1,2 4-232,-8-9 50,7-4 1,-3-2-229,7-10 1,-5-6 139,0-10 0,-6-4-167,6-7 1,-6-7 158,6-4 0,-8-9 121,2-1 0,-1-6 170,1 6 0,-3-6 68,3 6 1,-3-6 155,-2 6 0,0 0 125,0 5 1,0 7 402,0 3 0,2 6 293,3 6-238,-3-5 0,12 15-116,-3 0 1,3 9-215,2 13 0,-5-3-317,0 8 1,-1 0-12,6 5 1,0 0 6,0 0 1,0 0-159,0 0 0,-5-6-491,0 1 0,-1-2-123,6 2 1,-1-4-679,-5-7 1,4-6 1400,-3 1 0,3-29 0,2-1 0</inkml:trace>
  <inkml:trace contextRef="#ctx0" brushRef="#br0">17269 10630 7700,'-16'0'0,"0"0"0,0 0 347,0 0 0,0 0 1145,0 0-1157,8 0 1,-7 0 0,6-2 496,1-4-783,0 5 1,3-5 107,0 12 0,-1 8 10,6 7 1,0 6-63,0-6 1,0 8-69,0-3 1,0 8-1,0 0 1,0-4-86,0 0 1,2-6 42,4-3 1,-3-3-671,8-2 402,-1-7 1,6-4-1,0-10 1,0-6-663,0-3 1,0-9 465,0-4 0,0 2 589,0-2 0,-5 1-156,0-6 0,-6 7 443,6 3-329,-8-2 0,4 6 0,-5-2 1630,4 8-315,-5-3-535,6 14 1,-5-3-515,4 15 1,-5 1-286,5 15 0,-3 0 57,3 5 0,-3 0-134,8 0 0,-6 0-771,6 0 0,-6-2 407,6-3 0,-2 1-502,1-7 1,5-5 883,-5-5 0,19-78 0,5-15 0</inkml:trace>
  <inkml:trace contextRef="#ctx0" brushRef="#br0">17702 10085 7700,'7'16'1985,"-6"2"-1403,5 3 0,-4 6-23,-2 10-306,0 4 1,1 9-1,3 4 1384,1 4-1440,8 4 0,-4 3 0,5-3-336,-4-4-108,5-2 1,-8-10 0,5-3-1,-1-8 247,1-6 0,3-21 0,1-9 0</inkml:trace>
  <inkml:trace contextRef="#ctx0" brushRef="#br0">17494 10758 7697,'0'25'654,"0"-2"0,7-14-291,3-4 0,5-5 528,1-5 1,7-6 466,3-10-1294,5-4 1,1-2 0,1 0-1,3-1 1,3-1-65,2 3 0,30-19 0,-29 24 0,0 0 0</inkml:trace>
  <inkml:trace contextRef="#ctx0" brushRef="#br0">18230 10630 7696,'-11'21'1658,"0"0"1,3 1-778,-3-6 1,-2 5-744,8 0 118,-7 1 0,10-5 1,-3 3-1,3 1 0,2-1 189,0-2 0,0-2 0,0 0 0,0 0-371,0 0 1,0-6 13,0 1 0,0-6 0,2 4 165,3-2-403,-3-1 77,5-13 0,-7-2 1,0-9-1,2-2 169,3-1 0,-3-6 136,3 6 1,4-7 139,2 1 0,1 2 0,0-2 0,-1 1 509,2 1 1,1-4-438,2 8 1,0-2-504,0 1 1,-2 5 0,-2-5 0,-1 6-304,2 6 0,1-3-576,2 8 1,0 0 937,0 5 0,0 28 0,0 8 0</inkml:trace>
  <inkml:trace contextRef="#ctx0" brushRef="#br0">18678 10550 7640,'-16'14'4,"2"-2"0,1-3 884,3-2-405,6 6 0,-3-4 0,7 7 0,0 0 0,2 0 958,3 0 0,4 0-1001,7 0 0,5 0 33,1 0 1,-1 0-216,-5 0 1,-2 0 49,-3 0-255,3 0 1,-7 0 0,6 0 0,-5 0 0,0 0-1291,-5 0-357,6 0 1594,-7-7 0,-2-52 0,-9-19 0</inkml:trace>
  <inkml:trace contextRef="#ctx0" brushRef="#br0">18566 10165 7668,'-25'9'0,"2"0"2271,7-4-169,0-3 541,0 12-3225,7-12 1,11 5 581,14-7 0,35-21 0,17-6 0</inkml:trace>
  <inkml:trace contextRef="#ctx0" brushRef="#br0">19062 10486 11833,'0'-9'1853,"7"1"1,2 10-1381,7 4 1,2 3 105,3 7-556,-3 7 0,12-4 0,-3 8 0,3 1 0,0 3-249,-3 1 1,3-2-322,-3-3 1,1 3 0,1-5-1,-4 0-1375,-2-4 0,3-3 1922,-4-2 0,-8-15 0,-7-2 0</inkml:trace>
  <inkml:trace contextRef="#ctx0" brushRef="#br0">19542 10309 7668,'-11'0'3671,"1"0"-2712,-1-7 1,-5 6-1142,0-5 1,0 10-1,0 3 1,2 4 1226,3 6 1,-3 1-633,3 9 1,-3-1 0,-2 6 0,0 2 11,0 4 1,-5 10-171,-1 10 0,-4 3-268,4-2 1,-4 3 0,4-4 0,3 1-1153,1-5 1,2-3 161,0-14 0,7-6 1003,4-10 0,3-67 0,2-18 0</inkml:trace>
  <inkml:trace contextRef="#ctx0" brushRef="#br0">21447 9525 7678,'0'-23'183,"0"5"1,0-3 0,0 3 875,0 2-609,0 0 1,-7 5 0,-4 2-1,-3 2 1,-2 5 671,0 6 1,-6 7-750,1 10 0,0 6 520,5 10-640,0 4 1,0 11 0,0 5 0,0 8 0,0 8 461,0 9 1,5 5-609,5-39 1,1 0 0,3 0-1,1 0-37,-2 1 0,0-2 0,3 44 0,6-2 0,4-4-105,5-6 1,2-3-398,5-12 1,1-10-519,4-17 0,3-5 0,-3-5 0,3-6-1175,2-3 1,0-8 2124,0 1 0,14-29 0,4-1 0</inkml:trace>
  <inkml:trace contextRef="#ctx0" brushRef="#br0">21847 10341 7709,'-16'0'0,"0"0"0,0 0 1548,0 0 1,2 2-593,3 4 0,4-3-686,7 8 0,0-1-316,0 6 101,7 0 1,-3 2 0,4 4-1,0 2 1,-3 3 78,2 0 0,-5 0-94,3 5-244,-3-8 1,0 1-1,1-5-997,3 1 931,6-7 0,-5-8 1,6-13-1,-3-9-328,3-9 0,-4-7 317,1-6 1,-1-2 364,2-8 0,3 1 0,-3 3 1,3 1 215,2-1 1,-2-1 222,-3 2 1,3 4 1430,-3 7-1300,3 7 0,2 4 46,0 10 1,-5 13-262,-1 14 0,-4 7-127,4 9 1,-4 7 3,4 4 0,-1 3-74,2 2 1,1 0-415,-6 0 1,4 1-20,-4-1 1,6-8-208,-1-2 1,1-10 253,-1-1-1988,10-8 0,-10-2 2132,10-12 0,4-39 0,0-10 0</inkml:trace>
  <inkml:trace contextRef="#ctx0" brushRef="#br0">23127 10053 7687,'9'-2'1944,"-3"-3"-1434,-5 3 1,-2-5 0,-3 5 123,-1-3 1,-8 3-241,3-3-151,2 3 1,-6 2 0,4 0-1,-5 0 435,-1 0-593,0 0 1,6 2 0,-1 2-1,0 3 1,1 2 80,-1 3 1,2-3-226,-2 2 0,2-2-166,4 1 1,3 4 0,-3-3-17,3 3 1,4 1-237,3-5 1,4 3 267,7-8 0,6 7 1,-1-3-1,0 2-31,2 0 1,-5-6 294,4 6 1,1-1-251,-2 6 455,0 8 1,-6-7 0,-3 5-1,-3-3 1,-2 1 486,-3 1 1,-3 2-274,-1-1 0,-1-5-22,-5 5 0,-3 1-43,-7-2 1,0 1-333,0-6 0,-1-2-250,-5-4 1,4 5-215,-3-5 1,3-3-572,2-1 0,0-4-653,0-2 0,2-8 766,3-2 0,4-12 845,7-4 0,9-20 0,4-10 0,0-4 0,0-1 0</inkml:trace>
  <inkml:trace contextRef="#ctx0" brushRef="#br0">23511 9557 7687,'-5'11'1253,"0"-1"1,-2 3-740,1 8 1,5-1 297,-5 6 1,4 8-318,2 9 0,6 5-112,-1 5 1,8 2 0,-5 6 0,3-2 141,0 1 1,-8 6-624,3-2 1,1 2-279,-2-13 1,0 0-354,-5-5 0,0-1 492,0-5-958,0-2 1,2-10 1194,4-4 0,-12-24 0,4-12 0</inkml:trace>
  <inkml:trace contextRef="#ctx0" brushRef="#br0">23367 10133 7687,'-9'0'2475,"-5"0"0,16 0-1407,3 0 1,6-7-741,16-3 0,-1-5-385,6-1 0,8 0 0,0 0 0,3 2-118,0 3 0,-2-3-1591,1 3 1,3 4 233,-8 2 856,8 3 1,-12 2 675,5 0 0,3 29 0,0 6 0</inkml:trace>
  <inkml:trace contextRef="#ctx0" brushRef="#br0">24104 10117 7687,'-16'0'625,"0"0"166,0 0 1,5 0-566,0 0 1,1 0 0,-6 0-1,1 2 152,5 3 1,-3-1-176,8 7 1,-6 5 478,6 5-483,-8 7 1,12-3 0,-6 7 0,1 2 0,1 2 172,1 1 1,3-5-287,1-5 0,1-8 219,5 3-555,3-4 0,1-10 0,1-2 1,1-4-1,3-4-562,1-4 1,0-4 114,0-12 1,-6 3 358,1-8 0,0 0 0,5-5 0,-2 0-17,-4 0 1,3 2 374,-8 3 0,6-1 947,-6 7-631,8-1 0,-11 6 1180,3 0-1065,-3 7 1,-2 4-1,0 10 557,0 6-814,7 10 1,-5 3 0,3 6 5,-3 2-93,-2-4 0,1 11 0,3-7-35,1 0 0,2 0-1017,-1 0 0,-3-1 455,8-5 1,-6-2-2293,6-8 2782,-7-8 0,24-64 0,-1-25 0</inkml:trace>
  <inkml:trace contextRef="#ctx0" brushRef="#br0">24488 9669 7686,'9'21'506,"-4"1"1,-3 6 722,-2-1 0,0 5-465,0 5 1,0 10-188,0 6 0,0 2 0,0-2 0,2 6-135,3 3 1,-2 1-504,8-5 1,-6 1 105,6-11 1,-7 2-1017,1-13 0,2-1-631,-2-10 1,1-2 1601,-6-8 0,-14-36 0,-4-8 0</inkml:trace>
  <inkml:trace contextRef="#ctx0" brushRef="#br0">24312 10181 7679,'0'16'0,"0"0"1505,0 0 0,0 0-839,0 0 1,1-7-1,5-3 58,4-5 1,6-1 228,6 0 0,-3-7-1022,8-3 1,0-5 0,6-1 0,3-1-128,1-5 1,1 4 362,-6-3 0,0 3-4858,0 2 4691,0 0 0,0-7 0,0-2 0</inkml:trace>
  <inkml:trace contextRef="#ctx0" brushRef="#br0">24888 10229 7678,'-7'16'0,"-2"0"535,-7 0 0,5-1 2049,0-5-1783,8-3-561,-4-7 0,9 0 0,3 0 0,6-1 0,3-3 625,2-1 0,0-8-534,0 3 0,0-5-252,0-1 0,0-1-270,0-5 80,0 4 1,0-5 0,0 7-59,0 0 0,-5 0 1,-1 0-191,3 0 0,-1 0 11,-1 0 1,-4 6-178,-7-1 516,0 7 1,-2-8 147,-3 7 1,-4-1 256,-7 6 1,0 7 30,0 4 0,-5 5 384,-1 5 1,-1-1-225,2 7 0,3-1-223,-3 6 1,3 2-12,2 3 1,5-3-50,1 4-210,6-5 0,-3 1 0,7 0 97,0-2 1,2 2 10,3-13 1,4 1-416,7-6 1,0-2-725,0-4 1,5 3-2352,1-8 1,-1 1 561,-5-6 2726,7 0 0,30-57 0,-19 21 0,0 0 0</inkml:trace>
  <inkml:trace contextRef="#ctx0" brushRef="#br0">25480 10053 7664,'-16'-14'3941,"0"3"-3089,0-3 1,0 12-45,0-3 1,0 3-127,0 2 0,0 0 0,2 2 0,1 2-358,3 1 0,-1 7-61,-5-1 0,5 1-62,1-1 0,6 3-289,-1-3 1,-2 3 0,1 2-51,3 0 0,1 0 28,2 0 1,5-5-21,1 0 1,6-1-1,-1 5 1,3-3-72,2-1 1,2-1 166,3 6 0,-1 0-1,6 0 0,-6-5 218,1 0-52,4-1 0,-7 8 0,3 2 0,-3 1 0,-2 0 577,0 3 1,-2-5 214,-3 8 1,-4-6-118,-7 6 0,0-6-348,0 6 0,-9-6-328,-7 6 0,0-8 30,-5 3 0,-2-10-1423,1-1 0,-6-8-307,1 3 0,2-4-3111,-1-2 3366,-1-8 1315,-5 0 0,-21-58 0,23 27 0,1 0 0</inkml:trace>
  <inkml:trace contextRef="#ctx0" brushRef="#br0">25224 9301 7654,'16'-14'0,"0"3"0,2-1 0,3 6 0,4 1 975,7 5 1,2 0 1305,3 0 1,4 12-1179,7 4 0,5 13 956,1 3-1452,6 7 0,-8 9 0,6 2 1,1 5-1,-2 9 1063,-4 9 0,-8 5-1300,-2 2 1,-28-37 0,0 1-374,1 1 0,0 1 0,-2 3 0,-2 2 0,1-1 0,-1 1 1,-2-1-1,-2 0-32,-1-1 1,-1-1 0,-3 41-609,2-3 1,-5-6-1212,-5-5 540,-4-4 1,-7-14 0,-2-4 1313,-3-3 0,-2 1 0,-11 1 0,-5 0 0,-2 1 0</inkml:trace>
  <inkml:trace contextRef="#ctx0" brushRef="#br0">15625 12663 7694,'-14'-15'127,"4"-1"1,-4 1 127,4-1 0,-2 6 0,0 0 1,2 0 335,-2 1-395,-2-5 1,0 11-1,2-6 1,2 2-1,-2 4 1,-2 1 0,-1 2 380,-1 0 0,6 2-358,0 3 1,-6 4 95,-4 6-222,-1 7 1,7 2 0,2 9 0,2 3 0,-2 7 19,-2 7 1,6 0-230,3 6 1,3 6 59,2 5 0,2 7 1,4-4-1,10 2-110,8 0 0,7-12-86,5 2 1,3-7-880,8-4 962,-8-13 0,6-10 0,-4-10 0,3-4 0,1-7-351,-4-5 1,-3-9 474,-7-3 0,-2-6-72,-3-4 0,-1-6 486,-9-10 0,1 1-92,-12-6 50,0 0 1,-5-7-1,0-3 469,0-6 1,-1 2-156,-5-2 1,-2 1-248,-8-6 1,-1-5-313,-3 0 1,-6 0-85,-10 5 1,2 6 84,-8-1 0,3 7-449,-2-1 1,3 11 564,7 10 0,0 11-849,0 8 0,7 10-106,4 1 0,4 7-333,6 8 0,-2 7 340,7 4 749,0 3 0,5 50 0,0-33 0,0-1 0</inkml:trace>
  <inkml:trace contextRef="#ctx0" brushRef="#br0">15440 13157 7750,'-16'0'0,"1"0"0,-1-1 1650,1-4-744,6 3-221,-4-5 0,13 7-208,0 0 1,8 0 174,13 0-431,3 0 1,7 0 0,1 0 353,4 0-529,-3 0 0,10-2 1,-7-1-132,-2-2 1,4-6 0,-2 5 0,0-1-349,2 0 1,-6-5-1936,4 1 2368,-3 5 0,-16-36 0,-3 0 0</inkml:trace>
  <inkml:trace contextRef="#ctx0" brushRef="#br0">16459 12571 7707,'0'-21'80,"0"-1"1,0-2-1,0-2 1,-2 0 296,-3 0 0,1 2-150,-6-1-21,0-5 1,0 13 0,-1-2 0,-1 7 0,-2 7 109,-1 4 0,0 2 0,-1 4 0,1 6 60,-1 2 1,1 10-134,-1 3 1,-4 8 76,-1 2 0,1 7-124,4-2 0,6 10 0,1 6 0,1 5 107,-1 5 0,6-2-98,-2 7 1,6 4-175,10 1 1,1 3-1,13-8 1,5 2-440,4-2 1,4-5-390,3-10 0,3-6-45,-2-9 0,2-5 0,2-8 842,1-3 0,3 0 0,-1-7 0,1 0 0,1 1 0</inkml:trace>
  <inkml:trace contextRef="#ctx0" brushRef="#br0">16829 12926 7707,'-15'15'1110,"-1"1"1,1-6-1759,-1 0 0,6 1-86,0 4 1076,6 7 1,-8-3-1,7 7-5,2 1 10,1 3 1,2 0 0,0 1 0,0 0 0,0-2 208,0-3 1,0 2-590,0-8 0,2 1 28,3-6 0,-2-5 0,8-3-201,1-5 1,-4-2-197,3-15 1,-3 1 49,3-12 187,2 0 0,-9-4 0,4-3 1,1-1-1,-1-2-261,4 1 0,0-3 593,-1 2 1,2 0-92,-2 6 0,-3 0 378,3 5 0,-1 2 49,5 8-16,1-1 1,3 10-82,-4 6 0,9 13 40,-8 13 0,2 8-66,-2 2 0,-1 12-120,1-1 1,-1 3-232,1-4 1,-3-5 117,-2 0 0,2-6-541,-2 1 0,1-9 105,-2-1-987,4-14 0,-6 1-74,8-13 1350,-8-6 0,-1-72 0,-7 28 0,0-1 0</inkml:trace>
  <inkml:trace contextRef="#ctx0" brushRef="#br0">17215 12447 7707,'9'-2'1937,"-4"-3"-958,-3 3-129,-2-11-348,0 11 1,1-12-109,5 4 1,2-2-190,8 2 1,-6-2-191,0 7 1,2-2 64,9 1-73,-4 5 1,7-6 0,-5 5 0,1-1 0,-1-2-117,-2 1 1,-1 2 34,-1 2 0,-4 6 99,-1-1 0,-7 7 0,2-2 0,-3 4 130,-2 1 1,-2 2 56,-3 4 0,-3-2-77,-8 7 1,1-6-111,-1 6 1,1-7 25,0 1 0,-6 3-208,0-3 192,1-6 1,9 0 0,1-6-162,-2 1-304,5 5-136,0-13 127,7 6 0,7-12 159,4 0 0,2-5 149,3 4 0,1-4 88,4 5 1,-4 0 173,3 5 0,-1 0-71,2 0 1,-4 0 168,3 0 0,-2 7 4,-3 3 1,-1 4-9,-4 1 1,2 1 281,-7-1 1,0 6-160,-5-1 1,0 6 180,0-5 1,-1 6-250,-4-1 1,1-4-242,-6-1 1,-1-4-349,-4-2 0,0 1-1608,-1-1 38,1-6 1,-1-2 1878,1-7 0,-7-42 0,-2-9 0</inkml:trace>
  <inkml:trace contextRef="#ctx0" brushRef="#br0">17694 12169 7707,'-16'0'652,"1"0"1,0 0-308,-1 0-92,8 0 0,4 0 1,13 0-1,8 2 1227,5 3 0,4-2-837,5 8-356,7 6 0,-4 2 0,5 6 0,1 3 0,-3 1 516,1 2 1,3 7-172,-5 3 0,0 5-347,-5 6 1,-2 3 0,-3 6 0,-7 3 120,-7 3 1,-5-2-184,-7 7 1,0-2-269,0 2 0,0 2 0,-2-9 0,-3-3-570,-5-3 0,1-5-648,-1 3 0,7-9-2710,-3-7 3973,-2-6 0,-35 2 0,-15-6 0</inkml:trace>
  <inkml:trace contextRef="#ctx0" brushRef="#br0">19284 12910 7640,'0'16'-238,"0"-1"0,0 1 313,0-1 0,-2 1 1,-1-1-1,-2 0 2625,1 1-2290,3-1 1,1 1 0,0-1 0,0 1-28,0-1 0,1 4 0,3-2 0,3-3-45,1 0 0,-4-1-139,1 3 1,2-1 100,-2 1-221,0-8 1,-3 6 0,1-4-1784,2 4 901,1 1-2349,0-6 3152,-4-2 0,-16-83 0,2 29 0,-1 0 0</inkml:trace>
  <inkml:trace contextRef="#ctx0" brushRef="#br0">19253 12416 7647,'-15'-15'1873,"1"4"-1378,4 1 1,-2 5-315,7-5 0,-2 6 118,2-1-176,3 3 0,-3 1 0,10-3 0,5-1-511,4 2 1,1 1-1503,1 2 1890,-1 0 0,28 41 0,7 11 0</inkml:trace>
  <inkml:trace contextRef="#ctx0" brushRef="#br0">19717 13003 7647,'0'31'-582,"0"0"0,-2-2 291,-3-3 0,3-4 1388,-3-7 0,3 1-445,2-1 0,0-4 93,0-1-616,0-7 1,0 2 0,2-10-1,1-7-117,2-7 1,6 1-104,-6-8 0,5 5 67,-5-5 0,2 1 0,-3-6 0,1 0-94,-2 0 1,4 0 102,-2 0 0,5 2 128,-4 3 0,0-1 0,-2 6 0,3 2 259,1 2 0,-3 2-120,6-1 1,-1 8 57,5 3 1,1 5 206,-1 5-356,1 3 0,4 10 0,1 4 0,0 7 1,-1 5 213,1 1 1,-1 2-284,-4-1 0,-1 1-70,1-7 1,-1 1-179,1 0 1,-1-2-212,0-3 1,-4-4-423,-1-6 0,-5-2-722,5-4 1,-4-3 1510,4-7 0,-7-21 0,4-5 0</inkml:trace>
  <inkml:trace contextRef="#ctx0" brushRef="#br0">20844 12771 7637,'-16'0'268,"6"-5"0,1-2 2514,2-1-2100,-5 4 1,12-8-1,-1 9 1,6 5 130,3 6 1,3 8-517,4 4 1,-5 11-67,1 10 1,-1 4-60,6 1-137,-1 7 0,-1 2 0,-2 7 0,-2 2 0,0 1-305,-1 2 1,3 0-508,-7-6 1,2-6-1,-4-5 1,2-7-930,-1-7 0,-2-5 1706,-2-5 0,0-4 0</inkml:trace>
  <inkml:trace contextRef="#ctx0" brushRef="#br0">20828 12802 7628,'0'-8'1894,"2"-4"-1421,3 6 1,4-4 504,6 5 0,7-5-704,4 5 0,-2-6 0,4 6 0,2 0-253,5-2 1,-4 5 31,-6-3 0,-6 5 242,2 5-251,-4 4 0,-3 1 1,-4 2-1,-5 4 0,-3 3 492,-2-1 0,0 5-297,0-3 0,-7 6-172,-3-5 0,-4 6 0,-1-3 1,-1 2-275,1 0 0,-2-7-51,-4 1 1,4 1 151,-4-6-1089,4 11 1,7-21 0,-1 9 1194,-1-6 0,19-16 0,4-9 0</inkml:trace>
  <inkml:trace contextRef="#ctx0" brushRef="#br0">21307 12740 7628,'10'0'0,"0"0"456,-6 7 0,3 2 657,-7 6 0,5 1-798,0-1 0,0 2-118,-5 4 0,2-2 100,3 7 1,-3 4 0,3 6 0,-3 1 146,-2 0 0,0-4-148,0 3-155,6-3 0,-4-9 1,3-4 298,-3-3-471,-2-8-45,0-9 1,0-16 0,0-11 0,0-6 0,0-4-544,0-3 1,0 6 278,0-2 1,0-2 16,0 2 397,0 0 1,0 5 0,2 2 359,3 3-273,-3 4 1,6 5 158,-3-4-323,4 4 0,1 2 1,0 9-568,3 5 267,0 1 0,-2 1 0,-1 5 303,2 4 0,22 24 0,7 7 0</inkml:trace>
  <inkml:trace contextRef="#ctx0" brushRef="#br0">21894 12771 8443,'0'-8'2887,"-7"-4"-2540,-4 7 0,3-2 598,-2 2-527,-1 3 1,-4-5-234,-1 7-153,1 0 1,-1 2 0,3 3 445,2 5-284,-2 11 0,6-2 0,-5 8 423,2 6-539,6-2 0,-8 8 0,7-5 0,2 2 0,1-3-128,2-6 1,2 1-427,3-8 1,2-4-95,3-6 1,4-6 256,-4 1 1,4-10-617,1-6 1,0-4 331,1-6 1,-6 2 412,0-6 1,-1 4 189,1-5 1,2 6 254,-6-6 1,0 7 50,0-1 1,-5-3 446,4 3 0,2 4 1389,-2 6-851,1 7-934,0-4 1,-4 8-131,3 5 0,2 4-109,-2 10 1,2-1-65,-2 7 0,-3-2-172,3 2 0,2 3-228,-2-3 1,5-2-583,-4 1 1,6-4-886,-2 5 1,-2-7 907,3 1 0,-1-3 899,6-1 0,13-28 0,3-7 0</inkml:trace>
  <inkml:trace contextRef="#ctx0" brushRef="#br0">22419 12833 7624,'-6'-15'0,"1"-1"0,-5 1 838,5-1 0,-2 3 3104,2 2-1168,-4-2-2131,-6 4 1,-1-5-414,1 4 1,5 3-75,-1 7 1,3 7-81,-3 3 0,-2 6 220,2 4-238,5 4 1,-6 7 0,5 2 0,0 1 0,0 2 159,4-2 0,1 4-622,2-2 1,0 2 256,0-2 1,2-5-1017,3 0 1,3-2 18,8-8 0,4-3-1411,1-7 1990,6-4 1,-8-7-1,5 0 565,-2 0 0,20-69 0,-22 26 0,1 0 0</inkml:trace>
  <inkml:trace contextRef="#ctx0" brushRef="#br0">22789 12246 7623,'-9'16'859,"-3"-1"194,7 1 0,0 4 431,5 1 0,0 11-751,0-1 0,0 9-87,0-4 1,2 8-255,3 3 0,2 1-274,3 8 1,2-6 97,-7 2-381,7-4 1,-8-4 0,6-1 192,2-2-1024,-5-6 1,7 2-1,-6-7 1,3-5 995,-1-4 0,-20-52 0,-1-14 0</inkml:trace>
  <inkml:trace contextRef="#ctx0" brushRef="#br0">22449 12740 7619,'0'16'3435,"0"-1"0,7-6-2563,4-4 0,7-3 623,3-2 0,6 0-1308,-1 0 1,8-5-43,3-1 1,4-6-1475,-5 2 1,1-5 838,-1-6 0,-3 4 490,3-4 0,5-3 0,6-3 0,2-2 0,1 0 0</inkml:trace>
  <inkml:trace contextRef="#ctx0" brushRef="#br0">23407 12694 7619,'-7'24'0,"3"5"2446,-6-3 1,0-2-1264,-6 2 0,6 3 0,1 4 0,1-4 1296,-1 0 0,6-7-1312,-2-1 0,3-4-732,2-2-2284,0 1-1606,7-8 1268,-5-1 1,4-14-1,-6-3 2187,0-4 0,-34-35 0,-9-10 0</inkml:trace>
  <inkml:trace contextRef="#ctx0" brushRef="#br0">23175 12339 7617,'0'10'823,"0"1"0,-5-6 1028,0 5 1,-2-5-2180,2 5 1,1-4-455,-6 4 1,7-5 550,-3 5 0,6-6 231,6 1 0,36-24 0,17-7 0</inkml:trace>
  <inkml:trace contextRef="#ctx0" brushRef="#br0">23793 12586 7617,'-7'9'0,"-2"-1"2514,-6-3 0,4 2 1,1 5-399,-2-2 1,-2 1-1676,-1 4 0,6 1-295,4-1 0,-2 1 0,2-1 0,2 0 43,1 1 1,4-1-263,3 1 1,4 1 49,6 4 1,0-4-1,1 3 1,-1-3-188,1-1 0,-1-2-1081,1-4 1,-1 2 353,1-7 0,1 5 1,2-5-1,1-1 937,-1-2 0,9-35 0,2-17 0,4-1 0,-1-1 0</inkml:trace>
  <inkml:trace contextRef="#ctx0" brushRef="#br0">24101 12524 7609,'-5'16'0,"0"-1"0,-2-1 523,2-4 0,3 4 740,-3-4 0,5 2-496,5-2-70,4-3 0,6-2 0,1 1 0,1-3 0,2-3 2,2-5 0,4 1-730,-4-6 0,1 0 0,-3-6 1,2 1 241,-3 0 0,0-1-351,-3 1 0,-5-2-372,1-4 1,-8 4 0,2-4 0,-3 4-698,-2 2 0,0-1 405,0 1 0,-7 1 480,-3 4 0,-4-4 0,-3 5 0,-2-1-159,-2 0 1,-4 6 1062,4-1 0,-5 5-427,6 5 1,-1 6 478,6 9 1,-1 4-69,1 7-98,6 0 0,1 5 0,4 2 1148,-1 1-1262,0-4 1,12 9-1,3-4 6,4-1-299,1-1 0,2-7 1,2-2-504,2-3 1,6-4-226,-1-7 0,-2-4-576,2-1 1,-6-7 504,6 3 740,-7 2 0,10-40 0,-5-4 0</inkml:trace>
  <inkml:trace contextRef="#ctx0" brushRef="#br0">13185 15706 7639,'9'-11'0,"-4"1"0,-3 5 311,-2-6 0,0 6 0,0-5 0,0-2 0,-2 0 272,-3 2 1,2 1 0,-8 6 119,-1-2-490,-1-7 1,-3 10-1,1-3 79,-1 3 1,3 4-252,2 3 1,-3 5 62,4 11 1,2-2-173,-3 6 0,8 8 1,-2 8-1,3 4-55,2 1 0,0 2 62,0 4 0,9-3 40,6 8-25,0-7 1,16 3-1,-1-8 1,4-3-1,2-4-183,2-5 1,-6-13 80,4-14 1,2-5 0,-2-2 0,-2-6-56,-1-9 1,-9-6 145,-3-9 1,-4 0 585,-2 0-345,-6 0 1,3-5 0,-7-1-1,-2-1 1,-1-2 584,-2 1 1,-7-1 0,-3-1-560,-11 4 1,2 6-1,-8 0-93,-6 0-174,2 0 1,-6 2 0,6 3-1081,0 5 584,0 11 1,7-2 0,3 7-1285,4 2 1468,9 8 369,1 3 0,27 35 0,6 7 0</inkml:trace>
  <inkml:trace contextRef="#ctx0" brushRef="#br0">13911 15520 7639,'0'-15'2086,"0"-1"-1746,-7 1 1,6-1 0,-6 3 367,0 2 1,5 3-79,-3 3-428,3 3 0,-5-5 0,-1 9 0,-3 3 111,1 5 1,5 6-204,-5 4 1,-1 6-1,-2 10 1,1 7 116,1 7 0,8 5-79,-2 6 1,3 6-1010,2 0 937,0 7 1,2-10 0,3 2-1,5-2 1,4-4-137,1-3 1,6-11-241,0-10 1,1-12-1,-3-7 1,3-7-905,2-3 1,-3-2-114,4-5 1,-4-1 647,5-4 1,-2-2 668,2-4 0,-4-16 0,-7 1 0</inkml:trace>
  <inkml:trace contextRef="#ctx0" brushRef="#br0">14297 15875 7639,'-15'0'1882,"-1"7"0,6 0-1684,0 3 0,6 6-118,-1-1 1,3 1 29,2 4 1,0 4-64,0 2 1,0 2 85,0-3 0,0 4 30,0-3-208,0-3 0,5-1 1,2-8-749,2-4 0,0-5 461,1-10 0,2-5-173,-7-11 0,7-3 1,-3-9-1,1-1-119,0-2 0,-1 0 603,1 5 1,4 0 303,-4 0 0,-1 7-104,1 4 1,-5 3 424,5 1 186,-6 1 1,9 6 1180,-2 4-1544,3 10 1,-4 5 0,0 9 627,2 2-980,2 6 1,-4-3 0,0 9 321,2 3-664,2-3 0,0 4 1,-2-6-312,-2 0 1,-1-5-719,1 0 0,2-8-533,-7 3 1829,7-4 0,-17-22 0,3-5 0</inkml:trace>
  <inkml:trace contextRef="#ctx0" brushRef="#br0">14544 15304 7639,'-8'0'3888,"1"0"-3191,7 0 1,7 2-324,3 3 1,9-2-1,3 8 1,2 1 442,3 1 1,3 4-452,1 4 0,-1-2 97,1 7 0,0-1 112,0 6-358,7 7 1,-11 2 0,4 6 28,-2 0 1,-6 2 0,-3 4 0,-3 4-99,-1 4 1,-8 2-262,-2 0 0,-5 0-111,-1-1 0,0 0 0,-1-5 0,-5-6-1388,-4-7 0,-4-5 708,-1-8 1,-2 0-694,-4-5 1,4-2 1596,-4-8 0,-37-27 0,-9-7 0</inkml:trace>
  <inkml:trace contextRef="#ctx0" brushRef="#br0">10267 16122 7617,'-7'-8'499,"-1"-6"0,-6 4 1,2-2 650,2 2-753,0-4 1,-1 10-1,1-4 1,0-1-1,-1 2 579,1 1 0,0 2-723,-6 9 1,6 4-66,0 6 1,1 6-1,-3 3 1,2 5 182,-2 9 1,3 5-174,-1 3 0,5 2-106,-5 4 0,6 1 0,-1 5 0,3-3-49,2-2 1,9-6-547,6-6 0,2-7 101,9 2 0,2-12 1,6-8-1,2-10-632,-2-4 0,4-2-117,-2 0 1,5-7-669,-5-3 1819,0-4 0,23-22 0,6-5 0</inkml:trace>
  <inkml:trace contextRef="#ctx0" brushRef="#br0">10684 16231 7638,'-17'0'94,"-4"0"0,4 0 155,-3 0-32,3 0 1,1 5-162,1 0 1,1 7 1405,4-2-1127,3 4 1,2 3-1,-1 2 1,3 5-1,1 2 364,2 1 0,0 11-477,0-7 1,5 3-228,1-3 0,4 3 0,-3-1 0,1-6-534,4-3 0,-3-5 334,1-8 0,-5 1-479,6-7 468,-1 0 0,0-12 0,1-3 0,-1-6 0,0-3-611,0-1 1,-4-8 466,4 3 0,-5-5 161,5 0 1,-5-1-1,6 0 1,-8 2 1530,2 3-1015,-3-3 1,3 12-1,0-4 1528,-1 4-871,-3 8-358,6 2 1,-5 9-192,3 3 0,-1 11-54,1 9 0,-4-1-468,5 2 1,-3 0 117,2 5 0,-1-2-459,6-3 1,-7 1 266,3-6 1,0 4-2609,0-4 1403,6 0 1376,-4-6 0,8-34 0,-1-8 0</inkml:trace>
  <inkml:trace contextRef="#ctx0" brushRef="#br0">11008 16076 7638,'-15'7'2204,"6"-4"-2323,4 8 1,4 1 19,1 8 0,0-1 1753,0 7-1167,0 0 0,5 10 0,2 1 176,1 3-508,2-6 0,1 11 1,-3-4 378,-1 4-471,5-6 0,-8-3 0,4-8 0,-1-4 0,-2-4-451,2-6-12,-5-5 0,10-13-386,-7-6 1,0-2 506,-5-14 0,0-1-545,0-9 529,0 3 0,0-12 0,0 6 116,0-1 302,0-4 0,5 11 1,0-1 392,-1 6-333,-3-1 1,1 12 0,2-3 685,1 2-88,7 10 1,-4 1-174,8 7 0,-6 9-147,0 6 0,1 2-265,4 9 0,1 0-163,-1 4 1,-1 1-215,-4 0 1,4 0-550,-4 0 0,2-2 730,-2-3 0,-3 10 0,-7-3 0</inkml:trace>
  <inkml:trace contextRef="#ctx0" brushRef="#br0">11873 16107 7625,'-15'0'0,"-1"0"0,1 0 2065,-1 0-1383,1 0 0,5 0 0,-1 0 0,1 2 0,1 3 6,4 5 0,4 6-380,1 4 0,0-1-74,0 7 0,1 5-198,4 5 1,4 2 65,6-2-95,1-4 1,-1 8-1,1-8 1,-1 1 0,2-6-647,4-3 1,-9-8 154,3-6 1,2-7-318,4 3 0,-2-6 0,-7-6 1,-2-6 800,2-6 0,-5-54 0,-3 26 0,-1 1 0</inkml:trace>
  <inkml:trace contextRef="#ctx0" brushRef="#br0">11888 15675 7632,'-8'0'3692,"1"7"-3290,7 3 1,0 10-45,0 6 0,2 10 109,3 5 0,5 6-145,11 4 1,-2 6 0,6 10 0,1 3 148,-2 0 1,0-6-241,-3-7 1,-4-9-831,3-2 0,3-3-762,-3-12 0,1-6 1361,-6-14 0,8-25 0,1-12 0</inkml:trace>
  <inkml:trace contextRef="#ctx0" brushRef="#br0">12274 16169 7632,'-6'8'0,"4"6"840,-3-4-578,3 4 0,2 2 0,0 1 0,0 2 0,2 3 387,3 2 1,3 0-442,8 2-125,-1 3 0,1-7 0,-1 6 0,1-4 0,-1-2 108,1-3 0,-1-7-157,0-2 1,1-6-4,-1 1 0,1-5 0,-3-5 0,-1-6 345,-1-2 1,-8-8-135,2 0 1,-3-6 91,-2 1 1,0-3-1,0-2 1,-2 0 578,-3 0 0,-3 0-616,-8 1 1,1 0-339,-1 5 0,-4-3 0,-1 8 0,1 1-891,-3 2 0,6 3 932,-3 4 0,-18 37 0,-3 16 0</inkml:trace>
  <inkml:trace contextRef="#ctx0" brushRef="#br0">15733 16092 7616,'-15'0'185,"-1"0"1,1 0 1760,-1 0-1455,8-7 1,-6 5-1,4-3 1,-4 3 1458,-2 2-1862,1 7 1,6 2 58,4 6 0,4 2 74,1 4-112,0 3 0,1 2 0,4-1-60,6 3-32,2 1 1,3 2-1,1-2 1,2-3 0,2-6-195,-3-3 1,5-1 147,-3-1 0,6-6 1,-4-4-1,1-5-88,-1-5 0,-1-5 160,-6-11 1,4-3 68,-4-7 0,4-5 0,-10-2 0,-1 1 535,-3-1 1,-3-3-126,-2 5 1,-7 0-271,-3 5 0,-5 2-156,-6 3-29,-3-3 0,-7 11 0,0-2 137,0 3-538,0 8 1,1-3 0,0 7-1069,5 2 520,-4 8 1,13 3-1,-1 8-435,5-1-452,8 1 1769,-2-1 0,47 14 0,10 4 0</inkml:trace>
  <inkml:trace contextRef="#ctx0" brushRef="#br0">16181 15968 7629,'-11'0'0,"1"0"0,7 2 532,-2 3 1,3 4 0,2 8 0,0 3 54,0 6 1,2 10-1,1 5 1,4 7-364,1 9 0,3 1 0,2 14 1,0 2 50,-3 2 1,-7-6-323,2-3 0,2-4 97,-2-1 1,1-4-1448,-6-6 920,6-7 0,-4-16 477,3-4 0,11-37 0,1-15 0</inkml:trace>
  <inkml:trace contextRef="#ctx0" brushRef="#br0">16165 15953 7629,'0'-16'0,"0"1"0,5-1 0,1 1 0,6-1 496,-2 1 0,4-6 1,3 2-1,3 4 848,6 3 0,-2 9-1098,2-3 1,0 0-50,4 0 1,0 3-120,-5 8 0,-2 4 43,-8 6 1,-1 6-1,-2 1 1,-4 2 177,-1 4 0,-2 6 41,-5 2 0,-6 5-94,-5-5 1,-2 7 0,-5-2 0,0 4 306,-3 1 0,-6-1-202,1-4 0,-3-3-599,-2-7 228,0-1 1,5-6-1,0-5-1576,-1-7 1069,5-5 1,4-10-1,10-6-1656,1-6 1645,2-11 538,12 2 0,29-34 0,14-8 0</inkml:trace>
  <inkml:trace contextRef="#ctx0" brushRef="#br0">16922 15860 7629,'-16'-7'2218,"1"5"1,0-10-1752,-1 7 0,1-2-92,-1 2 227,1 3 1,-1-4 683,1 6-912,-1 0 1,1 0 49,0 0 0,1 6 0,2 5 66,2 3 0,6 1-507,-1 0 1,3 1 3,2-1 0,0 1-143,0-1 0,2 1 1,3-1-1,5 1-99,4-1 1,7-5-147,-1 1 1,3-3 0,-4 4-1,3-2-121,2 2 0,-5-3 392,1 1 1,-1 1 279,2 4 1,-9-5 117,3 1 1,-5-1 933,1 5-723,-4 8 0,-7-6 0,0 3 1000,0-2-1181,0-3 0,-12 0 1,-4 1 564,-1-1-755,-7 1 0,0-1 1,-5 1-514,3-1 1,-8-6-880,3-4 1,-3 2 658,3-2 625,-7 0 0,-29-60 0,27 21 0,-1-1 0</inkml:trace>
  <inkml:trace contextRef="#ctx0" brushRef="#br0">18111 15829 7765,'-2'-14'1535,"-1"2"-327,-3 2 1,0 1-540,0-1-368,5 3-138,-6 14 0,7 2 0,0 6 0,0 2 1,0 4 358,0 5 1,0 3-293,0 2 0,0 0 0,0 0 0,0-1-238,0 1 43,0 0 1,5 0 0,2-2-1,0-3 1,1-5 22,1-4 1,1-9-438,6-3 1,-1-3 1,1-2 123,-1 0 1,0-8 0,1-8 0,1-8-1,0-5-288,-1-2 1,2 0 318,-7 0 1,1 0 114,-2 1 1,2 4 0,-5 2-82,2 1 163,-6 3 15,4 11 1,-7 4 128,0 10 0,0 4 23,0 6 0,0 6 152,0-1 1,0 6 35,0-5 1,7 6-90,3-1 0,4 1 118,1-1 1,1-2-71,-1-3 1,0-4 13,1 4-174,6-11 1,-3 2 0,5-7 106,-2-2 1,1-1-25,-3-2 1,-1-7 84,7-3 0,-6-11-144,6-4 1,-5 1-101,5-2-478,-8 0 0,10-5 1,-8 0-438,-1 1 1,4 0 862,-3 5 0,14-32 0,-1-1 0</inkml:trace>
  <inkml:trace contextRef="#ctx0" brushRef="#br0">19207 15103 7645,'-7'-8'761,"5"-1"760,-3 4-735,4 3 1,1-3 0,0 12 310,0 8 0,-2 4-733,-3 12 0,3 3 210,-3 13-350,-4 13 0,6-2 0,-7 16-38,-2 5 0,-4 7 0,6-36 0,-1 1 0,-1 3 0,-1 2-151,-2 2 1,1 0 0,-2 3 0,1-1 1,-1-4 0,1 1 0,-1 0 0,1 1 0,-1 1 0,1 0 0,0-4 1,1-2-16,1-5 0,0-1 0,-13 33 37,11-23 1,-2-7-1188,12-14-1342,-7 0 2470,10-26 0,2 4 0,9-14 0</inkml:trace>
  <inkml:trace contextRef="#ctx0" brushRef="#br0">19933 15690 7646,'-11'0'841,"3"-2"-100,1-3 30,2 4 0,0-13 0,-2 5 209,-2 1-846,6 1 0,-4 14 166,7 3 0,0 5-13,0 6-94,0 3 1,0 9 0,-2 3 0,-1 5 0,-2 3 301,1 3 1,-3 2-407,2-2 0,-5 1 110,5-12 0,0-2-917,5-8-137,0-4 0,1-22 439,4-10 1,2-11-166,4-10 0,2-5 329,-2 0 1,2-6 0,3 0 0,-1-1 81,1 2 1,-1-2 20,1 7 1,-1-5 629,0 5 0,1 0-7,-1 5 1,1 7 174,-1 4 1,1 9-237,-1 6 0,6 5 60,-1 5 1,1 11-92,-6 9 1,1 6-22,-1 5 0,-1 2-308,-4 3 0,4-1 39,-4-4 0,4-4-215,1 4 1,1 2-366,-1-2 1,-4-5-616,-1-5 0,0-7 174,6 1 1,-1-4-1502,0-6 2430,1-3 0,6-41 0,2-9 0</inkml:trace>
  <inkml:trace contextRef="#ctx0" brushRef="#br0">20658 15659 7646,'7'9'2592,"2"3"-1321,6-7 1,1 7-899,-1-2 0,6 6 0,1 4 0,2 4-155,3 0 1,-3 5-254,2-3 1,-7-2 24,2 2 0,1-2-344,-1 2-274,-1-4 1,-10-3 0,-1-2 627,-2-3 0,-2-16 0,-5 0 0</inkml:trace>
  <inkml:trace contextRef="#ctx0" brushRef="#br0">20967 15582 7640,'-15'0'0,"-1"0"1106,1 0 1090,-7 0-1530,4 0 0,-4 7 1,7 3-1,1 4 0,2 3 249,2 4 1,1-3-718,-1 8 1,-4 2-268,4 8 0,-4 3 0,-1 8 0,-1-1-58,1 0 1,-6 1-98,0-1 0,-4-2-1064,4-2 241,1-5 0,9-7 1047,1-5 0,27-64 0,2-23 0</inkml:trace>
  <inkml:trace contextRef="#ctx0" brushRef="#br0">21214 15597 7630,'5'-10'680,"0"0"0,1 5 2048,-6-6-1729,0 8 1,0-2-592,0 10 1,0-2 0,0 9 0,0 4 160,0 3 0,0 6-226,0-4 1,5 7-98,0-3 0,5 6 72,-5 5 1,1-3-153,-6 3 0,5-4 1,0-2-1,-2-3-44,-1-1 0,3-7-506,0 1-139,0-9 0,-3-5 1,2-7-1,1-4-568,-2-6 0,1-11 526,1-9 1,-4-2-168,5-8 504,-5 7 0,-1-9 0,2 7 243,3 2 0,-3 1 1,3 2-1,-3 2 1100,-2 3-65,7 4 50,1 7 1,8 6-123,-1 4 1,0 7-493,1 8 0,-1 2-296,1 14 1,-1-1-58,1 6 0,1 0-97,3 0 1,-2 0-307,2 0 1,-3-2-594,-1-3 0,-3 3-1265,-2-3 1,2-4 256,-2-2 1871,-4 4 0,6 1 0,-4 5 0</inkml:trace>
  <inkml:trace contextRef="#ctx0" brushRef="#br0">22449 15150 7610,'-1'-14'2611,"-3"2"-1433,-1 2-766,0 6 0,7-1 1,3 12-1,5 8 1,6 9 715,4 5 0,-1 16-43,7 7-757,-1 6 1,1 11-1,-2 4-83,-1 8 0,-11-39 0,0 2 0,-3 2 0,-1 0 0,-2 0 0,0-1 140,-2-1 1,0 0-1,1 38-439,-5-10 1,0-5-217,0-10 62,0-18 0,0-10-910,0-13 0,0-9 0,2-9 0,2-12 1118,1-10 0,-7-26 0,-5-11 0,-1-6 0,-1 0 0</inkml:trace>
  <inkml:trace contextRef="#ctx0" brushRef="#br0">22511 15041 7618,'0'-15'0,"0"5"1113,0-1 1,2 8-181,3-2-401,4-4 1,8 8 0,3-5 0,6 5 0,3 2 131,2 5 0,5 4-278,0 10 1,5-1-77,-5 7 1,-1-5 19,-10 4 1,3 6 0,-8 7 0,-2 0 272,-6 0 1,-6 4-75,-6 0 0,0 2 557,0 3-793,-13 6 1,2-5 0,-11 3 0,0-4 0,-4-5 382,-3 0 0,0-10-606,3-1 1,-3-7-1721,3-8 1097,4-8 0,-6-1 1,6-7-1,2-2 1,1-3-2306,5-5 1,7-4 2857,-3-1 0,13-21 0,-1-5 0</inkml:trace>
  <inkml:trace contextRef="#ctx0" brushRef="#br0">23391 15783 7692,'-7'15'-20,"6"1"1,-5-1-1,3 1 575,-2-1 1,3 0-1,-1-1-334,6-4 1,1 2-1,4-5 1,1 2 42,-1 3 1,-2 0-87,4-2 1,-7 4-29,2-4 0,2 4-101,-2 1 0,2 1-26,-2-1 0,-3 1 0,5-1 1,-2 1-153,0-1 12,0 0 1,-3-1-196,3-3 184,-3-5-7,5-6 0,-7-6 1,0-6-1,0-6 1,0-4-312,0-2 1,0-3 318,0-9 0,0 1 119,0-6 1,0 7-167,0-2 338,0-4 1,0 8-1,0-4 310,0 3-358,0 2 0,5 2 1,0 3 294,-1 6-361,4 2 1,1 10-19,6 3 0,-5 5 61,1 5 1,-1 10-7,5 11 0,1 3-72,-1 2 1,1 2-90,-1 3 1,-1 1 218,-4 5 0,2-5-105,-7-6 1,6-2 25,-6-3 0,5 2-50,-5-8 0,2-6-134,-2-9 1,-1-3-24,6-2 1,-5-4-279,5-6 1,-6-9 92,1-17 1,-3 2-81,-2-7 1,0 1 307,0-1 1,5 3-104,0 7 0,0 2 1045,-5 4-7,0-5 408,0 13-932,7 2 0,2 15 44,6 10 0,-5 9-78,1 1 0,-1 6-226,5-5 1,1 5-498,-1-6 1,1 6 262,-1-6 0,-1 6-1020,-4-5 1,4-1 86,-4-4 1114,4-1 0,1 8 0,1 1 0</inkml:trace>
  <inkml:trace contextRef="#ctx0" brushRef="#br0">24318 15659 7692,'-16'0'0,"1"0"2067,-1 0-1542,1 0 1,-1 0-51,1 0-286,6 0 1,1-2 283,3-3-503,3 4 0,-5-8-257,7 4 0,0 5 0,2-2 0,1 9 91,2 7 1,2-2 151,-2 8 1,-3 4 33,3 2 1,-1 3 265,1 2-230,-3-7 1,4 4 0,-4-8 52,3-1 0,-1-3-260,6-6 0,-7-5-327,3-10 1,0-5 193,0-11 0,-1-3-45,-5-7 1,1-5 83,5 0 1,-5 0 225,4 5 0,-3 5 150,-2 1 1,2 6 1108,3-2-331,-3 4 732,11 8-971,-4 3 0,6 18-235,1 3 0,-6 11-385,1-1 1,-3 5-15,2 1 1,4 5 38,-4 0 0,4 5-227,2-5 0,-3 0-501,-2-5 1,2-2-699,-2-3-704,-5-4 2085,8-13 0,-19-30 0,3-13 0</inkml:trace>
  <inkml:trace contextRef="#ctx0" brushRef="#br0">24534 15103 7692,'-9'7'2311,"2"2"-1791,7 6 0,4 2 313,6 4 1,2 5-350,14 10 1,0 5-212,4 10 1,1-1-219,0 7 1,0-1-413,0 6 0,-2 7 264,-3 3 1,1-9-122,-6-1 0,-2-12-1229,-9-4 1,2-6 98,-7-9 1344,0-7 0,-5-9 0,0-8 0</inkml:trace>
  <inkml:trace contextRef="#ctx0" brushRef="#br0">24503 15736 7683,'0'9'1941,"0"5"1,2-13-934,3 5 1,5-12-278,11-4 0,-2-5-309,6-6 1,1 2-1124,5-7 1,0 6-269,0-6 1,-2 7-2063,-3-1 2493,3-4 0,-5 7 538,7-4 0,13 11 0,4 3 0</inkml:trace>
  <inkml:trace contextRef="#ctx0" brushRef="#br0">25151 15690 7683,'0'41'0,"0"0"0,-1-6 0,-4-15 0,3-2 3386,-3-3-1593,3 0-818,2 1-925,0-1 1,5 1 0,0-1-157,-1 1 1,-3-6 24,-1 0-130,0-6 182,0 9 1,0-13 0,0 0 305,0-8 0,0-11-155,0-2 1,0-6 119,0 1-178,0-3 0,0-7 0,0 0 1,0 2-1,0 3 512,0 5 1,2-3-312,3 3 1,-3 2-142,3-2 1,4 7-769,1-1 0,4 4-289,1 6 1,1-2 932,-1 7 0,35 20 0,8 11 0</inkml:trace>
  <inkml:trace contextRef="#ctx0" brushRef="#br0">25568 15613 7676,'0'39'0,"0"-1"0,0-7 0,0-2 2500,0-3 1,2 1-998,3-6 1,2 0-487,3-6 0,4-5-632,-4 1-844,4-8 141,1 4 1,-4-7-1866,-1 0 1844,-7 0 339,4 0 0,-14-48 0,-1-12 0</inkml:trace>
  <inkml:trace contextRef="#ctx0" brushRef="#br0">25321 15026 7656,'0'15'1287,"-7"6"161,-3 0 0,1-1-1059,-1-4 0,7-1-33,-2 1-47,3-8 1,9-1 80,3-7-390,4 0 0,36-34 0,8-9 0</inkml:trace>
  <inkml:trace contextRef="#ctx0" brushRef="#br0">26031 15366 7656,'14'20'1408,"-4"1"1,4 5-643,-4-6 1,4 6-412,2-5 0,-1-1 7,1-4 46,-1 6 1,2-5 0,2 4-1,2-4 1,-3-2-22,0 1 0,-3-1-683,0 1 1,1 4-253,-1 1 1,6 1 0,0-3 547,-3 2 0,0-8 0,-3-6 0</inkml:trace>
  <inkml:trace contextRef="#ctx0" brushRef="#br0">26387 15258 7633,'-23'0'0,"1"1"253,-4 5 1,-1 2 0,4 8 0,1-1 2625,0 0 1,-4 8-1827,6 2 0,4 5-266,6 1-1105,0-1 0,-1 3 0,1 1 0,0 4 0,-1 2-1435,1 2 0,0-2 853,-6 1 0,1 4 226,-1 1 674,1 4 0,-21 3 0,-5 11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7410 12967 7656,'-5'-11'0,"0"0"1,-1 6 2741,6-6-2151,0 8 0,0-2 1,0 10-1,2 7-259,3 8 0,-1 5 1,5 7-1,0 0 106,0 0 0,-4 5-362,6 1 1,-6 4 0,4-3 0,0 2-78,0 4 1,-4 1-271,6 2 0,-6-2 0,4-1 0,0-4-821,0-2 1,0-2 307,1-5 1,3-2-1,-8-3 1,0-7-853,3-8 1636,-7 2 0,-1-33 0,-9-1 0</inkml:trace>
  <inkml:trace contextRef="#ctx0" brushRef="#br0">7426 13415 7659,'-9'-11'790,"4"1"1,5 4 221,5-4 1,4 1-431,7-2 1,2-3-347,3 3 1,3-1 0,6-1 0,0 4 76,4 2 0,-4 2-365,-3 5 1,-1 0 36,6 0 0,-1 7 0,-5 4 0,-4 5-135,-5 5 0,-6-1 40,0 6 1,-8 1 229,3 5 0,-5-5 0,-1-1 0,0 1 318,0-2 0,-7 3-31,-3-6 1,-5-1-139,-1-5 0,0 0 1,0 0-1,0-2-14,0-3 0,-1-4-308,-5-7 1,5 6-239,-5-1 1,4 0-38,2-5 1,2-2-973,4-3 663,-5 3 0,12-12-2028,-8 3 1983,8-3 682,-5-2 0,37-14 0,6-4 0</inkml:trace>
  <inkml:trace contextRef="#ctx0" brushRef="#br0">8051 13447 7659,'-2'14'317,"-2"-1"501,-1-3-638,0 1 1,6 5 0,5-2 0,3-1 0,3-4 0,2-2-58,4-4 1,2-1-80,-4-2 1,5 0 0,2 0 0,0-2-199,0-3 1,4-4 24,-6-7 0,1 0 138,-6 0 1,0-5 0,-2-1 0,-3 1 83,-6-2 0,-3 5 59,-2-3 0,0 3-94,0 2 1,-2 0 0,-3 0 0,-8 2 126,-6 3 0,1 4-40,-4 7 0,-1 0 96,2 0 0,0 7 1,5 6-1,0 4 275,0 5 0,0 6-169,0-1 0,7 8-183,3 3 1,-1 1 0,2-4 0,1 3-175,3-3 1,8-1-182,3-2 0,1-7-437,5-4 1,-4-3-644,10-2 934,-4-7 1,3 0 0,0-5-1972,-1 1 1609,5 0 0,-2-7 699,4-3 0,17-39 0,-1-17 0</inkml:trace>
  <inkml:trace contextRef="#ctx0" brushRef="#br0">8675 13415 7659,'-11'0'3427,"0"0"-2034,1 0-1093,-6 0 0,0 0-299,0 0 110,0-7 1,0 5-58,0-3 0,5 3-410,0 2 304,1 0 1,-1 0 0,2 2-282,2 3 1,0-1-1,3 6-6,-1 3 0,0-4 165,5 1 0,1-1 50,5 2 0,1 3 56,4-3 1,3 3 0,-4 2 1,5 0 135,1 0 1,5 0-67,0 0 1,1 0 211,-6 0 0,0 0-84,0 0 1,-2 6 501,-3-1 1,1 0 73,-7-5 1,1 0 1301,-6 0-1471,0 7 1,0-5 19,0 3 0,-7-5-18,-4-5-649,-3 3 1,-2-10-1,-2 5 211,-3-2-957,3-2 1,-4-6-1,10-5-1860,1-4 1,2-10 2714,-1-1 0,5-21 0,3-9 0,2-1 0,0-1 0</inkml:trace>
  <inkml:trace contextRef="#ctx0" brushRef="#br0">8899 13015 7659,'7'-9'2849,"2"9"-2137,7 11 1,-6 5-302,1 5 0,0 0 183,5 11 1,0-1-219,0 11 1,-2 1-250,-3 5 0,3 0-190,-3 0 0,1 4-249,-1-4 1,1 1 270,-6-11-1035,6 6 0,-8-8 0,4 7 1076,0 1 0,-10-12 0,-7-2 0</inkml:trace>
  <inkml:trace contextRef="#ctx0" brushRef="#br0">8787 13399 7646,'-11'0'856,"0"0"1,8 2 3172,-2 3-3330,3-3 0,14 5-43,4-7-362,11 0 0,-2-7 1,7-4-1,2-3 1,1-2-811,3 0 1,1 5-87,-2 1 602,-3-1 0,5-9 0,4-4 0,-1-2 0,1 0 0</inkml:trace>
  <inkml:trace contextRef="#ctx0" brushRef="#br0">10035 13447 7782,'-9'2'239,"2"1"0,2 5 440,-1 0-466,1-4 0,5 16 0,0-4 0,0 1 0,0 3 0,2-1 0,1 5 450,3 0 0,5 3-363,-6 5 0,6-2 0,-6-3-187,7 3 0,-10-12 0,5 3 268,0-3 0,-5-2 121,3 0-362,-3-7 0,-2-4-66,0-10-40,0-11 1,-5-3 0,-2-8-1,0-3 1,0-4 162,3-3 0,2-6 315,2 5-340,0-6 1,0 10-1,0-3 1,0 3 0,2 2 319,3 0 1,4 2-1013,7 3 245,-7-3 0,11 14 1,-3-2-2770,7 6 2195,-5 8 0,11-8 849,-3 6 0,32 37 0,8 13 0</inkml:trace>
  <inkml:trace contextRef="#ctx0" brushRef="#br0">10595 13623 7651,'0'9'1852,"0"-2"1,2-7-1431,3 0 1,-1-7-47,7-4-249,-1-3 1,8-9 0,2-2 47,1 0 1,0-5 0,-6 5-1,-3-2 179,-1 1 1,-2 4-329,1-4 1,-3 6-59,-7-1 0,0 3-194,0 2 168,0 7 0,-7-3 0,-3 6 0,-5 3 0,-1 1-77,0 2 1,0 0 9,0 0 1,0 7 132,0 4 1,6 8 198,-1 3-49,7 6 1,-8 2 0,7 8 469,1-3-439,2 6 1,4-7 0,3 3 222,6-3-815,3-2 0,2-2 1,2-3 13,3-6-598,4-3 0,2-4 0,0-3-222,1-6-83,2-3 1292,-5-2 0,7-29 0,2-13 0,1-2 0,-1-1 0</inkml:trace>
  <inkml:trace contextRef="#ctx0" brushRef="#br0">11092 13351 7651,'-11'2'797,"0"3"1140,8-3-1419,-12 12 1,14-5 54,-5 7 0,4 0-284,2 0 0,0 2-61,0 3-96,8-3 0,-5 5 1,8-7 10,1 0 0,3 0 1,1 0-1,0-2-8,0-3 1,0 1-93,0-6 1,0-1 18,0-5-159,0 0 77,0 0 1,-2-7-1,-2-5-117,-1-8 69,0 2 1,-1-12-1,-1 3-347,-2-3 242,-1 5 0,-5-3 0,3 5-507,1-2 388,1 5 0,-6 2-187,0 8 375,0-1 0,0 4 38,0 7 0,0 7 196,0 9 1,0 5 255,0 1-275,0 6 1,5-8-1,2 5 442,2-2-390,2 5 0,5-10 0,0 3 156,0-3 0,0-2-106,0 0 1,1-5 90,5-1 0,-4-6 243,3 1 0,-3-5-186,-2-5 0,5-4 75,0-7 1,1-5 111,-6-1-584,0-6 1,0 3 0,-2-7-120,-3 0-1132,3 7 1,-7-3 0,5 6-44,-1 3 1330,-7 1 0,17 9 0,-3 2 0</inkml:trace>
  <inkml:trace contextRef="#ctx0" brushRef="#br0">11988 13351 7651,'-9'-7'2498,"2"5"0,1-12-1186,1 3 1,0 2-261,5-1-957,-7-1 1,5 0 0,-5 1-117,0-3 129,5 6 0,-11-2 1,6 6-1,-2-3 167,-3 3 1,3 3-83,-2 5 0,3 4 0,-3 7 0,2 5-246,4 1 1,3 6 20,-3-1-161,3 3 1,2-3-1,0-2-350,0-2 107,7 5 0,-4-10 0,8 3-1031,2-3 1248,1-2 0,2-5 1,0-2-564,0-2 228,0-2 0,0-5-82,0 0 663,0 0 1,-6-7 0,-1-4-20,-2-3 0,4-2-61,-6 0 0,3-5 120,-3-1 0,-3-1 54,3 2 0,-3 3 65,-2-3 25,7 3 0,-5 2 685,3 0-81,4 7-365,-7 2 0,10 14-89,-7 4 0,6 5-84,-6 5 1,8-1-209,-2 6 1,3 1-43,2 5 1,0-2-192,0-3 0,0 3 0,0-3 0,0 3-22,0 2 0,-5-7-1718,-1-4 799,1-3-1235,5-2 2340,-7-7 0,-2-52 0,-7-19 0</inkml:trace>
  <inkml:trace contextRef="#ctx0" brushRef="#br0">12468 13319 7644,'0'16'0,"0"0"890,0 0 1,-5-5 1,-1-1-408,1 1 1,5 5 0,0 2 348,0 3-655,0-3 0,5 5 0,1-7 505,-3 0-472,6 7 1,-7-5 0,5 3 4,0-3 1,-5-7 0,3-1 333,-3 3-199,-2-6 1,0 0-54,0-21-249,0 3 0,0-12 0,0 5 42,0-3 0,0 1 28,0-6 1,0 1-135,0-2 27,0-3 1,2 10 0,1-5 94,3 2 1,1 2-260,-2 5 1,-3 0-346,3 0 1,4 0-273,2 0 1,3 2 768,2 3 0,28 18 0,8 11 0</inkml:trace>
  <inkml:trace contextRef="#ctx0" brushRef="#br0">13076 13335 7639,'-11'-2'0,"1"-3"681,-3-6 0,1 2 0,-1 0 664,3 2 1,4-3 475,-4 4-1119,6 1 1,-10 5 384,3 0-897,4 0 1,-2 0 0,4 2 0,-4 3-68,0 6 0,-3-1-58,6 6 0,1-3-91,5 8 0,0-1-65,0 1 0,0 2 0,0 6 0,0-3-217,0 3 1,2-4 68,3 1 1,-1 1-411,6 5 0,1-7 327,5-4 0,0 1 0,0-4 0,0-4-649,0 0 1,5-2 124,1-1 0,-1-4 293,-5-7 1,0-2-587,0-3 1139,0-4 0,-7-71 0,-5 32 0,-1 0 0</inkml:trace>
  <inkml:trace contextRef="#ctx0" brushRef="#br0">13076 12855 7630,'-11'0'583,"1"0"1,4 2-293,-4 3 1,6-2 709,-1 8 1,3 0-81,2 5 0,0 7 188,0 4 1,2 3-668,3 2 1,9 7-119,8 4 1,-1 8-7,-5 3 0,5-1 1,1-3-1,-3 1-224,-1 3 0,-2-3-65,0-8 0,-2-4-642,-3-7 1,2 4 260,-8-4-1057,7-4 0,-10-12 1409,3 0 0,-17-57 0,-6-14 0</inkml:trace>
  <inkml:trace contextRef="#ctx0" brushRef="#br0">13732 13335 10670,'-10'0'2704,"-1"0"1,6 0-1848,-6 0 0,6 0 0,-6 0-880,-1 0 1,-3 0 10,-1 0 1,6 0 0,-1 0 0,-1 0-41,-3 0 0,5 5-76,-1 1 1,6 1-123,-6-2 0,6 2 38,-6 4 0,7 3 109,-1-3 1,3 3-106,2 2 0,2-5 50,3-1 1,4 1 0,7 5 0,0 0-45,0 0 1,2-3 125,3 3 0,-3-4 325,4 9 0,-5-3 1,-1-2-1,0 0 868,0 0 0,-5 0-322,0 0 0,-8 6 550,3-1-970,-5 0 0,-1-5 0,0 0 0,-1 0 0,-5-2 36,-4-3 1,-6-2-431,-6-4 1,-3-3-2278,-7 3 0,0-5 2296,0-5 0,-12-20 0,-8-9 0,-4-5 0,0 0 0</inkml:trace>
  <inkml:trace contextRef="#ctx0" brushRef="#br0">14741 13543 11624,'0'-11'2543,"0"1"-2076,0 6 0,1-3 182,5 7 1,-4 7-89,3 4-405,4 10 1,-7-1 0,5 6 0,-2 3 0,2 1 125,2 2 1,2 0-134,5 0 1,-6-7-97,1-4 1,0-3-175,5-2 0,0-7 0,0-4 1,0-5-627,0-5 0,0-9 439,0-7 0,3-8-102,-3 2 259,4-3 0,-11-2 0,5 0 0,-2 2 0,-3 1-206,-2 3 0,1 6 181,-3-1 0,-3 8 66,3 3 0,-1 6 690,1-1-451,-3 10 0,7 9 282,-4 8 0,-2-1-73,8-5 1,0 5 94,5 1 1,0-1-84,0-5 0,0 0 0,0 0 0,0-5-48,0 0 1,5-8-86,0 2 0,6-3-129,-5-2 0,4-7 110,-4-4 0,6-3-240,-1-2 0,-2-2-508,1-3 0,-4 1-676,4-6 1,-6 4 50,1-4 1,2 4 1174,-1-4 0,6-22 0,-3-11 0</inkml:trace>
  <inkml:trace contextRef="#ctx0" brushRef="#br0">15925 12919 8943,'-9'7'2344,"2"-5"1,5 12-1275,-3-3 0,3 5-572,-3 5 0,3 6-36,2 10 1,-2 6 159,-3 10 1,1 11-240,-6 11 1,-1 8-520,-5 3 0,7-41 0,0 0 334,-12 41 0,1-1-181,-6-5 1,1-1 63,-2-5-662,4-10 1,7-14 0,0-11 0,2-5 0,1-11-4005,3-9 4585,6-7 0,13-7 0</inkml:trace>
  <inkml:trace contextRef="#ctx0" brushRef="#br0">16197 13351 7634,'0'16'0,"0"0"2411,0 0-1776,0 0 1,0 0 0,2 2 0,1 1 0,5 3 0,-1-1 0,2 2 1036,-1 4 0,-2-2-1093,4 1-517,-6 1 0,5 0 1,-6-2-1,3-2-266,-3-4-1938,6-1 1,-7-11-2799,3-7 4940,-10-14 0,-11-61 0,4 28 0,-1 0 0</inkml:trace>
  <inkml:trace contextRef="#ctx0" brushRef="#br0">16149 13127 7634,'-9'7'333,"2"-3"245,7 6-501,-7-6 0,5 10-77,-3-3 0,53 10 0,14 4 0</inkml:trace>
  <inkml:trace contextRef="#ctx0" brushRef="#br0">16485 13415 7634,'0'16'1814,"0"0"0,2-2-902,3-3 0,-1 3-520,7-3 0,-6 5 0,4 3 0,0 3 256,0-3 0,-4 4-37,6-1 1,-6 6-9,6-1-425,-8-4 1,10 6 0,-8-8 0,-2-2-180,-1-1 1,0-4-225,3-3 1,-3-13-432,3-14 0,-3-1 346,-2-10 1,0 6-1,0-6 1,0-2 27,0-1 0,0 3 728,0 1 0,2 6-13,3-1 1,-1 1-1,5 1 1,0-1 511,0 6 0,-4 0-557,6 8 1,-1 1-346,6 5 1,2 2 0,2 3 0,1 6-615,-1 3 0,-3 9-557,-1 4 0,6 3-2615,-1 2 3743,-7 0 0,0 50 0,-9-35 0,-1 0 0</inkml:trace>
  <inkml:trace contextRef="#ctx0" brushRef="#br0">17894 13639 7612,'0'16'352,"-6"0"0,-1 0 0,0 0 1725,0 0-1535,2 0 0,5 0 1,0 0-1,1-2 931,5-3 0,-3-4-998,8-7 1,-2-7-156,2-4 1,3-5 163,-4-5-395,-2-4 1,6-1-1,-4-1 1,3-3-1,-1-4-142,-1-4 0,-2 1 74,2 5 1,1 2-272,-7 3 0,8-3 0,-4 5 0,1-2-598,1 1 1,-2 6 493,2-1 0,3 10-127,-4 6 434,-2 3 1,6 4 0,-3 5 0,5 9-1,3 9 471,2 5 0,1 4 206,-6 3 0,5 2 54,0 4 0,1 1-294,-6-6 0,0-1-187,0-5 0,-6-2-426,1-3 0,-2-4-1495,2-7 729,3-7 0,-12-4-2355,3-10 3344,-3-4 0,-10-34 0,-6-15 0,1-4 0,0 1 0</inkml:trace>
  <inkml:trace contextRef="#ctx0" brushRef="#br0">18166 12855 7614,'-16'0'2672,"0"0"1,5 2-1202,0 3-655,1-3 0,-5 7 42,5-4 11,3-3-3339,7 5 1125,0-7 1345,0 0 0,28-22 0,8-4 0</inkml:trace>
  <inkml:trace contextRef="#ctx0" brushRef="#br0">19302 13223 7904,'9'-7'2739,"-2"5"-1660,-7-12 1,0 10 693,0-6-1196,0 6 1,-2-3-151,-3 7 0,-4 0-203,-7 0 0,0 2-37,0 3 0,0-1 1,0 6-1,0 3 270,0 1 1,0 7-216,0 1 0,0-1-253,0-5 1,5 0 0,2 0-1,2 0-306,4 0 1,1-5 32,2-1 0,7-4-879,4 4 966,3-6 1,9 5 0,4-6-1,3 4 1,0 1-187,-3-1 1,3 5 146,-3-1 1,-2 3 678,1 2-216,-6 0 1,3 0 0,-9 0 0,-1 0 0,-4 0 664,-2 0 1,-2 0 233,-5 0-901,-7 7 1,-2-5 0,-7 2 116,0-8-515,-7 2 0,3-7 1,-4 4-482,0-6 353,-4-3 0,8-2 0,-4 0-853,0 0-177,-4-7 0,10-4 0,-3-10-238,3-6 79,2-3 1,7-2 1489,4 0 0,18-15 0,8-9 0,1-5 0,0 1 0</inkml:trace>
  <inkml:trace contextRef="#ctx0" brushRef="#br0">19654 12791 7613,'16'0'1913,"0"7"-1483,0 4 1,-5 3 423,0 2 0,-3 7-24,3 4 0,3 3 198,-3 2 1,3 7-612,2 4 0,0 5-185,0 5 0,0-3 61,0 3-329,-7-3 1,4-2 0,-8 0 0,0 0-1,1-2-592,-1-3 0,0 1-958,-5-6 1,0-3 75,0-8 1510,-7-11 0,-9-23 0,-9-11 0</inkml:trace>
  <inkml:trace contextRef="#ctx0" brushRef="#br0">19606 13319 7613,'0'9'2472,"7"5"1,4-12-1707,10 3 0,-1-3-534,7-2 1,1-2-592,9-3 398,4-4 0,2-7 1,0 0 297,1 0-141,2 0-196,-5 0 0,27 0 0,-1 0 0</inkml:trace>
  <inkml:trace contextRef="#ctx0" brushRef="#br0">20310 13255 7613,'0'11'0,"0"-1"540,0 1 1,0 5 599,0 0 0,0-5-65,0-1 1,8-1-457,2 2 1,4-4-52,2-7-405,0 0 0,2 0 0,2-2 1,3-3-1,0-6 250,0-3 1,0 0-265,-1 3 0,-10-3 1,4 3-1,-4-3 59,-3-2 0,-2 5-225,-7 1 1,0 4-407,0-4 1,-7 4 0,-3-3 0,-6 2-680,-6 4 1,3 1 359,-8 2 1,6 0-29,-6 0 842,0 7 0,3 2 0,2 9 42,4 3 0,-1 4 0,1 7 0,6 0 279,3 0 0,3 2-229,6 3 1,0-3-254,0 3 1,13-3-311,3-2 1,9-7-813,-4-4 1,8 1 408,-3-6 802,4 3 0,52-45 0,-35 11 0,1 1 0</inkml:trace>
  <inkml:trace contextRef="#ctx0" brushRef="#br0">20791 13255 8877,'0'16'568,"0"0"171,0 0 1,-6 2-264,1 3 1,0 4 124,5 7 0,7 7-286,3 4 0,-1 8-140,2 3 0,0 6 32,5-1 1,-2 3-1,-4 2 1,5-7-264,-5-3 0,-1-10-316,2-1 1,-8-10-1304,3 0 0,3-9 113,1-8 1562,-3-7 0,-7-37 0,-8-17 0</inkml:trace>
  <inkml:trace contextRef="#ctx0" brushRef="#br0">20823 13335 7600,'-2'-16'211,"-4"0"1,5 0 264,-5 0 1,5 5 65,1 1 1,0 4 405,0-4 1,7 6-487,3-1 0,5 3-158,1 2 1,5 2-198,0 3 0,6 4 51,-6 7 0,8 0-73,-3 0 1,-1 0 142,2 0 0,-7 2 56,1 3 1,-3-3 80,-2 3 0,-2-3 94,-3-2-99,-4 0 0,-7 0-58,0 0 1,-4-2-400,-7-3 118,1-4 1,-15-2-1,5 1-498,-1-3 0,-7 4-91,1-1 0,-3-1-387,-2-5 0,5 5 315,0 1 1,2-1-186,-1-5 0,3 5 87,7 1 1,5-1 737,0-5 0,22-21 0,0-6 0</inkml:trace>
  <inkml:trace contextRef="#ctx0" brushRef="#br0">21559 13031 14709,'-7'-9'4859,"-2"-4"-4802,-7 8 0,0 0 0,0 5 0,0 0-100,0 0 1,0 0-7,0 0 1,-6 7 0,1 4 0,3 3-57,6 2 1,-2 5-324,3 1 1,2-1-223,-2-5 1,8 5 316,-2 1 1,3-1-1,4-5 1,3 0-337,6 0 1,5 0 285,5 0 0,-2-2 179,8-3 1,0 3 0,3-3 0,-2 1 115,-1-1 0,-2 1 43,2-6 1,1 6 346,-7-1 0,4-2 1,-7 1-1,-4 1 920,1-2 1,-8 5 130,-2-3-409,-3 3 0,-4 2-319,-3 0-503,-4-7 1,-7 3 0,-2-6-1430,-3-3 1036,3 6 1,-12-5-1,5 5-3593,0-2 1688,-5-2 2176,12-5 0,-34-21 0,1-6 0</inkml:trace>
  <inkml:trace contextRef="#ctx0" brushRef="#br0">21959 13399 7600,'0'16'2701,"0"0"1,0 0-1942,0 0 0,0-5 282,0-1-2533,0-6 1491,0 3 0,-21-35 0,-6-8 0</inkml:trace>
  <inkml:trace contextRef="#ctx0" brushRef="#br0">7634 16601 7640,'0'-9'2160,"0"2"-1734,0 7 1,0-2 0,0-3 495,0-6 0,-5 2-51,0-2-558,-1 8-105,6-4 342,0 0-479,0 12 1,2 2-70,4 14 0,-3 8 0,8-2 0,1 5-112,2 5 1,2-2 21,0 8 1,0-7 94,0 1 1,0-5 0,0-3 0,0-5-156,0 0 1,0-10-41,0-9 198,0-3 0,0-6 0,-1-5 0,-5-8 196,-4-6 0,1-6-151,-2-8 0,2 3-38,-1-3 0,-5-3 0,7 3 0,-3 2 31,0 1 1,1-2-138,-6 4 1,5-2 50,0 13-961,1 0 1,-5 6-1166,5 5 2164,-5 3 0,14 35 0,-6 8 0</inkml:trace>
  <inkml:trace contextRef="#ctx0" brushRef="#br0">8195 17417 7731,'-9'0'1840,"2"-7"-1529,7-2 0,0-7 1,0 0-1,0 0 0,0 0 0,1-2 0,3-3 0,3-4-5,2 0 1,-6-5-239,3 3 1,1-3 0,0-2 0,0 2 28,0 3 1,-1 4-110,-6 7 1,5 0 125,0 0-1,1 0 0,-5 7 0,3 5 60,1 8 0,2 5-54,-1 7 1,-3 7-44,8 4 1,-2 3 0,3 2 0,-1 0 45,1 0 1,1-5-144,-2-1 1,3 1 31,-4 5 1,-1-5-1,2-2 1,0 0-255,-2-1 0,3-4-563,-7 1 345,8-3-1670,-4-2 650,7-7 1481,-7-2 0,-2-92 0,-7 31 0,0 1 0</inkml:trace>
  <inkml:trace contextRef="#ctx0" brushRef="#br0">8403 16809 7731,'-7'-16'0,"-2"5"0,-7 0 0,0 3 1608,0-3 1,5-2-312,0 8 0,6-6 579,-6 6-1896,8-7 0,-3 10-393,12-3 1,-3 1-389,8-1 0,-6 3 801,6-3 0,14 24 0,9 8 0</inkml:trace>
  <inkml:trace contextRef="#ctx0" brushRef="#br0">8691 16889 7731,'0'11'3121,"0"-1"-1774,0-6-810,0 10 1,0-5 0,0 7 111,0 0 1,2 0-391,3 0 1,-2 5-167,8 1 1,-2 6 76,2-1 0,3 3-430,-3 2 1,-3 0 197,3 0-400,-7-7 0,8 5 1,-5-5-1,0 2 1,2-2-3980,0-2 4441,-5-2 0,3-26 0,-7-6 0</inkml:trace>
  <inkml:trace contextRef="#ctx0" brushRef="#br0">8659 17289 7731,'-7'9'5051,"5"5"-4122,-5-12-508,14 5 1,2-7-1259,7 0 1,2-2 554,3-3 1,-3 1 281,3-6 0,47-36 0,-29 15 0,0 1 0</inkml:trace>
  <inkml:trace contextRef="#ctx0" brushRef="#br0">9043 17001 7731,'-11'7'512,"1"4"0,6 8 731,-1 3 1,-2-1-671,1-5 1,1 2-206,5 3 0,5-1 1,2 5-1,0-1 475,1 1 0,4-3-526,-1 4 1,1-4-6,-1 4-278,3-6 1,-10 8 0,4-4 0,1-1 0,-2 0-123,1-4 0,-1-1-2463,-2-2 1353,-3 0-8,5 0 1206,-7-7 0,0-59 0,0-21 0</inkml:trace>
  <inkml:trace contextRef="#ctx0" brushRef="#br0">11172 16457 7689,'-11'-6'943,"0"1"571,1 0-427,1 5 1,3 0-842,12 0 0,8 0 0,9 1 0,2 3 207,3 1 0,1 1 44,-3-6 0,5 5-381,-5 0 1,3 1-329,-3-6 0,5 0-1586,-5 0 1282,-2 7 1,4-5-1,-5 3 1,0-3 0,0-2-1764,-3 0 2279,-2 7 0,-17 9 0,-2 9 0</inkml:trace>
  <inkml:trace contextRef="#ctx0" brushRef="#br0">11492 16777 7689,'-11'16'0,"0"0"0,8 0 516,-3 0 1,5 0 734,1 0 0,0 0-479,0 0-302,0-7 0,7 0 0,3-6 0,5 3 0,1-3-382,0-1 0,5-7 1,2-3-1,2 0-88,3-5 0,38-30 0,-28 18 0,1-1 0</inkml:trace>
  <inkml:trace contextRef="#ctx0" brushRef="#br0">12564 16313 7695,'-2'-15'293,"-1"3"1273,-3 1-1188,1 8 1,3-4 0,-1 8 0,-3 5 0,3 6 463,1 8 1,2-1-631,0 8 1,0 0 0,0 5 0,0 0 76,0 0 0,5 0-180,1 0 0,1-2-156,-2-3 1,-3 3 0,5-5-1,-2 0-32,1-4 1,1-9-626,-2-1 489,-3 0 0,10-4 0,-6-7 0,-1-9-436,2-5 0,-5-9 219,3-4 1,2-5 119,-1-5 0,1-4 101,-2-7 0,-1 1 0,6 3 1,1 3-53,-2 2 0,5 2 447,-3 5-153,3 0 1,-3 12 667,-1 4-429,-6 11 0,8 5 1,-6 12 1035,-3 8-1004,6 5 0,-7 7 0,3 1 833,-3 5-875,-2-5 0,0 7 0,0-8 292,0 0-484,7-7 0,-5 3 0,3-7-114,-3-1-219,5-9 83,2-4 1,5-14-287,-3-4 1,1-10-181,-6-6 1,6-5 273,-1-5 0,-2-3 38,1-2 0,-1-3 64,2 8 1,3 0 190,-3 5 0,1 1 14,-1 5 654,3 2-316,-5 16 0,5 9 328,-3 15 0,3 2-218,-3 9 1,-2 0-93,1 5 1,-1 0-603,2 0 0,3 0-8,-3 0 0,3-6-194,2 1 0,0-6 207,0 6 308,0-7 0,14-4 0,4-9 0</inkml:trace>
  <inkml:trace contextRef="#ctx0" brushRef="#br0">13572 16361 7695,'-16'0'243,"0"0"1,2-2 1031,3-4-851,-3 5 0,7-14-32,-4 5 1,-1 1 198,7-2-300,-1 1 1,4-1 0,-1 0 511,-2-1-516,-8-2 0,10 5-2,-8 3-124,0 12 0,1 8-67,-1 7 1,6 1-1,-4-5 1,2 3 99,3 1 0,2 6-207,2-6 0,0 2 12,0-1-48,0-4 0,0 5 0,0-7 1,0 1-1,0 3-231,0 1 0,7-5 237,4-5-16,-4 0 1,7 3 0,-5-2-306,0-1 173,5-7 0,-5 5-159,7-4 249,0-3 0,-2 3 0,-1-9-32,-2-1 84,-1-7 1,4 1 0,-1-9-70,-2-1 88,-8-7 1,11 3-1,-5-7 88,0 0 1,0 0 18,-4 0 1,-3 0-67,4 0 1,-3 1 48,2 5 1,-3 3-65,4 7 0,-5 5 172,-1 0-124,0 8 140,7 3 1,-5 9-1,5 8 58,0 5 0,-3 1 46,7 3 1,-6 5-4,6-5-214,-8 5 1,10 1 0,-6-2-609,2-3 0,-4 1-177,6-7 1,-2 1-1371,1-6 1409,4 0 1,-5-2 674,7-3 0,7-54 0,2-19 0</inkml:trace>
  <inkml:trace contextRef="#ctx0" brushRef="#br0">13988 16233 7695,'0'16'1620,"0"0"-966,0 0 1,0 0 178,0 0 0,8 5-284,2 0 1,4 6 117,2-6 0,6 6-441,-1-6 1,6 2-319,-6-1 0,6-4 19,-6 3 1,6-9-124,-6-1 1,6-2-1283,-6 2 1,1-4 305,-6-7 1172,0 0 0,-8-22 0,0-4 0</inkml:trace>
  <inkml:trace contextRef="#ctx0" brushRef="#br0">14405 16136 7695,'-22'0'0,"1"0"0,0 8 903,5 2 1,0 3 2812,0-3-2893,-8 12 0,8-12 0,-1 14-305,4-1 1,2-4-1,-5 8 1,2 0-279,4-3 1,-5 1-1132,5-3 1,1-4-94,-2 3 0,8-3 984,-3-2 0,-17 7 0,-4 2 0</inkml:trace>
  <inkml:trace contextRef="#ctx0" brushRef="#br0">13572 17401 7695,'-14'-2'1018,"3"-3"1,-1-4-551,7-7 0,-1 5 584,6 1-782,0-1 1,-2-5 0,-1 0 0,-2 0 57,1 0 0,0 0 145,-1 0-174,-4 7-260,-7 2 1,6 9 0,1 5 0,0 9-33,0 9 0,5 5 72,-1 2 0,3 5-74,2 1 5,0 6 1,0-10 0,0 3 0,0-1 0,2 0 30,3 1 0,2-7-205,4-8 1,3-5 127,-3-1-153,3-7 0,-3-2 0,0-7 1,-1-1-1,1-5-245,0-4 1,-6-6 225,6-6 1,-2-3-182,1-7 348,4 0 1,-10 0-1,7 0 1,-1 2-1,1 3 844,0 6 0,-6 5-82,6 5 0,-6 4 171,6 7 1,-8 4-442,3 6 0,1 3-189,-2 14 0,6 1-350,-6 9 0,0-3 116,-5 3 1,6-3-321,-1-2 1,2-1 162,-2-5 1,-3 3-2490,4-8 2618,2 0 0,-13-5 0,3 0 0</inkml:trace>
  <inkml:trace contextRef="#ctx0" brushRef="#br0">14869 16249 7585,'9'0'2227,"-2"0"0,-6 1-1871,5 5 0,-3 4 1,6 12-1,0 6 223,0 8 1,-4 14 10,6 14-510,-7 14 0,2-31 1,0 2-1,-2 4 0,-1 1 1,1 1-1,-1 2 1,1 0-1,-1 1-176,0 1 1,-2 0 0,0-1-1,0-1 198,-1-3 0,0-1 0,-3-4 0,0-2-505,-2 38 0,-6-6 0,4-12 0,0-15-2441,0-17 2138,2-10 706,5-16 0,-7-87 0,2 25 0,1-1 0</inkml:trace>
  <inkml:trace contextRef="#ctx0" brushRef="#br0">14933 16361 7688,'0'-16'0,"0"0"0,1 1 1122,5 5 1,3-5-382,7 5 1,0-10 162,0-1-791,7 0 0,2-1 1,7-1-1,2-2 1,3-2-188,6 3 1,-4 0 125,-2 8 0,-5 2 62,-5 4-124,-4-5 0,-9 15 0,-3 0 0,-6 9 185,-3 5 1,-4 10 158,-3 2 0,-4 4-276,-7 2-8,0 0 1,-6 6-1,1 1 1,0 0-1,-1 0-81,1-3 0,-6 3-110,6-2 0,-6 8-77,6-3 175,-7-2 0,10-1 0,-3-7 0,1 0 0,2-2 160,2-3 1,-2-4-16,13-7 277,0-7-82,5-2-131,0-7 54,7 0 1,2 0-85,7 0 1,2-2 80,3-3 1,-3 3-30,3-3 0,4 3-21,2 2 1,1 0 125,-1 0 0,3 2-30,-3 3 1,8-2 218,3 8-271,-1 7 1,-5 2 0,0 6 246,0 3-323,0 1 1,-5 2 0,-3 0 38,0 0 0,-3 5-30,-5 1 1,0-1 39,0-5-120,-7-7 1,3 3-1,-5-5 50,2 2 1,-3-5-187,4 1 0,-6-8 47,1-3 0,2-4-611,-1 4 402,-1-6-856,-5 10-659,7-12 426,-5 5 477,5-7 161,-7 0 209,0 0 169,0-7 0,-2 3-400,-3-6 0,3 4-1,-3-4 708,3-1 0,-26-55 0,-8-12 0</inkml:trace>
  <inkml:trace contextRef="#ctx0" brushRef="#br0">15909 15944 7688,'-16'-1'253,"0"-5"1,0-3 0,2-1 372,3-1 0,-1 6 0,5-4 0,-1 0-525,1 0 0,-3 4 82,4-6 0,-6 7-219,1-1 1,4 5 258,2 5 1,-2 6-114,1 10 0,1-1 182,5 7 0,-5-1 0,-1 6 0,3-1 27,1-5 1,2 3-285,0-8 1,2 6-238,3-6 0,-1-5 0,6-7-410,3-2 1,1-2-2,2-5 0,-5-7 232,-1-3 1,-1-6 88,2-6 0,3 3 0,-3-8 0,1-1-29,-1-3 0,1 5 289,-6-1 0,4 7 302,-4-1 28,6 3 0,-8 2 0,6 2 781,3 3 1,-4 11-685,1 11 0,-6 10 25,1 6 0,2 3-33,-1 2 0,4 2-499,-4 4 0,1-5-400,-2 5 0,-1-6-1633,6-6 2145,-6 5 0,-4 8 0,-9 11 0</inkml:trace>
  <inkml:trace contextRef="#ctx0" brushRef="#br0">16821 16361 7745,'11'5'-1487,"0"0"1613,-8 1 88,4-6 0,-7-2 43,0-4 169,0 5-226,0-14 48,0 14-15,0-6-158,0 7 1,0-2 217,0-4-242,0 5 62,0-6-62,0 7 1,0 1 33,0 5-12,0-5-215,0 7 213,0-8-158,0 0 108,0 7-144,0-6 116,0 7 10,0-8 327,0 0-208,0 7-46,0-6-107,0 7 107,0-8-351,0 0 477,0 7-194,0-6 121,0 7-84,0-8 111,0 0-124,0 7 296,0-6-247,0 14 1,0-5 147,0 12 0,0-3-38,0 8 0,2 1 34,3 10 0,-3 1-100,4 4 0,1 8-31,-2-3 0,2-2-1,-2-3 1,-3-7-80,4 1 0,1 0-230,-2-5 0,0-3-14,-5-13-1068,0 0-24,0-7-239,0-2 1561,0-7 0,-14-43 0,-4-10 0</inkml:trace>
  <inkml:trace contextRef="#ctx0" brushRef="#br0">16661 16761 7745,'-16'9'0,"2"0"271,3-4 457,4-3-371,14 5 0,8-9 291,6-3 0,7-2-270,-1-4 1,3-3-18,2 3-262,0-10 0,0 3 0,-1-3-284,-5 3 1,4 4 0,-3 1 0,3 2-489,2-1 0,-1 5 673,-5 1 0,40 19 0,3 5 0</inkml:trace>
  <inkml:trace contextRef="#ctx0" brushRef="#br1">17654 16361 7660,'0'16'129,"0"-6"67,0 1 0,0-6 180,0 6-129,0-7 1,0 4-1,0-2 785,0 4-878,0-2 1,5 0-1,2-4 1,2 3 172,3 2 0,-3 2-163,2 5 1,0 0 5,5 0 1,0 1-67,0 5 0,0 3 0,1 9 0,3 1 155,1 2 0,1 3-270,-6-3 0,0-2 56,0 8 0,-2 0-39,-3 5 0,-3-2 0,-4-1 1,1-4-59,-1-2 1,-2 3 95,-2-4-150,-7-1 1,-2-7-1,-7-1 9,0-3-133,0-6 0,0 1 0,0-8-302,0-3 396,7-6 0,-5 3 1,3-7-221,-3 0 238,5-7 0,-4-2 1,8-9-134,1-3 187,3 3 1,1-10 0,0 5 142,0-2-93,0-2 1,7-7-1,3-1 203,5-3 1,1-4 363,0 4 0,1-4-280,5 4 1,-3-6 340,8 1 0,-6 2-215,6-2 0,0 8-170,5-2 1,5 5-50,0 5 0,1 4-70,-6 7 0,-6 1-23,1 5 1,-7 1-174,1 4 1,-3 3-701,-2-4 401,-7 5-1367,5 1-34,-12 0-299,5 0 2085,-7 0 0,-14 0 0,-4 0 0</inkml:trace>
  <inkml:trace contextRef="#ctx0" brushRef="#br1">18934 16217 11441,'0'16'404,"0"0"1,0 7-268,0 3 0,5 6 0,1 7 1,-3 8-1,1 8 0,-1 5-120,3 6 1,1 12 0,-4-1-1,3-1-224,-3 3 1,-1-6 45,-2 1 1,0-6 0,0-1 0,0-4-303,0-5 1,0-13 59,0-2 1,0-10-796,0-6 502,0-11 1,0-11 245,0-10 0,-5-6 450,-1-10 0,-3-22 0,-1-10 0,1-7 0,0-1 0</inkml:trace>
  <inkml:trace contextRef="#ctx0" brushRef="#br1">19046 16281 8713,'9'0'1176,"0"-2"-980,-4-4 1,-1 3 220,6-8-343,1 1 1,3-6 0,-1 1-1,-4 3 104,-2 1 1,5 8-128,-1-3 0,-2-1-10,1 2 0,1-2 0,5 3-117,0-1 1,0-1 37,0 6 1,0 0-16,0 0 0,0 0 0,0 2 0,0 2-186,0 1 0,0 6 117,0-6 0,-2 8 106,-3-3 1,1 5-9,-6 1 0,-1 0 0,-5 0 1,0 0 38,0 0 1,0 5 162,0 0 0,-2 2-79,-3-1 0,1-3 0,-6 8 0,-3 0 12,-1-2 1,-2 3-56,0-7 0,0 6-170,0-6 73,0 8 0,-5-10 1,-1 6-1,1-2 1,0-1-46,-1 1 1,-4-7 58,4 0 1,-1 0-1,2-5 17,3-4 1,-5 0 0,7-7-45,0 0 36,0 0-55,7 0 45,-5 0 3,12 0 15,-5-7 14,7 5 1,0-7 29,0 4 1,2 3 47,3-3 279,-3 3-188,5 2 85,-7 0-62,0 0 163,7 0-182,-5 0-141,5 0 1,-5 0 55,3 0-261,-3 0 38,5 0 61,-7 0 276,7 0-197,-5 0 157,5 0-67,-7 0-1074,0 0 885,0 7 12,0-5-186,0 5-285,0-7-1426,0 0 1975,0 7 0,-21 2 0,-6 7 0</inkml:trace>
  <inkml:trace contextRef="#ctx0" brushRef="#br1">19878 16601 7687,'0'-11'-232,"-2"2"1,-1 0 1090,-2 0 1,-1-1-435,6-6 1,0 5 0,-2 2 574,-3 2-463,3-5-227,-5 10 1,7-7 592,0 4-427,0 3-323,0 9 0,0 5-58,0 15 0,7 0 1,2 6-1,2 5 91,0 5 0,-1 3-105,6 2 1,-5-2-68,0-3-24,-1 3 0,8-7 1,0 4-1,0-6 1,-4-5-87,0-5 0,0-9 99,2-8 0,0-6-154,0 1 154,0-10 1,-1-4 0,-3-9-1,-1-3 1,1-6-34,2-3 0,-3-7-15,0-1 0,-6-4-8,6 4 1,-2-6-10,1 1 1,3-1 49,-8 1-108,8-3 0,-10 10 0,6-3-709,-2 5 496,-2-1 0,-3 17-2304,4-4 2637,-5 12 0,-8 31 0,-11 15 0</inkml:trace>
  <inkml:trace contextRef="#ctx0" brushRef="#br1">20502 17113 7713,'-10'-11'774,"-1"1"1,8 4-390,-3-4 0,3 4 1,-1-4 416,-1-3-493,-1 6 199,6-7-381,-7 12 0,6 2-97,-5 11 1,4 5 11,2 5 1,0-1-1,2 6 1,2 3 14,1 1 1,8 0-144,-3-3 1,4 1 67,2-6 0,0 4 0,0-4 0,0-4-115,0-6 0,6 0-6,-1-6 1,1-1 40,-6-5 1,0-7 0,0-5 0,0-6 73,0-4 0,-8-6 201,-2 1 1,1-1 320,-2 1-341,1-3 0,-8 10 1,-2-5-123,-1 2 0,-8-3 1,1 4-1,-6 1-322,-3-2 0,-6 5-47,6-3 1,-6 3-152,6 2 1,-1 5 484,6 1 0,-7 20 0,-2 1 0</inkml:trace>
  <inkml:trace contextRef="#ctx0" brushRef="#br1">14869 15768 7848,'-11'-5'-936,"0"0"1282,8-8 0,-6 6 0,5-5 377,-1 1-531,0 0 1,-1 1 0,-1 1 279,-2 2-385,-1 1 1,-1 13 0,2 4 0,0 3-7,0 2 1,4 2-52,-6 3 0,6-1 1,-4 7-1,0 1 29,0 2 1,4 2-55,-6 0 1,6 2 29,-6 4 1,6-3 0,-4 8 0,2-1 18,3-1 1,-3 6-23,2-5 1,-2 5-16,2 1 0,1 5 1,-5 2-1,2 0-8,3 0 0,-3-1 33,2-6 1,-2 2-35,1 3 0,5-3 0,-5 3 0,5-3-6,1-2 0,-6 5 12,1 1 0,0-1-14,5-5 1,0 2 0,0 1 0,0 3 6,0-3 1,5-1-15,0-2 1,1 0-20,-6 0 1,5-5-6,0 0 0,6-2-20,-6 1 0,2-3-8,-1-7 1,-3 0 46,8 0 1,-6 6-8,6-1 0,-2 0 93,2-5 0,3 6-94,-4-1 1,5 6 170,1-6 1,-4 6-85,4-6 1,-3 6 139,8-6-172,4 8 1,-7-6 0,5 4 5,0-6 1,-5-3-22,3-2 1,2-2-16,-2-3 1,1-6-66,-6-10 1,0 3 75,0-3 1,0 1-36,0-1 0,-6-2 23,1-4-250,-7-3 0,10 10-1111,-3-6 1357,-4-1 0,-22-48 0,-11-10 0</inkml:trace>
  <inkml:trace contextRef="#ctx0" brushRef="#br1">20374 15512 7744,'-10'0'-230,"-1"0"-344,8 0 765,-5 0 160,8 0 0,0 2 123,0 3 1,2-1-123,4 6-199,-5-6 1,8 3-1,-5-5 1,3 1-1,2 3 356,3-3-432,-5 6 0,8-5 0,-5 5 0,4 0 0,2-2-60,0 0 0,0 4 0,2-4 0,2 0-111,1 0 0,8 5 79,-3-1 40,-3 3 0,8 0 1,-5 1-1,5-1 1,1 4 131,0-1 0,-6 1-209,1-2 1,0 2 143,5 3-84,0-3 0,-6 7 0,-1-5 1,0 3-1,-2 0-34,0 0 1,4 4 0,-6-4 0,-1 2 35,-2 3 0,3 2-7,0 2 1,1 6 28,-6-1-34,0 1 1,0-1 0,0 0 22,0-1-47,0 5 1,-2-7-1,-2 3 1,-1-5 0,0-4-49,-2-1 1,5 0 39,-3 5 1,-3-2-3,3-3 0,-7 3 42,1-3 0,2-3 8,-2 3 1,1-2-12,-6 2 0,2 3 8,3-3 1,-3 3 10,3 2-23,-3 0 1,-2 0 0,0 0 19,0 0-19,0 0 1,0-2 0,0-1 40,0-3-32,0 1 0,0 1 0,-2 1 70,-3-1-79,3 6 1,-5-9 0,5 5-19,-3-3 14,3 3 1,-7-5-1,5 5-22,-1-3 1,-6 3 0,6-3 0,-6 3 21,6 2 0,-2-5-5,2 0 1,-2-2-6,-4 1 40,-3 4 0,10-6 0,-7 4-13,-1-1 0,3-6-10,-2 6 1,2-8 145,-1 3 1,-3-5-79,8-1 1,-6 0 0,6 0 42,-7 8 0,3-7 141,-7 5 1,5-6-191,0-6 1,6 5-41,-6-5 1,8-1 27,-3 2 1,-1-6 69,2 6-152,-7-8 0,8 10 72,-7-8 50,8 8 0,-10-10-28,8 8 1,-2-6 15,2 6 0,3-6 28,-4 6-2,-2-8-68,6 12 1,-7-14 76,4 5 22,3 3-71,-5-8 0,7 7-23,0-8-2703,0 0 1988,0-8-135,0 7 37,7-6 298,-5 7 251,5 0 0,-6 0 0,3-2-543,1-4 194,1 5 569,-6-6 0,7 7 0,2 0 0</inkml:trace>
  <inkml:trace contextRef="#ctx0" brushRef="#br1">19430 17481 7963,'-9'-10'-531,"2"1"239,0 1 1,3-2 769,-6 4 1,4-4-4,-4 4 1,1-1 1,-2 2 0,-3 3 1,3-3-155,-3 3 0,3 0-451,1-3 0,4 3 105,-4-3 1,-1 3-430,-5 2 381,0 0 1,0 2 0,0 1-1,-2 5 1,-1 0-108,-3 5 1,-6 3 103,1 5 1,-1 2 260,1 4-84,-3 3 0,12-5 1,-3 7 73,3 0-158,2 0 1,2-5 0,3 0-32,6 1 17,3-5 1,2 2 0,2-7-93,3-2 89,11-4 1,2-6-1,5-1-16,0-1 11,2-3 0,2-8 1,-1-3-45,3-5 1,-4-1-88,1 0 0,-1 0 65,2 0 1,1 0-135,-6 0 0,6 0 99,-1 0 1,-2-5-110,1 0 1,-6-1 211,1 6 1,-3 2-195,-2 3 456,0-3 1,-5 12 104,-1-3-126,-6 3 0,3 4 26,-7 3 1,0 4 162,0 7 1,-5 0-142,-1 0 0,-1 2 53,2 3 0,3-3-436,-3 4 197,3-5-555,2 6 349,0-5 1,2 4-321,3-12 1,-1 3-160,6-8 256,1 0 0,5-5-44,0 0 1,0 6-70,0-1 1,0 0 61,0-5 1,0 0 80,0 0 1,0 0 53,0 0 1,0 6 242,0-1 0,0 0 0,22-19 0,4-4 0</inkml:trace>
  <inkml:trace contextRef="#ctx0" brushRef="#br1">20502 17033 15606,'0'9'513,"0"5"0,0-10 0,0 6-319,0 3 1,0 1-1,0 4 1,0 1-45,0 3 1,0 4 0,0-3 0,0 2 0,-1 6-1,-5 4 0,-1-1-38,-3 3 73,-5-3-449,14-2 0,-14 0 0,6-2 0,-1-1-90,-1-2 1,8-8-1,-3 2 82,4-3 1,1-2-153,-5 0 131,5-7 129,-7-2 0,10-7 0,2-2 13,1-3 0,2-4-49,-1-7 110,-5 0 0,8-2 1,-5-1-242,1-2 303,8-1 1,-10 1-1,6-2 1,0 0 0,0-2 63,3 0 1,-5 3 105,-1-4 1,3 4 45,1-4 0,-1 1 24,2-2 1,-8-3-121,3 3 1,1-1 0,-2 1 1,6 2-25,-6 4 1,0 3 22,-5-3 0,0 3 47,0 2-12,0 0-103,0 0-14,0 0 0,0 5-28,0 1-15,0 6 171,0-3 1,2 7-70,4 0 195,-5 0-176,7 0 3,-8 0 62,0 7 0,0 2 140,0 7 0,0 0 71,0 0 1,0 0 117,0 0 0,0 0-194,0 0 1,1 5-86,5 1 0,-5 4-22,5-4 0,-4 6 10,-2-1 1,0-2 2,0 1 0,0 1-28,0 5 0,1-2 19,5-3 1,-5 3-73,5-3 1,-3 1-113,3-1 1,-3 2-114,8-8 0,-6 6 86,6-6 0,-6-2-203,6-8 0,-6 3 121,6-3 0,-6-4-398,6-1 46,-8-5 248,12-1 1,-14-1-24,5-5 1,-4-3 27,-2-7 0,5 6 123,0-1 1,1 0-47,-6-5 1,0 0 43,0 0 0,0-5-31,0 0 0,0-1-13,0 6 0,0 0-31,0 0 1,0 0-4,0 0 0,-2-5-6,-4-1 0,5-1-18,-5 2 0,3 1 9,-3-6 1,5 6-87,-5-1 1,-1-2 191,2 1 0,-2-4-1,1 4 1,5 1 155,-5 5 0,3 0-54,-3 0 214,5 0-82,-6 0 1,1 5 92,1 1-156,0 6-41,5-3-37,0 7 817,0 0-610,0 7 72,0-5-145,0 5-71,0-7 1,0 2 33,0 3-47,0-3-27,0 5-123,0-7 0,-6 2-109,1 3 148,0-3 22,5 5 1,0-5 21,0 3 7,0-3 23,-8 5 10,7 0 103,-6-5 21,7 12 284,0-12-77,0 12 34,-8-12-302,7 12 1,-6-10 139,7 6-180,0-6-281,0 10 213,-8-5-87,7 7 0,-6 0 54,7 0-98,-8 0 0,5 2 226,-8 3 0,6-3-75,-6 3 0,6-1 180,-6 1 1,2-1-29,-1 6 1,-5-4-4,5 4 1,-5-4-163,-1 5 0,2-6-123,4 6 0,-5-8 96,5 2 0,1-3-227,-2-2-286,8 0 184,-12 0-5,14-7 115,-7 5 363,8-12-89,0 5 96,0-7-175,0-7 42,0 5-109,0-12 0,0 11 95,0-8 0,0 6-219,0-6 1,2 0 33,4-5 0,-3 6 23,8-1 1,-8 0 83,3-5 1,3-5 170,1 0 0,-3-1-75,-1 6 0,1 0 186,-2 0 0,6 0-561,-6 0 1,6 0-81,-6 0-214,0 0 1,1 0-438,-1 0 1,0 5 1106,-5 1 0,-7 13 0,-2-1 0</inkml:trace>
  <inkml:trace contextRef="#ctx0" brushRef="#br1">20727 16713 9411,'-11'-6'1637,"0"1"-893,8 0 1,-6 5 52,3 0-333,5 0-321,-6 0 0,7 2 0,0 3 1,0 6 497,0 3-367,0 2-156,7 0 0,-4 0 0,6 0 0,0-2-35,0-3 1,-4-4-160,6-7 1,-6 0-5,6 0 0,-6 0 0,6-2-23,1-3 0,-5 1 153,-1-7 1,-4 1 236,-2-6 0,0 0 1,0 0 175,0 0 0,-2 0-161,-4 0 0,-2 5 127,-8 0-204,0 8 0,5-4 1,0 7 124,-1 0 0,-2 0 97,-2 0-412,0 7 0,7 2-291,3 7 0,6-6 153,6 1 0,-3-2-512,8 2 390,0 3 1,5-5-42,0 7 1,-6-6-309,1 1-342,0-7 651,-3 10 0,5-11-39,-8 8-9,1-7 253,-6 3-460,0-7 0,-2 0 169,-4 0 0,5-2-663,-5-3 0,-1 1 1014,2-7 0,-29-28 0,-1-12 0</inkml:trace>
  <inkml:trace contextRef="#ctx0" brushRef="#br2">18406 18106 7881,'0'-17'106,"-6"1"0,1 0 0,2 0 1379,1 0-1095,2 0 0,2 8-368,3 2 1,-2 4 145,8 2-56,-7 0 0,5 0 0,-6 2 531,2 4-476,1-5 0,-4 12 473,3-8-487,-3 8 0,5-10 1,-5 8-1,1 1 20,2 2 1,1 2-55,-6 1 0,0 0-175,0 5 0,0-5-8,0 5 0,0 1 89,0-2 1,0 2 8,0-1 0,0-5-7,0 5 1,0 1-6,0-2 0,0 1 34,0-6 0,0-6 106,0 1 0,5 0-104,0 5 1,8-7 1,-2-4 1,3-3-22,2-2 0,2 5-82,3 0 1,2 1 97,4-6 1,8 0-7,-3 0 0,6-2 67,-1-3 1,2 3-74,4-4 0,5 3-78,0-2 1,5 3 76,6-4 1,3-1 9,-3 2 0,10-6-256,6 6 1,8-7 234,-56 9-22</inkml:trace>
  <inkml:trace contextRef="#ctx0" brushRef="#br2">20261 18272 15719,'23'-1'-19,"46"-10"-48,4 8 49,-9-3 0,-4 5-164,-11 1 1,-1 0-22,0 0 0,3 1-9,-3 5 1,4-5 10,-10 5 0,-3 1 36,-1-2 1,-4 1 416,-2-6 0,-6 0-347,1 0 1,-2 0 295,2 0 1,-4 1-105</inkml:trace>
  <inkml:trace contextRef="#ctx0" brushRef="#br2">21607 18122 17141,'0'-2'31,"0"-29"444,0-1 1,-6 0-111,1 0 1,-6 8-280,6 2 1,-7-1-33,1 2 1,2 1-234,-2 9-148,8-3 0,-4 11-1657,7-8-2053,0 7 4037,0-3 0,-7 36 0,-2 6 0</inkml:trace>
  <inkml:trace contextRef="#ctx0" brushRef="#br2">21047 18410 7941,'-7'-9'841,"5"-5"-1188,-5 12 0,7 2 825,0 10 0,0 5-161</inkml:trace>
  <inkml:trace contextRef="#ctx0" brushRef="#br2">22152 18825 7792,'-1'1'0,"8"-1"0,-6-1 0</inkml:trace>
  <inkml:trace contextRef="#ctx0" brushRef="#br2">24991 18665 8365,'0'1'-5,"9"8"-66,7-4 0,0-3 95,0-2 0,0-2 1,0-3 68,0-6 0</inkml:trace>
  <inkml:trace contextRef="#ctx0" brushRef="#br2">19318 18570 7772,'-16'0'0,"5"-2"140,1-3 0,6 1 0,-3-5 0,2 0-853,-1 0 843,1-1 0,5-1 1,2 2-1,3 2 582,6 3 1,3 3-414,2 1 1,0 0-35,0 0-129,0 0 1,0 1-1,0 3 1,2 1 0,1-1 256,3-2 1,4-2-304,-4 0 1,6 0-194,-1 0 81,10 0 1,-1 0 0,8-2 0,4-2 0,6-3 69,3-2 1,3-1 60,9-6-94,-3 0 0,7 0 1,-5 0-1,3 0 1,0 0 19,0 0 1,-2 5-16,-5 0 1,0 6-103,1-6-1,-3 8-467,-4-3 389,5 5 1,-14 1 0,5 1-43,-4 5 1,3-4 0,0 3 0,-1-3 62,-2-2 0,-2 0 123,0 0 0,0 0 135,0 0 1,0-6-74,0 1 160,0-8 1,0 3 0,-2-8 263,-3 2-345,-4-4 0,-7 13 1,-2-5 172,-3 1 1,1 6-98,-6-6 1,-1 8-63,-5-3 1,0 3-57,0-3 1,0 5-154,0-5 0,0 3-32,0-3 1,0 5 54,0-5 23,0-3 0,0 8-90,0-5 136,-7-3 0,3 6 102,-6-8 0,-1 6 205,-5-6 1,-7 6-96,-4-6 0,-3 0 29,-2-5 0,-2 0-60,-3 0-105,3 0 0,-12-5 1,5 0-313,0 1 155,-5 2 1,10 2 0,-5 0-283,2 0 1,-3 2 81,4 3 1,1-1-229,5 7 165,0-8 1,0 11-1242,0-3 984,0 3 0,2 4-702,3 3 1282,-3 4 0,5 36 0,-7 6 0</inkml:trace>
  <inkml:trace contextRef="#ctx0" brushRef="#br2">19974 18666 7767,'-10'0'-30,"-1"0"1,6 0 146,-6 0-60,7 7 255,4-5 0,4 5 0,7-7 15,1 0 0,1 2-31,-3 3 1,4-3 113,-3 3-356,3-3 38,2-2 0,0 5 0,0 0 1,0-1-1,2-2-284,3-2 0,-3 0-20,4 0 0,1 0 77,-2 0 46,0-7 1,-3-2 0,2-5 0,1 1 0,-1 2-49,-3-1 1,-1-2 204,0-2-92,-7 0 0,0 5 1,-5 0-1,-1-1-74,-4-2 0,-1 5-176,-9 4 259,0 3 1,-5-4 0,0 1-11,0 2 51,-7 1 0,6 2 0,-5 2 213,4 3 0,2-2 0,0 8 0,0 2 141,0 1 0,0 2 148,0 0 0,6 5-114,-1 0 0,2 6-115,-2-6 1,4 8-123,7-2 1,0-2-166,0 1 0,7-1-138,4 2 1,3-4 97,2-7 1,7-5-420,4-1 0,2-1 205,-3 2 0,10-4-84,-4-7 0,3 0-109,-3 0 0,6-5-273,-1-1 0,0-6 150,-5 1 0,0-3 558,0-2 0,36-36 0,-30 22 0,1 0 0</inkml:trace>
  <inkml:trace contextRef="#ctx0" brushRef="#br2">20983 18522 10301,'9'0'-108,"-1"0"530,-2 0 1,-3 0-130,8 0-152,-7 0 0,10 0 0,-5 2 40,0 3-117,5 4 0,-5 7 0,7 0 0,0 0 0,0 0 17,0 0 0,0 2-223,0 3 0,0-3-585,0 3 0,0-3 52,0-2 269,0 0 0,0-2 1,0-1-992,0-3 1397,0-6 0,7-26 0,2-13 0</inkml:trace>
  <inkml:trace contextRef="#ctx0" brushRef="#br2">21415 18522 7750,'-16'-7'1043,"0"5"1,0-11-721,0 8 0,5-6-281,0 6 1,6 0 276,-6 5 1,1 0-62,-6 0 0,0 0 248,0 0-428,0 7 1,-2 2-1,-2 7 1,-3 2-1,0 1 99,0 2 1,-4 6-143,6-6 1,-6 6-258,6-6 1,0 1 107,5-6-270,7 0 1,-4 0 0,8 0-883,1 0 891,3-7 0,2 3 375,5-6 0,45-22 0,19-11 0</inkml:trace>
  <inkml:trace contextRef="#ctx0" brushRef="#br2">21687 18474 7750,'9'0'1189,"0"0"-978,-4 0-524,-3 0 684,5 0 1,-2 1 0,1 5 0,-3 4 441,-1 5 0,-2 6-561,0 0 1,0 10-156,0 1 0,0 1-27,0 10 1,-2-2-164,-3 2 37,3 3 0,-7-10 1,6 4-363,-3 0 0,1-3 1,5-7-1,0-3-803,0-6-284,0-20 1505</inkml:trace>
  <inkml:trace contextRef="#ctx0" brushRef="#br2">21717 19049 8133,'0'-1'0,"18"-45"0</inkml:trace>
  <inkml:trace contextRef="#ctx0" brushRef="#br2">21703 18554 7729,'9'-7'-682,"3"3"412,-6-7 1,6 6 345,-1-6-30,3 1 0,4-6 0,1 1 142,3 5 0,4-4 0,-3 5 1,2-2 430,4 0 1,-4 8-305,1-3 1,-6 5-126,1 1 1,-8 0 63,-3 0-118,-6 7 0,3 2 0,-7 7-101,0 0 1,-7 0 0,-4 1 0,-3 3 79,-2 1 0,0 1-30,0-6 1,-5 5 6,-1 0 1,1-1-19,5-9 1,0 3-6,0-3 0,-4 3-827,4 2-347,-3-7-521,10 5 1145,0-12 0,4 5 481,10-7 0,39-29 0,17-6 0</inkml:trace>
  <inkml:trace contextRef="#ctx0" brushRef="#br2">22183 18522 7729,'-9'0'502,"2"0"1,7 2-1328,0 3 1447,0-3 0,7 5-250,4-7 1,3 0-129,2 0 0,0 0-96,0 0-152,0 0 0,0-2 0,0-2 0,0-3 0,0 0 124,0 0 0,-5-4-174,-1 6 1,-1-2-25,2 2-243,-4-4 189,-7 0 0,-2-5 0,-3 5 94,-6 0 0,-8 2 153,-3 7 1,1 0 2,5 0 1,0 1 533,0 5-455,0 3 1,5 7 0,1-2 386,-3-3-472,6 3 1,0 0 0,7 7 244,0-1-517,0-2 1,0-2 0,2 0 98,3 0-643,4 0 0,7-2 0,2-2 704,3-1 0,47-36 0,17-3 0</inkml:trace>
  <inkml:trace contextRef="#ctx0" brushRef="#br2">22775 18458 7729,'-14'-2'1534,"3"-3"-1640,-3 3 1,11-11-422,-8 8 1016,0 0 1,0 5-133,1 0-188,-1 0 1,0 1 0,3 5 0,-1 4 0,0 5 260,-4 1 1,4 5-236,-1 0 1,4 3 107,-4-3-465,6-3 0,-3 10 0,7-7 1,0-1-1,2-2-646,3-2 1,4-2 471,7-3 1,5 1 335,1-7 0,17-24 0,7-13 0,2-4 0,0 1 0</inkml:trace>
  <inkml:trace contextRef="#ctx0" brushRef="#br2">23095 18138 7725,'-16'0'0,"6"0"831,-1 0 0,6 1-320,-6 5 1,6 3-376,-6 7-31,7 0 1,-3 5-1,7 2 1,0 4-1,0 5 89,0 3 0,0 3-234,0-6 0,0-6-156,0 1 1,0-2 0,2 2 0,2-6-1102,1-3 0,0-2 1297,-5 0 0,7-14 0,2-4 0</inkml:trace>
  <inkml:trace contextRef="#ctx0" brushRef="#br2">22887 18410 10456,'-9'0'-1561,"4"-6"1436,10 1 0,4 0 265,7 5 1,0 0 185,0 0 0,7 1-94,4 5 0,-2-4-787,2 3 0,-3-3 267,3-2 0,3 0 288,-3 0 0,39-15 0,10-2 0</inkml:trace>
  <inkml:trace contextRef="#ctx0" brushRef="#br2">23287 18522 7719,'-7'9'-763,"5"-2"1012,2 0 0,9-5 62,7 3 0,0-3 0,0-2 1,0 0 183,0 0 1,6-2-553,-1-3 0,0 1 22,-5-7 0,0 6 129,0-6 1,0 1-1,-1-6 203,-5 0-289,5 0 0,-14 0-27,5 0 13,-5 0 0,-8 7 0,-2 2 0,-1 1 0,-3 1 102,-4 1 0,1 3-7,-6 1 1,4 0 0,2 1 0,0 3 39,0 1 0,0 8-76,0-3 1,6 5 17,-1 1 0,7 5 72,-1 0-290,-4 1 1,7-4 0,-3 1 55,3 2-370,9 1 0,2-4 1,7-1-136,0-1 401,0 4 1,6-17 194,-1 8 0,43-29 0,5-1 0</inkml:trace>
  <inkml:trace contextRef="#ctx0" brushRef="#br2">23800 18426 7706,'-6'-16'0,"1"0"0,-2 0 806,1 0 0,3 1-348,-8 5 0,0-3-260,-5 8 0,0 0-39,0 5 1,0 7-93,0 3 0,0 6-83,0 6 0,6-3 87,-1 8 0,6-2-2,-6 2 1,8 3-35,-3-3 0,4-4-199,2-2 0,0-3-62,0-2 0,8 0-192,2 0 0,4-6 31,2 1 0,0-7-260,0 1 1,6-5 121,-1-5 525,8 3 0,24-69 0,-19 31 0,0 0 0</inkml:trace>
  <inkml:trace contextRef="#ctx0" brushRef="#br2">23928 17929 7706,'-11'0'0,"0"0"0,8 2 345,-3 4 0,-1 2 367,2 8 1,0 9-234,5 7 1,0 2 455,0 9 1,0 1-437,0 10 0,0-5-173,0 5 1,5-6-959,0-5 457,8-4 1,-4-7 174,7 0 0,14-22 0,4-4 0</inkml:trace>
  <inkml:trace contextRef="#ctx0" brushRef="#br2">24312 18346 8158,'0'-11'1121,"0"0"-44,-7 8-160,5-12-607,-5 21-169,7-4 1,1 14-1,3 0 1,3 0 0,0 0 370,0 0-428,6 0 1,-4-6 0,7 1 0,0 0 0,0-1-114,0 1 1,0-7 3,0 1 1,7-3-71,4-2 43,3 0 1,2-13-1,0-5 1,0-5 0,0-3-311,0 1 0,-2-5-121,-3 3 1,1-2-1,-7 1 1,-3 3-1017,-5 2-147,1 2 874,-12 12 772,5 2 0,-7 21 0,0 4 0</inkml:trace>
  <inkml:trace contextRef="#ctx0" brushRef="#br2">25240 18202 7699,'9'-2'1703,"-4"-4"-1184,-3 5 0,-2-8-472,0 3 0,-2 5 73,-3-5 0,1 3 410,-6-3-406,6 5 0,-10-6-193,3 7 1,-3 0 0,-2 0 0,2 1 83,3 5 1,-3-3-25,3 8 0,2 0 26,-1 5 0,1 0 0,-2 0 1,4 0-93,0 0 1,5 1-77,-3 5 0,3-4 131,2 3-138,0-3 1,2-2 0,3-2-1,6-3 1,1-4-243,-1 0 0,8-5 107,-3 3 1,4-5 38,-4-5 1,0-4 43,0-7 1,0 0 47,0 0 1,0-2 92,0-3 0,0 3-21,0-4 0,-2 5 119,-3 1 1,1 0 89,-6 0 380,-1 0 487,-5 7-715,0 2 0,-5 8 197,-1 5 0,-1 3-149,2 7 0,3 1-17,-3 5 0,3-5-148,2 5 0,0-4-91,0-2 1,0 0-500,0 0 1,2-2 247,3-3 0,-1 1-676,6-7 1,1 6 863,5-6 0,17-30 0,7-15 0,3-5 0,1 1 0</inkml:trace>
  <inkml:trace contextRef="#ctx0" brushRef="#br2">25752 17769 7699,'-7'-16'1548,"-2"0"1,0 9-2275,4 7 1,1 9 748,-1 12 1,3-1-38,-3 7 0,3 1 1246,2 9 0,0-3-95,0 4-1123,0 3 0,2-8 0,1 5-219,3-5 0,4 5 0,-2-1 0,-1-3-1115,0-6 1,3 1 770,-4-8 1,6 4 548,-1-9 0,17-25 0,6-17 0</inkml:trace>
  <inkml:trace contextRef="#ctx0" brushRef="#br2">26056 18122 7699,'-7'-9'1841,"5"-6"-1358,-12 14-368,12-7 0,-5 16 1104,7 2-901,0 5 0,0 2 0,0 3-72,0 1-162,0 1 1,2-1 0,2 0-51,1-1 0,6-2 0,-4-2 0,2 0-122,3 0 0,-3-6-440,2 1 1,-1-7 221,6 1 1,0-3-783,0-2 739,7-7 0,-5 1 0,3-8-490,-3-4 746,5-1 0,-5-5 0,4 0 0,-5-3 0,-2 2 257,-5 2 1,-1 2-149,-4 5 1313,-3 0-548,5 0-307,-7 7 0,0 3-104,0 12 1,-1 3-61,-5 7 1,4 0-163,-3 0 0,3 0-250,2 0 0,0 0-132,0 0 1,0 0-379,0 0 0,2 0-139,3 0 0,-1-2 751,7-4 0,21-10 0,10-8 0</inkml:trace>
  <inkml:trace contextRef="#ctx0" brushRef="#br2">26584 18186 9342,'0'8'-2144,"2"0"2899,3-8 1,-1 0-408,7 0 0,-1 0 0,6 0 0,2 0-120,4 0 0,-5-2-130,5-4 0,1 3-127,-2-8 1,2 1 177,-1-6 0,-5 5-374,5 0 78,-5 1 1,-2-6 0,-5-1-1,-4 1-254,-5 0 1,-2 2 335,-5 4 0,-3 1 0,-8 5 1,-5-1-20,-4 1 1,-3 4 284,3 6 0,-5-3-63,5 8 0,-3 5 814,3 5-660,2 0 0,8 3 0,0 2-43,0 5 0,7-1 1,4-2-1,5-1-243,5 1 0,6 1-422,10-2 1,4-4 415,7-7 0,19-25 0,9-9 0,5-1 0,-1 1 0</inkml:trace>
  <inkml:trace contextRef="#ctx0" brushRef="#br2">27561 18138 7213,'0'-16'-320,"0"5"1981,0 0-1462,-7 0 1,5 1 0,-5 1 0,1 0 0,-1 2 216,-2 0 1,-1 1-438,-6 6 143,0 0 0,0 0 0,0 2 37,0 4-118,0 2 0,0 8 1,1 0-1,3 2 0,1 2-37,-1 1 1,5 6-9,1-6 1,5 6-98,1-6 0,0 2 1,1-3-1,5-1-30,4-4 1,12-1-20,4-9 45,5 1 0,2-6 1,3 0-1,1-2 1,-1-3-117,-2-6 0,1-3 190,-3-2 0,2-6 12,-13 1 71,8 0 0,-13-1 1,2-1 229,-6-2-201,-8 6 0,1-4 0,-10 7 282,-6-1-244,-3 1 0,-9 2 1,-4 2 79,-3 1-156,-2 8 1,5-6 0,0 5-132,-1-1 0,3-1 22,-2 6 1,8 0-128,-3 0 0,10 0-76,1 0-252,8 0 7,-4 0 0,8 0-91,5 0 1,3 6 604,7-1 0,71-7 0,-35-2 0,1-1 0</inkml:trace>
  <inkml:trace contextRef="#ctx0" brushRef="#br2">28553 17641 7739,'0'-16'0,"-2"0"199,-3 0 0,1 0 107,-6 0 0,-3-5 1,-6 0-1,-4 1-56,-2 2 0,-2 2-248,-5 0 1,5 2 25,1 3 1,1 4 86,-2 7 1,-1 2-1,6 3 1,3 8 205,1 6 1,2 6-249,0 7 1,5 6 69,1-1 0,6 7 1,-1-1-1,3 3-34,2 2 1,0 0-133,0 0 1,7-1-230,4-5 1,-2 8-1,1-7 1,3-4-465,1-3 1,-3-4-63,-1 0 0,-1-8 152,2-2 626,-4-4 0,-21-38 0,-4-8 0</inkml:trace>
  <inkml:trace contextRef="#ctx0" brushRef="#br2">27849 18073 7739,'16'0'-316,"2"6"-157,3-1 1,11 0 1220,11-5-599,10 0 0,4-7 0,9-2-149,3 1 0,-17-6 0,4-1 0,7 2 0,-1-1 0</inkml:trace>
  <inkml:trace contextRef="#ctx0" brushRef="#br2">28937 17977 7739,'0'-16'272,"0"6"1,0-1 167,0-1-166,0 5 1,0-8 32,0 5 1,0 10-169,0 5 0,0 7 131,0 4 0,0 2-127,0 4 46,0-5 0,0 12 0,0-6-54,0 2-83,0-6 0,0 6 1,0-5-1,0 1 0,0-1-75,0-2 1,0-8-10,0 1 1,2-6-15,3 6 75,-3-8-121,5 5 0,-7-16 1,0-2-1,0-4 116,0-2 1,2-6 22,3 1 1,-3-8 5,3 3 0,2 1-14,-1-2 0,6 6-127,-1-6 28,3 8 0,2-6 0,2 5-284,3-1 188,-3-1 1,11 8-1,-6 2-437,2 1 0,1 7-358,6-1 0,0 3 951,0 2 0,43 7 0,10 2 0</inkml:trace>
  <inkml:trace contextRef="#ctx0" brushRef="#br2">29625 17913 7761,'-9'0'335,"-5"0"1,11 0 1329,-8 0-1055,7 0 0,-1 0-261,10 0 1,4 0-318,7 0 0,0 0 72,0 0 1,0-5 106,0 0 0,0-6-393,0 6 96,0-8 1,-1 4 0,-3-5-1,-1 2 1,1 1-837,2-1 585,-5-3 1,4-1-2,-8 0 193,0 0 0,-5 6 1,-1 1-1,-5 2 7,-4 3 0,-5 2 187,-1 2 1,0 0-61,0 0 0,0 7 388,0 4 1,0 3-138,0 2 0,6 6 136,-1-1 0,2 6-113,-2-6 0,4 8-73,7-3 1,0-1-319,0 2 1,7-8 95,4 3 1,5-5-500,5-1 0,-1 0 247,7 0 1,-1-7 16,6-3 27,8-5 1,-5-2 0,6-5-858,-2-4 1097,6-5 0,-5-26 0,3-12 0,8-4 0,0 0 0</inkml:trace>
  <inkml:trace contextRef="#ctx0" brushRef="#br2">30218 17705 7761,'-16'0'0,"0"0"0,5 0-550,0 0 50,1 0 815,-6 0 0,7 7 120,3 4 1,4-2 387,2 2 0,0-1-621,0 6 0,8 0 0,2 0 0,3 0 57,-3 0 1,5 0-3,-5 0 0,5-1-312,1-5 0,5 3 190,0-8 0,1 0-410,-6-5 121,0 0 1,0 0 0,1-1-668,5-5 656,-5-3 1,7-7 0,-8 0-329,0 0 335,0 0 0,-2-1 0,-2-3-141,-1-1 240,0-1 1,-1 5 0,-1-3-90,-2-1 1,-1 5 280,-6 5 106,0 7-13,0-3-141,0 7 1,0 2 0,0 3 405,0 6-319,0 3 1,0 2 0,1 0 50,5 0 1,-3 0-95,8 0 0,1 0 15,10 0 0,-4-5-9,3 0 1,4-8 35,1 3 1,5-6-10,1-6 1,0-3-42,0-7-43,7 0 0,-5-5 1,3-2-885,-3-2 609,-9 5 1,-2-8 0,-7 7-916,0 1 0,-2 2 84,-3 2 1028,-4 0 0,-36 0 0,-6 0 0</inkml:trace>
  <inkml:trace contextRef="#ctx0" brushRef="#br2">31290 17609 7761,'-7'-16'465,"3"6"1,-5-1 653,2-2 0,-5 1-863,1 1 0,2-1-236,-1 7 30,6-1 1,-8 8 0,4 3 0,0 6-1,-3 3 56,2 2 1,-4 0-58,8 0 1,0 2-235,5 3 1,-6-3 105,1 3 0,2-3-68,8-2 0,-2 0 0,8 0 0,2-1-219,1-5 1,4 3 196,3-8 1,-3 0-91,3-5 271,4 0 0,-7-1 0,3-5-1,-3-4 1,-7-5 0,-1-1-1,1 0 246,-2 0 1,-2 0 69,-7 0 0,0 0-237,0 0 1,-2 0-51,-3 0 0,-4-2-848,-7-3 597,0 3 1,5-5-1,1 7-961,-3 0 879,-1 7 0,3-3 1,2 5 292,2-2 0,23-2 0,11-5 0</inkml:trace>
  <inkml:trace contextRef="#ctx0" brushRef="#br2">31514 17577 7761,'0'11'298,"0"0"0,5-6 464,1 6 1,1-3-926,-2 3 1,-3 3 232,3-3 0,-1-2 0,-1 2 0,3 1 329,-3 2 1,1-3-363,1 0 0,-3-6 116,3 6 0,-3-6-79,-2 6 449,0-8-94,0 4 1,0-8-192,0-5 0,0-3-144,0-7 1,0 0 0,0-1 0,0-3-58,0-1 0,5-3-22,1 3 1,6 3-347,-1-3 0,-2 1 81,1-1-487,1 3 1,5-5 125,0 7 13,0 0 1,0 7-1087,0 4 1684,0 3 0,14 24 0,4 4 0</inkml:trace>
  <inkml:trace contextRef="#ctx0" brushRef="#br2">32090 17513 7750,'0'-16'765,"0"0"96,0 0 1,-2 0-933,-3 0-55,3 0 0,-5 0 1,5 2-230,-3 3 346,3-3 0,-7 12 699,4-3-560,-4 3 0,-7 4-24,0 3 1,2-1-1,1 8 1,5 4 285,0 4 1,1 3-300,2-2 0,3-1 39,-3 7 0,3-8-307,2 2 0,2-3 0,3 0-547,6 3 1,3-5 213,2 0 0,2-1-979,3-10 1487,-3 0 0,48-55 0,-32 19 0,1 0 0</inkml:trace>
  <inkml:trace contextRef="#ctx0" brushRef="#br2">32202 17049 7745,'-11'0'1431,"1"0"-996,6 0-666,-10 0 0,12 7 431,-3 4 1,3 5 475,2 5 1,2-1-227,3 6 0,2 3 624,4 8-1081,3-3 0,-5 7 0,5-6 1,-1 1-1,-3-4-973,3-4 0,-1-1 291,-1 5 689,3-7 0,24-16 0,13-11 0</inkml:trace>
  <inkml:trace contextRef="#ctx0" brushRef="#br2">32618 17321 7745,'0'-16'2665,"-1"0"-2065,-5 0 0,3 0-1090,-8 0 0,2 5 81,-2 1 0,-3 6 160,3-1 1,-3 3 311,-2 2 1,0 0 398,0 0 0,2 2-390,3 3 0,4 4-224,7 7 136,-7-7 1,5 5 73,-3-3-156,3 3 0,8 2 1,1 0-138,2 0 149,1 0 0,1-5 0,0-1-376,1 3 396,2 8 1,-3-3 0,0 3 307,1-3 1,-3-2-129,2 0 0,-6 0 596,6 0 1,-8 0-320,3 0 1,-5-5 1315,-1 0-1212,0-1 0,-1 6-283,-5 0 0,-3-7-158,-7-4 0,-2 3-195,-3-3 0,0 2-390,-11-2 1,0-3 530,-16 4 0,-34-11 0,-16-3 0,23 2 0,1 0 0,-1 0 0</inkml:trace>
  <inkml:trace contextRef="#ctx0" brushRef="#br2">28057 18586 8173,'-9'10'1760,"4"1"-1469,3 0 0,2 5 0,0 0-94,0 0 0,2-6 62,3 1-281,4 0 1,2 5 0,-1 0 0,3-2 0,1-1-242,2-3 220,7 1 1,-5 3 0,5-3 0,-2-6-1,2-3-147,2-2 0,0 0 119,2 0 1,1-7 4,-6-4 1,6-5-1,-3-3 1,2-5-189,-1-1 0,-6 1 163,1-3 1,-3-2-19,-2 8 0,-2-6 0,-3 6 0,-6 2-55,-3 1 226,-2 9-86,0 2 1,-2 7 0,-1 1 213,-3 5 0,-1 3 314,2 7-333,3 0 1,-5 0 65,7 0 0,2 0-93,3 0 0,4-2 62,7-3-79,0-4 0,0-2 0,2 0 399,3-1-495,4-2 0,7-2 0,0 0-16,0 0 1,5-6-259,1 1 0,-1-7-65,-5 1 0,0-3-243,0-2 1,-2 0 111,-3 0 1,1-2-230,-6-3 0,-1 8 668,-5-3 0,0-25 0,0-10 0</inkml:trace>
  <inkml:trace contextRef="#ctx0" brushRef="#br2">29849 18138 7745,'11'-2'1785,"0"-4"-1887,-8 5 1,3-5 501,-12 12 0,-3 3-302,-7 7 0,0 0 0,0 1 0,-1 3 92,-5 1 0,3 6-38,-8-6 1,0 8-85,-5-3 0,-1 5 0,-3 2 0,-3 3 14,-2 1 0,-2 6-285,-5-6 1,0 6-187,0-6 1,6 6-1,1-6 1,2-1-454,3-2 0,11-9 842,9-4 0,7-10 0,9-4 0</inkml:trace>
  <inkml:trace contextRef="#ctx0" brushRef="#br2">29833 18698 9002,'0'-9'2208,"-7"2"-1719,6 7 51,-7 0-226,8 0-338,0 0-200,8-7 1,0 3-274,8-7 1,-1 6 196,-5-6 0,5 6 0,-3-6 1,6-1 31,3-2 1,0-2 100,-5 0 0,0 2 161,0 3 0,0-3 1,-1 3-1,-3-2 510,-1 3-208,-8 3-43,12 0 0,-14 7 0,6-2 69,1 5 1,-7 10 248,5-3-412,3 5 1,-6 1 0,6 2-1,0-1 5,0-1 0,-6 9-127,3-9 0,1-2-158,-2-3 0,8 0-765,-3 5 13,-3-7 0,8 3-956,-5-7 1829,5 1 0,22-56 0,6-12 0</inkml:trace>
  <inkml:trace contextRef="#ctx0" brushRef="#br2">30218 18250 7745,'-16'0'709,"0"0"1,5-2-1014,0-4-1300,8 5 2227,-4-6-459,7 7 0,1 0-164,5 0 0,59 0 0,23 0 0</inkml:trace>
  <inkml:trace contextRef="#ctx0" brushRef="#br2">30890 18298 8373,'-11'0'825,"0"0"0,6 0-508,-6 0 1,1 0 0,-6 0 0,0 0 108,0 0 1,0 1-313,0 5 0,0-3 0,0 6 195,0-2-333,0 6 0,7-10-348,3 8 0,5-6 39,1 6 1,12-7-466,4 1 581,4 4 1,-3-6-1,3 6 1,3 0-1,0-2 15,0 0 0,-1 6 0,-6-4 1,0 1 243,0 1 0,-2 0 133,-3 5 0,-4 0-78,-7 0 1,5 0 0,0 0-1,-3 0 472,-5 0 1,-1-6-192,-7 1 0,1 0-255,-6 5 1,0-6-1,0-1 1,0-2-608,0-3 1,0-2-1082,0-2 1166,0 0-1288,7 0 1687,-5-7 0,26-80 0,-7 30 0,1 0 0</inkml:trace>
  <inkml:trace contextRef="#ctx0" brushRef="#br2">31162 18122 10135,'9'7'-1701,"3"2"2515,-6 7 0,4 1-352,-4 5 1,4 3-188,-4 7 0,1 0-104,-2 0 0,-3 0-238,3 0 0,-3 0 115,-2 0-256,0 0 1,0-7-1,0-2-527,0 0 1,0-5 734,0 3 0,-21-46 0,-6-12 0</inkml:trace>
  <inkml:trace contextRef="#ctx0" brushRef="#br2">31002 18394 10313,'16'0'-1301,"0"0"1,7 0 972,4 0 1,-3 0 163,3 0 0,5-2 164,6-3 0,49-11 0,-40 3 0,0 1 0</inkml:trace>
  <inkml:trace contextRef="#ctx0" brushRef="#br2">31562 18346 7732,'-11'10'675,"1"1"-690,6-7 0,-5 8-664,4-7 839,3 1 0,-5-5 0,9 3 1,3 3 694,6 2 1,5-5-594,5 1 0,-3-3 1,5-1-1,-2 3 42,1 1 0,4 1-245,-4-6 1,1 0-41,-2 0 1,-3-6 0,3-1 0,-3 0-670,-2 0 0,0-5-149,0 1 1,-7 2 383,-4-2 1,2 1 0,-1-6 7,-3 0 0,-8-4 176,-6 4 0,2-4 406,-1 10 1,-6-3 0,-6 3 0,1 4 700,-2 5 1,5 1-329,-3 0 1,3 0 836,2 0-1049,-7 7 0,7 2 0,-2 8-140,6 5 1,8-5 0,-1 7-1,3-3-128,2 0 1,0 6-53,0-6 0,7 6-256,4-6 0,3 1-620,2-6 0,5 0-578,1 0 1,6-7 1437,-1-4 0,31-46 0,10-12 0</inkml:trace>
  <inkml:trace contextRef="#ctx0" brushRef="#br2">32122 18234 7720,'0'8'445,"0"7"146,0-5 0,0-1-256,0 2 0,0 0 70,0 5 1,0 1 18,0 5 0,0-3 278,0 8-586,0 0 1,2 5 0,1 0 0,5 0 0,0 0-107,5 0 0,-4-2-12,1-3 0,-4 1-710,4-7 0,-4-1 251,4-9-692,-6 3 0,5-12-830,-4 3 1344,-3-3 639,5-9 0,-28-59 0,7 22 0,1 1 0</inkml:trace>
  <inkml:trace contextRef="#ctx0" brushRef="#br2">32106 18186 7712,'0'-9'1127,"2"0"-1807,3 3 1,-1 5 191,6-5 1,-4 5 953,4 1 1,1 0-259,5 0 0,2 0-233,3 0 0,-3 1-142,3 5 0,3-5 111,-3 5 0,-5 1 286,-5-2-85,-1 8 0,-1-4 98,-4 7 1,-3-6-19,-2 1 0,-7-2 319,-4 1 0,-3 5-193,-2-5 1,-5-1 88,0 2 1,-1 0-293,6 5 1,0-6-272,0 1 0,0-7-1514,0 1 795,0 4 842,7-7 0,59-38 0,21-17 0</inkml:trace>
  <inkml:trace contextRef="#ctx0" brushRef="#br2">32778 18122 7709,'0'-11'2966,"0"0"-1358,0 8-488,0-12-808,-7 14 0,-2-7-271,-7 8-10,0 0 0,-5 2 0,-2 4-73,-2 4 1,5 3-1,-3-1 1,4-1-42,3 1 0,-4 3-275,9 1 0,-1 0 1,1 0-155,6 0 0,3 0 169,2 0 0,7-6-149,4 1 377,3 0 1,2 5 0,2 0 226,3 0 1,-3 0 0,2 0 0,-6 0 241,-3 0 1,-6 0-201,6 0 1,-8 0 468,3 0 100,-5 0-550,-8 0 0,-2 0 0,-7 0-274,0 0 1,0-6-391,0 1 0,-5-7-1872,0 1 2363,-1-3 0,13-66 0,2-16 0</inkml:trace>
  <inkml:trace contextRef="#ctx0" brushRef="#br2">33082 17897 7701,'-8'0'1931,"0"0"1,8 8-1628,0 2 0,0-1 0,0 4 1,0 4-55,0 8 1,0 5 0,0 2-1,0 2 64,0 4 0,0 1-309,0 3 1,0 3 0,0-6-1,0 0-411,0 0 1,0-3 31,0-9 0,0 1-1646,0-7-103,0 1 2123,0-13 0,22-59 0,4-21 0</inkml:trace>
  <inkml:trace contextRef="#ctx0" brushRef="#br2">33178 18346 7327,'8'-9'802,"-5"2"-627,8 7 0,-6-6 0,6-1 0,1 0 312,2 0 0,2-4-484,0 6 0,0-6 77,1 6 1,-1-8 29,0 3 0,-6 1 0,-1-2 1,-2-1 108,-3-2 0,3-2-311,-2 0 1,1 5 0,-8 2-1,-2 0-387,-1 0 478,-8 6 1,5-4-22,-8 7 0,5 7 0,2 3 0,0 5 618,0 1 1,0 0-243,-1 0 0,-3 5 342,8 0-498,-1 1 1,1-5-1,0 3-330,1 1 0,2 2 0,2-3 0,0 1-611,0-1 1,0-2-589,0-2 1,2-6 1330,4 1 0,45-57 0,19-9 0</inkml:trace>
  <inkml:trace contextRef="#ctx0" brushRef="#br2">33595 17929 7693,'0'-16'0,"0"0"0,0 0 171,0-7 1,0 5 0,0-3 0,0 3 2134,0 2-1220,0 0-141,-8 0-392,7 7 0,-12 4-416,8 10 0,-6 6 99,6 10-129,-8-3 0,10 12 0,-6-3-16,2 3 0,2 8 0,3 1 0,-2 0-101,-1 0 0,0 0-290,5-1 0,0-3 128,0 8 1,0-8-259,0 3 90,0-4 1,0-6 0,0 1-822,0-1 737,0-1 0,0-11 0,0 0-856,0 0 736,0 0 544,0-7 0,-8-59 0,0-21 0</inkml:trace>
  <inkml:trace contextRef="#ctx0" brushRef="#br2">33435 18234 8031,'0'-9'982,"7"2"1,2 7-615,7 0-442,0 0 1,0 0-381,0 0 0,0-2 454,0-4 0,35-2 0,10-8 0</inkml:trace>
  <inkml:trace contextRef="#ctx0" brushRef="#br2">33739 18041 7685,'-16'0'308,"0"0"0,1 2-241,5 4 0,-3-3 70,8 8 0,0-6-32,5 6 240,-8 7 1,7 1 0,-5 6-1,5 0 1,1 0 420,0 3 0,0 3-675,0 1 0,1-2 1,3-2-1,1-3-513,-1-2 1,-2 4-197,-2-6 0,0 1-1295,0-6 1913,0-7 0,0-38 0,0-15 0</inkml:trace>
  <inkml:trace contextRef="#ctx0" brushRef="#br2">33515 18282 10972,'16'0'-582,"0"7"1,0-4 203,0 8 378,0-8 0,14 5 0,4-8 0</inkml:trace>
  <inkml:trace contextRef="#ctx0" brushRef="#br2">11452 7310 7716,'-10'0'-8,"-1"0"0,8-2 127,-2-3 0,3-4 0,4-4 0,3 0 0,7 1 0,7-3 792,7-4 0,10-9 0,7 2 0,7-3-213,7-2 1,10-2-565,6-3 0,-30 17 1,2-2-1,2-2 1,0 0-1,3-1 0,0 1-312,3 0 0,0 0 0,3-3 0,1 0 281,3 0 1,-1 0 0,2-2 0,1-1-59,0 3 0,0 1 0,-3-2 0,-1 0 0,-1 2 0,0 0 0,-2-1 0,-1-1-37,-2-1 0,-1 0 0,1 3 1,0 0-5,-5 0 0,-1-1-48,-4 1 0,-2 1 0,28-13 0,-11 4 1,-6 7-1,-6 5-563,-9 7 1,-1 1-44,-15 7 1,1 1-784,-5 5 885,6 0 0,-10 0 1,4 0 547,-3 0 0,-13 7 0,-1 2 0</inkml:trace>
  <inkml:trace contextRef="#ctx0" brushRef="#br2">11995 6441 7732,'0'-16'0,"-7"2"0,-1 2 4,-1 2 779,-5 6 1,11-2 0,-8 6 0,-1 1 0,0 4-84,2 6 0,-2 3-478,7 1-102,-7 8 0,5-4 0,-5 8 270,1 6-214,-6-2 1,0 14-1,-4-4 1,2 4-1,0 3 387,-1 4 0,-8 8-302,2 8 0,-3 4 0,-2-3 0,1 2 394,5 3 1,-3 0-560,7-2 0,2-4-56,9-11-4,3-4 0,7-8 0,4-5 1,6-9-1,12-9-232,11-5 1,15-6 156,14-1 1,7-7-107,9 3 0,6-12-103,-40 2 0,0-2 0,2-3 0,0-3 95,0 0 0,1-1 0,0-4 0,-1-1 9,1 0 0,-1 0 0,-2-3 0,-2 0-180,0 3 1,-1 0-6,2 0 0,0 0 0,37-11 0,2 3 329,-2 5 0,-4 6 0,-1 4 0,3 6 0,3 3 0</inkml:trace>
  <inkml:trace contextRef="#ctx0" brushRef="#br2">14354 5556 7686,'0'-17'0,"0"-4"0,0 4 571,0-6 1,0 13 350,0 0 0,0 8-297,0 2 1,0 7 11,0 8-500,0 8 0,5-1 1,2 6 268,2-2-229,-6 6 0,11 3 0,-6 5 1,3-1-1,-3-1 220,-1 0 0,5 5-489,-1-1 0,-4 8-23,-2 1 1,2 1 0,0-5 0,-1-2-454,1-4 0,-1 2-486,-6-7 0,5-6 210,0-10 0,2-4 844,-2-6 0,-3-37 0,5-17 0</inkml:trace>
  <inkml:trace contextRef="#ctx0" brushRef="#br2">14400 5525 7686,'-1'-10'0,"-4"-1"0,3 6 1283,-3-5-963,3-1 0,4-9-124,3-1 0,3 0-159,8 6 450,-1-8 1,3 1-1,2-6 1,5 4 0,0 2-62,1 3 1,-2 2-375,2 1 0,2 6-72,-7-1 1,-1 8-1,-4-2 1,-2 5-97,-4 5 1,-2 4-48,-2 6 1,-5 6 52,5-1 190,-5 8 0,-6-6 1,-2 6 228,-1-2-180,-3 0 1,1 0 0,0-2-24,-3-2 1,1 6 0,0-4 0,2 2 22,-2 0 0,-2-6-49,-1 6 0,4-7-112,1 2 1,6 1 252,-1-1 1,-2 1-107,2-1 1,2-4-23,8 4 0,-2-4-2,8-1 1,-1 1 176,6 4 1,4-4 47,1 4 0,1-4 33,-1-2 0,-2 1-38,7 0 0,0-1-45,5 1 1,-5-3-143,0-2 1,-2 1-167,2-7 0,1 5-131,-6-5 1,5 6 123,-6-6 1,1 2-449,-5-2 370,-1-3 1,-1 6-1990,-4-2-83,4-5-237,-12 6 2436,5-7 0,-7-34 0,0-9 0</inkml:trace>
  <inkml:trace contextRef="#ctx0" brushRef="#br2">15145 5711 7683,'-10'0'0,"0"0"2133,6 0-1173,-3 0 82,7 0 1,0 2-546,0 3 1,0 4-432,0 6 46,7 8 1,2-4 0,6 5-47,1-2-17,-1-1 1,1 0-1,-1-1 1,1 1 0,-1-2-26,1-4 1,-1 4 9,1-8 1,-6-3-156,1 3 0,-1-8-22,5 2-38,1-3 1,-2-4-1,-2-5-41,-2-8-152,1-1 1,2-13-1,-2 3 138,-6-3 0,2-4 1,0-1-1,0-3 276,-1 3 1,0 6-14,-6 2 0,0 8 152,0-3-110,0 10 1,1 5 476,5 6 1,-5 1-57,4 4 0,-1 11 18,1 10 0,-3-2-146,3 2 1,2 0-72,-2 5 1,5-2-289,-4-3 1,0 3-272,0-3 0,-3-2-1069,7 2 0,-4-2 653,4 2 1,-5 2-119,5-8 1,-1-4-837,1-6 1638,4-6 0,-5-39 0,6-16 0</inkml:trace>
  <inkml:trace contextRef="#ctx0" brushRef="#br2">15704 5649 11576,'0'10'1219,"0"1"1,0-1-1082,0 6 1,2-1 163,3 1-83,-3-1 0,6 6 0,-4 0 235,1-2-387,0 5 0,0-7 0,0 4-118,-1-4 1,-1-2 0,1 1-1391,1-1 983,7-6 0,-9-2-322,8-7 1,-8-9 338,2-6 1,2-2-326,-2-9 580,7 0 1,-10 0 0,5 2 177,0 1 286,-5 3 0,6-1 0,-4 0 862,1 2-414,7 9 0,-9 1 1,8 6 1929,1-2-2145,9 0 0,-4 12 0,3 3-28,-2 4 1,-3 8-284,1 4 1,4-2-253,1 2 0,-2-7-318,-9 2 1,4 1-411,-3-1 1,2 5-29,3-6 808,-1 1 0,-6-12 0,-2-2 0</inkml:trace>
  <inkml:trace contextRef="#ctx0" brushRef="#br2">16418 5618 7646,'8'-2'1035,"-3"-3"-431,4 3 1,-7-6 887,3 3-501,-3 3-733,-2-5 1,1 9-1,3 3 180,1 5 0,2 4-82,-2 2 0,-3 1-139,3 4 1,2-3 0,0 8 0,1 0 41,5-2 1,-5 4-201,2-7 1,-1-1 0,3-4 0,-1-2-145,1-4-378,1-3 0,3-7 271,-1 0 1,-1-12-1,-3-4 1,-5-3-182,1-3 0,-5-2 105,3-7 1,-3 0 222,-2 0 1,0 0 0,0 0 0,0 1-104,0 4 1,0 4 89,0 6 284,0 1-264,0-1 0,2 8 561,3 3-342,-3 10 0,10 3 0,-5 8 419,1-1-396,-4 8 1,9-6-1,-2 6 889,3-1-899,-6-5 0,6 7 0,-5-5 226,-1 2-1077,6 0 0,-11-6 35,8 1 0,-3-1-1816,3 1 1483,3-8 0,-11-1-1166,7-7 2121,-6 0 0,3-69 0,-7-17 0</inkml:trace>
  <inkml:trace contextRef="#ctx0" brushRef="#br2">16976 5447 7646,'9'0'3092,"-2"0"-2490,-7 0 1,2-5 48,3 0 1,-4-2-167,5 2 0,-3 5-104,2 0 0,-3 2 267,3 8-457,4 0 0,-8 8 1,6 1-1,-1 3 1,-1 2 219,-2 4 1,4-4-213,-2 2 1,2-2-119,-2 2 1,-3-4-1,5-6-773,0-1 168,-5-6 0,6-6-47,-3-13 0,-3-2 0,3-14 0,-3-2-469,-2-1 0,0-2 883,0 0 1,0 0 139,0 0 0,0 2 0,0 1 0,0 4 247,0 1 1,0 3 565,0 4-575,7 1 0,1 6 687,8 4 0,0 3-202,-1 2 1,1 7 80,-1 3-679,1 4 0,1 7 0,2 1 95,2 2-316,-1-5 0,-4 9 1,-1-6-126,1 3 1,-1-6-1166,1 1 0,-2-2-695,-4-3 143,4 1 1299,-6-1 656,8-6 0,-14-37 0,-4-15 0</inkml:trace>
  <inkml:trace contextRef="#ctx0" brushRef="#br2">17519 4966 7646,'0'16'682,"0"-6"85,0 0 1,0 1 91,0 4 0,2 6-379,3 0 1,4 8 1369,6 2-1433,1 0 0,5 14 0,1-5-421,2-1 1,-3 4 0,3-6-1,-2-3-222,-3-1 1,-1-2-343,-3 0 0,-4-7-792,-1-3 0,-7-4 1360,3-1 0,-19-15 0,-4-2 0</inkml:trace>
  <inkml:trace contextRef="#ctx0" brushRef="#br2">17473 5370 7646,'-9'0'3759,"2"0"1,9 0-2353,3 0 0,4-2-1137,6-3 0,3 1-71,2-6 0,-1 5-1135,7-5 0,0 4 624,5-4 0,0 1-3564,0-1 3876,0-4 0,35-1 0,8-9 0</inkml:trace>
  <inkml:trace contextRef="#ctx0" brushRef="#br2">18125 5292 7646,'0'16'2211,"0"-1"0,0 1-1084,0-1 0,0 1 142,0-1 1,0 1-77,0-1-983,7 8 0,-1-6 89,5 4-1076,-4-4 1,-2-7 0,2-1-1356,1-2 1,-2-2-898,4-5 3029,-7 0 0,-23-83 0,2 31 0,1 1 0</inkml:trace>
  <inkml:trace contextRef="#ctx0" brushRef="#br2">17938 4842 7646,'-8'-9'3044,"-4"1"-1674,7 3-1847,-8 3 113,5-5 364,-1 7 0,23-21 0,12-5 0</inkml:trace>
  <inkml:trace contextRef="#ctx0" brushRef="#br2">18342 4609 8683,'0'16'2333,"0"-1"-1292,0 1 1,0 1 0,2 4 0,3 6 1050,5 8 0,6 4-1443,4 8 1,-2 0 315,2-1-816,4 1 1,-5 1 0,5 2 0,-1 0-1,-4-3-272,-2-4 1,-1-9-1231,-1 2 711,1-3 0,-8-4 0,-1-3 0,-2-3 0,2-3-5831,2 1 6473,-6-7 0,-16-42 0,-13-15 0</inkml:trace>
  <inkml:trace contextRef="#ctx0" brushRef="#br2">19133 4997 7638,'-14'-10'470,"2"1"1878,2 2-186,7 2-1398,-4 5 1,8 7 0,3 3-1,3 6 47,1 5 0,1-4-413,1 4 0,4 1-283,-4-1-1,-1 1-90,1-1 0,-1-4 0,3 4 1,-3-4-525,-2-1 0,0-3-2198,-2-2-1018,-4 2 3716,6-4 0,-27-62 0,-6-18 0</inkml:trace>
  <inkml:trace contextRef="#ctx0" brushRef="#br2">18978 4470 7642,'-15'0'0,"-1"0"0,1-6 1446,-1 1 1,6 0-852,-1 5 0,6 5 316,-5 0 0,6 2-854,-1-2 1,3-1-1,4 6-1375,3 2 1,4-5 1317,6-2 0,35 4 0,9 0 0</inkml:trace>
  <inkml:trace contextRef="#ctx0" brushRef="#br2">19335 4376 7649,'9'0'1915,"3"2"-1484,-7 3 0,7 9 1053,-2 7 1,9 12-653,2-2 1,7 10-63,-3 0-650,-2 4 1,6 7 0,-5 0-1,0-2 1,-3-4-966,-4-4 0,-1 1 570,-1-7 1,-1-2-1409,-4-8 0,-3-3 1683,-7-8 0,-7-6 0,-1-2 0</inkml:trace>
  <inkml:trace contextRef="#ctx0" brushRef="#br2">19304 4904 14013,'17'0'1343,"4"0"0,0-7-2006,10-3 0,-2 1 227,12-1 436,1 0 0,11-13 0,9-4 0,5-3 0,-1 1 0</inkml:trace>
  <inkml:trace contextRef="#ctx0" brushRef="#br2">20514 4423 7649,'-15'0'1686,"-1"0"1529,1 0-2833,6-7 1,-5 5-1,6-5 1,-3 2 0,1 0-172,-2 2 1,3 1 2,-1 2-70,7 0 1,-11 0 0,5 2 324,1 3-322,-6 3 1,5 10 0,-5 1 0,2 3 0,4 0 178,1 1 0,2-1-92,5-1 0,0-4-701,0 4 1,3-9 57,7-2 1,2-6 0,14 1 0,4-3-357,4-2 0,1 0 300,6 0 1,-7-2 232,3-3 1,-5 3 32,-1-3 0,-5 3 430,0 2 1,-7 0-52,2 0 683,-11 0 0,-3 2-155,-7 3 1,-2 4 615,-3 6-1115,-10-6 0,-4 8 1,-5-3-389,1 3 9,-4-3 0,4 7 0,-4-9-1971,1-2 1561,7-6 0,-9 8 1,7-7-1254,2-2 1833,2-1 0,2-43 0,-1-11 0</inkml:trace>
  <inkml:trace contextRef="#ctx0" brushRef="#br2">20778 3988 8245,'0'9'3139,"0"5"-2637,0-4 0,7 6 401,3 4 0,4 5-372,2 6 1,4 5-173,1 0 1,1 5-222,-1-4 1,-4 6-171,4-2 0,-4 2-191,-1-1 0,-2-4-439,-4-7 1,-1 0-1979,-4 0 1630,-4 0 1,6-7 1009,-7-3 0,-20-11 0,-6-3 0</inkml:trace>
  <inkml:trace contextRef="#ctx0" brushRef="#br2">20716 4423 11660,'16'0'332,"6"-2"-777,4-3 1,5-4-1964,5-6 1960,11-1 0,3 1 448,7-1 0,-1-1 0,6-2 0,8-2 0,0 1 0</inkml:trace>
  <inkml:trace contextRef="#ctx0" brushRef="#br2">21306 4252 7649,'-11'0'893,"1"0"0,5 0-440,-5 0 0,6 7 9,-1 3 0,-2-1-156,2 1 0,0 6 1,5 6-1,0 3 175,0 2 1,0 1-242,0-2 0,1 1-142,5-6-89,2 0 0,8-2 0,1-2 1,2-5-1,2-4 13,-2-4 1,3-2-159,-1-2 1,-1-2 103,-4-3 0,-1 0 0,1-9 0,-1-5 453,1-4 0,-7 3-139,-4-6 0,-4 5 352,-1-5-408,0 0 0,-6 1 1,-5 0 144,-3 3-427,-8-6 0,3 11 0,-7-4-1662,-1 4 1307,-3 9 1,4-4 0,2 6-2321,2 3 1824,1 8 907,6 4 0,-1 34 0,1 7 0</inkml:trace>
  <inkml:trace contextRef="#ctx0" brushRef="#br2">21787 4082 10588,'-9'0'2707,"2"0"1,7 1-2361,0 4 0,2 4 0,1 8 1,4 4-52,2 5 0,1 5 0,6 3 0,-1 4 20,1 2 1,-1 8-17,1 9-208,-1-3 0,-1 6 0,-2-5-145,-1 0 0,-3 9 0,3-7 1,-5-3-365,1-4 0,-5-9-297,3 0 0,2-8-256,-2-2 0,0-7-809,-5-8 1122,0-8 0,-1-8-178,-4-10 1,1-9 53,-6-2 781,-1-13 0,-14-22 0,-6-11 0,-3-12 0,0 0 0</inkml:trace>
  <inkml:trace contextRef="#ctx0" brushRef="#br2">21771 4128 7649,'2'-15'292,"3"-1"1,-3 6 452,3-1 1,4 3-341,1-3 0,4-2-157,1 2 0,3-1 11,2 2 0,6-2 1,9 5-1,1 0 155,-2 0 0,4 2-142,-2 5 0,-1 0 75,-9 0 0,1 2 0,-8 3 34,-5 5 1,-5 6-13,-9 4 0,0-1 43,0 7-291,-7-7 0,-4 9 1,-7-6-1,-5 2 1,1 2 36,-1-2 0,-4-1-267,1-8 0,2 4-383,-2-3 1,2 3-80,-2-9 0,-2-3-1455,8-2 1372,-1 4 1,11-8 0,1 3 653,2-8 0,43-59 0,-10 20 0,0 1 0</inkml:trace>
  <inkml:trace contextRef="#ctx0" brushRef="#br2">22656 3787 7649,'-16'0'0,"1"-2"0,-1-3 0,1 3 2458,-1-3 1,1 3-497,-1 2-880,1 0 0,-6 0 944,0 0-1594,1 0 0,4 7 122,0 3-562,8-3 0,1 7 1,7-4-609,0 4 1,2-3 141,3-1 0,3 0 206,8 6 1,0-1-29,-1 1 1,1-1 163,-1 1 1,6-1 271,-1 1 1,6-1 4,-5 1 1,0-1 313,-6 1 1,1 3 542,-1-4-164,1 11 1,-2-14 83,-4 14 0,-3-7-439,-7 2 0,-7-4-322,-3-1 1,-11-3-528,-5-2 0,-3 3-707,-2-4 1,-6-3 806,1-2 266,-7-3 0,1-19 0,-4-8 0,-7 0 0,-1-1 0</inkml:trace>
  <inkml:trace contextRef="#ctx0" brushRef="#br2">23494 3631 7643,'-16'-1'223,"1"-3"0,-1-1 2093,1 2-1981,-1 1 0,1-3 0,-1 0 0,1 1 1,-1 2-1,1 2 0,-3 0 478,-2 0 0,2 7-339,-2 4 1,1 4-65,-2 6-47,4-4 0,-4 14 1,9-2-31,2 6 1,6 1 0,-1-5 0,3 2-133,2 3 1,7-5-361,4 0 0,9-1-807,6-10 530,3-6 0,4-5 0,3-6 0,4 1 0,1-6-2159,1-7 0,-8-5 1251,2-1 1344,4-8 0,0-35 0,6-16 0</inkml:trace>
  <inkml:trace contextRef="#ctx0" brushRef="#br2">23742 3197 7652,'-7'15'0,"4"1"312,-8-1 1,8 6 389,-2 0 0,3 8-390,2 2 912,0 0 1,0 16 0,2-2-741,3 5 1,-2 1 0,8-4 0,-1-1 21,-1 1 1,3-2-216,-7-4 1,0 2-247,-5-6 0,5-8-203,0-8 0,1-4 1,-5-3-481,4-4 1,-3-10-589,3-10-1,4-11 233,1-5 1,-1-5 500,1-5 1,-1 1 121,1-6 1,4 5 124,-4-6 0,4 8 578,2-2 0,-3 5 90,-2 5 1,3-2 376,-4 7 0,4 6-356,1 5 0,1 6 197,-1-1 0,1 7-175,-1 8 0,-1 2-66,-4 14 1,4 0-330,-3 5 1,2 0 73,3 0 0,-6-2-1036,1-3 0,-1 2-220,5-8 0,1 6-1943,-1-5 3055,1-7 0,20-35 0,6-13 0</inkml:trace>
  <inkml:trace contextRef="#ctx0" brushRef="#br2">24487 3507 7652,'-2'-10'0,"-3"0"0,-4-1 1472,-6-4 1,4 1-679,1 4 1,1 1-545,-1 4 163,-4 3-52,6-5 0,-3 16-62,1 6 1,7 3 149,-3 7 1,5-4-69,1 5 1,0 0 5,0 5-340,0-7 1,1 5 0,3-5-8,1 1-45,7-3 0,-8-8 1,6-2-52,2-2-516,2-6 0,1 3 0,1-7-178,-1 0 261,1-7 0,-1-4 0,-1-8-10,-4-1 1,4-3 366,-3 3 0,-3-5 259,3-6 0,-3 5-131,3 1 0,1 4 301,-7-5 0,2 9 219,-2 1-198,3 1 0,3 13-51,-1-3 1,-5 10-80,6 5 1,-8 6 216,2 5 1,2 3 324,-2 7 1,1 0-597,-6 0 0,5 3 22,0-3 0,0 4-1100,-5-9 0,5-4-59,0-1 0,2-4-2062,-2-1 2041,-3-8 1024,12-1 0,-5-76 0,6-17 0</inkml:trace>
  <inkml:trace contextRef="#ctx0" brushRef="#br2">24890 3337 7652,'0'-9'1271,"0"2"1,2 7-321,3 0 0,-3 2-71,3 3 0,2 5-457,-2 11 1,5-2-43,-4 7 0,1-6-125,-2 6 1,-4-2-37,5 2 0,-5 4 80,-1-4-292,0-4 0,0 0 0,0-6-125,0-1 141,0-6 0,2-2-1895,3-7 1213,-3-7 1,5-3 0,-5-11-1698,3-5 2005,-4-3 1,8-2 0,-5 0-171,1 0 0,2 0 470,-2 0 1,-2 5 282,8 0 0,-8 12 1179,2-1-786,4 2 90,-1 5 0,8 8-33,-1 10 1,-4 6-64,-1 4 0,-1 5-379,1 6 1,2-6-299,-7 1 1,7-2-197,-1 2 1,-3 2-550,3-7 0,-6-1-2209,5-4 3011,-6-1 0,16-27 0,-2-7 0</inkml:trace>
  <inkml:trace contextRef="#ctx0" brushRef="#br2">25620 3212 7652,'-25'-15'0,"-2"-1"811,6 1 1,0 4 1100,6 1 1,-1 5-1693,1-5-294,-1 6 392,1-3 0,1 14-54,4 3 1,3 4-38,7 2-203,0 6 0,0-5 0,0 6 37,0-1-99,0-4 1,5 9 0,0-6-291,-1-2 325,4-2 0,-6-1 0,5-3-385,0-2 74,-5 2 0,11-11-38,-2 3 1,-3-3-774,3-2 605,-1-7 1,5-1 153,1-8 0,-6-5 217,1 1 1,-3-1-17,3 5 0,2 1 284,-2-1 41,3 1 1,1 1 495,1 4-327,-1 3 1,1 9 294,-1 3 1,-1 5 473,-4 11 0,2 3-484,-6 7 0,4 7 572,-5 3 0,0 6-565,-5 5 1,-1-2 91,-5 7 0,-2-6-95,-8 6 0,1-7 103,-1 2 1,-6-6-655,-4-4 0,2-1-557,-2-10 0,5-5-181,-5-15 1,7-5-838,-1-6 1,2-6 461,3-5 1046,-1-10 0,-1-26 0,-2-12 0,-1-9 0,-1 1 0</inkml:trace>
  <inkml:trace contextRef="#ctx0" brushRef="#br2">25976 3119 7652,'-1'11'1006,"-4"-1"0,3 0 1169,-3 6 1,3-1 395,2 1 1,0-1-1379,0 1 1,0-1-2182,0 1 653,0-1 1,0-4-2826,0-1-200,0-6 3360,0 2 0,-14-61 0,-3-14 0</inkml:trace>
  <inkml:trace contextRef="#ctx0" brushRef="#br2">25821 2654 7652,'0'10'592,"0"0"0,0-5 827,0 6 0,0-1-2593,0 6 1174,0-1 0,14 21 0,3 6 0</inkml:trace>
  <inkml:trace contextRef="#ctx0" brushRef="#br2">26209 3150 7652,'-5'31'0,"0"0"0,0 0 1822,5 0 0,0-5-388,0 0 1,0-12-253,0 1 1,1-11-469,5-4 0,1-9-579,3-11 0,2-5-421,-7-6 0,5 0 0,-3 0 0,0-1-929,0-5 1,3 5 331,-4-5 1,1 5-38,-2 1 847,-4 0 0,12 6 1,-8 5-1,0 2 1,0 3 494,0-1-158,7 8 0,-3 1 470,6 7 1,-1 7-261,-3 3 0,2 9 0,-2 4 0,2 1 110,3 3 1,-2 1-285,-4-2-690,4 3 0,-7-10 1,5 5-1,-3-1 1,-1-4-1973,1-2 0,-4-3 1326,5-4 1036,-6 4 0,3-26 0,-7 1 0</inkml:trace>
  <inkml:trace contextRef="#ctx0" brushRef="#br2">26845 2933 7642,'-10'0'1625,"0"0"1,-1 0-162,-4 0-489,-1 0 0,1 0-318,-1 0 1,6 2 462,0 3-873,6 3 1,-8 8-229,7 0 0,0 4 207,5 1-226,0 0 0,5-6 0,2 1 139,1-1-115,3 1 0,-1-1 0,1 1-347,1-1 150,1-6 1,3 3-349,-1-7 360,1 0 1,-1-5 0,1-1-980,-1-5 889,1-2 1,-2-8-1,-2-1-964,-2-4 976,1 4 0,-1-12 0,0 3-44,2-3 0,-5-1 27,-2 4 1,-1-1 131,1 6 0,-3 0 100,3 6 377,-3 6 314,-2 2 0,0 21 73,0 7 0,-6 6 659,1 4 1,-2 7 136,2 4 1,4 3-797,-5 1 1,-2 1 290,-3-1 0,3 3-445,-3 2 1,-4-2-191,-6 2 1,-6 3-374,1-2 0,-5-1-309,-6-4 0,-2-1-562,-8 1 1,-1-9 847,-4-7 0,7 2 0,-6-9 0,-4-5 0,-4-4 0,-3-4 0</inkml:trace>
  <inkml:trace contextRef="#ctx0" brushRef="#br2">27513 2762 8171,'-9'11'3784,"4"-1"-3556,3 0 1,2 6-1,0-1 1,0 3 248,0 2 1,5-2-69,1 2-262,-1-3 1,-5 4 0,1 0 0,3-2 0,1-2 83,-1-1-307,-3-1 1,-1-5 0,2-1-1140,3-2 631,-3-2 0,10-7 337,-7-3 0,2-3 0,-4-8 1,4-1-232,2-4 0,-4-3 302,5-7 0,-6 5 525,1 0-262,4 0 0,-6-5 0,6 2 0,-2 1 0,-4 4 292,-1 2 1,3 1-40,0 6-124,0 6 47,2 2 0,-3 9 32,6 3-159,-6 4 0,4 8 1,-4 4 456,1 4-401,7-2 1,-10 6-1,4-5 297,1 0-251,-5-1 1,7-6-310,-4 4 0,2-4-122,3 4-495,-3-11 357,0-3-121,-5-7 234,11-14 0,-11 4 0,3-13-243,-3 1 1,3 3 108,0-7 1,1 0 102,-6-5 0,1 5 118,4 1 0,-3 0-120,3 0 376,-3 2 1,3 8 624,0-1-436,7 1-110,-3 6 1,5 9-50,-4 10 1,4 6 129,-4 4-196,-3 5 1,7 1 0,-5-1-213,-1 3-6,6-6 0,-7 6 0,5-6-678,-2 3 0,-1-6 48,1 1 0,4-3 759,-3-1 0,2-14 0,3-4 0</inkml:trace>
  <inkml:trace contextRef="#ctx0" brushRef="#br2">28164 2592 9682,'-8'0'3923,"1"0"-3512,7 0 0,0 6 367,0 5-543,0 3 0,2 6 1,1 3-1,4-1 1,2 1 337,3-5 0,1 0-678,3-3 0,0 1-164,-1-1-360,1 1 58,-1-1 0,6-6 59,-1-4 1,6-10 0,-5-5 0,-4-6-225,-5-5 0,2 2 523,-4-6 1,-3-1 112,-1-5 0,0 6 144,0 5 0,-1-3 110,-5 3 624,0-1-565,0 5 552,0 8 0,0 3-187,0 10 0,0 5-66,0 11 0,7-4-206,3 4 0,-1 1-110,1-1 1,-1 0-465,1-6 1,4 1-331,-4-1 1,4-1-681,1-4 0,-4 2 267,-1-6 1,0 4-1475,6-5 2485,-7 0 0,25-39 0,1-9 0</inkml:trace>
  <inkml:trace contextRef="#ctx0" brushRef="#br2">28987 2467 7619,'-16'-13'0,"1"2"0,5-1 1030,-1 7 0,1-5 1373,-6 4 0,1-4-1735,-1 5 0,6-5-336,0 4 1,-1 1-141,-4 5 102,-1 0-234,1 7 0,4 3 0,3 9-57,1 2 1,2 5 0,5-4 0,0 3-164,0 2 1,0 1-131,0-2 0,1 3-167,5-3 1,2-2 244,8 2 0,-1-7-1254,1 1 0,1-9 78,4-6 1388,3-3 0,7-27 0,3-12 0,3-2 0,0 0 0</inkml:trace>
  <inkml:trace contextRef="#ctx0" brushRef="#br2">29158 1955 10320,'0'16'1639,"0"1"-177,0 4 0,0 10-850,0 10 1,0 11-114,0 5 1,0-2 33,0 2 1,0-2-284,0 2 0,0-5-224,0-11 1,5-3-36,0-7 0,0-7-369,-5-3-145,0-11-257,0-3 1,5-9 235,0-3 0,1-3-594,-6-8 807,0-6 1,1 3-1,3-7-586,1-2 802,0-1 1,2 0 0,2 1 8,-1 2 1,6 7 196,-4-2 0,-1 4 152,1 2 1,1 1 448,4 4 1,1 3-264,-1 7 0,1 0 241,-1 0 1,6 7-240,0 3 1,5 11-70,-6 4 1,1 5-882,-6 1 0,1-5 62,-1 0 1,1-8-269,0 3 1,-3-4 245,-2-1 479,2-1 0,-25-6 0,2-2 0</inkml:trace>
  <inkml:trace contextRef="#ctx0" brushRef="#br2">29778 2390 14948,'8'-47'0,"0"1"0</inkml:trace>
  <inkml:trace contextRef="#ctx0" brushRef="#br2">28121 4995 7706,'0'-11'3,"0"0"1292,0 8-400,0-12 172,0 14-224,0-6-686,0 7 1,5 1 49,1 5 1,1-3 203,-2 8-267,-3 0 0,7 5 1,-6 1-1,3 5 1,-1 6 186,2 8 1,-5 5-174,3 7 0,2 9-47,-1 7-84,-1 7 0,0 16 0,-2-42 0,0 1 0,-1 1 0,-1 2 0,0 0 0,0 1-5,-1 1 1,0 0 0,0 2-1,0 0-227,0-2 0,0 0 0,-2 0 0,-1 1 181,0-1 1,0-1 15,-3 3 1,0-1 0,4-2-1,0 0 1,-2-3 0,-1 0-1,1-1 1,-1-1 0,-2 44 2,4-43 1,-1 0 0,-1 3-1,0 0-8,2-1 0,0 0 0,0-1 0,1-1-19,2 34 1,0-2-64,0-3 1,0-1 120,0-10 1,-5 2 175,-1-12 0,1 6-57,5-1 0,0 7 48,0-2 1,0 1-105,0-11 1,0-1 19,0-5 1,0-2-60,0-3 0,0 3-13,0-3 0,0-4-70,0-1 1,0-1 406,0-5 1,0 2-397,0-13 1,-2 6 212,-3-6 0,3 0 74,-3-5 1,1 0 260,-1 1 4,3-1-199,-12 0-12,12-8-332,-5 0 223,7-8-1921,0 0 1492,0-8 1,2 7-518,3-5 280,-3-3 0,5 6-168,-7-8-1211,0 8 1835,0-12 0,0-8 0,0-11 0</inkml:trace>
  <inkml:trace contextRef="#ctx0" brushRef="#br2">28025 8709 7668,'-16'0'74,"0"0"0,0 0 596,0 0 0,7-2 0,4-4-26,3-4 1,2 1-43,0-2-398,0 1 0,7-1 0,4 2 1,1 0 176,-1 0 0,3 6-212,-3-3 0,-2 5 0,1 1 0,3 1 130,1 5 0,2-3-161,0 8 0,7-2-15,4 1 0,-2 5 0,1-5 0,4 3 50,6-3 0,5 5-170,7-5 0,2 3 5,3-3 1,4 3 0,9-6 0,1 0-158,3 0 0,4 4 171,-4-6 0,6 1 87,-1-6 1,7 0 0,0 0-1,-4-2-250,0-3 1,-5-4-199,2-7 1,-1 1 247,6 5 0,-7-5 143,-3 5 1,1-3 38,-2 3-134,8-5 1,-12 14 0,5-6-481,-4-1 480,-2 7 1,1-8-1,3 5 90,1-1 16,1 0 1,-6-1 0,1 1 237,5 1-317,3-5 1,0 8 0,-4-6-72,-3-1 1,-2 7-245,0-5 1,3 5 242,-3 1 1,-1 0-56,-10 0 0,-3 0 295,3 0 0,2 0-113,-1 0 0,-1 0 157,-5 0 1,0 0 29,0 0 0,5-6 29,1 1 1,-6 0 68,-6 5 1,1-6-469,5 1 0,0-1 209,0 6 0,-7-5-305,-4 0 1,-3-1 43,-2 6 1,0 2 77,0 4 1,-7-5 165,-4 5 1,-1 1-100,1-2 140,-3 8 0,3-10-77,-10 8 0,3-6 26,-3 6 0,-2-6-554,2 6 156,-8 0 242,11 5 0,-10-2 78,7-4-20,-8 5-92,4-6 0,-1 1-352,-1 1 131,0-8-119,-5 12-1711,0-14 1164,-7 7 1039,5-8 0,-19-29 0,3-6 0</inkml:trace>
  <inkml:trace contextRef="#ctx0" brushRef="#br2">32490 8629 7664,'-14'1'517,"2"3"-281,1 1 78,7 1 0,-3-8 1,7-4 686,0-4 0,6 1-806,-1-2 0,6-1 122,-6-10-153,7 5 1,-8-8 0,5 5 147,-2-1 1,0-8-1,-3 4 1,1-1 366,-2-1 0,-1-5-534,-2-5 0,0-8-67,0 3 1,0-10-1,0-3 1,0-2-97,0-4 1,-2-8 5,-3-6 0,2-3-1376,-8-2 1372,7-7 1,-2 42 0,0-1 0,2-2 0,1-2-1,-1 1 1,1 1 0,-1 0 0,1 1-12,0 0 0,2 0 1,-1-40-324,2 1 0,-5 1 341,0 5 0,-1 4-169,6 11 0,0 0-126,0-5 0,0-1 117,0-4 1,0-3 107,0 3 1,-2-3-37,-3-2 1,3-3-109,-3 3 0,3-2 79,2 12 1,-5-6 202,0 1 1,-1 4-83,6 2 0,0 8 118,0 2 1,0 8-81,0-2 1,0 5 85,0 5 1,0-2 616,0 8 0,-5 0-670,0 5 0,-3-4 299,3 4 1,3 2-151,-3 8 1,3 5 278,2-5-362,0 5-14,-7 8 45,5-6 21,-5 14-69,7-6 0,0 8 85,0 5-84,0-5 0,0 8 143,0-3-289,0-5 1,0 8 120,0-3-26,0-5-9,0 7-31,0-8 604,0 0-546,-7 0 1,4 0-1,-8 0 0,6-2 35,-6-4 0,6 5 74,-6-5 0,0-1-50,-5 2 0,-5-8 140,-1 3 0,-6 1-289,1-2 0,-5 2 93,-5-1 1,-4-5-326,-7 5 0,-12 1 56,-4-2 1,-6 6-225,1-6 0,1 8 240,-6-3 0,-6 4-72,-6 2 0,1 0 39,5 0 0,0 8-132,0 2 1,-4-3 280,4-1 0,-3 1-81,8-2 1,2 6 261,-2-6 0,-3 6-73,-2-6 1,-2 6 216,13-6 1,-8 2-128,3-1 1,-5-3-9,-1 8 1,6-8-144,-1 3 1,2-3-123,-2 3 1,-6-5 170,6 5 1,6-4-31,10-2 0,2 0-123,-2 0 0,-1 0 125,7 0 0,5-2 96,5-4 1,2 5-15,-2-5 0,-1 3 170,6-3 0,-4 5-127,4-5 0,-1 5 99,2 1 0,1 0-272,-6 0 0,6 0 95,-1 0 1,-2 1-330,1 5 1,1-5 108,5 5 1,0 1 88,0-2 0,7 1 217,4-6 210,-4 0 1,7 0-32,-3 0 0,8 0 659,3 0-595,6 7 0,-5-6 610,4 5-685,3-4 0,-7-2-52,4 0-240,3 0 1,-7 5 139,4 0-287,3 1 77,-12 1 1,10-6-94,-6 5 0,4 1-58,-4-2 0,4 1-58,-4-6 54,6 7 0,-8-4-721,6 8-481,-6-8-709,10 5 2128,-5-8 0,14-15 0,2-2 0</inkml:trace>
  <inkml:trace contextRef="#ctx0" brushRef="#br2">27081 6211 7666,'-16'0'888,"5"0"0,2 2 524,2 3-652,-6-3 1,10 5 470,-8-7-828,8 0-202,-4-7 0,12 4-7,0-8 0,8 6-88,-3-6 0,5 6 1,1-4-1,1 0 33,5 0 0,-3 5-197,8-1 0,-2-2 1,3 0-1,-1 0-140,1 0 1,-3 1 80,2 6 1,-6 0-9,6 0 1,-7 0 0,1 0 0,-3 2 16,-2 3 1,-7-1 189,-4 7 0,-3-1-117,-2 6 1,0 0 190,0 0 0,-2 6-32,-3-1 0,-4 0 81,-7-5 0,0 0-126,0 0 0,0-5-370,0 0 265,7-1 1,-5 1-510,3 0 68,4-8-130,0 4 199,7-7 1,1 0 71,5 0 0,3 0 114,7 0 0,0 0 88,0 0 1,0 0 173,0 0 1,0 6-35,0-1 0,0 6 147,0-6 0,0 7 259,0-1 0,0 3-197,0 2 0,-7 2 160,-4 4 0,-3-3 94,-2 8 0,0-6 262,0 6 0,-7-6-101,-4 6-154,-10-8 1,1 10-1,-5-8-64,2-1 1,-5 3-222,1-2 1,-2 1-1534,3-6 1080,-12 0 0,17-6 1,-11-1-763,2-2 0,1-1 1014,3-6 0,-5-43 0,7-10 0</inkml:trace>
  <inkml:trace contextRef="#ctx0" brushRef="#br2">27561 6195 7634,'-16'0'947,"7"-7"0,2 4-645,7-8 1,0 6 93,0-6-247,7 0 0,-4-3 1,8 2-1,1 1 1,3 0-1,1 1 1,0-1 624,0-2 1,0 5-426,0-3 0,0 6-219,0-6 1,0 5 0,0-2 0,0 0-36,0 5 1,0 1-157,0 2 0,-6 0 0,1 0 1,0 2-20,-2 3 1,3 4-80,-7 7 1,1 7 161,-6 4 0,-2 3 0,-2 2 0,-3 2 121,-2 3 0,-3-1 90,-9 7 0,3-1-116,-3 6 0,1-5 0,0-2 1,-1 0-9,2 0 0,1-6 11,2 3 0,7-12-58,3-4 1,5-4 44,1-2-150,0-8 0,1 5 0,5-8 75,4-1-13,5-2 0,3-2 0,1 0 31,2 0 18,1 0 0,-1 0 0,2-2-610,2-4 400,2-2 0,-1-7 0,1 3 161,2 1 0,15-28 0,6-13 0</inkml:trace>
  <inkml:trace contextRef="#ctx0" brushRef="#br2">30041 3970 7643,'-16'0'0,"2"2"0,2 1 1394,1 3-676,8-1 1,-6-5-1,7 0 563,2 0-982,3 0-202,6 0 0,6 0 1,-5 0-1,4 0 1,4-2 175,4-3 1,-5 3-240,5-3 1,-5 3 10,0 2 0,4 0-185,0 0 69,1 0 1,-6 0 0,0 0 0,0 0-92,0 0 0,-6 0 89,1 0 265,-8 0-84,5 7 1,-8 2 0,-2 5 0,-4-1 245,-4-3 1,-4-1-120,-2 2 1,-2 3-145,-4-3 0,5-2-147,-5 1 1,5-1 248,1 2-316,7-4 1,-6-2-312,5 1 153,3-1 14,-1-5 169,8 0 0,8 0 0,2 0-133,4 0 1,3 0 160,-1 0 0,0 0-31,0 0 59,0 0 1,5 6-1,0-1 73,-1-2 1,-2 1 70,-2 1 0,0-1-30,0 7 1,-2-6 351,-4 6 1,-1-1-15,-3 6-84,-5 0 1,5 0 0,-10 0 256,-1 0 0,-8 0 54,3 0 0,-10 6-290,-1-1-215,0 0 1,5-10 0,-2 0-980,-4 1 1,5 1-145,-5-3 0,5-3-623,1-7 1,5 0 576,0 0 1037,8-7 0,10-66 0,2 25 0,0 0 0</inkml:trace>
  <inkml:trace contextRef="#ctx0" brushRef="#br2">30634 3986 7643,'-16'0'2989,"0"-7"-3225,7-2 1693,2-7-1049,7 0 1,0 5-1,1 1 1,5-3 27,4-1 1,5-2 11,1 0 0,0 5-39,0 1 1,0 4-189,0-4 0,0 6 0,0-3 0,0 2-82,0-1 0,0 1-98,0 5 0,0 0-65,0 0 1,0 7-1,0 2 1,-2 2-446,-3-1 0,1 3 43,-7 8 0,1-1 392,-6 6 1,0-4 0,0 4 0,-2 3 499,-3 1 1,-4 2-201,-7 0 1,-6 0 391,1 0-488,-7 0 0,10 4 1,-4-2-1,5-4 0,1-2 120,0-3 1,7 4-498,3-8 1,5-5-865,1-5 816,0-8 0,7 10-64,3-8 153,5 0 1,1-5 0,1 0 582,5 0-248,-4-7 0,10 4 1,-5-6 385,2 2-463,-5-6 1,10 10 0,-3-8 27,3-1 0,-4-1-537,1 2 0,-2-1-1731,2 7 2148,3-8 0,-5 18 0,7-3 0</inkml:trace>
  <inkml:trace contextRef="#ctx0" brushRef="#br2">32554 10341 7664,'-10'9'336,"1"-2"1,2 1 0,1 0 1173,-1 1 0,5 0-815,-3-3-394,3 2 28,2 8 1,0-5 0,0 0 242,0 1 0,0 2-303,0 3 0,0-1-178,0 0 1,0 5 0,0 2 0,-2 2-161,-3 3 0,3 3-1,-3 1 1,1 0 17,-1 0 1,3-2-1,-3-2 1,3-3-463,2-2 0,7-1 253,4-6 1,3-2-111,2-3 1,0-2-1,2-6 1,2 2-142,1-1 0,7-2 275,-1-2 0,3 0 149,2 0 0,0-6 0,2-1 0,2 0 210,1 0 0,0 0-38,-5 2 1,-5 3 90,0-4 0,-2 5 333,1 1 1,-1 0-222,-3 0 0,-10 0 86,4 0 1,-4 0 12,4 0-286,-7 7 0,0 2-55,-3 7 0,-5-6-176,5 1 0,-5-6 28,-1 6 0,0-6-268,0 6 78,0-7 172,0 3 424,0-7 0,0-2 53,0-3 26,0-4 0,0-13-137,0 1 1,0-2-80,0 2 1,0-4-75,0-7 0,0 0-207,0 0 1,0-2 47,0-4 0,0 3-161,0-8 0,0 2 42,0-1 1,0-3 56,0 8 0,0-6 147,0 6 0,0 1-22,0 10 1,0-8 144,0 7 0,-5 0-119,0 11 1,-2 0 19,1 0 0,-3 0 40,-7 0 1,6 7-10,-1 4 0,0-2 86,-5 2 0,-5-1-73,0 6 1,-2-5 65,1 0 1,3-1-28,-8 6 1,2 2 114,-2 3 0,-5-1-20,0 7 0,0 1-28,-5 9 1,-2-1-101,2 7 0,-6-1-132,6 6 0,-1 0-429,6 0 1,-3-1 261,3-5 0,3 3-685,13-8 1,2-5-158,3-5-441,4-8 1490,14 4 0,24-35 0,11-8 0</inkml:trace>
  <inkml:trace contextRef="#ctx0" brushRef="#br2">31130 10742 7672,'-2'-11'184,"-2"0"0,-1-1 1744,2-2-1482,1-2 1,2 5 0,-2 0-1,-2-1 1,-1-2 151,2-2 0,-1 1-511,-1 5 0,1 3 216,-7 7-212,8 0 1,-10 1 0,6 5 56,-2 4 0,4 5 0,-6 1 1,1 0 74,1 0 1,-4 0-96,8 0 1,-6 0-255,6 0 130,0 0 1,5 0-259,0 0 1,7-2-1,4-2 1,3-3-462,2-2 0,0 0 453,0-1 0,5-4-151,0 3 306,8 4 1,-11-6 0,3 6-202,-3-2 391,-2 6 1,-2-4-1,-1 7 337,-3 0-134,-6 0 1,3 0 0,-7 0 684,0 0-503,0 0 1,0 0-1,-2 0 362,-3 0-807,-4 7 0,-7-5 1,0 1-194,0-6 1,2 1 151,3-3 1,-3-4-2579,3-2 1326,4 4 1270,0-7 0,14-38 0,2-17 0</inkml:trace>
  <inkml:trace contextRef="#ctx0" brushRef="#br2">31418 10758 7689,'-9'16'1430,"4"0"1,-2 5-652,1 0 0,1 1-289,5-6 1,0 0-198,0 0 0,0 0-151,0 0-304,0 0-778,0 0-98,0 0-910,7-7 1948,-5-2 0,5-57 0,-7-12 0</inkml:trace>
  <inkml:trace contextRef="#ctx0" brushRef="#br2">31306 10437 7689,'-9'11'-1497,"4"0"1497,3-8 0,9 12 0,2-6 0</inkml:trace>
  <inkml:trace contextRef="#ctx0" brushRef="#br2">31578 10678 7689,'-7'25'642,"5"-2"169,-3-7 1,3 0-236,2 0-358,0 0 0,5 0 0,1 0 1,-1 0-1,0 0 101,1 0 1,-1 5-59,-5 0 0,0-5 0,0-5 0,0 2 513,0 1-521,0-5-293,0 5 0,0-14 0,0 0 0,0-9-734,0-5 1,0-4 301,0-3 1,0-4-15,0-7 1,0 1 0,2 3 0,1 3 56,3 2 0,-1 2 994,-5 5 0,5 0-171,1 0 1,1 7 0,-4 2 338,3-1 1,6 7 152,-1-5 0,-2 12-668,1 4 0,-4 10 0,3 3 0,-1 0-576,1 0 1,-3 4 265,4-6 0,-4 2-1255,4-1 1,-4-4 565,4 3 0,-4-9 781,4-1 0,1-22 0,5 1 0</inkml:trace>
  <inkml:trace contextRef="#ctx0" brushRef="#br2">31866 10293 7689,'0'11'1290,"0"0"1,0-4-296,0 9 0,5-2-464,1 13 0,6-4-473,-1 9 0,-2-2 84,1 13 1,-6-6-77,1 6 0,2-6 147,-1 6-721,-1-7 0,-5 1 1,0-9-1,0-3-1476,0-2 1984,0-1 0,-7-42 0,-2-8 0</inkml:trace>
  <inkml:trace contextRef="#ctx0" brushRef="#br2">31898 10630 8445,'0'-16'2746,"5"0"-1908,1 0 1,6 0-390,-1 0 0,8 0-322,3 0 0,-1 0 0,-5 0 1,0-1-676,0 1 1,5 0-624,1 0 1,-3 6 1170,-8-1 0,-4 22 0,-7-1 0</inkml:trace>
  <inkml:trace contextRef="#ctx0" brushRef="#br2">32010 10678 7689,'-9'16'3534,"2"0"0,7 0-2758,0 0 1,2-7-351,3-4 0,9-3 0,8-2 0,-1 0-739,2 0 1,0 0 176,4 0 1,3 5 135,-3 0 0,25 22 0,6 0 0</inkml:trace>
  <inkml:trace contextRef="#ctx0" brushRef="#br2">27625 11366 7659,'-11'-5'495,"0"-1"0,-1 3 680,-2 1 0,3-3-113,0-1-834,8 1 1,3 5 6,10 0-32,5 0 0,6 0-57,0 0 0,1 0 159,-6 0-265,7-7 1,-4 5 0,6-3 0,0 3 0,-2 2 65,0 0 0,4 0 125,-6 0-264,1 0 1,-1 5 0,0 2 0,-1 2 42,-2 4 0,-4 1 137,-3 2 1,-4 0-26,-7 0 1,0 2 283,0 3-269,-7-3 0,-4 5 0,-9-5 283,-1 3-352,-7-3 1,8 5 0,-7-7-111,-1 0 30,5 0 0,0-5 0,7-2-419,0-2 223,0-2 0,7-3-69,4 3 1,5-3-290,5 3 1,4-3 179,7-2 0,5 0 152,0 0 0,8 0 104,-2 0 0,-3 0 183,3 0 0,0 5-5,5 1 0,-7 6 193,-4-1 1,-3 0 286,-2 5 1,0-4-235,0 9 1,-7-3 143,-4-2 1,-3 0-105,-2 0 1,-2 6 407,-3-1 0,1 0-312,-6-5 1,-1-5-204,-5 0 1,0-1-183,0 6 0,-6-1-199,1-5 1,-6 3-1040,6-8 0,-6 6 573,6-6 0,-2 0-1171,2-5 1,3 0 266,-3 0 1524,3 0 0,23-49 0,6-14 0</inkml:trace>
  <inkml:trace contextRef="#ctx0" brushRef="#br2">28313 11414 7685,'-9'0'1063,"2"0"1,7-2-426,0-3 0,9 1-11,7-6-562,0-1 0,9-3 1,-6 1-1,4 3 0,1-3 218,-1-1 0,0 3-65,-2 1 0,-3 6 239,3-1-162,-3 3 1,-4 4-133,-3 3 0,-4 6 253,-7 10-306,0-3 1,-2 12 0,-3-3-50,-6 3 1,-3 7 0,-2 1 0,0-1-49,0 2 1,0 0-8,0 4 1,0 1-62,0-6 0,2 5-20,3-6 117,4 0 0,7-5 0,0-2 35,0-3-38,0-4 1,7-12 0,4 0-67,3 1-3,2-5 0,5 0 0,2-7 29,2 0 0,-3 0-215,4 0 1,-1 0-360,2 0 1,1-5-855,-6 0 0,6-8 116,-1 3 1313,-4 2 0,14-20 0,-3 1 0</inkml:trace>
  <inkml:trace contextRef="#ctx0" brushRef="#br2">28985 11350 7790,'-9'2'3120,"4"3"-2538,3 4 1,9 7 0,4 0 60,3 0 1,2 0-361,0 0 0,5 0 0,3 2 0,-1 1 139,0 3 1,0 1-220,-2-2 1,-1-3-295,7 3 1,-8-3-282,2-2 1,-1 0 0,0 0 0,1 0-773,-2 0 0,-6-7-1641,-2-4 2785,-1 4 0,-1-28 0,-2-1 0</inkml:trace>
  <inkml:trace contextRef="#ctx0" brushRef="#br2">29353 11414 7683,'-16'0'0,"6"0"430,-1 0 0,6-2 1073,-6-3 1,6 3 395,-6-3-1738,7 3 1,-8 4 41,7 3 0,-8-1 66,2 6 1,3 1-1,-3 5 1,-3 2 150,-6 3 0,2-1-358,-3 6 1,-2 1-1,0 3 1,-2-1-595,-4-3 0,6 1 287,2 5 1,3-7-1114,2-4 0,7-3-41,4-2 1399,3 0 0,23-21 0,6-6 0</inkml:trace>
  <inkml:trace contextRef="#ctx0" brushRef="#br2">29433 11318 7683,'0'-9'0,"0"0"775,0 4 877,0 3-952,0-12 1,7 10 0,4-5 79,3 2 0,2-3-651,0 4 0,-3 1 0,1 3 0,4-1 95,0-3 0,-1 1-126,-1 5-5,0 0 0,0 0 1,0 0-1,0 0 1,0 0 436,0 0-266,-7 0-191,5 7 1,-12-3-1,4 6 1,-6 3 0,-6 1 292,-4 2 1,1 0-4,-2 0-365,0-7 1,-5 5 0,0-3 0,2 3 0,2 0-682,1-3 130,0 3 0,1-7 1,1 6-231,2-3 0,1-4 147,6 4 284,0-6 1,0 5 71,0-4 1,7-3 294,4 3 1,3 2 30,2-1 1,0 1 69,0-2 0,0-3-39,0 3 1,6 2 96,-1-1 1,6 6 76,-6-1 1,-1-2 570,-10 1-494,5 1 1,-14 5 0,5 0 242,-5 0 0,-1 0 467,0 0 1,-1 0-338,-5 0 0,-8 0-116,-7 0 1,-1-2-424,6-3 0,-5 2-337,0-8 0,-6 6-1276,6-6 1191,-8 0 0,11-5 1,-3 0-1484,3 0 1,-1-2 704,3-3 0,-4 2-723,10-8 1761,2 7 0,16-31 0,9-1 0</inkml:trace>
  <inkml:trace contextRef="#ctx0" brushRef="#br2">30009 11286 7667,'-10'-2'840,"-1"-3"709,8 3 0,-5-7-547,8 4 0,2 3-367,4-3-421,-5 3 0,14-3 1,-3-1-1,6 3 1,3 1 246,-1 2 0,-3-2-159,-1-3-195,8 3 0,-12-5 1,4 7-1,-2 2 1,1 1 195,1 3 1,-6 4-225,1-4 1,-8 6-54,3-1 0,-4 8 1,-2 3-1,-2-1-19,-4 2 0,3 0-68,-8 4 1,-5 3-31,-5-3 0,0-2 0,5 1 0,-2 1-186,-4-2 1,5 5 203,-5-3 1,6-2-91,6 1 1,-5-4-82,5 4 333,3-6 0,-1 3 0,8-7-131,0 0 196,0 0 1,2-5-1,4-2 76,4-2-280,4 5 0,2-10 0,0 3-767,0-3 586,8-2 0,-7 0 1,7 0-440,-1 0 1,-4-5 271,8 0 0,0-6 398,5 6 0,3-22 0,4-9 0,4 1 0,0-1 0</inkml:trace>
  <inkml:trace contextRef="#ctx0" brushRef="#br2">30762 11414 8768,'-9'0'4166,"-5"0"-3633,12 0 0,-5 2 416,7 3 0,0 4-107,0 7-605,7 7 1,-4-3 0,6 6-165,-2 3-235,6-6 0,-6 7 1,5-5-1,-1 2 1,0-2-844,-2-2 0,-1 3-670,-2-4 1,-3-3 537,8-8-67,-7 3 1204,3-12 0,-21-16 0,-4-13 0</inkml:trace>
  <inkml:trace contextRef="#ctx0" brushRef="#br2">30634 11606 7645,'-16'7'4726,"7"2"-3864,2 7 0,14-2-483,3-3 0,5-2-235,1-4 1,1-3 0,3 3 0,3-3-429,2-2 1,-4 0-1487,6 0 1,0-2 1769,5-3 0,21-32 0,6-15 0</inkml:trace>
  <inkml:trace contextRef="#ctx0" brushRef="#br2">31338 11350 7641,'0'16'0,"-5"0"937,-1 0 1,1 5 710,5 1 0,0 6 0,0-1 0,0 3 441,0 2 0,0 0-1887,0 0 1,5 0-321,1 0 0,4 0 0,-3-2 1,0-3-1085,1-6 1,-3-3 1201,-5-2 0,0-28 0,0-8 0</inkml:trace>
  <inkml:trace contextRef="#ctx0" brushRef="#br2">28681 5251 7848,'-11'0'-565,"1"0"974,6 0 1,-1 7-345,10 4 0,4-4-26,7-2 0,2-3 1,1-2-1,5 0 22,0 0 1,3 0 15,5 0 0,2 0 125,3 0 1,-1 0-7,6 0-131,-6 0 0,10 0 1,-3 0-1,3 0 0,4 0-46,3 0 0,-1 0 7,7 0 0,-3 7-113,3 4 0,3 3 0,-3 4 1,2 1 22,-3 2 0,3 1-35,-8-6 1,2 0 34,-1 0 109,2-7 0,3 3 1,0-6 42,1-3 1,-3-1-1,4-4 1,3-3 12,3-6 1,-3-1-56,-5 1 0,-6-3-25,6 3 1,-2-3 30,2-2 0,-4 7 4,-7 4 1,5-3-1,2 3 1,0 3-19,0 6 0,-7 3-31,-5 4 0,0 5 3,5 0 1,-7 0-33,-4 5 0,-3-3-13,-2-2 1,-2-2 17,-3-3 1,1 3 17,-6-3 0,-1-4 136,-5-2 1,0-3 93,0-2 376,0 0-234,0 0-114,0 0 0,-2-2-29,-3-3-235,-4 3-660,-7-12 370,7 12-341,-5-5 0,5 5 133,-7-3 0,-2 3-609,-3-3 1112,3 3 0,-26 9 0,1 2 0</inkml:trace>
  <inkml:trace contextRef="#ctx0" brushRef="#br2">29993 5907 7836,'-16'0'148,"0"0"421,0 0-380,8 7 0,-5 4 0,8 10 1,1 8-1,2 6 0,4 8 1,4 5 423,4 5 0,-1 2-441,2 4 0,-1 3-5,6-3 1,-5-9-57,0-2 0,-2-11-155,1 1 11,5-5 0,-8-2 0,5-5 0,-3-4 0,0-6-1461,0-6 79,-6 5-264,12-6 1679,-14-1 0,-22-57 0,-15-23 0</inkml:trace>
  <inkml:trace contextRef="#ctx0" brushRef="#br2">29657 6435 7836,'-16'2'0,"0"3"-141,0 4-78,7 7 0,9-1 539,11-5 0,10-3-187,6-7 1,10 0 447,6 0 0,5 0-81,6 0-377,2 0 1,3-1 0,2-3 32,4-1-786,-8-8 1,18 6 629,-11-3 0,-5-4 0,6-1 0,3 2 0,0-1 0</inkml:trace>
  <inkml:trace contextRef="#ctx0" brushRef="#br2">31722 5971 7802,'-11'-16'-1905,"1"0"2488,6 7 1,-1 4 137,10 10 0,-1 8-307,6 13 0,1 5 0,5 17 0,0 7 440,0 5 0,0 11-325,0 4 1,0 12-550,-8-39 1,0 0-1,0 6 1,0 1 186,0 3 1,0 1-1,0 1 1,0-1-121,0 0 0,0 0-11,0-2 0,0 0 0,-3 3 0,-1 1 0,0-5 0,-1 0 0,0-2 0,-1 0 0,1-4 0,0-2-54,-1-2 0,-1-1 0,3 35 29,1-6 1,-3-1 154,3 2-963,-3-11 0,-2-14 0,2-9 1,1-2-1,3-5-437,-3-6 1,-1-5 538,-2-7 0,0-9 695,0-26 0,0-1 0</inkml:trace>
  <inkml:trace contextRef="#ctx0" brushRef="#br2">24168 13031 7669,'0'-11'604,"-2"0"1,-2-1 3019,-1-2-1658,0-2-1393,5 7-302,7 2 0,-4 14 1,6 4 82,-2 3 0,4 4 1,-4 5-1,0 7 127,0 6 1,4 6-229,-6-4 1,2 6-174,-1-1 1,-4 3-1,3 4 1,-3 1-454,-2 3 1,1-1 225,5-5 1,-4-7-2033,3-4 1325,4 4 0,-6-14 0,8 0 1,1-10 853,3-6 0,1-89 0,-8 24 0,0 1 0</inkml:trace>
  <inkml:trace contextRef="#ctx0" brushRef="#br2">24440 12983 7669,'-9'2'1739,"3"3"0,5 6-832,1 10 1,1 4-477,5 7 0,3 7-215,7 4-140,0 3 0,5 2 0,0 2 0,-1 0 0,-2-1-226,-2-2 0,0-3-1056,0 4 762,0 0 0,-2-3 0,-2-6 0,-3-9 444,-2-5 0,-15-11 0,-10-7 0</inkml:trace>
  <inkml:trace contextRef="#ctx0" brushRef="#br2">24376 13543 7669,'-16'0'0,"5"5"811,0 1 936,8-1-887,-4-5 1,14 0 2094,3 0-2745,12 0 0,-4-5 0,5-2 0,0-2 0,2-4-1564,0-1 0,5-2 208,-3 0 1146,3 0 0,23-28 0,6-8 0</inkml:trace>
  <inkml:trace contextRef="#ctx0" brushRef="#br2">24888 13175 7669,'-9'0'0,"0"0"845,4 0 0,3 2-599,-3 3 1,3-1 1423,2 6 0,0 1-785,0 5 1,7 5-763,4 1 1,-2 6-6,1-1-90,1 3 0,5 7 1,-2 1-1,-1-3 0,-3-3 78,3-5 0,-1 1-181,-1-6 0,3 3-196,-3-9-257,3 3 0,2-19 62,0 0 0,-2-14-218,-3-13 0,1-5 220,-6-5 1,4 1-57,-4-6 1,4-1 584,-4-5 0,-1 5-116,-5 1 1,0 8 123,0 2 1,0 7 99,0 9 66,0 7 0,0 4-45,0 10 1,0 11 84,0 11 1,0 3-38,0 2 1,5 5 14,1 1 0,4 4-48,-4-4 1,6-3-126,-1-8 1,-2 1 19,1-6 0,1 4 57,5-4 0,0-8 5,0-9 0,0-3 98,0-2 0,0-2 197,0-3 0,0-4-33,0-7 0,0-7 78,0-4 1,0-3-148,0-2 1,-2 0-117,-3 0 0,3 0-968,-3 0 0,-2-5-488,1-1 0,-6 6-2816,1 6 4029,-3 6 0,-9 4 0,-2 9 0</inkml:trace>
  <inkml:trace contextRef="#ctx0" brushRef="#br2">25816 13079 7669,'0'9'7530,"0"5"-6972,0-5 1,0 7 0,-2 0 224,-3 0-682,3 0-6,-12 0 0,12 0 1,-3 0-46,3 0-698,2 0 446,0-7-350,0-2 0,2-2 1,3 1-1,6-3-376,3-1 1,4-2 812,3 0 0,-3 5 0,5 1 0,-1-1 234,-1 2 0,0 2-84,-5 7 0,0 2 437,0 3-173,0-3 1,-5 7-1,-2-6 1,-2 5 0,-4 0 589,-1 5 1,-4-6-572,-3-2 0,2-3-2634,-8-2 1534,0 0 0,-10-2 782,0-3 0,-43-25 0,-6-13 0</inkml:trace>
  <inkml:trace contextRef="#ctx0" brushRef="#br2">25624 13143 7656,'16'-11'2257,"0"1"1,5 1-1110,1-2 1,12-3 844,-2 3 0,8-3-1034,-2-2 1,10-2-375,-5-3 0,5 8-578,-11-3 1,0 4-959,-5-4 510,0 7 0,-7 2 0,-4 7 441,-3 0 0,5-7 0,2-2 0</inkml:trace>
  <inkml:trace contextRef="#ctx0" brushRef="#br2">26824 13191 7640,'-16'0'228,"2"2"1,2 1 590,1 3-147,0-1 1,-5-5 0,0 0 0,0 0 0,0 0 829,0 0 1,2 2-1015,4 3 0,-5-3 357,5 3-436,-5 4-236,-1 0 0,6 9 0,-1 1 0,0 4 1,1 2 448,-1 4 1,7 6-403,-1 3 0,3-1-229,2-5 1,0 4 0,2-3 0,3-4-275,6-4 1,9-4-990,1-5 0,8-7 317,-3-4 0,4-3 0,2-4 0,0-3-521,0-6 0,-1-5 1476,-5-5 0,33-39 0,-29 21 0,1 1 0</inkml:trace>
  <inkml:trace contextRef="#ctx0" brushRef="#br2">27225 13255 7648,'-25'0'0,"3"0"0,10 0 369,1 0 0,1-2-248,-6-3 2786,7 3-2122,-6-5 0,14 9-225,-5 3-367,5-3 0,1 12 1,0-1 26,0 6 1,0-1 0,0 5-1,0 0 45,0 4 0,0-2-242,0 1 0,5-6 117,0 1 1,6-3-869,-6-2 286,8-7 1,-4-2-1181,7-7 1331,0 0 0,0-2 0,-2-5-795,-4-9 880,5 0 1,-12-9 0,6 6-51,-2-3 1,0 1 208,-1 5 0,-5-5 83,5-1 0,1 1 150,-2 5 0,2 5-121,-1 1 669,-5-1 1,8 2-170,-3 4 1,-3 3 87,8 2 0,-6 7-214,6 4 1,0 8-124,5 3 0,-2 6-11,-3-1-172,3 3 0,-5-3 0,7-1-518,0 3 68,-7-6 1,5 0 0,-4-9-1165,5-3 0,-5 1 615,1-6 866,0-1 0,5-40 0,0-10 0</inkml:trace>
  <inkml:trace contextRef="#ctx0" brushRef="#br2">27673 12919 11347,'0'16'1899,"7"2"-1314,4 3 0,3 4 590,2 7-1038,0 0 1,0 5 0,0 2 182,0 2-505,0-5 1,-6 8 0,-1-5 0,0 1 0,-2-1-1634,0-4 0,-1-8 346,-6-6 1472,0 4 0,-22-28 0,-4-1 0</inkml:trace>
  <inkml:trace contextRef="#ctx0" brushRef="#br2">27577 13335 9194,'16'0'3654,"0"0"-2512,0 0 0,9-7-315,7-4 0,1-3 1,10-2-1,0 0-913,-2 0 0,3 5-621,-7 1 0,6 1-2099,-6-2 2806,1 4 0,-6 21 0,0 4 0</inkml:trace>
  <inkml:trace contextRef="#ctx0" brushRef="#br2">25112 14632 7710,'-16'5'199,"0"0"0,2 1 1452,3 1-763,-3-5 663,12 5-734,-12-7 1,19 0-502,0 0 0,8-2-110,3-3 0,2 3 121,3-4 1,2 5-216,4 1 1,8 0-340,-3 0 39,4 0 1,-4 0 0,0 0 0,2 0-1,1 0-1055,3 0 0,4 0 1243,-4 0 0,20 0 0,1 0 0</inkml:trace>
  <inkml:trace contextRef="#ctx0" brushRef="#br2">26264 14440 7667,'-9'10'124,"2"1"1657,0 1-519,5-5-809,-5 1 437,7-8 283,7 0-659,-5-8-37,5 7-74,-7-14-303,0 14 1,-1-6 138,-5 7 0,-3 0-25,-7 0 1,0 0-165,0 0-120,0 0 1,0 5 0,2 2-777,3 2 413,-3-6-63,12 12 274,-5-13 49,7 5 0,2-2 1,3 0-309,6-1 514,-4 5 0,7-6 0,-3 6 236,3-2-199,2 6 0,0-6 0,0 5 434,0-1-304,0 0 0,-5 5 0,-2 0 324,-2 0 0,4 0-255,-6 0 1,0 0-82,-5 0 0,0-6 77,0 1 1,0 0 314,0 5-462,-7 0 0,4-6 0,-8-1 64,-1-2-487,-3 6 0,-1-10 0,0 6-819,0-2 0,-2-1-145,-3-6 0,9 0 402,-4 0 0,3 0-1280,-3 0 2147,7-7 0,16-31 0,11-13 0</inkml:trace>
  <inkml:trace contextRef="#ctx0" brushRef="#br2">26504 14215 7675,'-9'-10'1356,"4"-1"0,3 6-549,2-6-206,0 8-117,0-5 1,2 8 564,3 0-778,-3 8 0,11 0 1,-8 10 486,-1 4-668,-3 2 0,5 8 0,-1 2 1,-1 4-1,-3 3-148,-1-1 0,0 7-163,0-5 1,0-1-33,0 2 0,0-7-547,0 1 443,7-3 1,-3-9 0,5-4-2436,-2-3 2792,5-2 0,4-29 0,9-6 0</inkml:trace>
  <inkml:trace contextRef="#ctx0" brushRef="#br2">26824 14504 7675,'-16'1'821,"0"5"0,6-4-452,-1 3 1,8 4 124,-3 1 0,-1 5-156,2 1 1,-1 1-113,6 5 0,6 1-108,-1 4 1,8 3-181,-3-3 84,4 3 1,2-5-1,0-4 1,0-3-1,0-4-217,0-3 231,0 3 1,0-12 82,0 3 0,-1-5 0,-3-5 0,-3-6 330,-2-3 0,0-8-155,-1 1 1,-5-7 223,5 1-366,-4-3 1,-2-2 0,0 0-322,0 0 0,-6 1 1,-1 3-1,-2 3-505,-3 2 1,3-4-729,-2 6 0,0 5 14,-5 5 1388,8 8 0,-7 60 0,6 23 0</inkml:trace>
  <inkml:trace contextRef="#ctx0" brushRef="#br2">27113 14536 7675,'-6'-11'1364,"1"0"0,0 6-917,5-6 1,0 6 328,0-6-398,0 8-269,0-4 75,0 7 0,5 1 0,2 5 0,2 6 257,3 8 0,-3 5-198,2 7 1,-6-6-135,6 1 0,0 0 0,5 5 0,-2 0-33,-4 0 0,5-6-236,-5 1 0,10-7-31,1 1 0,1-9 0,-6-3 0,0-2-31,0-3 1,-6-9 310,1-6 1,-2-9-101,2-1 1,-3-9 567,-2-2-381,-4 0 1,5-7 0,-7 5 353,0-3-501,0 10 1,5-10 0,0 12-494,-1 0 369,-2-6 1,-2 19-294,0-4 163,0 11 1,0-1-226,0 12 336,0 3 0,0 12 0,0 2-11,0 2 0,1 2 70,5 5 0,-4-6 46,3 1 0,2-2 106,-2 2 0,8 1-252,-3-7 1,-1-1 72,2-9 287,0 3 0,5-7 296,0 4-293,0-4 1,-2-9 0,-2-3 166,-1-6 0,0-5 388,5-5 0,-6 1-234,1-7 0,0 1-148,5-6 0,-2-6-242,-3 1 0,3 0-95,-3 5 1,-3 0-450,3 0 0,-2 1 62,2 5 0,1 3 0,-7 7-1252,-1 0 1595,-2 7 0,-16 37 0,-4 17 0</inkml:trace>
  <inkml:trace contextRef="#ctx0" brushRef="#br2">28265 14360 7641,'-14'1'200,"1"3"1,3 1 1896,-3-1-1467,6-2 0,-7-2 0,3 0 438,-3 0-987,-2 0 0,7 1 0,2 3 331,0 1 0,3 13-183,-6-2 0,6 5 230,-1 1 0,3 3-168,2 7 1,0 1-1,0 5 1,2 3 31,3 0 0,-1-2-266,6-7 1,3-6-354,8 1 0,-1-9 0,4-2 0,1-9-1485,0-5 0,0-15 43,2-3 1738,3-10 0,2-56 0,-11 30 0,-1 1 0</inkml:trace>
  <inkml:trace contextRef="#ctx0" brushRef="#br2">28569 14007 7659,'-14'11'1789,"3"0"1,2 1-1584,4 9 1,3-1-437,-3 7 1,3-1 1472,2 6 1,0 2-541,0 4 0,2-3-631,3 8 1,-3-6-1,5 4 1,-2-2 16,1-3 1,-1 1-62,-5-5 1,5 2-334,1-13 1,-1 1 0,-3-8-222,3-3 1,-3-6-255,3-10 0,2-10 28,-1-6 465,6-7 0,-8 1 1,5-9-562,-2-1 728,5 0 0,-5 5 1,6 1-282,-3 5 614,-6 3 0,10 7 0,-5 0 1167,0-1-837,5 9 0,-5-5 867,7 8-1015,0 7 1,0 6 0,-2 10 428,-3 4-652,3 3 0,-5 1 0,5 1-43,-3 1 0,3 3-394,-3 1 0,1-6 226,-1 1 1,1-7-1343,-6 1 1,6-3 609,-1-2 0,-2 0-1740,1 0 2511,-6-7 0,24-17 0,-1-9 0</inkml:trace>
  <inkml:trace contextRef="#ctx0" brushRef="#br2">29209 14344 7659,'-10'-9'2429,"-1"3"-1842,0-3 0,-5 2-159,0-3 0,6-3 50,-1 8 1,6-1-300,-6 6 0,6 0-176,-6 0 0,6 2 208,-6 4 78,7 10 0,-3 3 1,7 8-66,0 1 0,0 3 1,0 1-1,0-2-175,0-3 0,6 1-1,-1-7 1,6 1-270,-6-6 0,7-7-152,-1-4 0,3-3-415,2-2 0,-5-2 270,0-3 1,-1-10-160,6-6 0,-5-6 572,0 6 1,-6-8-5,6 3 1,-8 1 370,2-2 0,3 6-7,-3-6 0,2 8 182,-2-3 1,-3 5-172,3 0 0,3 7 112,-3-1 0,2 8 25,-2-3 0,-3 6 97,3 6 0,3 2-158,-3 8 1,2 1-174,-2-1 0,-3 7-318,3 3 0,3-1-167,-3 2 0,0-8-420,-5 3 1,6-3 288,-1 3 0,2-4-269,-2 3 1,-3-3-8,3-2 1,3 0-1081,-3 0 1803,0 0 0,-12-15 0,-2-2 0</inkml:trace>
  <inkml:trace contextRef="#ctx0" brushRef="#br2">29449 14279 7659,'-5'11'5277,"0"0"-4775,-1-8 1,6 6 376,0-3-621,0-5 1,2 14 0,3-5 0,4 5 544,0 1-783,5 7 0,-10-6 0,5 5 50,-2-4 1,4 3 0,-6 0-1,-1-1-302,-3-2 0,5-2 104,-1 0 1,0-6-231,-5 1 1,2-7-613,3 1 1,-3-10 301,4-6 0,-5-9 319,-1-1 1,0-7 0,0 3 0,0-2 335,0 0 0,0 2 750,0-1 1,0-3-212,0 8 236,0 0 0,6 5 77,-1-1 0,7 3 0,-1 4-201,3 4 0,-3 4-417,0 2 0,-1 9-27,6 7 0,0 2 0,0 9 0,0-2-290,0 1 0,0 5 119,0-5 0,-1-1-1135,-5 2 0,5-7-95,-5 1-2529,4 4 2558,2-7 0,0 5 1178,0-7 0,0-22 0,0-4 0</inkml:trace>
  <inkml:trace contextRef="#ctx0" brushRef="#br2">30089 14263 7659,'-16'-8'2144,"0"-7"0,0 8-1514,0-3 1,0 1 394,0 3-614,0 5-458,0-7 1,0 16 248,0 2-103,8 4 1,0 10 0,8 0 15,0 1 1,0 6-1,0-5 1,0 3-251,0-3 1,0 3-134,0-8 1,6 1-561,-1-6 558,8 0 0,-5-2-488,8-3 546,-7-4 1,4-9 0,-6-3-749,2-6 715,1-3 0,1-10 0,0 0-474,1-1 650,-5-6 1,6 8 0,-6-5-138,2 1 299,-6 1 0,10 1 0,-6 1 392,2 1 0,-6 11 148,3-4 1,3 5 332,1 1-234,-3 2 0,6 16-28,-8 2 1,2 12-282,-1 4 1,-5 12 54,5 4 0,-4 5-54,-2 1 0,0 5-15,0 0 1,-6 6-13,1-6 1,-8 8 151,3-2 1,-6-4-423,-6-2 0,5-10-354,-5-6 1,10-7-1606,1-8 1,0-3 906,-5-13 0,6-3 925,-1-8 0,8-47 0,-5-17 0</inkml:trace>
  <inkml:trace contextRef="#ctx0" brushRef="#br2">30410 14231 7654,'-11'9'3651,"0"-3"-1488,8 3-1062,-4-8 1,8 6-444,5-7 1,3 0-541,7 0 0,0-5 39,0 0 0,0-8-75,0 3 0,5-5 1,0 1-1,-1 2 173,-2 1 1,-8 0-98,1-5 0,-2 6-230,2-1 0,-3 0 1,-4-5-276,1 0 0,1 0-526,-6 0 662,-7 7 1,-2 2-1,-7 7 81,0 0 1,0 4 248,0 7 0,5-1-271,0 12 487,1 3 0,-1-1 1,2 8 104,2 0-193,2-7 1,5 6 0,0-5-1,0 5 1,0 1 94,0 0 1,7-8-1274,3-2 0,3-4 473,-2-2 1,8-6-520,-3 1 0,4-8-124,-4 3 0,0-10-1420,0-1 2521,7-8 0,9-24 0,9-14 0</inkml:trace>
  <inkml:trace contextRef="#ctx0" brushRef="#br2">31114 13959 7654,'-16'0'0,"-2"0"1104,-3 0 0,3 0 1468,-3 0 1,1 0-1678,-1 0 0,3 0 76,-3 0-492,3 0 0,2 2 466,0 3-865,0-3 0,7 7-372,4-4 1,3-1 0,2 7-160,0 1 1,0-3-77,0 2 0,7-6 271,4 6 0,3-2-130,2 1 0,-2 5 324,-3-5 1,8-1-74,-3 2 1,4-2 542,-4 1 0,0 5 16,0-5 0,0 3 133,0-3 0,-2 5 34,-3-5 1,1 4 350,-7 2 0,1 0-342,-6 0 0,0 6 116,0-1 1,-2 1-1030,-3-6 1,-10 5 227,-6 0 0,-6 1-594,6-6 0,-7 0-651,1 0 0,2-8 1330,-2-2 0,-13-47 0,-10-12 0</inkml:trace>
  <inkml:trace contextRef="#ctx0" brushRef="#br2">31738 13991 7634,'-11'0'512,"1"0"1,-3 0 2064,-1 0 1,3-7-1743,1-3 1,4-5-617,-4-1 0,6 6 0,-3-1 778,0-1-291,5 4-456,-12 1 0,7 14 36,-4 4 0,-1 3 0,5 4 1,-1 3 60,1 6 1,2-2-337,5 2 0,-5-2 1,-1 3-1,3-3-1115,1-2 1,9-2 597,4-5 1,3-5-86,2 0 0,0-8 1,0 1-1,0-8-609,0-6 1,0-5 832,0-1 0,-2-1 124,-3-5 1,1 5 0,-5-5 0,1 4 272,-1 2 1,3-5 227,-4 0 0,1 5 946,-2 5 443,-3 7-1010,5-10 1,-7 14-1,0 0 1,0 9-83,0 5 1,0 4-370,0 3 1,0-1-44,0 7 1,0-8-174,0 3 6,0 3 0,5-8 0,1 5-753,-3-5 1,4-1-3531,-1 0 4307,6-7 0,4-23 0,9-13 0</inkml:trace>
  <inkml:trace contextRef="#ctx0" brushRef="#br2">32186 13671 7623,'-2'-16'2334,"-3"0"377,3 0 1,-10 0-1578,6 0 0,1 5-641,5 1 0,-5 4-372,-1-4 70,1 6 443,-2-3-397,5 7 0,-10 7-40,6 4 0,-4 3-49,4 2 0,-6 5 0,1 1 0,2 1-131,-1-2 1,1-3 10,-2 3 1,-3-3-27,3-2 0,2 0 58,-1 0-1434,6 0 388,-10 0-244,12-7 679,-12 5 391,12-12 708,-5 5-459,7-7 1004,0 0-706,-7 0 1,5 7-57,-3 4 0,3 3-152,2 2 0,0 2-212,0 3 0,2 3 124,3 2 0,-3 4-133,3-3 1,4 3-199,2 2 1,-2 4 112,1-4 1,-6 2-255,1-13 1,2 6 159,-1-6 1,-1 1-2517,-5-6 110,7-8-185,-5 0 2812,-2-8 0,-30-57 0,-13-15 0</inkml:trace>
  <inkml:trace contextRef="#ctx0" brushRef="#br2">31818 13991 7620,'0'9'4747,"0"5"-3324,0-12 0,2 5-921,3-7 0,4 0-208,7 0 1,7 0-185,4 0 0,3-1-161,2-5-390,0-3 1,2-12 0,1 0-370,3 1 0,-1 2 0,-5 1 0,0-3 810,0-1 0,0-15 0,0 2 0</inkml:trace>
  <inkml:trace contextRef="#ctx0" brushRef="#br2">32378 13623 7620,'-9'0'2194,"-3"2"360,7 3 0,-6-1-1564,6 6 0,-3 3 382,3 8-1074,3-3 1,-5 12 0,7-1 0,0 5-1,0 3 257,0-2 0,0 5-624,0-3 0,2 6-332,3-6 0,-3-5 430,3-5-2016,4-8 0,-7 4-2481,3-7 2671,-3-7 1797,-2-2 0,0-28 0,0-6 0</inkml:trace>
  <inkml:trace contextRef="#ctx0" brushRef="#br2">32170 13991 9579,'0'9'3037,"2"-2"-2149,3-7 1,4 0-517,7 0 1,0 0-1083,0 0 586,7 0 1,-5 0 0,5 0-2786,0 0 2909,2-7 0,50-9 0,10-9 0</inkml:trace>
  <inkml:trace contextRef="#ctx0" brushRef="#br2">32570 13911 7614,'-2'9'985,"-3"-3"1,3-3 561,-3 2-284,3-3-586,2 12 0,2-12 1,3 5 655,6 0 1,3-5-1130,2 4 0,-5-5 0,0-1 0,1-1-116,2-5 1,2 3-612,0-8 1,0-1-137,0-10 1,-5 4-1,0-3 1,-1 2-784,-1-3 0,4 4 530,-8-3 1,0 3-244,-5 2 0,0 0 158,0 0 788,-7 7 1,-2-3-33,-7 7 361,0-1 1,-3 13-1,1 2 24,4 0-23,1 12 1,-3-10 0,2 10 56,3-3-100,-3 5 1,11-5-1,-6 5-70,2 0 0,-1-5-87,3 4 0,3 1-143,-3-2 1,3 0-101,2-5 85,7 0 237,-5 0 0,34-14 0,-1-4 0</inkml:trace>
  <inkml:trace contextRef="#ctx0" brushRef="#br2">32810 13703 8704,'11'6'2103,"0"-1"1,-8 2-1150,3-2 1,-3 4-418,2 7 1,-3 2-1,5 3 1,-1 6 861,-1 3 0,0 2-885,-5 0 0,0 0-101,0 0 0,0-1-109,0-5 1,0 3-431,0-8 1,-1-1 0,-5-8-798,-4-1 1,-5-8 246,-1 3 1,6-13-163,-1-9 0,2-2 14,-2-9 0,3 6-175,2-6 0,4 0 809,-3-5 0,3 2-40,2 3 359,0-3 0,6 12 0,1-3 334,2 3-158,1-5 1,1 7-1,0-2 744,1 6-926,2 1 1,4 1-1,2 1-118,1 2 1,0-4-525,-5 6 1,0-3-3754,0 3 4272,0 3 0,-7-12 0,-2 5 0</inkml:trace>
  <inkml:trace contextRef="#ctx0" brushRef="#br2">25976 15704 7640,'-7'9'299,"-2"4"0,-5-6 0,2 0 1495,1 0-1317,7-2 1,-5-5 0,6-2 0,-2-3 0,1-6 317,2-3 1,8-7-456,-1 0 1,7-6-84,-1 6 1,3-8-52,2 2 0,-2 2 1,-1 1-1,-2 0-14,1 5 1,2 1-254,2 2 0,-5 2-11,0 3 0,-1 4 0,4 5 0,-1-1-329,-2-3 1,-3 3 195,3 8 1,3 1 117,-3 10 1,-2-4 0,2 11 0,-1-2 188,-1 1 0,4 4 352,-8-4 1,7 5-172,-1-6 0,-2 6 1,2-4-1,1 0-258,2 0 0,2-2-25,0-5 1,0-2-334,0-3 0,0-2 112,0-4 0,2-3-3,3 4 1,-3-5-126,4-1 134,-5-7 1,-2-2-1,-3-7-468,-1 0 0,-1 0 265,6 0 1,-5-5 417,0 0 0,-1-36 0,6-4 0</inkml:trace>
  <inkml:trace contextRef="#ctx0" brushRef="#br2">26936 15336 7640,'-7'-9'0,"4"2"0,-8 7 1250,8 0 1,-6-5 0,3-1 1100,-4 3-2127,3 8 0,-6-1 0,8 6 305,1 3-309,-5 8 1,8 4-1,-5 9 1,4 3-1,2 6 465,0 3 0,0 8-438,0-1 1,0 6 47,0-6-387,8 7 1,6-8 0,7 3-1,0-5 1,3-9-1246,2-6 1,5-10 740,1-3 1,0-6 0,0-6 0,-2-4-180,-4-5 0,3-1 580,-8 0 1,4-7-104,-9-3 294,4-5 1,-17-1-1,6-1 197,-2-5-190,-1 5 1,-6-7-1,0 8 502,0 0-330,-8 0 1,0 0-1,-8 0 686,0 0-624,0 0 0,-6 0 1,-1 2 351,-2 3-411,6-3 1,-10 7 0,6-4 222,-2 6 0,6 3-452,-3 2 0,-1 0 74,2 0 1,-1 2-716,6 3 0,6 4 342,-1 7 0,8-5-1084,-3 0 0,4-6 62,2 6 1372,0-8 0,43-17 0,11-13 0</inkml:trace>
  <inkml:trace contextRef="#ctx0" brushRef="#br2">27353 15416 7640,'0'-9'6358,"0"2"-5798,0 7-575,0 0 384,0 7 1,0 7-45,0 8 1,0 1-47,0-2 1,1 2 18,5 4-111,-4 3 0,6-10 1,-2 5-277,4-2 1,-1-2-1,2-5 1,1 0-740,3 0 0,6-7-581,0-4 1,6-3-460,-6-2 1,6 0 1867,-6 0 0,29-42 0,2-12 0</inkml:trace>
  <inkml:trace contextRef="#ctx0" brushRef="#br2">27721 15336 7640,'-16'7'0,"7"2"415,4 7 1,-3 0 432,3 0 1,0 7 2456,5 4-2471,0 10 0,7-1 0,4 8 444,3 6-1039,2-2 0,5 14 1,0-5 185,-1 0-461,-2 5 0,-8-17 0,-1 1-1337,-2-5 1155,6 4 1,-11-19 0,3 1 217,-3-8 0,-16-31 0,-4-8 0</inkml:trace>
  <inkml:trace contextRef="#ctx0" brushRef="#br2">28505 15448 7620,'-16'0'273,"0"2"0,0 1 1,0 3-1,0-3 1433,0-1 0,0 3 0,0 1 521,0-3-2240,0-1 175,0-2 0,5 0 0,2 2-98,2 3 0,2 4-73,5 7 1,0-5 0,0-1 0,0 3-211,0 1 0,2 2 11,3 0 1,4 0 38,7 0 0,0-5 0,2 0 0,1 1-157,3 2 1,4 0 19,-4-3 0,6 3 218,-1-3 0,-2-2 0,0 2 0,-2 1 172,-4 2 0,-1 2-48,-2 0 0,-5 0 821,-1 0-520,-6-7 1,1 11-1,-10-4 1,-6 2 209,-3-1 0,-4-2-611,-3-5 1,-2 3-1309,-4-8 1,-3 0 706,3-5 0,2-1-1393,-1-5 2058,6-3 0,1-31 0,1-14 0,1-3 0,0 0 0</inkml:trace>
  <inkml:trace contextRef="#ctx0" brushRef="#br2">28665 15176 7624,'9'7'847,"3"-3"106,-6 6 0,6 3-153,-1 8 0,3-1-330,2 6 0,0 3 227,0 8 0,5-1-373,1 6 0,-1-1-335,-5 2 99,0 3 0,0-7 0,-2 4-175,-3-6 0,-2 3 0,-6-3 0,3-3-931,-3-6 0,-1-3-1417,-2-4 2435,0-3 0,-21-9 0,-6-11 0</inkml:trace>
  <inkml:trace contextRef="#ctx0" brushRef="#br2">28681 15608 9405,'16'0'2172,"0"0"0,7-2-2218,4-3 1,5 2-399,5-8 0,2 0-621,4-5 1,3 0 304,-3 0 0,1 0-1398,-1 0 2158,-4 0 0,0 7 0,2 2 0</inkml:trace>
  <inkml:trace contextRef="#ctx0" brushRef="#br2">29257 15528 7624,'-7'16'0,"5"-5"2429,-3 0-1349,3-1-632,2-1 1,2-2 0,3-7 0,6 0 159,3 0 0,2-7-470,0-4 1,0-3-121,0-2 0,0 0 0,0 0 0,-2 0 124,-3 0 0,-4 5-183,-7 1 0,6-1-42,-1-5 0,0 5 0,-7 3 0,-1-1-311,-2 0 290,-8 5 0,4-3-63,-7 7 0,2 2 1,2 3-1,3 8 117,2 6 0,-4 1 77,6 6 0,-6-4 64,6 4 0,-1 1-264,6 5 1,0 0-431,0 0 302,7-7 1,2 4 0,7-8-2013,0-2 1723,0-1 1,0-9 589,0-4 0,29-31 0,6-10 0</inkml:trace>
  <inkml:trace contextRef="#ctx0" brushRef="#br2">29657 15544 7624,'-5'16'296,"0"0"1,-2 2 284,1 3 1,4-1 242,-3 7 1,9-6 1060,1 6 0,7-1-1353,-1 6 0,3 0-286,2 0 0,0 0-32,0 0 1,0 4 80,0-4-502,-7 11 0,4-24 1,-8 8-1402,-1-8 0,-3-3 1608,-1 0 0,-28-35 0,-8-10 0</inkml:trace>
  <inkml:trace contextRef="#ctx0" brushRef="#br2">29593 15560 7623,'0'-16'2172,"6"0"-1684,-1 0 1,6 0 237,-6 0 1,7 2-268,-1 3 1,9-3-220,1 3 1,7-1-109,-1 1 0,2 4-99,-3 7 1,5 0 46,-5 0 0,-3 0-110,-1 0 0,-6 7 385,-6 4 0,3 3-59,-8 2 0,0 0 345,-5 0 0,-1 5-216,-5 1 1,-3-1-382,-7-5 1,0 0-484,0 0 0,0-2-561,0-3 1,-5 3 404,0-3 0,-1-4-461,6-2 1,6-3 1055,-1-2 0,0-21 0,-5-6 0</inkml:trace>
  <inkml:trace contextRef="#ctx0" brushRef="#br2">30218 15256 7623,'-16'5'432,"0"1"0,5-1 1349,0-5-1583,1 0 1243,-6 0 0,5 0-288,0 0-964,8 0 0,-10 2 466,8 3-647,-1 4 60,6 7 0,0 0 67,0 0-134,0-7 1,0 5 0,2-3 0,4 1 0,4 1-375,4-3 0,1-4 116,-5 4 1,6-1-1,-1 2 1,4-4-102,1 0 0,-2-3 725,-2 6 0,3-4-192,-3 4 0,4-4 733,-10 4 1,3-4-389,-3 4 1,3-4 218,-8 4 1,1 1 186,-6 5-559,0 0 0,-8 0-536,-2 0 1,-4 0-533,-2 0 1,-6-5-3232,1 0 3932,-8-8 0,-59-3 0,31-4 0,1-1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5570 11814 7656,'-9'0'1996,"2"0"-1100,7 0-46,0 0 0,0 7-430,0 4 0,0 0 0,0 3 0,0 7-78,0 8 0,0 1-303,0 13 1,0 5 0,0 7 0,0 2-206,0 3 1,-2 6-38,-3-2 0,3-3 7,-3-13-806,3-8 1,2 0-493,0-8 1,2-15 1493,3-6 0,-10-100 0,4 31 0,0 0 0</inkml:trace>
  <inkml:trace contextRef="#ctx0" brushRef="#br0">5506 11814 7636,'0'-16'392,"0"0"52,0 0 0,0 0-532,0 0 1,7 2 0,4 1 0,1 3 762,-1-3 0,8-1-156,-3-2 1,6 5-319,-1 1-161,-3 6 1,10-3 0,-7 7 0,-1 0 0,-2 0-7,-2 0 0,0 5 1,-2 4-1,-3 4 82,-6 5 1,2 3-67,-1 0 0,-1-1-17,-5 7 1,-2-1-1,-1 6 1,-5 0 82,0 0 0,2 6-29,-5-1 1,1 0-58,-6-5 0,0 6 103,0-1 1,5 0 110,0-5 0,1-1-142,-6-5 0,5 5 19,0-5 1,8-3 122,-2-1 11,-4-5-218,7-1 0,2-1 115,11-5 0,3-1-12,2-3 1,0-3 36,0 8 1,2-2 340,3 1-347,-3 5 1,12-6 0,-5 7 293,0 0-407,-2 0 1,-2 0 0,1 0 107,-3 0 0,4 0-585,-1 0 0,-6-6 246,-6 1 1,1-6 100,5 6 1,-2-6-135,-3 6-2060,-4-7 0,-5 3 2266,3-7 0,-17 0 0,1 0 0</inkml:trace>
  <inkml:trace contextRef="#ctx0" brushRef="#br0">6322 12599 9737,'-9'0'1910,"2"0"-1599,7 0-152,0 7-111,0-5 1,0 12 0,0-4 0,0 5 0,2 1 0,1 0 0,4 1-29,2 5 1,-3-4 128,4 3-232,1 4 1,0-7-1,-1 3 1,3-3-1,1-2-125,2 0 0,0-2 80,0-3 0,0-4-66,0-7 252,0 0 0,-5 0 1,-1-2-1,1-3 0,0-6 262,-1-3-144,-6-2 0,5 0 1,-6 0-1,3-2 1,-3-2 803,-1-1 1,-4 0-563,-3 5 1,1-6-158,-6 1 1,-1 1 0,-5 8 0,0 1-272,0-1 1,0 3-1726,0-2 1114,0 8 397,0-4 1,0 7 0,0 0 223,0 0 0,-7 14 0,-2 4 0</inkml:trace>
  <inkml:trace contextRef="#ctx0" brushRef="#br0">8467 11814 7628,'-2'-14'105,"-2"2"2178,-1 1-1387,0 0-2,5-5 221,0 7-622,0 2-329,0 7 1,5 9-15,0 7 0,2 2-87,-1 9 0,-3 6 1,6 10-1,-2 3 49,-3 2 0,-2 6-92,-2-1 1,0 7-106,0-1 0,0 2 1,0-1-1,0-3-178,0-2 1,-2-3-400,-3-10 1,3-2 33,-4-8-543,5-7 1,-1-2 84,-3-7-140,3-7 1226,-5-2 0,0-86 0,2 30 0,1 1 0</inkml:trace>
  <inkml:trace contextRef="#ctx0" brushRef="#br0">8451 11862 7640,'0'-16'0,"0"-5"0,0 0 0,7-1 178,3 6 1,5-5 310,1-1 1,0 1-123,0 5 0,7 0 215,3 0-500,5 7 1,-1 2-1,-2 7 1,-3 0-1,-2 0 33,-3 0 0,1 2 35,-5 3 0,2 4-77,-13 7 1,1 5-26,-6 1 0,0 4 211,0-4-213,0 6 0,-7-3 1,-4 5 208,-3-3-163,-2 3 0,0-5 1,-2 5-26,-3-3 0,3 2 0,-3-8 0,3 0-73,2 2 0,-6-5-69,1 4 1,0-6-6,5-6 0,5 3 76,0-8 5,1 8-26,1-12 127,2 6 41,7-7 0,7 0 156,3 0 1,-1 6-62,2-1 1,0 8-20,5-3 1,5 3-20,0-3 1,3 10 88,-3-4 0,-3 3-143,3-3 1,2 0 16,-2 0 1,3 6-42,-3-1 1,-3 1-23,3-6 0,-3 0-244,-2 0 0,0-2 107,0-4 1,-2 5-592,-3-5 1,1-1-131,-7 2 1,6-6-441,-6 6 1,3-6 1197,-3 6 0,-10 0 0,3 5 0</inkml:trace>
  <inkml:trace contextRef="#ctx0" brushRef="#br0">9187 12503 11023,'0'10'727,"0"1"-464,0 0 1,0 5 2019,0 0-2112,0 0 0,2 0 0,1 0 0,4 1 0,0 3-401,1 1 0,-3 1-733,-5-6 180,7 0 1,-5 5-1,5 0 783,0-1 0,-12-2 0,3-2 0</inkml:trace>
  <inkml:trace contextRef="#ctx0" brushRef="#br0">11220 11654 8371,'-9'-9'1116,"2"6"-442,7 13 1,0 5-1,0 17 1,0 7 76,0 5 0,0 11-227,0 4-383,0 10 1,0 4 0,0 7 0,0-1 0,0-5 189,0-4-431,-8-4 1,7-10-1,-5-4-565,5-8 0,1-12 1,0-10 664,0-4 0,0-24 0,0-4 0</inkml:trace>
  <inkml:trace contextRef="#ctx0" brushRef="#br0">11156 11830 7620,'7'-10'99,"3"-1"1,5 2 86,1-2 1,7-3-133,3 3 479,5-3 0,-5 3 1,3 3-1,3-1 0,3 2 50,1-1 1,-4 3 176,-5 5-543,3 0 1,-12 2-1,1 3 1,-6 6 326,-8 3-491,-3 2 0,-2 2 0,-2 2 0,-3 3 0,-6 2-3,-3 3 1,-8-3-121,1 2 0,-6-1 27,6 6-126,-7 0 1,4-5 0,-4-2 0,3-2-1,2-2-356,3 2 1,-3-5 461,2 4 0,7-5 1,7-2-1,1-3 220,1-1 1,1-2-66,10 1 0,3 3 89,7-8 1,1 8-1,5-5 1,3 3 180,-1 0 0,7-2-73,-5 1 0,5 5 92,1-5 0,0-1-230,0 2 1,-6-2 42,1 1 0,-2 5-211,2-5 0,1 3 52,-7-3 1,-5 5-762,-5-5 0,-6 3-249,6-3 1,-7 5-1798,1-5 2772,4-3 0,-7 8 0,5-6 0</inkml:trace>
  <inkml:trace contextRef="#ctx0" brushRef="#br0">11908 12391 10143,'7'-9'1923,"4"1"-589,3 1-1116,2 6 1,2-7 0,1 7-1,4-3 1,0-1 0,2 1-1,0 1 456,4-3 1,-6 5-356,-2-5-102,-3 4 0,-2 4 89,0 4 1,-2 2-1,-3 8 113,-6 0 0,-8 2-235,-3 4 1,-6-5 0,1 5 0,-3-3-113,-2 3 0,-2-3 0,-1 8 0,-3 0-6,3-3 0,3 5-176,5-8 0,-2 6 0,8-6 0,2-1-155,1-2 1,2-2 129,0 0 0,3-2-76,8-3 1,0 1-104,10-7 1,4 1-837,2-6 0,5 0 495,5 0 1,-3-2 654,3-3 0,9-20 0,6-9 0,4-5 0,0 0 0</inkml:trace>
  <inkml:trace contextRef="#ctx0" brushRef="#br0">13668 11846 7606,'0'11'0,"0"0"3264,0 1-2759,7 2 1,-5 9 0,5 4 0,-1 3 0,1 4-1,0 3 1,2 6 395,0 3 1,-4 2-690,6 0 0,-2-1 0,1-5 0,-3-4-237,0-4 0,-5-10-1046,4-2-2638,2-4 1970,-6-10 1739,5 0 0,-21-58 0,-4-13 0</inkml:trace>
  <inkml:trace contextRef="#ctx0" brushRef="#br0">13572 12246 7606,'0'16'3030,"0"-7"0,7 4-2814,4-8 0,3 0-189,2-5 0,7-5 1,6-2-1,6-2-27,8-3 0,27-20 0,13-7 0,-22 9 0,-1 1 0,0 0 0</inkml:trace>
  <inkml:trace contextRef="#ctx0" brushRef="#br0">15845 12487 7603,'9'-2'3459,"-4"-4"1,-1 5-5136,1-5 1,-3 3 743,3-3 1,-3 3-221,-2-8 1152,0 8 0,-7-54 0,-2-6 0</inkml:trace>
  <inkml:trace contextRef="#ctx0" brushRef="#br0">16565 12166 7612,'32'8'807,"0"2"1,0-1 1009,0 2 0,0-6-1909,0 6 0,0-6-1986,0 6 1636,-7-8 0,-2 12 1,-7-5 441,0 4 0,-7 10 0,-2 0 0</inkml:trace>
  <inkml:trace contextRef="#ctx0" brushRef="#br0">18470 12198 7612,'18'18'0,"3"2"0,6-1 0,3-4 0,4-1 570,3-9 1,2 0-571,4-5 0,17-7 0,-1-2 0</inkml:trace>
  <inkml:trace contextRef="#ctx0" brushRef="#br0">19830 12262 7606,'9'18'0,"-2"2"0,0 1 0,4-1 0,3-3 3842,9-8-2560,2-2 1,7-1-1283,0-1 0,15-14 0,2-9 0</inkml:trace>
  <inkml:trace contextRef="#ctx0" brushRef="#br0">21751 12391 7603,'23'14'0,"2"-2"0,7 15 0,7-8 500,9-3 1,4-3 1403,6-8-1550,-6 8-354,3-12 0,14 21 0,6-4 0</inkml:trace>
  <inkml:trace contextRef="#ctx0" brushRef="#br0">23864 12342 7603,'0'25'1174,"0"4"1,0-6 0,1 0-273,5 0 0,10-3 1,9-8-1,-1-1-902,-2 1 0,-4 3 0,-2 1 0</inkml:trace>
  <inkml:trace contextRef="#ctx0" brushRef="#br0">25976 11590 7340,'-2'9'-1235,"-3"-4"1611,3 4 330,-5-7 470,7 5 335,0-7-454,0 0-326,-7 0-430,5 0 1,-5 2-1,7 3-16,0 6 1,0 8-68,0 3 0,0 8-75,0 2 1,0 7-1,0 11 1,0 3-53,0 6 1,0 9 33,0 1 0,0 6-299,0-6 1,0 0 0,-2-5-1,-1-1-811,-2-5 0,-6-6-899,6-15 957,-1 1 927,6-28 0,-7-45 0,-2-27 0</inkml:trace>
  <inkml:trace contextRef="#ctx0" brushRef="#br0">25960 11638 7629,'0'-16'532,"0"0"0,0 5-225,0 1 0,9-1-51,7-5 0,2-5-35,9-1 0,-1-1 181,6 2 0,2 3-254,3-3 1,-3 3-67,3 2 1,-4 7 127,-7 4 1,-3 3 0,-7 4 0,-1 3-109,-5 6 0,-3 5-51,-7 5 0,0 4-57,0 7 0,-1 7 1,-5 2-1,-4 2-123,-5-1 0,-1-1 44,0 2 0,-1 7-3,-5-7 1,4 5-1,-5-11 1,2-2 26,0-1 1,-6-2 159,6 0 0,-1-9-132,6-7-287,0 0 321,0-7-19,7 0 43,2-2 1,14-5 59,4 3 0,3-1 249,2 7 0,0-1-35,0 6 0,7 2 81,4 4 1,-2-3-71,2 8 0,-1-2 66,6 1 0,6 8-166,-1-7 0,6 7-199,-6-8 1,0 3 102,-5-3 0,6 3-85,-1-8 0,-7 2-100,-8-1 0,1-4 35,-2 3 1,0-3-600,-5-2 1,-5 0 22,0 0 612,-1 0 0,-8-7 0,-4-2 0</inkml:trace>
  <inkml:trace contextRef="#ctx0" brushRef="#br0">7488 11958 7519,'0'-8'1622,"0"1"-338,0 0-509,0 6-522,0-6 1,0 5-1,1-1 1,5-2 736,4 1-670,-4 3-247,8 1 1,-6 6-1,8 6 1,-1 7 128,0 6 1,0 6-172,1 4 1,-1-1-1,2 7 1,2 3-29,1 5 0,0-1 41,-5 2 0,1-2-47,-1-2 1,-1-7-1,-3-2 1,-2-3-126,-2-4 0,3 3-83,-5-13 0,0 0-59,-5-4 122,0-1 1,0 0-1,0 0 1,0 1-734,0-1 514,0 0 197,0 0 0,-5-5 2,0 1 1,-2-8 122,2 2 0,2-3 33,-8-2 0,6 0-155,-5 0 223,7-7 343,-11-1-297,13-8 1,-6 1 0,5 0 499,-3 0-518,3-1 0,-5 1 0,7-2-28,0-3 0,0 1-124,0-6 0,0 4 89,0-4 1,2-1 77,3-4 1,-1-1-64,6 1 0,-5-1 22,5 1 0,0-6-11,5 1 1,6-6 0,-1 5 0,0-1-42,-4 2 1,4 2-12,0-2 0,6 4-74,-6 6 0,0 3 98,-4 7-455,-1-7 87,-7 11 0,1-2-1249,-4 13 359,-3 0 1239,4 0 0,-19 13 0,-4 4 0</inkml:trace>
  <inkml:trace contextRef="#ctx0" brushRef="#br0">8098 11638 7786,'-10'0'1495,"-1"0"1,8 2-1338,-2 3 1,3-2 0,2 7-1,2 4 81,3 5 0,2-1-35,3 8-150,4-8 0,-6 11 0,7-3 0,0 1 0,1 0-521,-1-2 0,0-6 281,0 1 0,-1-3-789,-4-2 975,4 1 0,1-42 0,9-9 0</inkml:trace>
  <inkml:trace contextRef="#ctx0" brushRef="#br0">10446 11897 9221,'5'16'467,"2"-1"0,2 0 650,2 0-961,3 1 1,1 1-1,2 3 1,2 5 0,3 6-1,0 3 1,2 3 294,-1 2 0,-4-5-163,1 1 0,-4 3-60,-6-3 1,3 6-136,-3-5 0,-3-1 0,-2-4 0,-3-2-9,-2-4 0,5 2-234,0-7 1,0 1-962,-5-6 508,0-7 1,2 4 0,1-5-987,2 2 1,-1-6 1152,-9 2 0,1-3 1,-6-2 130,-2 0 1,-1 0 262,-3 0 1,6-2-57,0-3 0,0 2 0,-4-8-62,4 0 1,-2 2 159,7-1 0,0 5 0,5-5 0,0 6 0,-1-8 0,-5 7 54,5-7 1,-6 9 319,7-7 125,0 7 814,0-11-914,0 5 1,0-1 276,0 0 1,0 0-49,0-5 0,2 5-238,3-1 1,-4-4-221,5-5 0,2-6-30,2 6 0,4-9-118,1-1 1,0-2 275,0-9-284,1 7 0,-1-8 0,0 6 108,0 2-145,8-5 0,-12 9 0,5-3-200,-3 6 0,-4 14 132,1-3 0,-5 6-1701,5 0 1792,-7 3 0,-3 48 0,-8 10 0</inkml:trace>
  <inkml:trace contextRef="#ctx0" brushRef="#br0">10843 11623 8177,'-9'-15'752,"4"-1"1,3 6-118,2 0 1,2 0-1,3-5 287,5-1 1,-1 6-734,1 0 1,0 1-1,5-2 317,1 0-402,-1 8 0,0-4 42,0 7 1,-4 0-145,-1 0 1,-7 2 12,2 3 1,2 4 0,-2 6 0,-1 0-68,-3 0 0,-1 6 54,0-1 1,0 7 74,0-2 1,0-1 0,0 0 0,0 0 28,0-1 0,-5-2-97,0 4 0,0-6-256,5 1 1,0-3-41,0-2 1,2-6 127,3-4 0,-2-3-37,7-2 1,-5 0 0,6-2 0,0-3-460,3-5 1,0 1 654,-4-1 0,17-34 0,-2-14 0</inkml:trace>
  <inkml:trace contextRef="#ctx0" brushRef="#br0">27038 12599 7605,'-8'-7'1143,"-1"6"1,6-6-217,-2 0 1,-5 7-1,5 0-302,1 8 0,2 6-62,2 1-335,0 7 0,0 4 0,0 8 0,0 3 1,0 0 401,0 0 0,0 9-431,0-5 1,0 6-592,0-6 351,0 3 0,0-3 0,0-2-258,0-2 1,-1-6-1,-3-8 1,-1-1-3021,2-3 2346,1-9 973,9-3 0,8-68 0,9-15 0</inkml:trace>
  <inkml:trace contextRef="#ctx0" brushRef="#br0">27175 12736 7605,'9'-1'821,"-4"-5"1,4 3-337,1-7 1,3 5 145,2-5 0,6 5-48,-1-6-470,7 1 1,-3-5-1,6 0 1,1 0-1,-1 1 41,1 4 0,-6-4 1,-1 6-1,-4-2-356,-6-1 1,-4 8-603,-5-2 373,-3 3 1,-2 2 0,-10 0 0,-4 0-606,-1 0 1,-5 7 331,-1 3 1,-4-1 496,5 1 1,-6 0 0,4 5-1,-2 1 207,-3-1 0,4 0-12,-3 0 1,8 6 32,-3-1 1,1 0-1,3-3 1,3 2 656,1 1 0,6 2-167,2-1 0,3-4 857,2 3-1005,7-3 0,3-2 0,9-1 0,3-3 1,2-2 392,3-2 0,-4-2-471,3-5 1,-1 0-43,6 0 1,-1 0-225,1 0 0,-1 0-221,1 0 1,-6 0-360,1 0 0,-8 0-1729,3 0 2290,-5 0 0,-21-7 0,-5-1 0</inkml:trace>
  <inkml:trace contextRef="#ctx0" brushRef="#br0">24873 11531 7603,'0'-10'838,"0"0"-346,0 0 0,0 0 1169,0-1-986,0 1 1,7 2-20,3 3 0,3 10-427,2 5 1,1 9 103,-1 1 0,0 9 173,0 1 1,1 2-240,-1 9 0,-5 2 1,0 6-1,0 3 71,-1 2 1,-2 1-181,-7 1 0,0 1 0,0-6 0,0 0 0,0-5 0,0-2-165,0-4 0,0-2-305,0-8 1,-5-6-909,0-4-592,-1-3-645,6-8 1513,0-3 555,-6-6 0,2-5 96,-6 0 0,5-7 56,-5 2 1,7-3 82,-3-3 0,0-1 107,1-3-24,-1 3 1,6-10 0,0 5 197,0-2 1,0 1 165,0-3 1,2-3 401,3 4 1,2-4-93,3-1 1,4-1-212,-4 1 1,5-6 289,6 0 0,-3-4-259,8 4 1,-3-5-107,3 6 0,3-6-198,-4 6 1,4-1-113,1 6 0,-4 6-122,-1 3 0,-6 1 139,1 5 0,-3 3-1576,-2 12 321,-6 0 527,4 0 1,-11 7-85,3 3 0,-3 4 788,-2 1 0,-7 14 0,-2 3 0</inkml:trace>
  <inkml:trace contextRef="#ctx0" brushRef="#br0">25528 11058 7603,'0'-8'3461,"0"1"1,0 9-3234,0 3 0,0 3 0,0 8 1,2 1 192,3 3 0,-3 2 1,3 7-1,-3 0 85,-2 3 1,0 3-527,0 1 1,0 1 85,0 4 0,0-2-642,0-3 1,0-6 186,0 1-752,0-1 0,0-13 0,0 3 1,1-4-2044,5-6 3184,-5-3 0,20-35 0,-5-5 0</inkml:trace>
  <inkml:trace contextRef="#ctx0" brushRef="#br0">25620 11196 13784,'15'-5'606,"0"0"1,1-1-427,-1 6 0,5-5-176,1 0-180,-1 0 0,0 0 0,1-2 0,-3 1 0,-1-3-3817,-2 1 2957,8 4 1,-12-8 1035,5 7 0,-25-13 0,-1 1 0</inkml:trace>
  <inkml:trace contextRef="#ctx0" brushRef="#br0">25681 11272 7603,'0'15'1130,"0"0"227,0 1 0,0-6 660,0 0-1748,7-7 1,1 4 0,7-7 0,1 2-1,-1 1-469,0 2 200,7 0 0,29-5 0,13 0 0</inkml:trace>
  <inkml:trace contextRef="#ctx0" brushRef="#br0">27968 11669 7623,'-15'0'1071,"5"0"105,0 0-278,0 0 0,1 1-313,4 4 1,3 0-291,2 11-217,0-4 1,0 16-1,0-2 316,0 3-522,0-6 1,6 8-1,-1-2-415,-2 5 0,-1 1 0,-1-6 1,3-2-2076,1-2 2618,0-6 0,9-10 0,2-11 0</inkml:trace>
  <inkml:trace contextRef="#ctx0" brushRef="#br0">27831 11913 8737,'2'8'893,"3"-3"1,9-3-478,6-2 0,7-7-493,-2-3 0,9 1 0,2-1 0,-1-2-566,3-1 1,-1 3 642,4 0 0,16-1 0,-1-4 0</inkml:trace>
  <inkml:trace contextRef="#ctx0" brushRef="#br0">28838 11486 7623,'-5'-11'1649,"0"1"-1172,-1 7 1,5-4-221,-4 7-91,3 0 522,-5 0 276,7 0-460,0 0 520,7 0-484,-5 0 0,4 7 177,-6 3-716,0-3 0,0 1-155,0-3 0,0-1-196,0 6 117,0-7 186,0 4 44,0-7 0,0 2 589,0 3 0,2-4 459,3 5-829,-3-5-177,5-1-322,-7 0 216,0 0-156,7 0 98,-6 0 86,6 0 1,-5 0 528,3 0-320,-4 0 1,8 0 145,-4 0-106,-3 7-64,11 2 0,-9 2 1,6 3 55,2 3 1,-4 8-36,2 1 0,2 8-74,9 1 1,-5 13-3,5-3 0,-4 10-45,-2-4 0,-1 6 87,-4-1 1,2 2-102,-7-2 0,0-2 12,-5-3 1,0-4-229,0 4 208,0-4 1,-2-8-1,-1-3-93,-2-4 1,-7-1-50,2-1 1,1-4-207,-1-1 0,7-11-902,-3 1 634,-2-3-126,-1 3-294,1-7 759,-6-1 1,8-14 146,-4-3 0,1-2 136,4 2 1,3-8-235,-3 2 402,3-2 1,2 2 0,0 0 149,0-5 1,0 3-157,0-8 1,2 1-7,3-6 1,-1 1-108,6-1 0,0 1-30,5-1-39,0-6 1,1-2-1,-1-7-57,0 0 1,6-1 48,-1-4 1,7-3-9,-2-7 1,-1 7 58,2 3 1,-6 3-32,5 3-10,-6 6 1,3 3 0,-7 11-29,0 4 1,-1 4-32,-4 2-65,4 0-70,-6 6 0,2-3 90,1 7-1869,-8 0-1296,11 5 2008,-13 0 1249,6 0 0,-14 7 0,-1 2 0</inkml:trace>
  <inkml:trace contextRef="#ctx0" brushRef="#br0">29600 11196 6040,'0'-9'900,"0"2"0,0 6 764,0-4 13,0 3-267,0-5-349,0 7-611,0 0 0,5 7-141,0 3 0,0 4-52,-5 1 0,0 7 90,0 3 1,0 9-199,0 2 1,0 5 0,0-4-1,0 0-274,0 0 1,0-1 113,0-5 1,0 2-868,0-2 0,0-2 1,0-11-2442,0 3 2057,0-1 849,7-11 1,-5-4 0,5-10 0,-2-6-436,0-2 0,0-2 848,-5-1 0,2 1 0,3 0 0,-4 0 0,8-1 0,-6 1 0,2 0 0,2 0 0,-3-1 0,2 1 0,3 0 0,-4 5 0,5-1 0,-5 1 0,5-5 0,0 0 0,6 0 0,-6 4 0,0 1 0,-1 5 0,1-5 0,3 7-342,-3-3 475,-3-2 222,7 6-368,-6-5 13,1 7 0,-3 14 0,-6 3 0</inkml:trace>
  <inkml:trace contextRef="#ctx0" brushRef="#br0">29692 11470 7623,'-9'7'-90,"-4"2"1,9 6 740,-6 0 1,7-5 598,-2 0-544,3 1 0,4 2 153,3-3-312,3 4-391,7-12 1,1 9 0,-1-6-1,0-1 1,0-2-301,1-2 1,-1 5 85,0 0 0,0 0-872,1-5 1,-1 0 0,0 0 929,0 0 0,14-21 0,3-4 0</inkml:trace>
  <inkml:trace contextRef="#ctx0" brushRef="#br0">30012 11379 11229,'-8'0'2267,"1"0"1,7 7-2037,0 3 0,0 3 64,0 3-574,0-1 1,0 5 0,0 0 0,0-1-1,0-2-1155,0-2 1434,0 7 0,7 2 0,1 7 0</inkml:trace>
  <inkml:trace contextRef="#ctx0" brushRef="#br0">29936 11516 13292,'15'0'739,"0"0"1,0-2-1167,1-3 0,-1 4 427,0-5 0,34-16 0,9-3 0</inkml:trace>
  <inkml:trace contextRef="#ctx0" brushRef="#br0">30271 11241 7623,'-10'-5'2824,"0"0"-2044,7 0 0,-4 7 1,7 3 650,0 5 1,0 9-566,0 1-617,0 7 0,1-5 1,3 5-1,1-1 1,-2-1 60,-1-1 0,3 5-581,0-4 1,0-3 0,-5-1 0,2-4-1777,3-2 2047,-3-7 0,11-21 0,-4-13 0</inkml:trace>
  <inkml:trace contextRef="#ctx0" brushRef="#br0">30790 11592 7625,'-7'9'499,"5"6"1,-3 0-1,2 11 914,-2 8-1217,3 5 0,-5 8 0,7 6 0,0 6 1,-1 7-1,-3 3 0,-1 3 268,2-3 1,-6-1-170,-1-7-362,3-7 0,-6 0 0,3-4 0,-4-1 0,-1-5-296,-1-7 1,1-5 335,0-1 1,1-8-269,4-2 295,-3-11 0,4-37 0,-6-15 0</inkml:trace>
  <inkml:trace contextRef="#ctx0" brushRef="#br0">30729 11699 7625,'15'-15'0,"0"0"0,2-6 396,4 1 1,2 0-176,8 4 1,4 1 987,1 0-968,-1 0 0,1 4 0,0 3 1,-2 1-1,-4 4 138,-5 1 1,1 4-216,-11 3 1,2 3 0,-12 8 0,-1-1 166,-3 0 0,-2 2-151,-5 3 1,-2-1-113,-7 6 1,-2-1 0,-2 3 0,-3-1-106,-2 1 0,1 2-140,-3 1 0,-1 1 44,7-1-31,-7 1 1,3-6 0,-5 0 0,4 1-1,3-2-177,0-4 0,5-3 250,-4-2 0,6 0 92,5 1 1,3-1 0,7 0 8,0 0 0,0 1 257,0-1 1,7 0 0,3 0 0,9 6 85,1-1 1,2 2-97,-1-2 0,-3-1 74,8 7 1,-3-3-19,3 3 1,3 2 62,-4-2 0,-1 3-190,1 1 1,-6-1-38,1-4 1,2 4-95,-2-3 0,1 1-126,-6-2 0,-5-1-377,0-4 0,-1-3-112,1 4 0,-2-4-635,-2-2 1,-5-5 1194,4 0 0,-3-20 0,-2 0 0</inkml:trace>
  <inkml:trace contextRef="#ctx0" brushRef="#br0">31384 12446 7625,'-8'16'2143,"1"-1"-1108,7 0-635,-7 0 1,6 1-1,-4 1 1,3 1-1,2 3 1083,0-3-1303,0 6 0,0-5 0,0 6-97,0 2-434,0-5 1,0 0-1,0-6-49,0-1 0,0 0 1,2 0 399,3 1 0,3-28 0,7-7 0</inkml:trace>
  <inkml:trace contextRef="#ctx0" brushRef="#br0">31552 12507 7622,'5'-10'0,"0"0"0,7 7 790,-2-2 1,-1-2-386,1 2 1,-1-2 0,2 4 0,0-2 38,0 1 0,1 1-448,-2-2 360,4 3-38,-12-5-254,4 7 0,-12 7-57,-4 3 1,-4-1 0,-1 1-1,-2 2-114,-4 1 0,3 2 160,-8 1 0,8-1-95,-3 0 0,4 0 1,2 1-1,2-1 51,3 0 0,-2 1-54,7-1 0,-2-5 84,2 0 1,3 0 0,-3 6 67,3-1 0,9-2 32,3-3 1,-1 4-71,1-4-43,0-3 1,5 5 0,0-7-1,1 0 1,-1 0-697,0 0 0,2 2 670,4-2 0,9-10 0,9 3 0</inkml:trace>
  <inkml:trace contextRef="#ctx0" brushRef="#br0">31918 12401 7622,'-7'10'311,"-1"0"1,-2 2 1487,0 1 0,6 4-930,-1 4-460,-3-4 1,6 5-1,-3-7 1,3 0-1,2 0 996,0 1-1549,0 6 1,0-5 0,2 1-238,3-6 1,-3 2-1,4-4-1407,1 4 1788,2 1 0,6-14 0,0-2 0</inkml:trace>
  <inkml:trace contextRef="#ctx0" brushRef="#br0">31796 12614 7620,'-8'7'1699,"-1"-5"-1019,4 3 1989,4-3-94,-6 4-2349,14-4 0,1 5 0,7-7-203,0 0 1,2 0 0,2-2 0,3-1-641,2-2 1,-4-6-1310,6 6 0,-8-5 1926,3 5 0,9-20 0,2-1 0</inkml:trace>
  <inkml:trace contextRef="#ctx0" brushRef="#br0">32193 12477 7620,'-7'15'0,"0"0"1007,-3 1 1,-2-1 21,7 0 0,0 0 0,5 1 0,0-1 399,0 0 1,0 1-1397,0-1 1,2 0-108,3 0 0,-4 1 0,6-1 1,-2 0-1343,0 0 1,0 6 314,-5-1 1102,7 7 0,2-24 0,6 3 0</inkml:trace>
  <inkml:trace contextRef="#ctx0" brushRef="#br0">32528 12050 9297,'54'-23'0,"-1"0"0</inkml:trace>
  <inkml:trace contextRef="#ctx0" brushRef="#br0">32726 12065 7619,'16'0'-1002,"-3"2"1002,-3 3 989,-3-3 0,-5 4 0,3-6 1,3 2-1,3 1-2019,-1 3 0,-5-1 275,5-5 1,-5 0 754,5 0 0,0-21 0,6-4 0</inkml:trace>
  <inkml:trace contextRef="#ctx0" brushRef="#br0">32970 12050 10657,'-6'-9'7644,"4"3"-7235,-5 6-187,0 0-5399,6 0 5177,-6-7 0,-7-15 0,-3-10 0</inkml:trace>
  <inkml:trace contextRef="#ctx0" brushRef="#br0">24583 13560 8105,'-10'-24'53,"1"4"0,3 3 0,2 2 314,2-1 0,2 10-257,0 6 1,0 12-27,0 8-138,-6 7 0,-3-3 0,-6 6 0,0 1 0,-1-1 172,1 1 0,-5 6 87,0 4 0,-1-2-20,6 1-127,0-6 0,-1 10 1,1-5-1,2 0 1,3-3-70,4-4 0,5-1-59,1-1 0,0 1-34,0-1 0,12-5 1,5-1-1,6-2-13,9-3 1,6-2 82,7-2 1,8-5-31,3 0 84,10-6 0,7 3 0,12-7 0,-39 0 0,2 0 0,4-1 0,0 0 55,4-1 0,1-1 1,3 0-1,1-1-441,2-1 0,1 0 0,3-1 0,1 0 150,3 3 0,1 1 209,-1-4 1,0 0 0,-1 3 0,-1-1 0,1-1 0,1-2-52,-1 2 0,2 0 54,6 0 1,0 0 0,-7 0-1,0 0 1,4 0 0,1 1-18,-3 1 0,0 0 35,-2-3 1,0 0-1,-1 2 1,-1 1-1,1-3 1,1 0 9,0 1 1,0 0 0,-2 3 0,-1 1 33,-2-2 0,0 1 0,0 0 1,0 0-47,3 0 1,0-1-1,1 2 1,0-1 9,-1-3 0,0-1 0,1 4 0,0-1-20,-3-2 0,-2 0 1,1 3-1,-1-1-16,1-2 1,0 0-1,2 1 1,0 0 79,0-1 0,1-1 1,-1-3-1,-1 0 95,-3 1 1,0 0-1,3-1 1,1 0-149,3 1 1,0 1-1,3-1 1,0 2 20,-3 1 0,0 0 1,1-1-1,0 0-16,-1 3 1,1 1 0,-3-1 0,0 1 32,3 2 0,-1 0 1,0-2-1,0-1 6,-2 0 0,-1 1 1,0-2-1,-2 1 35,-4 0 0,-2 1 0,1-1 0,-1-1-167,-2-1 0,0 0 0,2-2 0,-1 0 171,-3 2 1,0 0 0,-2-1 0,-1 0 42,-2 1 1,-1 0 0,-2-2 0,-1 0-264,2 2 1,-1 0 0,-2 1 0,-1 0 204,-1-2 1,-1 2 0,38 0-247,-10-1 0,-3-2 230,-7 2 0,-2-5 35,-3 5 0,-5-7 537,-10 2 0,-6-2-539,-9 2 1,1-4 1031,-7 4-893,-6 4 1,-8-3 108,-6 4-363,0 3 1,-1-5-788,-4 7 148,3 0-115,-12 0-122,6 0-218,0 0 540,-6 7 0,11-5-308,-8 3 879,8-3 0,-44-9 0,-4-2 0</inkml:trace>
  <inkml:trace contextRef="#ctx0" brushRef="#br0">25300 14963 7693,'-9'-7'1295,"1"6"-80,3-4-347,3-4 0,-12 8-160,4-5 1,2 3-397,-2-2-86,6 3 1,-4-5-190,3 7 0,3 2 1,-5 2-1,2 2-98,0 3 1,-2 1-38,2 5 0,4 0-38,-5 1 0,0 6 1,1 2-1,1 1-40,2 0 0,2-4 123,0 4 0,2-1-86,3 1 0,4-3 1,6-6-1,0-3-355,0-3 1,6-3-250,-1-7 0,6 0-26,-6 0-45,7-7 1,-8-3 813,6-10 0,0-51 0,-9 26 0,-1 0 0</inkml:trace>
  <inkml:trace contextRef="#ctx0" brushRef="#br0">25422 14704 8811,'-16'0'449,"3"2"-478,3 3 1,1 1 712,4 5 0,4 4-157,-5 0 1,5 2-25,1 9 0,5-1-260,0 5 1,7 3-1,-2 1 1,3 1-1,3-1 0,-1 3-268,0-1 1,0 0 155,1-6 1,-6-5 0,0-1-1,2-2-2053,1-3 1,3-4 8,-1-5 1913,-7 4 0,6-40 0,-6-1 0</inkml:trace>
  <inkml:trace contextRef="#ctx0" brushRef="#br0">25757 15085 7716,'-10'12'904,"0"3"1,1 4-91,-1-4-216,3 1-496,7-1 0,2 0 0,3-1 0,5-4 0,2-3-481,-2-1 1,4-4-483,-4 3 1,4-3 347,1-2 0,0 0 513,0 0 0,1-14 0,-1-3 0</inkml:trace>
  <inkml:trace contextRef="#ctx0" brushRef="#br0">25788 14811 7716,'-21'6'0,"1"5"0,0-3 172,4 2 92,8 0-182,-6 6 1,13-6 0,-3-2 0,8-1-1,6-3-190,3-3 1,4-1 107,4 0 0,16-20 0,10-6 0</inkml:trace>
  <inkml:trace contextRef="#ctx0" brushRef="#br0">26093 14933 7716,'-16'8'2532,"6"4"-2186,0-7 0,5 0 102,-5-5 1,5 5 0,-5 0 74,-2-1 0,3 3-584,-1-2 1,7 1-83,-2 0 1,-4-3-1,1 7-469,-1 2-16,2-5 35,7 6 1,2-4 116,3 6 1,4-7 240,6-2 0,0 0 2,0-1 0,1 2 0,-1-3 1,0 1-130,0-2 0,6 4 436,-1-2 1,-5 5 328,-4-5 0,-3 7 1,4-3 230,-2-1 0,-7 6-115,3-4 1,-6-2-97,-6 2-94,5 1 0,-13 2 0,4-1 1,-4-2-1,-1 0-267,0-1 1,0-1-1103,-1-3 1,6-3 1039,0 3 0,7-24 0,-4-6 0</inkml:trace>
  <inkml:trace contextRef="#ctx0" brushRef="#br0">26459 15070 7716,'-10'0'416,"-1"0"1,6-5 423,-5 0 1,5 0-30,-5 5-324,7 0 1,-11 0 0,4 0 926,-4 0-1043,6 0-202,-6 0 0,13 1 1,-5 5-88,5 4 0,1-2 0,0 2 0,0 2-520,0 2 0,0 1 268,0 0 0,5 2-689,0 4 1,7-4-1,-2 3 1,5-2 858,6 3 0,36 9 0,16 9 0</inkml:trace>
  <inkml:trace contextRef="#ctx0" brushRef="#br0">26703 15085 7716,'-16'0'0,"1"0"0,0 2 870,0 3 0,5-3-330,-1 3 0,6-2-192,-5 2 0,7-1-38,-2 6-341,3 0 1,2 0-1,0 0 1,0 2 0,0 2 149,0 1 1,5 0-240,0 1 1,7-1-13,-2 0 0,-1 0 0,1-1 0,2-2-118,1-2 1,-3-7 203,1 2 19,-1 4 0,5-9 1,0 0 17,0-9 1,-1-4 15,-4-2 0,-1-6 225,-4 1-144,-4 0 1,6-2 0,-7-2 350,0 0-348,0-5 1,0 11-1,-1-6-462,-5 2 147,5 2 0,-11 4 0,5 1 224,-1 0 0,-16-1 0,-8 1 0</inkml:trace>
  <inkml:trace contextRef="#ctx0" brushRef="#br0">26901 15055 10966,'0'15'873,"5"0"-733,0 1 1,7-1-1,-2 0 0,-1 5 0,1 1 77,2-3 1,1-1 43,2-1-243,1-1 1,-1-7-206,0-3 0,-5-3 49,1-2 1,-6-2 0,5-3 0,0-5-352,-2-3 0,4-8 239,-7 1 0,2-2 285,-2 2 1,-3 3 0,3-4 0,-3 4 160,-2 2 0,0 5 7,0 0 1,0 5 1356,0-6-1109,0 8 1,1-4-332,5 7 1,-5 7-209,4 3 68,-3 4 0,-2 1 1,2 0-260,3 1 1,-4 0 0,6 3 0,-2 3-968,0 2 0,2-5 424,-2 1 1,-1-3 821,6-2 0,7 0 0,6 1 0</inkml:trace>
  <inkml:trace contextRef="#ctx0" brushRef="#br0">27313 15024 7696,'-10'5'1844,"-1"0"0,8 2-1417,-2-2 0,3-1-120,2 6 1,0-5-213,0 5 1,0 0-37,0 6 1,2-6-197,3 0 149,-3 0 0,6 5 1,-4 1-38,1-1 0,1 0-13,0 0-62,-5 1 1,6-6-365,-7 0 1,2-7-149,3 2 1,-4-10-35,5-5 0,-3-3 168,2-3 165,-3 1 1,4-5-1,-4-1-13,3 3 271,-3-6 1,5 7 0,-7-3 737,0 3-466,7 2 1,-6-1 1031,4 1-12,-3 7-78,5-6-927,1 12 0,2-5 0,-1 9-119,-2 3 0,3 4 40,-5 6 0,7 0-122,-2 1 0,-2 4-635,3 0 0,-3 6 291,2-6 0,4 5-787,-4-4 1,-2-1 58,3-5 1041,-8 1 0,11-28 0,-6-7 0</inkml:trace>
  <inkml:trace contextRef="#ctx0" brushRef="#br0">27618 14734 7692,'0'16'1849,"0"-1"1,0 0-1219,0 0 1,0 6-372,0-1 1,1 7-292,5-1 1,2-3-245,7 3 1,0-2-1198,1 1 1080,-1-3 1,-1-2 0,-3 1 391,0-3 0,-8-8 0,4-3 0</inkml:trace>
  <inkml:trace contextRef="#ctx0" brushRef="#br0">27511 14963 7692,'-8'15'2419,"1"1"-1796,7-8 0,7-1-511,3-7 1,8 0 101,3 0-214,6 0 0,9-20 0,6-7 0,7-3 0,0 0 0</inkml:trace>
  <inkml:trace contextRef="#ctx0" brushRef="#br0">28014 14872 7686,'-7'15'0,"-1"-7"0,-6 6 2137,4-4 0,3-3-784,7 7-903,7-6-189,2 0 0,6-1 0,0-7 146,0 0 1,-4 0-12,-1 0-220,0 0 0,5 0 0,0 0 9,1 0-240,-1 0 0,-1-1-631,-4-5 493,3 5 1,-9-11 0,4 5-1,1-1-259,-1-4 1,-5-2 334,3-1 0,-5 5 260,-1 0-18,0-1 0,0 1 0,0 0 0,-1 0 783,-5 1-541,-2-4 0,-7 11-61,-1-3-215,1 3 0,5 2 0,0 0 0,-2 2 16,-2 3 1,-1 4-85,0 6 1,5 0 38,0 0 0,6 6-15,-1-1 1,2 6-117,-2-6 0,3 2 85,-3-2 0,5-3-181,5 4 1,-3-4-803,3-2-335,3 0 1,1-1 561,6-4 1,-5-3 739,0-7 0,14-48 0,8-11 0</inkml:trace>
  <inkml:trace contextRef="#ctx0" brushRef="#br0">28426 14704 7682,'-10'0'0,"0"0"381,-1 7 1,-4-1 1238,0 5-1071,7-5 0,-4 1 862,7 3-1137,-1 4 1,6 1-1,0 0 579,0 1-760,0-1 1,0 5 0,0 1 0,2-3 0,2 1 77,1 1 1,1-3-7,0 4 0,-5-5-131,4 0-28,4-1 0,-6-1-1556,7-4 762,-6 3 1,9-11-1300,-3 3 1519,4-3 568,-6-9 0,20-69 0,-16 26 0,1 0 0</inkml:trace>
  <inkml:trace contextRef="#ctx0" brushRef="#br0">28441 14429 7675,'-15'-8'3882,"7"1"0,1 11-3433,7 6 0,0 2 1,0 13 1,0 5-368,0 6 0,7 0 18,3-6 0,-2 6-989,2-1 0,-5 6 320,6-5 568,-1-1 0,19 2 0,3 2 0</inkml:trace>
  <inkml:trace contextRef="#ctx0" brushRef="#br0">29310 14368 7663,'-10'2'127,"0"1"0,-2 3 1,0-1 490,2 1 0,2-4 0,4 5 100,-1 0 1,0 1-185,5 7-377,0 1 0,5-5 0,2 3 1,2 5-1,1 3 495,-2 5 1,6-3-368,-4 1 1,2 6 91,-2 4-344,4 1 0,-11-6 0,5 1 1,-1-1-1,-3 1-976,-3-1 1,4-1 494,0-4 0,0-1-2137,-5-3 2585,0-11 0,-6-17 0,-3-19 0</inkml:trace>
  <inkml:trace contextRef="#ctx0" brushRef="#br0">29326 14750 7663,'-9'1'1725,"4"4"-673,3-3 1,4 5-476,3-7 0,4 0-388,6 0 0,0-2 112,0-3-248,8-3 0,-7-2 0,5 1 0,-4 1 0,-2 1-80,0 0 1,-1 0 228,-4 2-118,4 3 0,-11-4 0,5 7 234,-1 4 0,-2 4-166,-5 6 1,-5 0-117,0 1 0,-5 4 0,3 0 1,0 1-155,1 1 0,-5-5-407,6 3 0,0-3-589,5-2-776,-7 0 1150,6 1 1,-6-6 739,7 0 0,0-34 0,0-3 0</inkml:trace>
  <inkml:trace contextRef="#ctx0" brushRef="#br0">29753 14750 8388,'-9'0'2577,"2"0"-2008,7 6 1,2 3-363,3 6 1,-1-5-1,6 1 1,0 2 33,-2 6 1,6-2-272,-4 3 112,4-3 0,-4-2 0,0 0-226,2 1-303,1-1 0,-2-1 0,-1-4-1276,2-5 1723,1 3 0,16-47 0,3-5 0</inkml:trace>
  <inkml:trace contextRef="#ctx0" brushRef="#br0">30027 14704 7663,'-15'15'964,"0"0"207,-1 1 1,-2 6-873,3 3 0,-4-1 0,9 1 1,-4 4 680,-1 5 1,1-2-487,4 4 1,-3 1-1409,3-1 1,1 1 0,-1-1 913,-2 4 0,-8 18 0,-4 5 0</inkml:trace>
  <inkml:trace contextRef="#ctx0" brushRef="#br0">30424 14704 7662,'-16'7'82,"1"1"0,0 6 949,0-4-753,6 3 1,-4-4 0,4 6 0,1 0 0,3 1 0,3-1 304,2 0 0,0 0-500,0 1 0,0-1 318,0 0-425,0 0 89,0 1 0,2-8-248,3-3 0,-2-3 1,7-4-128,2-3 0,0-3 12,-2-8 1,4 1-139,-4 0 1,-2-5 0,1-1-1,-1 1-245,1-2 1,-1 5 648,2-3 1,2 3-67,-7 1 398,0 8 0,-3-4 505,3 7-415,-3 0 0,6 5 1,-4 2-1,1 3 1,-2 5 430,-1 3 1,0 9-490,3 4 1,-4-2-160,5 1 0,-3-1-322,2 1 1,-3 2 174,3-6 0,2-1-1184,-2-5 1,1-1 155,0-4 1002,-5-3 0,20-68 0,-5-16 0</inkml:trace>
  <inkml:trace contextRef="#ctx0" brushRef="#br0">30729 14414 7662,'0'10'685,"0"0"1,0 1-331,0 4 1,0 5 686,0 1 0,5 4-541,0-5 1,5 7-410,-5-1 0,7 1 209,-2-2-749,-3 4 1,5-10 0,-5 5-657,1-2 0,-5-2 1,3-5 1103,-5 0 0,-8-6 0,-1-2 0</inkml:trace>
  <inkml:trace contextRef="#ctx0" brushRef="#br0">30622 14643 8836,'2'8'2829,"3"-3"1,5-3-2141,10-2 1,4-5-813,6 0-134,1-7 0,6-1 0,4-8 0,3 3 1,2 1 256,-1 1 0,-3 8 0,3 1 0,3 0 0,0-1 0</inkml:trace>
  <inkml:trace contextRef="#ctx0" brushRef="#br0">31354 14292 7662,'-8'0'5442,"-1"0"-3814,4 0-711,3 0 0,2 9-459,10 6 0,-1 2-54,1 8 1,-5 1-197,5 4 1,-5 2 0,4 2 0,-1 4-104,1 0 1,-6 1-719,2 2 0,2 2 1,-2-8-1,0-1-1844,2-2 0,-4-8 2457,8-4 0,-8-16 0,4-6 0</inkml:trace>
  <inkml:trace contextRef="#ctx0" brushRef="#br0">31522 14628 11670,'15'0'570,"0"0"-337,0 0 1,-1-2-183,-4-3 2,4 3 1,-7-11 0,4 4-1,0-1 1,-1 0-10,-2-2 0,1 0 1,-6 0-1,2 2 103,-1-2-61,-3-1-101,-1-3 1,-7 3-47,-3 3 1,-3 3-46,-3 7 1,6 0 81,0 0 1,5 7-1,-3 3 1,1 3 5,3 3 1,1 4 39,-2 0-70,3 1 1,-5-1 0,7 0-209,0-1 0,0-2 0,2-2 0,3 0-800,5 1 0,2-1 1056,-2 0 0,58-20 0,8-5 0</inkml:trace>
  <inkml:trace contextRef="#ctx0" brushRef="#br0">31888 14521 7662,'-16'0'1184,"3"-2"235,3-3 0,-4 3-576,4-3-545,-4 4 0,4-1 1,0-1 156,-2-3 0,6 3-475,0 8 68,5 4 46,1 13 0,0-5 0,0 3-48,0-3 0,0 0 1,0 2-1,0 1-302,0-2 1,5-1-54,0-1 0,5-1-129,-5 0 0,7-5 103,-2 1-118,-3-8 1,7 4 0,-4-7-1117,3 0 1186,2-7 1,-4 4 0,-1-8-499,2-1 857,-6-1 0,3-2 0,-6-1-311,2 1 759,0 0 1,1-5 532,-1-1 1,0 1-475,-5 5 0,0 4 195,0 1 1,5 5 388,0-5-176,0 7-613,-5-4 0,0 9-118,0 3 0,5 3-82,0 7 1,0 2-154,-5 4 1,2-4-287,3 3 1,-3-3-643,3-2 1,2 0-151,-2 1 0,1-3 1153,0-3 0,22-30 0,13-14 0</inkml:trace>
  <inkml:trace contextRef="#ctx0" brushRef="#br0">32223 14429 7662,'-13'-1'776,"3"-4"0,1 3 2893,4-3-1216,3 3-1292,-11-5-1140,11 6 0,-12-6 15,13 7 0,-11 2-95,7 3 85,-7 3 1,10 2 0,-5 0-1,2 2-748,0 2 246,0 1 0,5 0 240,0 1 1,0-6-404,0 0 1,2-5-123,3 5 283,3-6 1,8 7-17,-1-5 564,0-1 1,0 0-85,1 0 1,-3 2 70,-3-2 425,4-4 192,-6 13 0,3-11 445,-1 8-677,-7-8 1,4 10-317,-7-2 0,-7-3-506,-3 2 0,-2-5-833,2 6 0,-4-6 257,4 5 1,-3-7 955,-3 2 0,-26-10 0,-7-3 0</inkml:trace>
  <inkml:trace contextRef="#ctx0" brushRef="#br0">32284 14201 8817,'0'-9'4580,"2"2"-3391,3 7 0,-3 7-448,3 3-512,3 4 1,-4 3-1,4 1 373,-1 3-421,5 6 1,-9-2-1,6 9-184,-3 2-132,-1-1 1,1-4-1,-1-1-1167,-2 1 765,-1-1 1,-2-6 0,0-4 0,0-3 536,0-1 0,-21-35 0,-4-8 0</inkml:trace>
  <inkml:trace contextRef="#ctx0" brushRef="#br0">32162 14429 10316,'15'0'1597,"1"0"0,1-1-1173,3-4 1,4 1 98,6-6-1092,1 0 0,-1-5 0,-1-1 569,-4 1 0,4-7 0,-5-2 0</inkml:trace>
  <inkml:trace contextRef="#ctx0" brushRef="#br0">25925 15711 10205,'2'15'1091,"4"0"1,8 2 384,5 3-1195,8 4 1,-9 7 0,8 1-1,-1 2 1,1 3 0,-3 2-1,-1 3 668,-3 2 0,-2 2-633,-2 0 1,-6 0-168,-4 0 0,-4-8 51,-1-2 0,0 0-395,0-6 1,-5-3-473,0-11-698,-7-1 879,4-7 0,-7-1-162,-1-7 0,1-7 0,0-3 0,1-3 240,4-3 1,-2 1 527,7 0 0,0 0-113,5-1 0,0-4-10,0 0 1,0-8 129,0 3 0,7-4 376,3-1-349,4-1 0,1 1 0,2-1 356,3 1 1,4 1-240,6 3 0,1-2 24,-1 2 1,3 4-369,2 2 0,-3 5 59,4 4 1,-5 3-206,-6 3-28,4 3 1,-12-5 0,3 7-941,-3 0 0,-2 6 462,0-1 725,-6 0 0,-9 1 0,-9 3 0</inkml:trace>
  <inkml:trace contextRef="#ctx0" brushRef="#br0">26886 15497 7652,'-10'0'3407,"-1"0"-2458,8 0 1,-4 2 470,7 3-1051,0 3-246,0 8 0,2-1 0,1 0 0,2 2 1,0 2 125,2 1 1,-5 7-22,3-1-301,-3-4 0,-2 6 0,0-4 0,0 0 0,0-2-722,0 0 1,0-5-2073,0 3 592,0-3 2275,0-2 0,-7-33 0,-2-9 0</inkml:trace>
  <inkml:trace contextRef="#ctx0" brushRef="#br0">27069 15634 7652,'13'-1'760,"-3"-4"-472,4 3 0,-7-7-279,3 4 1,4 4-1,-6-6-895,0 0 72,6 5 814,-6-11 0,-6 11 0,-4-5 0</inkml:trace>
  <inkml:trace contextRef="#ctx0" brushRef="#br0">26977 15711 7652,'-8'6'0,"1"3"801,7 6 1,2 0 0,3-1 942,5-4 0,3 2-1386,3-7 1,4 7 0,2-4 0,2 1-195,3-4 0,-3 2-519,1-2 0,-1 7 408,1-2-53,-3-3 0,0 20 0,2-2 0</inkml:trace>
  <inkml:trace contextRef="#ctx0" brushRef="#br0">5429 13789 8115,'-15'-2'317,"-1"-3"1,8 5-211,3 0 0,10 2 1,3 8-1,3 2-147,-1 1 0,-5 3 0,5-1 0,0 0-2,-1 0 0,3 6 32,-7-1 48,7 7 0,-11-5 1,6 5-1,-2 0 1,0 4 130,-1 3 1,-3 1-143,-1-4 1,5-1-12,0 1 1,2-1-1,-3-1 1,2-2-24,3-1 1,-4-3-17,5 3 0,0 1-26,5-7 1,6 1-1,1-6 1,0-2-26,0-2 0,7 6-77,1-7 0,1 7-8,4-7 132,4-3 0,0 4 0,9-4 18,3 2 1,-2-4 0,5 3 0,2-1 54,3-4 1,0-1 150,13-2 1,0-7-409,10-3 0,2 2 231,-38 3 1,0 0 0,5 0 0,0-1-277,-1-1 0,1-1 0,4 1 0,0-1 220,-1 0 1,-1 1 0,3-1 0,0 0-73,2 1 1,1-1 0,3 0 0,1 1-165,-2-1 0,0 1 0,2 1 0,0 1 204,-2 1 0,0-2 85,0-2 0,0-1 0,3 1 0,1-1 0,0-1 0,0 0-10,0 1 1,0 1 0,3 0-1,-2 1 47,-2-1 1,-1 1 0,5-1 0,0 2-308,0 1 0,1 0 1,3-1-1,0 0 268,4 3 0,1 1 0,-3-3 1,1 0 5,1 2 1,0 1-26,-2-1 1,1 1-1,9-1 1,0 1-1,-2-1 1,-1 0-61,-1 2 1,1-1 0,1-1 0,-1-1 59,-7 2 1,-1-1 0,0 0 0,1-1-3,2 2 0,1-1 0,0 2 0,0-1-8,4-3 0,1 0 0,0 2 0,0 1-667,-3-4 0,0 1 731,3 4 0,0-1 0,-1-4 1,1 0-1,2 3 0,1 1-22,-1 0 1,0 1-33,2 0 0,-1 0 0,-2 1 0,0 0 0,3 0 0,1 0-75,-2 0 0,1 0 0,-28 0 0,0 0 1,1 0-88,27 0 1,0 0-1,-1 1 1,-2 0 161,-1 1 1,-1 1 0,-1 0 0,1 1-63,0 0 1,0 2 0,4 1 0,-2-1 30,-4 0 1,0-1 27,2-2 0,-1 0 0,-5 3 0,1 0 1,3-3-1,1-1 64,0 0 0,1 0 0,-1 1 0,1 0 58,0 0 0,0 0 1,-3-1-1,-1 1-60,-3-3 1,-1 0-1,1 0 1,-1 0 55,3 0 1,1 0 0,1 0 0,0 0-60,-2-1 0,0 2-25,3 2 1,-2 0-1,-4-2 1,0 0 0,3 2-1,0 1 8,1-1 1,-1 1 0,0-3-1,-1 1-51,-1 3 0,-1 0 0,0-2 0,-2-1-54,-2 3 0,-1 0 0,1 0 0,0 1 17,-1 1 1,1 1-1,1-3 1,1 0-35,-3 1 0,1-2 42,-2-2 0,0 0 0,-3 3 0,1 1 0,0-2 0,2-1 31,0 1 1,1 1 5,1 0 0,-1 0 1,-2 0-1,-1 0 1,-1-1-1,1 1 17,-1-2 1,1 0 0,-1 0 0,0-1 20,2-2 1,0 0-1,4 3 1,-1-1-28,-2 1 0,-1 0-16,0-1 1,0 1 0,-5-2 0,0-1-1,0 2 1,1 0 4,2 0 0,0 1-40,1-1 0,0 1 0,0-1 1,-1 1-1,-2 0 0,-1-1-41,-1 0 0,-1-1 0,-4 0 0,0 0 132,1-1 0,0 0 0,1 0 0,0 0-100,-1 0 1,-1 0 109,1 0 1,0 0 0,-2 0 0,-1 0 0,0 0-1,1 0-59,-1 0 1,0 0 74,4 0 1,0 0-1,-6 0 1,0 0-1,0 0 1,-1 0-27,-2 0 1,-1 0-1,1 3 1,1 1 302,-1 1 0,0 0 0,3-1 0,-2 1-495,-3 0 0,0 0 0,1-1 1,-1 2 3,35 9 1,1-5-240,-6 0 298,7-6 1,-5 3 0,3-7 23,-3 0 70,-2 0 1,-4-7-1,-3-3 410,-1-4 1,-4 4 578,-8 0 0,2 5-724,-7-5 0,3 6 574,-8-1 0,-4 3-500,-12 2-16,-6 0 1,3 0-377,-6 0 208,-8 0-531,-6 0 4,-7 0 497,0 0-144,7 0 1,-4-6 22,7-5 0,-1-2 51,1-2 0,4 3 109,-4-3 1,-2 3-34,2-9 1,-5-1 188,6 2 1,-8-7 18,2 1 1,2 3-84,-2-3 1,0-4 49,-5-6 0,-2-1-208,-3 1 1,2 2-3,-7-6 1,-1 4 17,-4-5 1,-2 8-133,-3-3 1,3 4-55,-3 1 1,3 2-285,1 4 1,8-2 22,3 7 0,-2-1 76,2 6 1,0-5-122,5-1 1,7 6-169,3 5 0,3 6-678,3-1 1216,-1 4 0,14 21 0,3 5 0</inkml:trace>
  <inkml:trace contextRef="#ctx0" brushRef="#br0">10111 15009 7701,'-9'0'-251,"1"0"42,3 0 0,3-2 1440,-3-3-739,-4 4 0,8-13 1,-4 4 269,3-4 0,2 4-159,0 0-296,0 7 1,0-6 415,0 4-292,0 3-400,7-5 1,-6 9 67,5 3-65,-5 4 0,4 6 0,2 2 0,0 2 0,1 3-77,1 1 0,-6 3 80,2 4 0,2 1-92,-2-1 0,2 6 166,-2-1-78,-3 8 1,4-11 0,-6 4-1,0-4 1,0-2 26,0 1 0,0-7-73,0-4 1,2-5 33,3-5-84,-3-3 1,6-7 114,-2 0-62,-5-7 0,13-3 0,-4-10 69,3-6 0,3-2 95,-1-3 0,0-1 7,0-4 1,6 2-65,-1-6 0,2 1 464,-1-2 1,-5-1-172,5 6 0,-4 1 36,-2 4-503,0 0 0,-1 8 0,-2 2-1078,-2 4 0,-5 9-591,5 3-1435,-7-4 3181,11 8 0,-19 14 0,3 13 0</inkml:trace>
  <inkml:trace contextRef="#ctx0" brushRef="#br0">10583 15284 7703,'-10'0'824,"0"0"993,7 0-331,-11 0-1064,13 0 780,-6 0-149,7 0-751,0 6 0,0 3-65,0 6 1,0 7 68,0 4-247,0-4 1,0 11-1,0-2 1,0 3 0,0 1-117,0 1 0,0 1-313,0-1 1,0-9 203,0 4-1268,0-4 1,0-4-932,0-2 2365,0-11 0,7-71 0,1-24 0</inkml:trace>
  <inkml:trace contextRef="#ctx0" brushRef="#br0">10629 15497 7703,'-8'9'186,"-4"-1"473,7-3-351,0-3 1041,5 5-804,0-7 0,7-7-167,3-3 1,-2 1-197,2-1 1,0 0 0,6-4 0,-1 2 148,0 2 1,0 2 126,1-2-640,-1-4 0,0 7-509,0-3 1,1 3 0,-1 7-1831,0 0 2521,-6 0 0,-9 21 0,-9 4 0</inkml:trace>
  <inkml:trace contextRef="#ctx0" brushRef="#br0">10660 15589 7703,'-9'1'1998,"4"4"-1187,3-3 0,4 10-65,3-7-419,4 0 0,6-3 0,2 1 575,3 2-650,4 0 0,1-3 0,1 1 0,-1 4 0,1 0-47,-1 0 1,-1 5-535,1-2 1,2 3 0,-6 3 0,-3-1 328,-1 0 0,-2 14 0,1 3 0</inkml:trace>
  <inkml:trace contextRef="#ctx0" brushRef="#br0">11605 15406 7657,'-10'5'1,"0"0"-1,-2-2 838,5-1 0,0 5 0,7 3 0,0 3 365,0 3 1,7-1-953,3 0 1,2 5-150,-2 1-58,4 6 1,-7-8 0,5 6-50,-2 2 0,-2-3 0,4 0 0,-3-2-1433,-3-4 1438,6-8 0,-10-10 0,5-8 0</inkml:trace>
  <inkml:trace contextRef="#ctx0" brushRef="#br0">11529 15223 7662,'-10'5'1374,"0"0"-1616,6 0-978,-3-5 1220,7 0 0,68-21 0,-25 9 0,-1-1 0</inkml:trace>
  <inkml:trace contextRef="#ctx0" brushRef="#br0">12154 15436 7662,'-15'0'766,"0"0"1132,-1 0-1335,1 0 1,0 0 0,0 0 0,-1 0 79,1 0 0,0 5-362,0 0 0,1 2-68,4-2 0,-7-1 1,5 4-1,0 0 140,-1 1 0,6-4-389,2 5 1,-2-5-1,2 5 0,0 1 0,7 4-184,3 0 0,0-5-254,10 0 1,-3 1 249,8 4 0,-1-5 0,1 0 0,4 2-101,0 2 1,3 1 245,-7 0 1,0-1 201,-4-4 0,2 3 0,-1-2 0,-3 2 550,-1 2 0,-6 1 428,-2-1-672,-3 0 1,-2 0-1,-2-1 1,-1-2 241,-2-2-589,-14 0 0,4-1-179,-10-4 1,2-4 278,8-1-1882,0 0 0,0 0 1700,-1 0 0,1-54 0,0-14 0</inkml:trace>
  <inkml:trace contextRef="#ctx0" brushRef="#br0">12847 15237 7642,'0'-9'1626,"0"3"-843,0 6 0,0-7-154,0-3 1,-1 2 0,-4 0-386,-5 2 0,2-4 1,-2 3-94,-1-1 1,2 5-204,0-2 1,-1 3-1,-5 2-19,0 0 0,1 7-118,-1 3 1,0 8-67,0 1 191,1 7 0,1-3 1,1 7-1,4-1 1,1-1-155,4-3 1,1 1 167,2-7-170,0 1 1,2-5 0,3-2 0,5-3 0,3-5-216,2-4 1,-1-1 276,1 0 1,0-6 0,0-4-1,-1-5 12,1-4 0,-5 2 94,0-2 1,0-4 198,4-2-89,-6 4 1,6-2 0,-6 5 0,2-2 0,-2 2 258,-2 2-296,6 1 1,-9 2 531,7 3-346,0 4 1,-1 7 0,0 4 0,-1 7 0,-2 6 531,1 6 0,4 4-268,-1 1 1,-2 1-196,2-1 0,-5-4-115,5 0 1,-2-1-163,2 6 1,1-7-556,-6-4 550,7-2-1043,-4-3 0,2-6-533,0-3 1,-2-10 1581,2-4 0,9-57 0,-2-14 0</inkml:trace>
  <inkml:trace contextRef="#ctx0" brushRef="#br0">13378 14780 7656,'8'-7'2065,"-1"6"1,-7-4-1505,0 10 1,1 4 27,4 11-390,-3 3 1,4 8 0,-4 2-1,1 3 1,2 1 376,-2 4-462,6 2 0,-6 3 0,5 1-9,-1 2-257,4-6 1,-9-2 0,3-7 0,-4-1 0,1-2-1475,3-1 1,-4-7 229,4-4 1396,-3-2 0,-15-29 0,-3-6 0</inkml:trace>
  <inkml:trace contextRef="#ctx0" brushRef="#br0">13275 15207 7656,'-7'15'2280,"6"-5"-1767,-4-1 0,3-4 31,2 5-117,0-7 0,7 4 1,4-7-1,7 0 1,7 0 805,2 0 1,1-7-1142,-3-2 1,8-3 0,-4 1-1,2 1-480,0-2 0,-1-1-811,-1-1 0,1-1 532,-1 0 1,-1 5 0,-2 2 666,-1 2 0,6 1 0,6 5 0</inkml:trace>
  <inkml:trace contextRef="#ctx0" brushRef="#br0">13967 14780 7656,'-15'0'1654,"1"0"1,6 1-1266,3 4 1,3-1-1,2 5 1,0 3 571,0 1 1,5 8 62,0 4-792,6 3 1,-4 3-1,4 3 1,-1 5-1,0 4 371,-2 1 0,4 0-527,-8 1 1,6-3 0,-5-1-1,0-3-297,2-2 0,-6-3-469,4-9 1,2 2 355,-2-6-4180,0 0 4514,1-12 0,2-41 0,7-16 0</inkml:trace>
  <inkml:trace contextRef="#ctx0" brushRef="#br0">14277 15281 7656,'0'10'3048,"0"-1"-1574,0-5-1188,6 2 1,2-6 0,7 0 10,0 0 1,-1-5-135,1 0 1,-5-6-1,0 3 1,0-2 176,-2 0 0,3 0-28,-6-4 0,2 4-149,-2 0 0,-4 0 0,4-5 0,-3 1 75,-2-1 0,0 5-191,0 0 1,-5 0 23,0-4 0,-6 4 1,1 2-1,-3-1 38,-2 1 0,0 5-129,0-2 0,2 5 175,4 5 1,-5 3 0,6 7 0,-2 1 67,1 4 1,5 3-222,-1 6 0,4-4-315,1-1 66,0 1 1,0 4 0,1 1 0,4-2-1,5-4-610,3-4 1,2 1 420,0-1-28,-1 0 0,3-11 1,1 0-1008,2-3-1660,6 6 3131,-10-11 0,25-20 0,-2-14 0</inkml:trace>
  <inkml:trace contextRef="#ctx0" brushRef="#br0">14674 15222 7645,'-14'-7'0,"4"1"680,0-4 1,0-2 937,-5 8 1,6-3 688,-1 2-1697,0 3 1,-5-4-360,0 6 0,6 2-10,-1 2 1,7 5-51,-2 5 0,3 6 0,2 0 1,0 6 106,0-2-338,0-2 0,0 4 0,2-5-102,3 2 0,-2-5 0,5 2 1,0-4-769,0-1 0,-3-2 83,5-3-238,0 3 0,5-11 366,-1 2 1,0-4 178,-5-4 0,4-5-6,-3-5 0,2-6-652,-2 0 903,3 1 0,-12-1 1,6-1-315,-1-2 602,-4 5 0,5-8 0,-7 4 11,0-1 0,0 5 1601,0-1-999,0 2 2773,0 3-1828,0 5-1237,0 3 1,0 8 0,0 2 66,0 6 1,0 5-47,0 5 0,0-2-313,0 6 0,1-4 105,4 4 0,-2-4-687,7 5 469,0-7 0,0 3 0,-2-6 143,-1-1-850,4 1 0,-3 0-4351,7 0 5129,0-7 0,19-34 0,5-15 0</inkml:trace>
  <inkml:trace contextRef="#ctx0" brushRef="#br0">15087 15192 7636,'-13'-1'0,"3"-4"0,-3 3 1253,3-3 0,2-1 1653,-2 1 0,0-5-1722,-5 5 1,6-1-1,-1 2-501,-2-1 1,4 0-595,-2 5 0,5 0-16,-4 0 0,4 0 80,-5 0-176,7 7 1,-4 1-266,7 7 1,0-5 0,0 0-1,0 1-402,0 2 1,2-3 311,3 0 1,-2-2-33,7 2 0,-2 3 0,3-5 0,-1 2-138,2 0 0,1-1 468,1 6 0,1-5 105,0 0 0,-2 0 207,-3 4 1,3 0 202,-3-5 0,-4 4 513,-1-3 0,2 3 441,-2 2-433,0 0 1,-5 0-944,0-1 1,-7-1 22,-3-3 1,-3 2-1223,-2-7 1,1 0-288,-1-5 0,0 0-893,0 0 0,1-2 2366,-1-3 0,-6-36 0,-2-15 0</inkml:trace>
  <inkml:trace contextRef="#ctx0" brushRef="#br0">15234 14824 13928,'2'15'1393,"3"-1"0,-2 3-909,7 2 1,-5 4 78,5 7-281,-1 6 1,6-3 0,0 6-1,-2 2 1,-2 1 308,-1 3 1,-5-1-445,5 0 0,-7-5-1,2 1 1,2-8-747,-2 3 1,0-6-2530,-5-4 1657,0-4 1,4-6-1,1 0-1948,-1-1 3420,-3 1 0,-14-40 0,-3-9 0</inkml:trace>
  <inkml:trace contextRef="#ctx0" brushRef="#br0">15175 15133 7627,'-13'2'1594,"3"3"2164,-3-3-2715,12 4 107,-6-6 1,14 5 0,2 0-640,5-2 1,5-1 0,2-2-1,2 2 613,4 2 1,-1-2-557,-2 3 1,4-3-130,-3-2 1,1 0-629,-2 0 0,4 0 1,-5 0-1,0 0-852,-3 0 1,1 0-654,-1 0 1,-1 0-3534,-4 0 5227,0 0 0,-7-33 0,-1-8 0</inkml:trace>
  <inkml:trace contextRef="#ctx0" brushRef="#br0">16236 15163 8095,'-8'0'1999,"1"0"1,7 2-1749,0 2 0,0 0 1,0 6-1,0 1 251,0 2 0,2 2-207,3 0-146,-4-1 1,6 3 0,-5 1-1,1 1 1,2-1 222,-2-1-318,-1-3 1,-1 1-1,3 0-943,1 0 717,0-7 1,-4-2 73,4-6 1,-3-1-1,3-4 1,-4-5-22,-1-3 1,5-2 77,0 0 0,2 1-30,-2-1 0,-2 0 1,5-1-1,0-2-782,0-2 0,2 1-1526,5 4 2379,0 0 0,19-6 0,5-2 0</inkml:trace>
  <inkml:trace contextRef="#ctx0" brushRef="#br0">16604 15266 7619,'0'15'0,"0"-1"951,0 1 1,0-5-14,0 0-548,7-7 0,-4 5 0,7-4 0,1 1 0,3-2-158,0-2 0,1-2-112,0-4 1,-1 2 1,1-7 1,0 2 0,-2-4 0,-1 2 156,-3-1 1,-4 3-104,5-2 1,-7 0-174,2-5 1,-3 1 0,-2-1-96,0 0 1,-2 5-111,-3 0 0,-3 2 85,-7-2 0,6 2 0,-1 5 1,-2-2 196,-1 2 0,3 1 15,1 2 1,0 7 71,0 3 0,0 3 8,4 1 1,4 1 15,-4 0 1,3 4-191,2 1 0,2 5-238,3-6 1,-2 6-1110,7-5 1,1 1 638,9-2 0,-4-7-1635,4 3 2342,3-4 0,26-16 0,13-5 0</inkml:trace>
  <inkml:trace contextRef="#ctx0" brushRef="#br0">17017 15207 7619,'-10'0'599,"0"0"743,7 7-747,-10 1 0,11 7 502,-3-1 0,4 1-733,1 0 1,1-1-263,4 1-25,-3 0 1,9 5-1,-4-1 1,1-1 0,4-3 62,1-5 0,-4 1-105,1-6 0,0 5-77,5-5 1,-5 0-1,-1-5 1,1-2-68,-2-3 0,6-3 47,-5-7 1,0-1-246,0-4 144,-5 4 1,7-10-1,-6 5-28,-2-2 1,4 5 0,-2-2 0,-2 4 64,-1 1 532,-2 0-241,0 0 10,0 7 0,0 3 83,0 10 0,0 3-15,0 7 1,1 5-157,4-1 0,-2 1 56,7-5 0,-5 4 6,5 1 1,0 0-94,5-6 0,-1 1-148,1 0 1,0-5 144,0 0 1,4-7 289,1 2 0,-1-4-125,-4-1 1,5 0 88,-1 0 0,1-6 34,-5-4 1,0-5-318,-1-4 1,4 2-429,-3-2 0,3 2-327,-8 2 1,-2 1-987,2-1 1,-5 2 1716,5 3 0,-14 4 0,3 6 0</inkml:trace>
  <inkml:trace contextRef="#ctx0" brushRef="#br0">17754 15295 7619,'0'-8'7103,"-5"0"-6107,0 3 1,-2 4 464,2-4-1367,4-4 0,-8 8 0,5-6-123,-6 1 0,-3 4 75,-2-3 1,5 4 91,0 1 0,2 1-53,-2 4 1,-1 3-164,6 7 0,-5-5-110,5 0 194,-6-1 1,9 11-1,-3 0 1,3-2-670,2-2 1,2-1-782,3 0 1036,3-7 0,7 3-395,0-6 496,-1 0 1,1-5-41,0 0 272,0 0 0,-6-2 1,0-2 273,-3-6 131,6 3 1,-9-6-1,5 2 847,-1-7-695,-2 1 1,-4-4-1,2 6 377,2 0 0,0 1-478,-5-1 1,0 0-48,0 1-272,0 5 182,0 3-170,0 6 0,0 1 73,0 4 0,5 4-186,0 5 0,0 6-353,-5 0 1,5-1-65,0-4 0,1 0-254,-1-1 0,-1 1-152,5 0 1,-4 0-664,5-1 1,-5-4 639,5 0 885,-7-7 0,10-16 0,-5-11 0</inkml:trace>
  <inkml:trace contextRef="#ctx0" brushRef="#br0">18063 15178 7619,'-7'8'0,"4"3"399,-7-6 1,7 7 475,-2-3 0,2 3 964,-2-2 1,3 3-6,-3-3-1397,4 9 0,6-2-35,0 2-121,-1-2 0,-2-3 0,1 1 262,2 0-192,0-7 0,-5 5 299,0-3-690,0-3 1,0-3 93,0-8 1,0 0-272,0-6 0,0 1-15,0-6 0,0-5-128,0 1 0,0-1 132,0 5 1,2-1 12,3-4 1,-2 4-321,7-4 1,-5 4-402,5 1 0,-6 0-1973,6 1 2909,0-1 0,44 0 0,10 0 0</inkml:trace>
  <inkml:trace contextRef="#ctx0" brushRef="#br0">18534 15222 9102,'-14'0'2464,"-1"0"1,5 0-1423,0 0 1,5 0-139,-4 0-586,5 0 0,-9-2-231,3-3-28,4-3 1,-6-2 0,6 2 71,-2 2 202,4 1-237,-9 5-28,5 6 0,-2 2 1,2 9-75,1 2-218,3-2 0,4 9 0,0-5-472,0 2 423,0-5 0,1 7 1,4-9-551,5-3-165,3-1 0,2-4 1,0-3-259,-1-4 173,1-1 0,0-8 1073,-1-7 0,-2-22 0,-2-12 0,1-7 0,1 0 0</inkml:trace>
  <inkml:trace contextRef="#ctx0" brushRef="#br0">18579 14868 7619,'-9'0'5401,"-2"2"-4206,6 3 0,0 5-621,5 9 0,0 4 775,0 7 1,0 7-615,0 7 0,7 2-64,2 8-509,5-6 1,0 1 0,-1-8-256,-3-2 1,3-8 0,-4 0 0,0-8-1362,1-6 1,-5-1-3255,5-11 4708,-7 0 0,4-25 0,-7-4 0</inkml:trace>
  <inkml:trace contextRef="#ctx0" brushRef="#br0">18844 15089 7619,'-10'0'1586,"0"0"0,5 0-742,-5 0 0,5 0 868,-4 0-967,5 0 0,-9 0-253,3 0 0,-1 2 1,0 1-1,2 4 96,3 1 1,-1-3-619,2 5 1,4-6 8,-4 6 38,3 0 1,-3 5 0,0 0-1,2-1-251,1 1 1,2 0-93,0 0 0,2-6 33,3 1 0,2 0 0,4 3 0,-1-1-6,1-3 1,2 0 750,2 0 1,0 3-239,0-7 1,-1 6 805,1-1-751,-7 3 1,4-3 0,-6 0 1247,2 1-1138,-4-4 1,2 6-1,-6-3 63,0 3-719,0 2 1,-6-6 0,-4 0 276,-3-3 0,-35-7 0,-7-8 0</inkml:trace>
  <inkml:trace contextRef="#ctx0" brushRef="#br0">19521 14971 7602,'0'-10'2651,"0"1"-1633,-6-1 0,3-3 0,-6 1-661,3 2 0,-6 2 0,4-3 0,-2 1 65,1-1 1,-1 2-205,-5 0 1,0 4 35,1-5-111,-1 6 0,-5-2 0,1 6 0,1 0 0,1 2 224,2 3 1,1 9-172,-1 11 1,0 3-216,1 1 1,5 7 0,4 3-1,4 4-161,1 1 1,0 5 40,0 0 0,1-1-170,4-9 1,4 2-1,4-6 1,-2-4-1334,-1-5 1,-2-5-1059,2-6 2700,3 0 0,-11-20 0,4-5 0</inkml:trace>
  <inkml:trace contextRef="#ctx0" brushRef="#br0">19124 15325 11459,'1'8'1763,"4"-3"0,3-5-1325,7-5 1,0 2-779,0-7 3,6 0 1,-3 0-1,6 1 1,3-3-1,-1-1-1180,-2-2 1,4 2 1516,-3 3 0,22-9 0,7 2 0</inkml:trace>
  <inkml:trace contextRef="#ctx0" brushRef="#br0">19595 15295 7613,'0'15'0,"-1"0"1350,-4 0 1,3-1-95,-3 1-1056,-3 6 1,6-4 0,-3 2 0,4-2 0,1-2 906,0-1 0,0 1-797,0 0 1,0-5-75,0-1-252,0-5 1,0 1 33,0-10 1,0-3-224,0-7 0,0-5 98,0 1 0,0-3 1,0 4-1,0-1-14,0 1 0,5 1-123,-1 2-676,8-6 1,-4 2-1,5-3 920,-3 7 0,56 17 0,7 0 0</inkml:trace>
  <inkml:trace contextRef="#ctx0" brushRef="#br0">19846 15281 7613,'-15'5'171,"0"0"0,5 4 127,0-4 0,2 7 258,-2-2 1,4 3 740,6 1 1,0 6-514,0 0-536,0 6 0,6-8 0,4 5 0,3 0 0,2-2 208,0 0 0,0 2-363,-1-8 1,1 3 131,0-8-22,0-4 0,-1 3 0,1-6 232,0 2-129,-1 0 0,0-7 0,-3-3 262,-1-5-473,-7-3 0,9-6 0,-8-3-75,0-1 7,-3 5 1,-1-8-1,-1 5-2190,-4-2 1419,-3 5 0,-2-8 744,0 6 0,-46-6 0,-16 3 0</inkml:trace>
  <inkml:trace contextRef="#ctx0" brushRef="#br0">20081 15310 10955,'0'10'493,"0"0"1,0-5 1,0 5 0,0-5 660,0 4 0,2 1-750,3 5 1,-2 0-214,7-1 1,-5 1-38,5 0 1,-7 1 40,2 4 0,1-4-62,-1 4-121,0-4 0,-5-1 1,2-2-1,1-1-533,2-3 253,0-5 1,-5 1 94,0-10-667,0-10 1,0-3 0,2-7 167,3-1 1,-4 0 0,6 0-1,-2 1 307,0-1 1,4 0 455,-4 1 1,2 2 262,-2 4 0,-4 2-4,4-2 1,2 7 1534,-2 2-785,6 7-482,-3-3 0,7 7-340,0 4 0,-5 3-83,-1 7 0,0 5-182,1-1 1,3 3 72,-4-3 0,-2-2-181,-2 2 0,1-2-29,-1-3-234,0 1 1,0 0-390,0 0-339,0-7 661,-5-2 1,0-7 111,0-4 0,5-3-323,0-7 0,0-2 301,-5-2 1,1 2 93,4-2 222,-3 2 1,11-2 876,-3-1-621,-4 0 1,7 11-1,-3 0 1074,3 3 1,4 1-333,2 5 1,-2 2-474,2 3 1,3 3-292,-3 6 0,6 6-240,-5 0 0,-1 1-275,-4-1 1,0-4-258,-1 4 0,1-4-771,0-1 1,-7 0 1326,-3-1 0,-23-5 0,-7-3 0</inkml:trace>
  <inkml:trace contextRef="#ctx0" brushRef="#br0">11728 16504 7626,'-7'8'287,"6"5"0,-6-5 2702,0 1-2044,6-3 1,-4-8-533,10-2 1,-4 0 0,6-6 21,0-1 0,-1-2-295,4-2 1,1 0-113,-6 1 1,5-1 24,-5 0 0,5 0-50,-5 1 0,1-4 0,-2 1 0,1 4-291,-2 0 1,3 0-34,-1-2 0,0 5 25,-5 1 0,2 5 290,3-1 0,1 5 294,4 5 0,-2 10 227,-3 10-380,3 2 1,5 8 0,-1 1 0,-2 2 0,0 2 258,-2 3 0,5 1-365,-3 0-132,-4 1 0,6-6 0,-6-1 0,1-2 0,-1-5-2916,-2-5 27,-3-5 2104,-1-6 888,0-7 0,-19-14 0,-6-11 0</inkml:trace>
  <inkml:trace contextRef="#ctx0" brushRef="#br0">11743 16902 7630,'-5'10'0,"0"-1"2636,0 1-1913,5 5 1,1-7-178,4-3 0,4 2-24,5-3 0,3 1 13,2-5 1,-2-5-280,2 1 0,4-3-412,2 2 0,-2 2 1,1-5-1,1-1-407,-2 1 1,8 0-1017,-7-2 1,7-3 1578,-6 3 0,9-13 0,6-6 0,3-3 0,0 0 0</inkml:trace>
  <inkml:trace contextRef="#ctx0" brushRef="#br0">12464 16666 7630,'-9'0'0,"-1"0"0,0 0 1502,-5 0 0,5-2-696,1-3 1,-1 4 381,-5-4-805,0-3 0,2 4 22,3-5-155,-3 5 0,5-2 1,-7 6 709,1 0-763,-1 6 1,5 2-81,0 7 0,7 0 0,-2 0-324,3-1 0,4-4-69,3 0 1,3-2-194,7 2 1,5 2-1,1-8 1,2 1-141,3 2 1,-3-4 556,1 7 1,-1-5-135,2 5 0,1-2 672,-6 2 0,4 3-119,-4-3 1,0 3 106,-6 2 1,-4-6 41,0 1 0,-7 5 311,2 5 0,-3-1-447,-2-4 0,-7 0-148,-3-1 1,-3 1-754,-1 0 0,-3 0 395,-2-1 0,2-4-1641,-2 0 0,-3-7 443,3 2 0,-1-5 1324,5-5 0,0-36 0,1-14 0</inkml:trace>
  <inkml:trace contextRef="#ctx0" brushRef="#br0">12730 16401 7630,'0'21'0,"0"-5"2199,0 4 0,1 3-261,4 1-1268,-3 11 0,11-4 1,-3 3 1050,3-3-1502,2 5 1,-1-4 0,1 2 228,0-3-781,-1-8 0,-4 3 0,0-4-745,2 0 680,-6-4 0,1 4 1,-7-8 397,0 1 0,-27-26 0,-5-7 0</inkml:trace>
  <inkml:trace contextRef="#ctx0" brushRef="#br0">12612 16651 7630,'0'15'5547,"1"-2"-4467,4-3 1,8 1 229,7-6 0,11 0-1138,-1-5 1,9-6-56,0-4-254,4 3 0,1-6 1,0 3 136,0-3 0,27-21 0,-33 14 0,1 1 0</inkml:trace>
  <inkml:trace contextRef="#ctx0" brushRef="#br0">14070 16239 7623,'-1'-10'285,"-3"0"1237,-1-2-657,-6-1 0,9 4 0,-4-1 2380,-1-2-2780,6 6 0,-6 2 0,7 13 1,0 7 164,0 5 1,2 4-329,3 4 0,-2 7 31,7 4 0,-5 7-130,4 2 1,-5 5 0,2-3 0,-1 1-143,0 4 0,2-5-441,-2-2 0,-4-5-601,4-5 1,-3 1 0,-1-9-5080,4-3 6060,-3-9 0,-2-30 0,-8-15 0</inkml:trace>
  <inkml:trace contextRef="#ctx0" brushRef="#br0">14070 16636 7623,'2'-8'1980,"3"3"0,-2-1-1245,7 1 1,0-5-337,5 5 1,6-5-51,3 5 0,4-6-53,2 1-492,-1-3 0,-1 3 0,-2 2 160,-1 2-553,-1-6 0,-1 9 1,-3-5-1,-4 1 589,-1 4 0,-33 14 0,-8 6 0</inkml:trace>
  <inkml:trace contextRef="#ctx0" brushRef="#br0">14129 16710 7623,'0'10'725,"0"0"1,2 0 991,3 4 1,-2-4-962,7 0 1,1-2 0,9 4 0,5-4 130,2-2 1,4 1-522,4-2 0,-4-4-143,3 4 0,2-3-338,-1-2 0,-1 5 1,-4 0-1,-3-2-687,-2-1 0,1-2-1973,-6 0 2775,-1 0 0,-10-20 0,-3-4 0</inkml:trace>
  <inkml:trace contextRef="#ctx0" brushRef="#br0">15116 16460 7623,'-14'0'5631,"-1"0"-5186,0 0 0,5 0 0,2-2 1,0-1 271,0-2 0,3 0-392,-5 5-122,7 0 1,-5 0-1,3 0 8,-5 0 1,2 0 0,-1 2-230,3 2 0,1 0-192,5 6 0,0-6-599,0 6 619,0 0 0,7 0 0,2 0 0,4 1 0,2 1-435,0-2 1,5 3 630,-1-4 1,6 3 0,-6-1 0,1-1 420,1 2 1,-4 1 40,2 1 0,-2 1 16,-3 0 208,1 0 1,-5-1-1,-2 3 1,-1 1-1,-4 1 426,-1-1 0,-4 4-1139,-3-3-165,-3 8 0,-7-11 1,-1 5-1,-2-3 1,-2-1-1045,2-4 0,-3-3-1458,1-1 1,-1-2 2687,1-7 0,2-37 0,0-18 0,-5-2 0,0 0 0</inkml:trace>
  <inkml:trace contextRef="#ctx0" brushRef="#br0">15382 16239 7623,'8'6'4513,"3"-3"-3183,-6 7 1,7 5-481,-3 5 0,4 7-264,2 3-197,0-1 1,0 16-1,1-4 324,4 1-706,-4 6 0,5-11 0,-6 6 0,0-4 0,-2-4-421,-3-4-418,3-2 1,-12-6 0,4-3 0,-3-4 831,-2-1 0,-7-20 0,-1-5 0</inkml:trace>
  <inkml:trace contextRef="#ctx0" brushRef="#br0">15323 16578 7623,'0'14'2530,"6"-1"-1111,4-3 1,5-3-744,4-7 0,4 0 1009,7 0-1621,-1 0 0,6-5 1,-1-2-1,0-1 1,1-3-65,-1-2 0,14-15 0,-3-3 0</inkml:trace>
  <inkml:trace contextRef="#ctx0" brushRef="#br0">15779 16578 7623,'0'14'2583,"0"1"-2424,7 0 0,-4-2 0,7-3 0,1-5 1361,3-4 1,0-1-1135,1 0 0,0-5 1,1-1-1,2-2 52,2-4 1,-1-1-243,-4-2 0,-5 1-217,0-1 0,-5 0 0,3 0 0,-2 1-253,-2-1 183,-3 0 0,-7 0-277,-4 1 234,-3 5 1,-2 3-1,0 6 1,1 0 0,-1 0 420,0 0 1,0 2-7,1 2 0,4 6 186,0 10 0,2-2 1,-2 5-1,5 0 98,4 0 1,1 1-209,0 6-426,0-1 0,1-1 0,4-2-170,5-1 1,8-7 0,3 3 0,0-3-1444,1-3 0,4-4 698,-2-11 0,4 0-1649,2 0 2633,-1-6 0,14-42 0,3-16 0</inkml:trace>
  <inkml:trace contextRef="#ctx0" brushRef="#br0">16324 16386 7620,'-8'0'2101,"-5"0"0,10 5-1025,-7 0 0,7 11-388,-2-1 1,3 9 17,2 1 0,0 9 281,0 6 1,0 7-341,0 2-23,7 7 1,1-4 0,7 6-312,-1-4 0,0 1 0,-3-6 1,-1-1-619,1-2 1,-3-9-389,2-2 0,-6-6-1645,0-4 14,-2-4-2332,-2-13 3557,0-1 1099,-6-14 0,-22-47 0,-12-18 0</inkml:trace>
  <inkml:trace contextRef="#ctx0" brushRef="#br0">16354 16533 7606,'5'-9'1605,"0"-1"0,1 6-754,-1-1 1,-2-1-229,7 1 1,0 0-251,5 5 0,4 0 60,1 0 0,6 0-48,-1 0 0,-2 0 182,1 0-376,-6 0 1,9 0-1,-8 2 434,-1 3-366,-8-4 1,1 12 0,-6-3 653,-1 3-613,-3 2 1,-7 0-1,-6 0 654,-6-1-932,2 1 1,-12 0 0,4-1 303,-4 1-971,5 0 0,-5-2 0,3-1-877,-2-3 1,4 0 740,3 0 0,4-2-2186,1-7 1695,0 6 229,0-4 1043,7 5 0,41-40 0,16-8 0</inkml:trace>
  <inkml:trace contextRef="#ctx0" brushRef="#br0">16870 16415 7606,'-15'0'2812,"0"0"0,0 2-2083,1 3 0,-1-3 802,0 3-865,0-4-346,1 6 1,1-4-1,1 5 456,2-1-865,7 4 286,-4-3-238,7 7 1,2 0 0,3 0-579,5-1 0,3-4 419,2 0 0,-1-5-117,1 5 142,0-7 0,0 4 0,-1-7 51,1 0 1,3 1-1,-2 2 1,-2 2 244,-1-1 0,-5-3 717,2-1 0,-5 5-9,4 0 0,-5 2 180,1-2 0,-4-2-714,-1 7 1,-1-5-311,-4 4 1,-5 0-401,-10 0 1,4 4 325,-4-3 0,-3 2-3767,-1-2 3856,-4 3 0,-41-12 0,-9 6 0</inkml:trace>
  <inkml:trace contextRef="#ctx0" brushRef="#br0">17680 16239 7387,'-7'8'214,"4"-2"1,-7-4 2030,-1 3-1721,4-3 1,-6 4 0,3-6-1,-3 0 1,-2 0 0,1 0 813,-1 0 1,0 0-526,1 0-434,-1 0-381,0 0 1,2 2-1,2 1 170,1 2 0,5 11 0,-3 2 1,1 7 203,4 6 0,1 8-223,2 1 0,0 7-191,0 2-154,0 0 1,0-5-1,2-1 1,3-4 0,5-4-2379,3-4 1,-4-3 774,1-4 1799,0-9 0,-8-48 0,-4-16 0</inkml:trace>
  <inkml:trace contextRef="#ctx0" brushRef="#br0">17297 16681 7616,'0'14'920,"0"1"1319,0 0-1575,0-7 1,6-1-287,4-7 1,8 0-302,2 0 0,4-7 1,-2-3-1,1-4-469,3-6 1,2 3 62,1-2 0,1 2 0,-1 3 0,-1-1-1098,-4 0 0,3 5-582,-8 1 2009,1 5 0,-5-2 0,-7 7 0,-3 4 0,-5-1-285,-5 5 261,3-5 1,-9 4-1,4-3 776,-1 5 1,3 3 0,-3 1-62,1 1 0,2 5-390,5 0 1,0 4-73,0-4 0,2 4 38,3-4 0,1 4 27,4-4-172,3 0 1,-4-5-1,5-2 258,1-4-244,0-2 0,0-7 0,-1 0 102,1 0 1,0-7-58,-1-2 0,-4-4 46,0-2 1,-7-5 0,2 0 0,-3-4-115,-2 4 17,0-6 1,0 10 0,-2-6-75,-3 1 1,2 5 3,-7-4 1,0 4-911,-4 1 1,-3 0-139,-2 1 1,2 4 987,-2 0 0,-4 13 0,0-1 0</inkml:trace>
  <inkml:trace contextRef="#ctx0" brushRef="#br0">17945 16209 7616,'0'-8'3238,"0"1"-2380,0 7 1,7 7-226,2 3 1,5 9-49,0 6-243,1 3 0,0 3 0,-1 3 587,1 6-924,0 2 0,0 7 0,-1 0 261,1-1-487,0 4 1,-2-8 0,-2 1-1,-2-9 1,-1-7-2139,0-4 2359,2-4 0,-2-52 0,-1-12 0</inkml:trace>
  <inkml:trace contextRef="#ctx0" brushRef="#br0">18181 16150 8742,'-8'17'2163,"3"2"0,10-1-691,4 7 0,5 1-918,0 8 0,1-1-228,0 6 0,4 1-272,1 4-227,0 0 1,-1-5-1,1-1 1,-2-2 0,-2-3-1169,-1-2 0,0-2 1341,0 1 0,-1-1 0,1 1 0</inkml:trace>
  <inkml:trace contextRef="#ctx0" brushRef="#br0">18549 16592 7616,'-23'0'1758,"4"0"1,2 0-838,2 0 1,6 0-492,-1 0 1,7 7-287,-2 3 0,3-2 0,2 2 0,2 3 4,3 5 1,3-2-173,6 4 1,1-4-87,0-1 1,1 0-1,2-1 1,2-1-201,-2-3 0,3 2 29,-1-7 1,0 0 141,-6-5 0,-4 0 1,0 0-1,1-2 286,2-3 1,-4-3 57,-4-7 0,1 0-72,-1 1 0,0-3 0,-5-1 0,-2-1-323,-3 1 1,-3-4-432,-7 3 0,1-6 621,-1 5 0,-52-6 0,-13 3 0</inkml:trace>
  <inkml:trace contextRef="#ctx0" brushRef="#br0">18785 16563 7616,'-8'6'3067,"-4"-2"-2253,7 5 0,0-4 296,5 5-809,0 0 0,2 0 0,3 0 73,5 1-335,-4 2 1,7 4 0,-3 1 0,5 1 0,3-1 122,2-1 0,-1-3-172,-4 1 0,0-5-70,-1 0 0,-4-7-3,0 2 1,0-3 87,5-2-38,-1 0 0,-4-12 1,-2-4-1,1-6 0,-1-4-654,3-2 0,-4-6 378,-2 0 0,-4-1-73,-1 6 1,0-1-138,0 1 339,0 6 0,0 2-143,0 6 443,0 7 1,0 3-1,0 10-105,0 5 190,0 3 0,0 6 1,0 3-31,0 1 1,2 1 19,3 6 0,-2-6 246,7 1 1,0-2-144,4 1 1,1-3 505,0-6-539,0 0 0,4-2 0,1-2 423,-2-1-585,-2-6 1,-1 2 0,0-8-31,0-2 0,-1-5-343,1-5 1,-2-3-1299,-3-2 945,3 2 0,-5-9 1,5 5 622,-3-2 0,10-21 0,-4-10 0</inkml:trace>
  <inkml:trace contextRef="#ctx0" brushRef="#br0">19507 16415 7616,'0'10'0,"0"0"844,-7 0 0,6 5 1139,-4-1 1,3 6-1035,2 0 0,2 4 0,1-2 1,3-1 196,3 0 1,-4 4-951,4-6 0,0 3-315,0-3 161,4-2 1,-9 2-3089,6-9 3046,-7 3 0,-10-70 0,-9-10 0</inkml:trace>
  <inkml:trace contextRef="#ctx0" brushRef="#br0">19389 16194 7616,'-10'2'0,"0"3"0,7-3 0,-8 11 0,6-3 0,0-4 0,37 14 0,9-4 0</inkml:trace>
  <inkml:trace contextRef="#ctx0" brushRef="#br0">19684 16474 7616,'0'15'594,"0"0"1,-5 0 742,0-1 1,0 1-605,5 0 0,0 0 0,0-1 1755,0 1-1094,0 0-1156,0-1-609,0 1 1,5-8 270,0-7 1,4-7-965,-4-8 1,0 1 445,-5-1 1,2-5-1,1-1 1,2 0-280,-2 0 0,4-4 746,-2 5 0,5-4 304,-5 4 0,1 0 0,-3 6 0,4 1 1998,1 3-1245,-5-3-473,10 11 1,-6 2 0,4 10-1,-2 5 429,-3 4 1,6 4-662,-2 7 0,-2-1-366,2 1-33,-1-1 1,1-4-1,0-2 1,1-2 0,1-3-2127,-2-2 0,3-8 616,-3-3 1708,-4-3 0,20-41 0,-1-10 0</inkml:trace>
  <inkml:trace contextRef="#ctx0" brushRef="#br0">20111 16401 7615,'-8'6'0,"-5"2"455,3 7 0,2 0 655,-2 0 1,6-1-829,-1 1 1,-1 0-380,1 0 1,0-1 681,5 1 1,0 0-304,0 0 1,5-1-1,2-1 1,1-1 398,3-2-653,2-7 0,2 8-45,0-6 1,0 0-138,-1-5 62,-6 0 0,4-6 0,-6-4-129,3-3-233,-6-2 1,8 0-1,-6-1-1021,-1-4 960,4 4 1,-7-10 0,4 4-307,-3-1 595,-2 5 0,5-8 0,0 5-323,-2-2 703,-1 5 1,-2-3 77,0 6 514,0 0-228,6 7 0,1 3-207,3 10 1,3 5 885,-4 10 1,0 2-526,0 8 0,1 1 394,5 3 1,0-1-146,0 7 1,-6-1 172,1 5 1,-7 0-493,2 0 0,2 6 57,-2-1 1,-2-2-744,-8-8 0,-5 2 110,-9-6 1,1 2-547,-7-7 1,-1-4 263,-8-11 256,2 0 0,-12-31 0,-6-13 0,-2 0 0,0-1 0</inkml:trace>
  <inkml:trace contextRef="#ctx0" brushRef="#br0">12288 17712 9122,'-2'-10'3401,"-3"1"-3223,3 5 0,-9-4 0,4 5 0,1-4 121,-1-1 0,-4 5-36,1-2-129,4 3 0,-8 2 1,5 0-1,-5 2 48,0 3 1,1 5 0,3 8 0,5 1-57,3-1 1,2 0-7,0 2 0,0-2-243,0 7 1,2-7 0,3 1 0,6-4-186,7-5 1,-1 1-312,2-6 0,3 0 318,-3-5 1,3-2 0,-4-3 0,1-4-308,-1-4 0,-1-2 305,-3 0 0,-6 0 221,-3 1 0,-3-6 1,-2 0-1,0 2 254,0 2 0,0-4 77,0 1 0,-7-1-47,-2 5-129,-11 1 1,4 4 0,-4 2-895,4 1 481,1 2 1,0 5 339,0 0 0,1 20 0,-1 4 0</inkml:trace>
  <inkml:trace contextRef="#ctx0" brushRef="#br0">12671 17668 7618,'-7'8'0,"5"5"220,-2-3 1,2 5 0,2 3 0,2 3 1214,2 2 0,0 2-787,6 4 1,-1 5 260,6 1-650,0 6 1,0-4-1,-1 6 40,1-4-250,-7 4 1,4-12 0,-6 3 0,1-3 0,1-3-1627,0-3 1577,-5-10 0,4-9 0</inkml:trace>
  <inkml:trace contextRef="#ctx0" brushRef="#br0">12685 17653 8164,'15'-8'3054,"2"0"-2688,2 3 0,-1 3 0,7-3 0,-1 4 185,-1 1 0,3 0-372,-6 0 1,5 1-1,-7 4 1,-4 5 461,-2 3 0,-4 4-224,2 2 1,-4-2-167,-6 2 0,0 3-218,0-3 0,-6 6-333,-4-6 1,-3 6-1070,-2-5 954,0-1 1,1-4-1,-1-2 415,0-3 0,-32-36 0,-9-15 0</inkml:trace>
  <inkml:trace contextRef="#ctx0" brushRef="#br0">13142 17388 9305,'2'10'2664,"3"0"1,-2 1-2252,7 9 1,-2-2-72,2 6 0,8 6-143,-3 4 0,3 5 1,-4-2-1,1 0-233,0 4 0,-1 0-1240,1-2 0,-2-4 328,-3-11 946,3 4 0,-24-18 0,1 3 0</inkml:trace>
  <inkml:trace contextRef="#ctx0" brushRef="#br0">13098 17742 7618,'-15'6'1861,"7"2"1,3 6-894,10-5 0,8-2 33,7-7 0,6 0-131,-2 0-1314,4-7 0,2 1 0,1-6 0,2 3 0,1-1 444,-1 1 0,37-17 0,9 2 0</inkml:trace>
  <inkml:trace contextRef="#ctx0" brushRef="#br0">13835 17742 7618,'-5'16'0,"0"4"0,-5-2 3399,5 6 1,-5-1-1831,5 2 1,-1-4-929,1-6 0,3 0 418,-3-1-3250,4-6 0,1-3 690,0-10 1,5-3 1500,-1-6 0,1-34 0,-5-8 0</inkml:trace>
  <inkml:trace contextRef="#ctx0" brushRef="#br0">13540 17329 7618,'-15'0'3180,"5"5"-4802,1 0 1622,5 6 0,17 11 0,12 9 0</inkml:trace>
  <inkml:trace contextRef="#ctx0" brushRef="#br0">13982 17668 7609,'0'15'2353,"0"-1"-1047,0 1-1071,0 6 0,0-4 0,0 4 0,0-1 0,2 1 0,1 2 0,2 2 745,-2-3 0,4 5-286,-3-8-476,1 1 0,0-5 0,0-1 0,-2 1 16,-1 0-559,5-7 1,-6-3 13,4-10 0,-3-3-113,-2-7 0,0-1 1,0-4-1,0-4-354,0-4 0,1 3 180,4 1 0,-3 1 402,3-2 1,1-1-1,-1 6 1,0 2 14,2 2 0,-6 1 375,4 0 0,4 7-72,0 3 241,-2 4 1,6 1 0,-3 1 0,3 4 0,0 5 264,-3 3 0,3 8-305,-3 4 1,-2-2-41,2 2 1,-5-3 42,5 3 0,-7-2-75,2-3 1,1-9-125,-1 4-258,0-4 1,-3-3-304,3-3 1,-4-10 36,4-4 1,-3-9-426,-2-2 1,1-6 61,4 1 1,-3-3 294,3-1 0,-3 4 160,-2 1 1,0 1 108,0-2 1,4 4 646,1 6 322,0 1 89,2 5 1,1 3-343,7 6 1,-5 6 168,-1 4 1,1 5-643,5 5 1,0-4 35,-1 4 1,1-2-1000,0 1 0,-5-2 457,0 2 0,-1-4 459,6-5 0,0 9 0,0-2 0</inkml:trace>
  <inkml:trace contextRef="#ctx0" brushRef="#br0">14777 17697 7609,'-14'-8'0,"-1"-5"1556,0 3 1,1-1-649,-1 1 1,2-3-181,3 3 1,-6 2-199,6-2-764,-7 7 0,14-4 209,-7 7 33,7 0 1,-4 2-1,7 5 142,0 7 0,0 6 0,0 8 1,2 0-49,3 3 1,-2 1-47,7-2 1,0-2-146,5-4 1,-6 2-157,1-6 1,0 0-203,5-5 0,0-2-33,-1-4 1,1-2-311,0-7 1,-5-3 176,-1-7 1,1 0 249,5-10 0,-7-1 26,-3 1 0,2-6 106,-2 2 0,-1 1 193,-4-2 1,0 2 137,0-1 0,0 2 155,0 8 1,0-1 1965,0 0-1018,0 1-383,0 5 1,0 9-358,0 10 0,5 5-272,0 5 0,7 1-118,-2 3 0,-2 4-154,2-3 1,-1 3-261,6 1 1,-5-6-1317,0-3 1657,0-4 0,4-21 0,1-5 0</inkml:trace>
  <inkml:trace contextRef="#ctx0" brushRef="#br0">14954 17403 7609,'0'10'627,"0"-1"1,2 3 869,3 8 1,3-2-718,7 6 1,6 6 80,4 4 1,2 7-311,3-2 0,-2 9 111,-4 1 0,4-5-1092,-3-5 353,-4-6 1,0 5 0,-8-7 76,-3-2 0,-10-9 0,-8-14 0</inkml:trace>
  <inkml:trace contextRef="#ctx0" brushRef="#br0">15986 17727 7619,'-7'-15'133,"4"5"0,-5 1 1297,1-3-836,-4-1 0,7 5 0,-4 6 273,2 10 1,2 9-394,9 12 0,-2 2-133,7 4 1,0 1 10,5 3 1,-5 4 46,-1-4-414,1-3 0,0 2 0,0-6-649,1 3 1,1-6 0,-1-6-937,-1-2 1600,0-1 0,-8-58 0,-4-12 0</inkml:trace>
  <inkml:trace contextRef="#ctx0" brushRef="#br0">15956 17639 7625,'10'0'373,"0"0"1,-5 0 553,4 0 0,1-2-359,5-3 1,0 3-155,0-3 1,1 4 0,2 1 0,3 0-149,2 0 0,-5-5-98,2 0 14,-4 0 1,-1 5 0,-2 2 121,-3 3 1,-4-2-116,-6 7 1,-1-2-235,-4 2 1,-3 8-1,-7-4 1,0 3-247,0-1 1,-4 4-216,-1 0 1,0 1-729,6-2 690,-1-2 0,0 6-1114,1-4 706,-1-2 952,7-3 0,34-27 0,15-11 0</inkml:trace>
  <inkml:trace contextRef="#ctx0" brushRef="#br0">16501 17668 7625,'-15'7'0,"1"-4"384,-1 7-98,0-7 0,1 8 1094,-1-6-1064,0 7-312,0-4 0,2 7 397,3-1 267,-3 1-476,12 0 0,-6 0 1,7-1 40,0 1 0,7-7 1,3-1-80,3-1 0,1-4-95,1 3 0,0-8 37,0-2 0,-1-7-180,1 2 0,0-8 26,-1-1 0,0-1-63,-5 5 1,0-4-64,-4-1 1,-4 0 83,4 6 1,-3-1-210,-2 0-89,0 1 1,-7 0-258,-3 5 1,-1 0 31,1 5 0,-3 2 623,3-3 0,-16 30 0,-5 7 0</inkml:trace>
  <inkml:trace contextRef="#ctx0" brushRef="#br0">16663 17388 7625,'0'10'1679,"0"0"1,5-5-1031,0 4 1,7 1-150,-3 5 0,4 1 0,2 4 0,0 5 132,0 2 1,-1 3-600,1-1 1,0 1-334,0-1 0,-2 1-370,-3-1 1,3-1 248,-4-3 1,-2-4-983,-2-6 1403,3-1 0,-6-12 0,4-4 0</inkml:trace>
  <inkml:trace contextRef="#ctx0" brushRef="#br0">16987 17668 7625,'-4'15'1775,"-1"-1"307,0 1 1,0 0-949,0 0-521,0-1 0,5-4 0,2 0-1232,2 2 1,3-4-872,3 2 842,3-7 648,-11 3 0,24-45 0,-2-10 0</inkml:trace>
  <inkml:trace contextRef="#ctx0" brushRef="#br0">16870 17344 7625,'-14'1'56,"5"4"-60,-4-3 0,11 11-214,-3-3 218,3-4 0,74 8 0,-27-10 0,0 0 0</inkml:trace>
  <inkml:trace contextRef="#ctx0" brushRef="#br0">17429 17609 7625,'-14'0'862,"-1"0"1,0 0 1163,0 0 1,6 0-1300,-1 0 0,0 0 0,-5 0-422,1 0 0,4 0-202,0 0 25,0 0 0,-3 2 0,2 3-43,1 4 0,6 5-181,0 0 0,2 1-128,2 0 0,5 4 0,1 1 1,3-2-386,2-2 1,2-1-835,2 0 1,1-5 1442,4 0 0,29-27 0,13-1 0</inkml:trace>
  <inkml:trace contextRef="#ctx0" brushRef="#br0">17591 17594 7625,'0'15'1130,"0"0"0,0 0-680,0-1 1,2 1-151,3 0 1,-2-1-1,5 1 1,1-2-97,-1-3 0,-3 2-1215,5-7 744,-1 6 267,6-9 0,6-2 0,2-9 0</inkml:trace>
  <inkml:trace contextRef="#ctx0" brushRef="#br0">17812 17624 7622,'-14'16'1734,"-1"4"0,0 3-954,1 6 1,0 6-508,5-1 1,-3 2 0,6-3 0,-1 3-1517,1 1 0,-1 1 542,2 1 701,3 4 0,-17 8 0,2 9 0</inkml:trace>
  <inkml:trace contextRef="#ctx0" brushRef="#br0">25120 16813 7679,'-7'-8'4530,"6"-5"-3986,-12 11 0,9-9 1,-5 6 199,-3 2 1,-1 1-400,-2 2 0,1 0-57,-1 0-136,7 7 0,-5-4 0,3 7-36,-3 1 1,0-3-121,3 2-280,3-7 0,2 6-167,0-4 1,2 1 251,8 4 0,-2-2 0,7-5 0,2 4-120,1 1 0,1-3 556,1 5 57,0 0 0,0 4 0,-1 1 186,1 0 1,-5 0-157,0-1 1,-7 1 457,2 0-550,-3-7 1,-2 5-1,0-3 1,-2 3-1,-3 0 221,-5-3 0,-3 1-360,-2-6 0,5 5-892,1-5 1,-1 0-3468,-5-5 3019,0 0 0,6-2 1247,-1-3 0,33-35 0,3-16 0</inkml:trace>
  <inkml:trace contextRef="#ctx0" brushRef="#br0">25400 16887 7674,'-15'0'2459,"0"0"-2044,1 0 1,-1 2-939,0 3 1042,1-4 976,-1 12-1251,0-5 1,7 7 0,3 0-107,3 0 0,2-1 0,2 1 0,1 2 54,2 2 1,7-2-415,-3 2 1,5-2 72,0-3 0,6 1 1,0-2-1,-2-1-142,-2-3 1,-1-5 200,-1 1 0,1-5 317,0-5-146,0-3 0,-2-7 0,-4 0 0,-2 0 0,-2-1 335,0-4 0,0 2-213,-5-6 1,-2 6-145,-3-2 0,-3 4-276,-7 1 1,1 0-358,-1 0 0,-2 2 574,-2 4 0,-30-5 0,-13 6 0</inkml:trace>
  <inkml:trace contextRef="#ctx0" brushRef="#br0">26166 16916 7665,'-8'0'3285,"-5"0"-2314,11 0-734,-4 0 1,6 2-142,0 3 0,0-2 0,0 7 353,0 2-284,0 1 1,0 1-108,0 1 1,1 0 0,2 0-1,2-1 268,-1 1-223,-3 0 1,1 0-153,3-1 123,-4-6-230,6-1 113,-7-14 1,5-1-1,0-6 1,-2-3-1,0-1 3,2-1 0,-1-6 150,5 5 1,0-1-159,0 1 0,3 4 0,-6-2 0,3 5-821,2 3-72,2 0 0,2-3 941,0 3 0,45 10 0,12 9 0</inkml:trace>
  <inkml:trace contextRef="#ctx0" brushRef="#br0">26608 16931 7665,'-15'8'2019,"5"1"-1432,1-5 0,4-2-441,-5 3 54,7-3 280,-4-2-394,7 0 0,2 0 0,3 0 0,3-2 0,2-3 127,-1-5 0,1 2 85,5-2-108,0 0 1,-1-4 0,1-1 191,0 0 1,-7 5-297,-3 1 0,2 4-114,-3-5 96,1 7 1,-5-11-213,0 5 125,0 2 1,-1 1-1,-3 4-150,0-3 136,-8 3 1,9-4 0,-7 7 17,-1 4 116,4 4 1,-4 5-1,6 1 332,1 0-460,-4 6 0,7 0 0,-4 6 208,3-3-235,2 1 0,2-1 0,1 1-478,2 1 1,6-5-389,-1-1 0,3-4 124,2-1 1,5-2 795,-1-3 0,40-49 0,-27 10 0,0 0 0</inkml:trace>
  <inkml:trace contextRef="#ctx0" brushRef="#br0">26962 16843 7665,'-7'15'0,"-1"-1"0,-7 1 0,2 0 493,3-1 1,-1 1 670,6 0 1,0 0-515,5-1 57,0 1 1,0 0-273,0 0-397,0-7 0,2 3 1,1-4-1,3-1-266,3 1 109,-6-2 57,10-5 1,-10-5-177,7 0 1,-7-6-85,2 1 0,2-3-314,-2-2 340,0 0 1,-1-5 0,3 1-577,1 1 722,2-5 1,0 7 0,-2-4-115,-1 4 0,2 1 646,-4 0 0,5 0-101,-5 1 0,2 5 448,-2 4-322,-4 4 1,7 2 375,-3 4 1,-3 4-143,3 5 0,-4 6-267,-1 0 1,0 4-313,0-4 0,2 4-85,3-4 0,-3 0-56,3-6 1,-2 0-326,2-5-639,-4 4 722,12-11 1,-6 3-161,3-10 0,-2-3-218,-3-7 0,-2-1 221,7-4 1,-5 2 287,5-6 0,-7 4 198,2-5 1,1 7 262,-1-1 1,5-3 651,-5 3 1360,0-1-1003,2 5 0,-4 7 17,7 3-919,-7 4 1,8 2-195,-6 4 1,2 8-44,-2 7 1,-2 1-49,7-1 1,-7-4-161,2 4 0,3 1-5,2-1 1,-2 4-339,2-4 0,-5 0-291,5-6 1,0 1-683,4 0 0,-4-2 1383,0-3 0,26-30 0,12-13 0</inkml:trace>
  <inkml:trace contextRef="#ctx0" brushRef="#br0">27669 16769 7661,'-15'0'3836,"0"0"-2023,1 0-984,-1 7-416,0-6-196,7 12 1,-4-4 259,8 5-440,-1 1 0,0-5 0,0 0-40,2 1-65,1 2 1,4 2 0,1 0-1,3-2 1,1-2-472,-1-1 0,6-2 276,-2 2 0,-2 2-415,2-8 407,0 1 0,4-5-242,1 0 265,-7 0 0,4-6 0,-6-4-516,2-3 628,2-2 1,-2-1 0,-3-2-95,-3-2 411,5 1 0,-6 2 0,4-1 638,-3-2 471,-2 7 0,1 0 525,4 3-224,-3 4-1291,4-1 1,-6 14-101,0 3 0,0 3-320,0 2 1,5 4-129,0 1 0,5 1-328,-5-1 1,5-4-299,-5 4 1,5-4-2243,-6-1 3116,8 0 0,3-7 0,8-2 0</inkml:trace>
  <inkml:trace contextRef="#ctx0" brushRef="#br0">27963 16799 7653,'-4'14'0,"-1"1"0,-5 0 1435,5 0 1,0-1 1881,5 1 0,0 0-2106,0-1 1,0 1-718,0 0 1,0-5-1432,0 0 0,2-7-459,3 2 1,-2 1-3014,7-1 3183,-7 0 1226,3-5 0,-6-78 0,0 28 0,0 1 0</inkml:trace>
  <inkml:trace contextRef="#ctx0" brushRef="#br0">27890 16474 9217,'-10'2'1361,"0"3"1,7-2-2210,-2 7 848,3 0 0,28 18 0,7 3 0</inkml:trace>
  <inkml:trace contextRef="#ctx0" brushRef="#br0">28140 16784 7649,'0'23'1366,"-5"-2"257,0-6 1,0-5-148,5-1 0,-4 1-587,-1 5 0,0-5-139,5 0-621,0-7 71,0 10 1,0-10 9,0 7 0,1-2-185,4 2-1110,-3 3-28,4-11 0,-1 3 385,0-10 1,2-5-564,-2-10 1019,-4 4 0,11-10 0,-7 5 0,0-1 0,0-1-49,0 0 1,4 5 714,-4-1 1,5 2 1451,-5 3-1230,0-1 1,0 5 0,1 2 0,1 3 753,-1 7 0,4 1-1120,-5 12 0,5-4-274,-5 9 0,5 3-279,-5 1 1,4-1-306,-4 2 1,7-6-795,-2 6 1,-2-7 1401,2 2 0,-7-4 0,3-1 0</inkml:trace>
  <inkml:trace contextRef="#ctx0" brushRef="#br0">28597 16636 7645,'-15'0'500,"0"0"581,1 0-518,6 0 0,-6 0 0,5 0 1687,-4 0-1783,-2 7 0,7 1-61,3 7-136,3 6 1,7-3 0,2 7-102,1 1 0,-3 0 1,4 0-1,3-3 126,1-1 1,2-3-510,-1-4 1,1-2 0,0-3 0,0-5-1727,-1-4 1,1-2 1939,0-4 0,0-31 0,-2-15 0,2-5 0,1-1 0</inkml:trace>
  <inkml:trace contextRef="#ctx0" brushRef="#br0">28700 16298 7641,'-6'8'0,"-1"5"403,-3-3 1,-1 4-1,4 4 1,1 2 997,-1-2 1,2 5 561,5 2 1,0 1-245,0-2-1728,7 4 0,1-5 0,7 5 0,-1-2 0,3-3-1244,2-2 0,-2 1 318,2-3 1,3-2-2081,-3 2 3015,1-2 0,1-3 0,2 1 0</inkml:trace>
  <inkml:trace contextRef="#ctx0" brushRef="#br0">28995 16651 7635,'-15'15'767,"0"0"1,5-1 959,1 1 0,0 0-960,0 0-469,2-1 1,9-5 0,3-5 0,4-2 483,5-2 1,2 0-1216,4 0 0,-2-5 210,6 0 1,-6-6 0,3 3 0,-3-2-109,-3 0 1,3 5-109,-8-5 219,-3 7 1,-1-10 0,-6 3-239,0-3 1,-2-2 352,-2 0 0,-5 2 181,-5 4 0,-1-3 0,2 6 0,1-1 534,2 0 1,1 3-269,-6 4 1,5 0 628,0 0-761,0 6 1,2 4 0,2 10 327,-1 4-241,6-3 0,-6 9 0,9-2 242,3 4-1001,-4 3 0,12-7 0,-1-4-1219,6-4 1681,-2 3 0,38-7 0,2 5 0</inkml:trace>
  <inkml:trace contextRef="#ctx0" brushRef="#br0">29319 16695 7625,'-10'5'1012,"0"0"0,5 7-557,-5-2 1,7-2 1441,-2 2-434,-3-1-737,6 6 0,-4 0-78,6 0-573,0-7 0,0 5 199,0-3 0,0-2 652,0 2-420,0 0-281,0-2-362,0-2 172,0-19 0,0 7-230,0-14 205,6 7 1,1-8-1,4 6 489,-1 0-817,0 0 0,0 1 0,0-1-861,1 0 985,2 0 194,2 1 0,13-8 0,3-1 0</inkml:trace>
  <inkml:trace contextRef="#ctx0" brushRef="#br0">29717 16607 7621,'-5'21'341,"0"2"1363,2 0-1394,1-2 1,2-1 0,0 1 0,0 2 0,2 2 0,1-1 0,3-1 633,3-1 1,0-1-1099,6-1-550,0-4-192,0 5 1,-1-13 552,1-3 343,-7-3 0,-8-54 0,-8-14 0</inkml:trace>
  <inkml:trace contextRef="#ctx0" brushRef="#br0">29687 16283 7621,'-15'15'620,"1"-1"1,-1 6 861,0 0 0,1-1-615,-1-4-1053,7 0 0,1-1 1,10 0 185,7-5 0,39-22 0,22-11 0</inkml:trace>
  <inkml:trace contextRef="#ctx0" brushRef="#br0">30262 16607 12787,'-8'-2'3208,"3"-3"-2772,-4 4 1,6-6-1,-7 7 673,-1 0-995,-2 0-47,-2 0 1,0 5 0,1 2-1,-1-1 1,0 2 27,0 1 0,2-4-208,4 4 1,-3-4 0,7 5-457,2 2 1,1-4 198,2 2 1,0-5 140,0 4 1,7-4 0,3 3-1,3 1-120,1-1 0,3-3 376,2 5 0,-2-2 26,2 2 0,3 3 0,-3-5 0,-1 2 335,-1-1 0,-4 1 728,-3 5-602,3 0 0,-7 0 1,4-1-1,-5 1 847,-3 0-1092,-2-1 0,-5 1-234,0 0 1,-7-2 259,3-3-1594,-5-4 1,0-1 458,-1 0-3062,0 0 3902,7-11 0,-5-62 0,9 24 0,0 0 0</inkml:trace>
  <inkml:trace contextRef="#ctx0" brushRef="#br0">30851 16548 7621,'-10'0'4511,"0"0"-3270,7 0 203,-10 0-595,11 0 0,-6 0 0,3 0 1365,-4 0-2047,-5 0-87,0 0 0,-1 0-81,0 0 0,0 2 92,1 3 0,4-2-87,0 7 0,0-2 0,-3 3 1,2-1-412,1 2-920,7 1 1049,-4 1 1,7 1-1,2-2 1,3-3-379,4-5 0,9-3 100,2-2 1,5 5-21,-6 0 621,7-1 0,-4-4 1,2 0-263,-4 0 587,3 7 0,-7-5 0,2 4 1352,-6 1-1265,1-6 0,-10 11 1,5-6 1168,-1 3-1266,-2 0 1,-7 6 0,-3 0 234,-5 0-554,-3-1 1,-1 1 0,-1 0-315,0 0 1,-5-2-1057,1-4 0,-1 5-63,5-5-2838,1-2 2468,-1-1 1762,0-6 0,27-39 0,6-10 0</inkml:trace>
  <inkml:trace contextRef="#ctx0" brushRef="#br0">31072 16592 7621,'-8'0'677,"0"5"-182,3 0-1,3 0-112,-4 2 0,6-6 214,0 6-145,0-7 1,0 1 341,0 4-294,0-3 1,0 6 44,0-3 0,-5 3-351,0 7 0,0-5-89,5 0 1,0-1 0,0 6-139,0 0 0,0 0 64,0-1 1,0 1-356,0 0 236,0 0 0,0-6 0,0 1-156,0 2 142,0-6 1,0 2 46,0-3 64,0-3 0,0 3 65,0-10-158,6-3 1,-4-9 0,5-1-282,-1-1 280,-4-7 0,9 3 0,-4-7-131,1 1 0,0-1 435,2 1 1,3 4 5,-3 1 0,-2 6 25,2-2 0,-5 0 90,5 6 1,-5-3 399,4 12 1,-4 0-318,5 5 1,-5 7-36,5 3 1,-7 4-380,2 6 0,-3 1 52,-2 4 1,5 3-277,-1-4 1,1 3 140,-5-3 1,0 2-190,0-6 1,0 0-51,0-6 1,0 1-571,0 0 151,0-7 232,0-1 0,5-9 11,0-3 0,0-5 127,-5-9 0,5 1 133,0-7 1,2 0 175,-3-4 0,0 4 178,6 1 1,-7 4 210,2-4 1,1 6 505,-1-2 0,2 5-97,-2 5 0,-2 2 175,7 3-323,-7 4 0,8 1-386,-6 9 0,5 5-282,-5 0 0,2 6-161,-2 0 0,-2 1-409,7-1 0,-5-4-799,4 4 0,-5-4 601,1-1 1,1-1-2138,-1 1 2977,6 0 0,4-20 0,8-5 0</inkml:trace>
  <inkml:trace contextRef="#ctx0" brushRef="#br0">31632 16533 7621,'-15'0'5049,"0"0"-3517,1 0 339,-1 0-1510,0 0-34,1 0-206,-1 0-5,7 0 1,1 2-1,7 3 186,0 5-222,-6 3 0,4 2 1,-3-1-1,3 1 1,2 0 15,0-1 0,2 1-264,3 0 1,-2 0-1247,7-1 896,-7-5 0,10 2 0,-3-6 0,3-2-1076,2-1 1,0-4 988,-1-3 0,0-3 131,-5-7 1,4 1-41,-3-1 0,-2-5 311,2 1 1,-5-1 255,5 5 0,-7 1 618,2-1 1,-2 0-501,2 0 1,-3 6 2754,3-1-814,-3 6-1286,4-2 0,-4 7-451,3 4 1,-4 4-63,-1 5 1,0 6-291,0 0 1,5 6-217,0-2 0,0-1-656,-5 2 1,5-7 430,0 2 0,0-4-3275,-5-1 1989,6-1 1704,3 1 0,-1-26 0,-2-7 0</inkml:trace>
  <inkml:trace contextRef="#ctx0" brushRef="#br0">31868 16209 13134,'0'10'1851,"0"0"1,0 5-1674,0 4 1,5 9-258,-1 1 0,8 3 263,-2 7-663,3 0 0,2 4 0,-2-2 280,-4-2-968,5 0 0,-8-1 0,6-5-695,-3-7 0,-5-5 1862,1-6 0,-17-33 0,-4-8 0</inkml:trace>
  <inkml:trace contextRef="#ctx0" brushRef="#br0">32074 16135 7621,'0'10'4415,"0"0"0,0 0-3322,0 5 0,2 1-699,2 4 1,3 3-232,3 6 1,3 2-218,-3 4 1,3 2-652,2 7 431,-1 1 0,-1-6 0,-1-1 1,-4-2-1,-1-4-1847,-4-1 1,3-1 2120,-1-1 0,-19-19 0,-11-5 0</inkml:trace>
  <inkml:trace contextRef="#ctx0" brushRef="#br0">32427 16474 7620,'0'10'5084,"0"0"-931,0 1-3518,0 3 1,0-5-1,0 1 1,0 2-1,0 1 1544,0 2-3395,0-7-895,0 5 2111,0-12 0,-6-20 0,-2-14 0</inkml:trace>
  <inkml:trace contextRef="#ctx0" brushRef="#br1">2785 15620 7949,'-15'-2'1527,"0"-3"1,7 2-616,3-7 1,4 5 804,1-5-556,0 0-441,0-4-443,6 6 1,-4 8-1,4 9 1,-1 6 32,0 5 1,2-2-219,-2 6 0,-2 1 1,5 3-1,0-2-151,1-2 1,-5-4-300,6 5 290,-6-7 0,9 3 0,-5-6 1,2-2-1,-1-3-416,3-5 432,-6-4 200,8-1 0,-8-6 1,4-4-1,-4-3 108,1-2 1,-5-5-141,3 1 0,1-6-96,-1 5 0,2-1 1,-4 3-1,3-1-495,3 1 1,-4-4-408,4 3 1,-4-1-2348,5 5 3229,0 0 0,11 1 0,2-1 0</inkml:trace>
  <inkml:trace contextRef="#ctx0" brushRef="#br1">3153 15679 7667,'-10'0'4094,"1"0"-3068,5 0 1,-2 1 931,6 4-1632,0 3 1,0 7 0,1 0 0,3 0 239,1-1 1,1 8-170,-1 2 0,-3-1 226,3 2-499,-4-1 1,1 6 0,1-1 0,2-1 0,-2-2-69,-1-1 0,-2-2 10,0 1 0,0-2-1809,0-8 234,0 1 1,0-5-2567,0 0 4075,7-7 0,1-29 0,6-15 0</inkml:trace>
  <inkml:trace contextRef="#ctx0" brushRef="#br1">3212 15914 7667,'-15'0'2351,"7"0"-826,2-6-632,6 4-493,0-11-107,6 5 1,2-5 0,6 1 25,-5 3 0,4 0 0,-1-2 1,4 3-138,4 1 1,0-3-156,-6 5 1,1-4-112,0 4 1,-1 0-542,1 5 1,0-2-1,0-1-3943,-1-2 3093,1 0 1475,0 5 0,-13 20 0,-4 4 0</inkml:trace>
  <inkml:trace contextRef="#ctx0" brushRef="#br1">3301 15914 7667,'-9'15'364,"4"0"1,2-2 543,-2-3 1,4 3 474,-4-3-434,3 3 1,9 2-332,2-1 0,0-4-250,0 0 0,6-7 557,5 2-652,-1 3 1,-4-6-1,0 3-144,0-3 1,4-2 0,1 0 0,-2 0-1142,-2 0 1,1 0 1011,2 0 0,11-27 0,7-5 0</inkml:trace>
  <inkml:trace contextRef="#ctx0" brushRef="#br1">3949 15428 7643,'-8'-6'299,"-4"2"1,6-4 2797,-3 2-2419,6 1 0,-2 5 0,9 1 1,2 4-1,2 7 528,4 6 0,-4 0-749,2 6 1,0 1-140,4 4 1,-4 1 232,0-1-453,0 7 1,0-5 0,-2 4 0,0-4-1,-2-2-481,1 1 1,3 3-763,-5-4 1,5 2 475,-6-11-1399,8-7 0,-6 0 2068,4-3 0,-3-23 0,-7-5 0</inkml:trace>
  <inkml:trace contextRef="#ctx0" brushRef="#br1">4052 15693 7647,'0'-8'1707,"0"0"-690,0 3 1,6 3-460,4-2 0,8-3-130,2 2-326,6 0 0,-9 4 0,4-3 1,-2-1-1,1 2 225,-2 1 1,-2 9 4,-1 3 0,-2 3 285,-3 2-364,-3-1 1,-2 6 0,-1 1 0,-2 1-1,-4 1 640,-2-1 1,-8 1-456,2 2 1,-8 1 0,-1-5-1,1 1-398,1-1 1,3-3-547,-1-8 1,0 1-1455,0-6 1300,1 0 1,0-7 0,5-2 659,4-6 0,16-30 0,6-7 0</inkml:trace>
  <inkml:trace contextRef="#ctx0" brushRef="#br1">4420 15605 9077,'-8'7'2605,"2"-4"-2048,6 7 1,0-5 187,0 4-450,0 1 1,6 0 0,2 0 0,2 1 40,0 2 0,0 2-250,4 0 0,0-5-929,-5-1 0,4-4 298,-3 5-260,3-6 0,2 7 805,0-6 0,19-13 0,6-9 0</inkml:trace>
  <inkml:trace contextRef="#ctx0" brushRef="#br1">4685 15575 7647,'-6'15'0,"-2"5"0,-7 0 0,5 4 889,0-4 1,7 6-622,-2-2 0,2 4 639,-2 2 1,3 1 0,-3 2-1,4 3-1288,1 1 1,0 3-515,0 4 1,-5 3 894,0-2 0,-33 28 0,-3-2 0</inkml:trace>
  <inkml:trace contextRef="#ctx0" brushRef="#br1">5172 15531 7646,'-15'-8'0,"2"0"0,1 5 0,3-2 2794,-3 1-2141,6-4 1,-8 7 0,5-4 0,-5 5 0,0 5 0,1 4 950,3 5 0,-3 2-1287,3 4 1,2 1-1,0 5 1,1-3 35,4-2 0,1 4-154,2-6 0,0 6-511,0-5 1,7-1 254,2-4 1,5 0-804,0 0 0,3-6 1,1 0-1,3-3-1274,2-3 1,-3-1 1242,4-2 891,-6 0 0,43-46 0,-29 17 0,-1 1 0</inkml:trace>
  <inkml:trace contextRef="#ctx0" brushRef="#br1">5407 15458 7646,'-23'0'1424,"2"0"0,6 5-968,1-1 1,6 8 583,3-2-884,3-4 1,2 7-1,0-3 1,2 3 0,1 2-185,2 0 1,6-1 14,-1 1 0,8 0-192,2 0 0,-1-1 0,-4 0 1,0-3-104,0-1 0,4-2 145,1 2 0,-1-4 0,-4-6 13,0 0 0,0 0 243,-1 0 1,-4-6 34,0-4 0,-7-3 1,2-2-1,-3 0 572,-2 1 1,-2-6-370,-3 0 0,-3 1-225,-7 4 0,1 0 0,-1 1 1,0-1-777,0 0 0,1 5 297,-1 0 1,0 7-310,1-2 0,4 4 682,0 1 0,13 19 0,-1 6 0</inkml:trace>
  <inkml:trace contextRef="#ctx0" brushRef="#br1">5673 15428 7646,'-7'8'813,"5"0"188,-3-3 1,4-1-347,1 6-92,0-7 0,0 10 0,0-3 338,0 3-728,0 2 0,0-1 0,0 1 1,1 0-1,3-1 544,1 1 0,0 0-505,-5 0 1,4-1 0,1 1 38,-1 0-303,4-7 0,-5-1-257,7-7 0,-2-2 137,2-3 0,-2-3-312,-3-7 322,3 0 1,0 1 0,-1-1 0,-2-1 0,1-2-248,3-2 1,-4-5 405,4 6 1,-4-1 460,5 5 0,-5 1-83,5-1 137,-7 7 0,5-4 611,-3 7-665,3 0 1,7 7 231,0 3-625,-7 3 1,5 8 0,-5 3 292,0 0-456,6 1 1,-8-1-1,6 1-939,-3-2 1,-4-2 494,5-1 0,-2 0-2389,2 0 1049,3-1 1882,-5-5 0,20-42 0,3-16 0</inkml:trace>
  <inkml:trace contextRef="#ctx0" brushRef="#br1">6277 15369 7646,'-15'-6'0,"2"2"976,3-5 0,-3 5 3592,3-1-1732,-3-3-2193,-2 0 1,0 0-629,1 3 1,4 3-8,0 2 0,5 0 38,-5 0 0,5 7 122,-4 3 0,5 3-63,-1 1 0,2 1-84,-2 0 1,4 0-98,-4-1 0,5 1-521,5 0 0,-2-2 70,7-3 0,-5 3-231,4-3 0,3-2 191,8 2 280,-4-7 0,5 5 0,-6-5 67,0 2 1,4 2 315,1-2 0,0-4 594,-6 4 1,1 2-392,0-2 1,-5 5 795,-1-5-760,-5 6 0,4-8 0,-5 7 1057,2 2 0,-2-4-724,-8 2 1,2-1-317,-7 6 1,1-5-702,-6 0 1,0-2-1544,0 2 646,1 3 0,-1-10 0,0 5-2857,0-1 4103,1-2 0,-14-25 0,-3-4 0</inkml:trace>
  <inkml:trace contextRef="#ctx0" brushRef="#br1">6424 15074 7646,'0'15'0,"5"0"1327,0 0 1,6 1-630,-1 4 0,5 1 832,4 4 0,-2 2-718,2-2 1,3 8-363,-3 1 0,6 5-51,-5-4-649,-1 6 0,-4-12 1,0 2-72,-1-5 0,-4-3 1,-2 2-1,-1-5 296,-4-4 25,-1-8 0,-22-21 0,-4-12 0</inkml:trace>
  <inkml:trace contextRef="#ctx0" brushRef="#br1">6394 15428 9073,'2'-10'3111,"3"0"0,3 2-2438,7-2 1,1-3-622,4 4 1,3-5 0,6 0 0,1-1-53,-1 0 0,40-13 0,-30 13 0,1-1 0</inkml:trace>
  <inkml:trace contextRef="#ctx0" brushRef="#br1">6895 15340 7646,'-14'0'282,"4"1"0,0 3 0,0 2 4547,2 2-3734,1-4-326,7 2 0,0 1 0,2 3-31,3 3 1,-2 1-349,7 1 0,-7 0 0,4-2 1,-2-2-40,0-1 1,1 0-54,-1 5-288,-3-7 1,6 3-93,-3-6 1,-3-1-319,2-9 1,3 0 197,-2-10 0,0 2 0,-5-12 0,1 1-86,4 1 0,-3-5 239,3 4 7,3-4 0,-6-2 1,4 2-1,-1 4 0,2 3-125,1-1 1,-3 6-146,5-4 1,-2 4-1995,2 1 770,3 7 1536,-5-5 0,20 24 0,3-1 0</inkml:trace>
  <inkml:trace contextRef="#ctx0" brushRef="#br1">7205 15237 7646,'-10'4'0,"0"1"0,7 7 2064,-2-2 1,-2-2-1004,2 2 1,1-1-54,4 6 0,0 0-421,0 0 0,1-1-131,4 1 1,-2 0-227,7 0 0,0-2-52,5-3 1,0 1-301,-1-6 138,1 6 0,-5-9 0,0 3-237,1-3 151,2-2 1,-3 0-1,-2-2-387,-1-3 1,4 2 0,-3-9 0,2-2-228,0-4 1,-7-4 310,2 3 1,2 1-72,-2-7 0,4 7 674,-4-2-269,0 4 1123,2 1 185,-6 1-821,6 5 0,-7 4 0,0 10 349,0 5 1,5 3-554,0 2 1,0 5 54,-5-1-300,0 8 1,0-5-1,0 6-722,0-3 1,1 1 364,4-6 1,-1 4-1591,5-4 0,-4 0 145,5-6 1803,-7-6 0,24-40 0,-3-17 0</inkml:trace>
  <inkml:trace contextRef="#ctx0" brushRef="#br1">7735 15178 7646,'-15'0'4326,"1"0"-2116,6 0-1031,-6 0-648,6 0 0,-5 6 23,3 4 0,4-2 445,6 2-796,-7 0 0,6 5 0,-4-1 0,3 1 0,2 1-201,0 4 1,7-4-73,2 4 1,0-4-115,0-1 1,1 0-1,3 0 1,0-2-1227,2-3 1,-7 1 32,12-6 1,-7 0-1216,7-5 1387,-4 0 1205,-1 0 0,6-39 0,2-11 0</inkml:trace>
  <inkml:trace contextRef="#ctx0" brushRef="#br1">8015 14824 12742,'-8'7'443,"1"1"159,7 6 1,0 8 1726,0 2-1897,0 11 1,5 2 0,2 8 830,1-1-1076,2 0 1,5-1 0,-1-3 208,1 0-782,0-8 0,-5 4 1,-1-8-1,1-3 0,0-4-5103,0 0 5489,-7-4 0,-3-22 0,-8-13 0</inkml:trace>
  <inkml:trace contextRef="#ctx0" brushRef="#br1">7912 15119 7628,'0'8'2401,"0"5"0,0-10-1821,0 7 1,6-7-228,4 2 0,3-3-308,2-2 1,5 0 31,-1 0-1117,8 0 1,-9-2 1039,6-3 0,20-23 0,10-11 0</inkml:trace>
  <inkml:trace contextRef="#ctx0" brushRef="#br1">8428 14986 7628,'0'15'0,"0"4"678,0 1 0,0 5 0,0-4 1,0 0 2332,0 0 1,-5 6-2295,0-3 0,0-1 1,5 0-1,0-2 34,0-3 1,0-6-996,0-2-969,0-1 186,0 0 0,2-3 1,1-7-1,2-4 1027,-2-5 0,-1-49 0,-2-13 0</inkml:trace>
  <inkml:trace contextRef="#ctx0" brushRef="#br1">8398 14824 7624,'-15'0'2984,"1"7"1,4-1-4161,0 4 796,7 3 1,-4-5-20,7 7 399,0-7 0,26 5 0,7-5 0</inkml:trace>
  <inkml:trace contextRef="#ctx0" brushRef="#br1">8678 14942 7624,'-8'15'1227,"-5"-6"-343,3 1 1,2 0-1,-2 6 1,0 2-99,2 2 1,0 1-413,3-1 0,3 3 1,-3 5-1,4-2 344,1-1 1,0-3-407,0 3 0,6-4-131,4-6 1,1 0 0,1-2 0,-2-3-159,1-5 1,2-4-52,2-1 1,0 0-317,0 0 1,-6-6 0,0-4 0,-1-3-637,0-2 0,0-5 137,2 1 1,1-6 489,-6 6 0,0-8 0,-5 4 1,0-1-110,0-1 0,0 7-286,0-1 291,0 2 1,-6 3-879,-4-1 1335,3 7 0,-39 14 0,-3 11 0</inkml:trace>
  <inkml:trace contextRef="#ctx0" brushRef="#br1">8884 14927 7624,'0'15'1207,"0"0"-463,0-1 1,0 1 1367,0 0-1606,0 6 1,0-5 0,2 4 1785,3-4-1868,-3 6 0,4-6 0,-4 5-33,3 1 0,-4-6 0,4 4 0,-2-4 736,2-1-1124,-3 0-420,11-1-440,-11-6 640,4-1 0,-1-14 1,0-2-670,-2-4 0,1-4 0,-1-2 1,3-4-225,3 0 1,-4-5 694,4 3 1,0-1 318,0 2 1,4-3 259,-3 8 0,2-1-218,-2 5 671,3 1 0,-5-1 0,7 2 79,-1 3 318,1 3 1,-5 7-1,0 0 1215,1 0-1833,2 7 1,2 3 0,-2 8-229,-3 1 0,1 3-29,-6-3 1,5 3-380,-5 2 1,5 2-448,-5-6 0,1 0-911,-1-6 0,-3 1 1598,3 0 0,-63-27 0,-15-6 0</inkml:trace>
  <inkml:trace contextRef="#ctx0" brushRef="#br1">2755 16592 8338,'-8'7'5658,"3"3"-5105,4 3 0,7 1 0,4 3 0,2 1 161,-3 2 0,4 1-519,-3-2 1,3-2-1,2 4 1,0-1 102,0-1 0,-2 1-514,-4-5 1,3 0-1755,-7-1 1742,6-6-3915,-9 6 4143,4-13 0,-12-40 0,-2-18 0</inkml:trace>
  <inkml:trace contextRef="#ctx0" brushRef="#br1">2623 16474 7650,'-15'7'0,"2"-4"463,3 7 0,4-5-463,6 5 0,32-7 0,9 4 0</inkml:trace>
  <inkml:trace contextRef="#ctx0" brushRef="#br1">3227 16563 7650,'-23'8'2008,"7"-1"-1205,6-7-374,0 0 1,-5 4 0,0 3 0,1 0 341,-1-1 0,0 4 0,1-4 0,0 3-223,5 2 0,0-3-489,5 2 0,2-5-53,-3 5 0,3-5 1,4 3-447,3-1 0,5 2-523,9-4 780,-2 0 1,6-5 0,-5 0 0,3 2 0,0 1-251,1 2 1,2 2 486,-4-3 0,4 0 1,-4 4-1,-2 0 265,-2 0 0,-1 0 736,0 2 1,-7 3-298,-3-3 1,-4 3 0,-1 2 0,0 0 240,0 0 0,-6-6-770,-4 1 1,-5-2-344,-4 2 0,1 2-841,-7-7 842,7-1 113,-10-4 0,-21-26 0,-13-6 0</inkml:trace>
  <inkml:trace contextRef="#ctx0" brushRef="#br1">3801 16401 7639,'-8'6'719,"-3"-2"0,6 5 1113,2 3-1424,-6 1 1,8 3 0,-2 2 0,6 2 0,5 0 0,2 1 473,0 3 0,-1-1-326,6 2-419,0-1 0,-2 8 0,-2-1 1,-1 0-1,0-3 10,-2-1 1,4-5-1965,-7-3 860,6 4 957,-9-6 0,4-29 0,-6-14 0</inkml:trace>
  <inkml:trace contextRef="#ctx0" brushRef="#br1">3831 16666 8139,'2'-8'960,"2"3"1,5 2-108,5-2 1,6 3-692,0-3 0,6 3 0,-3 2 0,1 0 210,1 0 0,-2 0-162,1 0 1,-2 7 297,-8 3-256,8 9 1,-11-2 0,2 4 0,-5 0 0,-4 2 281,-3 0 1,-1 8-510,0-6 1,-6 6-439,-4-6 235,-3-4 1,-2 5 0,0-6-1,1-4 1,-1-3-870,0-3 1,-4-7 307,-1 2 1,-5-5 0,6-3 0,1-4-207,1-1 0,4-3 945,3-9 0,4-36 0,6-14 0</inkml:trace>
  <inkml:trace contextRef="#ctx0" brushRef="#br1">4273 16740 7639,'-2'9'294,"-1"1"0,-4 2 1184,-1 1 1,7 0-832,1-3 1,6-4-309,9-6 0,0 0 0,1 0 0,2 0 279,2 0 1,-1-5-333,-4 0 1,5-6-146,-1 1 1,1 2 0,-5-2 0,-1-1 59,1-2 0,-5-2-210,0 0 0,-7 0 224,2 1-552,3 5 0,-6-4 0,3 4 0,-5-3 0,-4 1-386,0 1 1,-8 5 291,2-5 325,-3 7 1,-6-4-1,-1 7 1,2 0-1,2 2 264,1 3 0,0 3 103,0 7-83,7-1 0,-3 8 1,4 2-1,1 4 1,-1 2 663,4-1 0,1 1-509,2-1 0,2-1-480,3-4 0,3-2 149,7-8 1,1 0-1298,4-5 1,-2 3 77,6-7 1,-1-2-1490,2-8 2706,2-3 0,3-21 0,3-9 0,6-2 0,0 0 0</inkml:trace>
  <inkml:trace contextRef="#ctx0" brushRef="#br1">4906 16548 7636,'-14'0'511,"-1"0"1,0 0 725,1 0 0,-1 0-575,0 0 1,0 0 784,1 0-1018,-1 0 1,0 0-128,0 0 0,2 2 435,3 3-236,-3 3-270,5 7 0,0-1 0,3 1 224,3 0-542,2-1 0,0 1 292,0 0-652,7 0 0,1-2 1,9-3-946,2-5 1085,-2 3 0,9-7 1,-5 4-300,2-3 438,-5-2 0,8 5 0,-6 0 120,-2-2 74,-2-1 0,-1 3 1488,0-1-300,-1 8-163,-5-4 1,-3 7-278,-6 0 1,-6-6-337,-4 1 0,-3 0-905,-2 5 1,-5-2-340,1-3 1,-8 1-713,3-6 1,1 2 592,-2-2 0,6-4 925,-6 4 0,1-49 0,-6-13 0</inkml:trace>
  <inkml:trace contextRef="#ctx0" brushRef="#br1">5083 16239 7636,'0'9'2163,"0"1"0,0 0-1059,0 5 1,0 0-635,0-1 1,7 6-94,3 0 0,3 6 11,1-2 1,1 4-16,0 2-349,0-1 1,-1 1 0,1 1-584,0 3 277,0-3 0,-6 5 0,0-8 0,-3-2 0,-1-3 282,2-2 0,-39-14 0,-2-9 0</inkml:trace>
  <inkml:trace contextRef="#ctx0" brushRef="#br1">4980 16681 7625,'8'0'3985,"5"-2"-3521,-3-3 1,10-3 69,4-7 0,4-1-132,2-4 0,4-3 0,2-6 0,0 1-402,0 3 0,25-16 0,1 2 0</inkml:trace>
  <inkml:trace contextRef="#ctx0" brushRef="#br1">5746 16401 7763,'-6'14'356,"4"1"1,-3 0 1388,3 0-1438,2-7 1,0 5 0,0-3 0,0 3 0,0 2 0,0-1 0,0 1 826,0 0 0,2-2-731,3-3 0,-2 1 4,7-6-264,-7 0 0,10 0 0,-3 0 65,3-2 1,2-8-338,0-5 1,0-3-6,-1-1 1,-4-3 0,0-1 0,0-3-458,-2-2 1,5 0-267,-3-2 0,-2 4 376,2 6 0,-7 1 0,4-1-317,-1 0 745,-4 7 0,4 3 117,-6 10 0,5 3 0,0 7 0,-1 1 628,-3 4 0,4-2-373,0 7 1,6-7 197,-1 1 1,-2-4 5,2-5-234,0 3 0,5-11 0,0 2 511,-1-2-503,1-2 0,1-6 0,2-6 439,2-6-546,6 2 0,-9-12 0,2 3 56,-2-3 0,2-1-50,1-1 1,0 1-1802,-6 0 1,1 4 1604,0 0 0,0-19 0,-1-10 0</inkml:trace>
  <inkml:trace contextRef="#ctx0" brushRef="#br1">6527 15959 7621,'-2'9'650,"-2"1"1,2-5 899,-3 5 0,3 1-653,2 9-244,0-4 1,0 12-1,0-1 1,0 5 0,0 8-56,0 2 1,0 9-299,0 3 1,-1 5-136,-4 5 1,-3 1-212,-7 4 1,-2-4-1,-1-7 1,-1-4-881,1-5 1,1-6 294,3-9 631,-1-6 0,0-72 0,1-15 0</inkml:trace>
  <inkml:trace contextRef="#ctx0" brushRef="#br1">6836 16239 7621,'-8'9'0,"3"1"1760,-3 0 0,7 5 1,-4 0-1,3-1 716,2 1 1,0 0-2127,0-1 1,2 1 0,1 0 0,3 0-331,3-1 1,-4 6 9,4 0 0,-4-1-826,5-4 0,-7 0-971,2 0 1767,3-1 0,-12-58 0,2-15 0</inkml:trace>
  <inkml:trace contextRef="#ctx0" brushRef="#br1">6822 16003 7621,'-8'10'5221,"3"-1"-3917,3 1 1,2 5 88,0 0-1013,0-7 1,0 5-1,2-5 1,3 0-281,4-3 0,0 2-1296,0-2 0,1 5-432,5-5 0,0 6 1628,-1-1 0,14 9 0,3 4 0</inkml:trace>
  <inkml:trace contextRef="#ctx0" brushRef="#br1">7146 16224 7621,'0'15'1139,"0"-1"228,0 1 0,0-5 1053,0 0-1963,0 0 0,5-1 0,1 1 0,1 2 0,-1 1 324,-2 1 0,2 1-370,-1 0 1,5 5-227,-5-1 0,1 1 0,-2-4 0,1 2 8,-2 2 0,-1 0 200,-2-6-753,0 1 353,0 0-367,0-7 0,-2-1 0,-1-9 1,-2-5-909,1-7 1,3-3 802,1-7 1,0 4-68,0-5 587,0 1 0,0-1 1,1 2-1,3 2 0,2 3 610,2 2 0,-3 1-435,5 0 0,2 1 1014,7-1-829,-2 0 0,6 7 1,-5 3 493,1 3-736,7 2 1,-3 2 0,5 3-75,-3 5-627,3 9 1,-12-2-1,4 4-479,-4 0 0,-1-4 1021,-1 2 0,-12 17 0,-4 4 0</inkml:trace>
  <inkml:trace contextRef="#ctx0" brushRef="#br1">8310 16032 7612,'8'0'1864,"0"-5"-1092,-3 0 0,-3-1 137,3 1 1,-4-3-1,-1-7 1,0 0 978,0 1 0,-1 4-1398,-4 0 0,1 2 0,-4-4 1,0 3-670,0-3 0,-2 1-49,-5 1 0,5-2 127,1 7 0,-1-4 0,-5 4-337,0 1 0,1 3 107,-1 1 0,5 6 344,0 4 0,7 10 0,-2 6 1,3 5 411,2 3 1,0 7 418,0-1-856,0-4 0,0 6 0,2-4 0,3 1 0,3-1-586,0-2 0,5-7 327,-3-4 1,-2-7-1255,2 2 0,-5-1 0,3-2 1525,-1-4 0,-15-15 0,-9 0 0</inkml:trace>
  <inkml:trace contextRef="#ctx0" brushRef="#br1">8015 16356 13363,'10'-8'409,"0"3"0,0-1-214,4 1 1,6-5-3536,0 5 3340,-1-6 0,35-11 0,10-9 0</inkml:trace>
  <inkml:trace contextRef="#ctx0" brushRef="#br1">8516 16268 7612,'-7'8'0,"4"4"2101,-7-7 0,7 1 348,-2-1 1,4-2 264,1 7-2795,0 0 0,0 0-579,0 0 1,4-5 0,3 3-4980,1-2 3736,-5-1 1903,11-5 0,-6-26 0,6-7 0</inkml:trace>
  <inkml:trace contextRef="#ctx0" brushRef="#br1">8457 15914 7612,'-8'0'0,"-5"0"269,11 0-225,-4 7-44,6-5 0,32 37 0,9 2 0</inkml:trace>
  <inkml:trace contextRef="#ctx0" brushRef="#br1">8752 16224 7612,'-8'10'1615,"3"0"1,1-6 245,-1 6-1332,4-6 1,-6 9 0,6-5 1414,-4 0-1064,3 5-443,-4-5 1,6 7 212,0 0-391,0-7 0,1 0-329,4-3-62,-3-3 0,9-2-24,-6-10 1,2-3-301,-2-2 0,-2 0 0,5 1 0,0-1-469,0 0 0,-3 0 453,5 1 0,-5-1-371,5 0 1,-2 0-1,3 1 843,-1-1 0,13 0 0,8 0 0</inkml:trace>
  <inkml:trace contextRef="#ctx0" brushRef="#br1">9208 16135 7612,'-8'0'3775,"-5"0"1,10 0-2784,-7 0 0,5 0-227,-5 0 1,5 0-665,-4 0 1,4 0 184,-5 0-91,0 0 0,-5 0 1,1 0 66,-1 0 0,0 2-287,0 3 1,6 2-371,-1 2-162,6 4 1,-2-4-123,6 5 0,2-1 185,2-3 129,5 3 445,5-4 0,1 0 0,0 0 0,-2-1 0,-2-2 503,-1 1 0,-2 4-8,2-1 0,2-2 623,-7 2 0,1 0-180,-1 5 1,-3-5-522,3-1 0,-4 1-867,-1 5 1,-1-5 221,-4 0-1965,-3-7 0,-7 8 61,0-6 1,0 0 2051,1-5 0,-27-46 0,-7-11 0</inkml:trace>
  <inkml:trace contextRef="#ctx0" brushRef="#br1">9282 15767 8768,'0'15'2152,"0"0"1,5-1-1267,0 1 1,1 6-32,-1 4 1,4 8-369,5 1 0,-4 5-247,0-4 0,0 4-238,5-5 0,-6 4-484,1-9 211,-7 4 0,6-12 0,-6 4 1,2-5-1,-2-4-1439,-1-1 1710,-2-7 0,-20-15 0,-4-9 0</inkml:trace>
  <inkml:trace contextRef="#ctx0" brushRef="#br1">9164 16032 7612,'-14'0'3597,"5"0"-2419,-4 0 688,12 0-1402,1 0 1,8 0-1,7 0 1,-1 0-1,3 0 2132,2 0-2255,-2 0 0,10 0 1,-4 0-1,2 0 0,-2-1-289,-2-4 0,5 3-956,-1-3 0,-2-1 423,1 1 1,-4-5 480,5 5 0,6-33 0,6-3 0</inkml:trace>
  <inkml:trace contextRef="#ctx0" brushRef="#br1">2534 17403 7528,'0'-10'293,"0"0"1734,0-1-96,0 4 0,0-1 983,0 3-2043,0 3 1,7-3-1,1 10 13,0 5 1,5 10-522,-3 4 0,2 6-196,-2 4 1,3 4 0,-4 6-1,3 0-102,-2 1 1,3 4-329,-3 0 1,-4 0-22,-1-5 1,2-1-1,-2-4 1,-2-5-997,-1-3 0,-2-8-2881,0-3 4161,0-10 0,-20-36 0,-5-15 0</inkml:trace>
  <inkml:trace contextRef="#ctx0" brushRef="#br1">2623 17771 7652,'0'-8'2444,"0"-5"0,6 5-1556,4-7 1,0 5-663,5 0 0,-4-4 1,11-6-1,-3 2-288,1 2 0,4 1 80,-4 0 1,5 0-724,-6 1 1,1 0 0,-5 5 704,-1 4 0,-12 23 0,-4 6 0</inkml:trace>
  <inkml:trace contextRef="#ctx0" brushRef="#br1">2697 17756 7652,'-15'7'3118,"5"1"-2675,0 7 0,7 0 130,-2-1 1,11-5 1300,9-5 1,2-2-1405,7-2 0,-4 0 0,4 0 1,1 0-166,-2 0 0,5 2-206,-4 3 0,-1-4-1004,2 4 1,-6 2 0,6-1-1,-1 1-4525,-1-1 5430,5-1 0,-5 8 0,7 4 0</inkml:trace>
  <inkml:trace contextRef="#ctx0" brushRef="#br1">3625 17653 8500,'0'-10'5463,"0"1"-3909,0 5 1,-7-2-69,-3 6-970,4-7-437,-7 6 1,9-6 0,-5 7 0,-3 2 2,-1 3-27,-2-4 0,5 12 0,1-3-73,-3 3-1,4 2 1,0 0 0,0-1-177,-1 1 1,6 0-163,-2 0 1,4-1 76,1 1 129,0 0 1,6-2 0,4-2 0,5-2 0,3-1-553,1 0 1,6-3 504,-5 5 1,6-7 0,-2 4 0,3-3 322,-3 1 1,-3 5-51,-6-5 1,3 7 1015,-3-3-652,3-2 0,-12 6 1085,4-3-1087,-3 3 1,-7 2-1,-2-1 392,-3 1-737,-3 0 1,-7-5 0,1 0-612,-1 1-366,-6-4 0,4 1 0,-4-5-2153,0 2 3038,4 0 0,-24-71 0,22 25 0,-1 1 0</inkml:trace>
  <inkml:trace contextRef="#ctx0" brushRef="#br1">3860 17462 12851,'0'10'522,"0"-1"0,0 1-1005,0 5 0,0 1 2424,0 4 1,7-2-900,3 6 1,8-4-804,1 5 0,1 4-149,-5 6 0,4 1-163,1-2 1,0-1-236,-6 6 1,1-5-555,0 6 0,0-8-2025,-1 3 2126,-5-4 0,2-7 0,-4-1 761,1-1 0,-18-22 0,0-10 0</inkml:trace>
  <inkml:trace contextRef="#ctx0" brushRef="#br1">3801 17830 7627,'-8'7'1359,"2"-4"1698,6 7-2009,0-7 1,8 4-523,7-7 0,6 0-166,8 0 0,1-7 20,-1-3-713,1-3 0,4-2 0,2 1-885,2-1 458,-5 0 0,4 0 0,-4 2 760,1 3 0,14 4 0,-2 6 0</inkml:trace>
  <inkml:trace contextRef="#ctx0" brushRef="#br1">4332 17801 7624,'0'14'0,"-5"1"0,0 0 1467,0 0 0,7-6-496,3 1 1,-2-7-99,7 2 0,0-5-643,4-5 1,6-1-326,0-4 0,-1-3 122,-4 3 1,0-3 251,-1-2-177,1 1 1,-5-1 0,0 0-1,0 0 903,-2 1-541,-2-1-217,-6 0 1,-6 2-117,-4 3 1,2-1-175,-2 6 0,0 0-54,-5 5 0,1 0 88,-1 0 0,0 7-41,1 2 0,4 4-20,0 2 1,7 5 51,-2 0 0,3 6-35,2-2 1,0 4-75,0 2 1,2-3-178,3-2 0,3 3-404,7-4 1,-1-2-923,1-3 1,1-2 219,4-3 1410,3-5 0,19-16 0,4-9 0</inkml:trace>
  <inkml:trace contextRef="#ctx0" brushRef="#br1">4759 17653 7617,'-15'7'1280,"6"-4"74,-1 7 0,6 0 181,0 4 0,2 1-813,2 0 0,2 6-218,2 4 0,5 8-153,5 1 1,6 8 203,0 3-450,-1-1 0,1 7 1,0-7-1,-2 0 1,-2 0-361,-1 0 1,-1-1 235,1-4 1,-5-4-1844,0-11 1,-7-2 1861,2-8 0,-30-45 0,-7-11 0</inkml:trace>
  <inkml:trace contextRef="#ctx0" brushRef="#br1">4759 17712 9522,'0'-15'1825,"0"1"1,2 4-988,3 0 0,3 7-358,7-2 0,1-2-172,4 2 1,-2 1-91,6 4 1,1 0 218,4 0 0,1 0-24,-1 0 0,-4 6-40,-1 4 0,-6 3-10,2 2 88,-4-1 0,-6 1 1,-2 0-37,-1 0 0,-2-1 1,-7 1-1,-1 0-160,-2 0 0,-8-6-108,-2 1 1,-1-2-656,-9 2 0,1 2-283,-6-7 0,6 0-830,-1-5 0,2 0 349,-1 0 1,-3 0-311,8 0 1,-1 0-1282,5 0 2863,7 0 0,8-20 0,8-5 0</inkml:trace>
  <inkml:trace contextRef="#ctx0" brushRef="#br1">5304 17491 7604,'-10'0'6280,"1"0"-2746,5-6-1744,-9 4-1462,5-5 0,-2 6 0,0-2-48,-1-2 0,-1 1-85,3 9 0,0 2-362,5 3 1,2 3 180,-3-3 1,-2 3-862,3 1 450,-1 1 0,5 0 0,0 0-1641,0-1 1556,0 1 1,1-5 0,4 0 0,7 1-562,6 2 0,-2-5 710,4-3 0,-4-1 213,-1 1 0,4-4-75,1 4 1,0-3 311,-6-2 1,1 0 249,0 0 1,0 0 1505,-1 0 122,1 6 0,-2 2-1014,-3 7 0,1-5 346,-6 0 1,0 0-663,-5 4 0,-5 1-503,0 0 0,-6 0 32,1-1 1,-3 1-1357,-2 0 0,1-5-177,-1-1 1,0-4-2808,0 5 4146,7-7 0,-11-9 0,2-10 0</inkml:trace>
  <inkml:trace contextRef="#ctx0" brushRef="#br1">5746 17727 7604,'0'15'9830,"0"-1"-5845,0 1-3163,0-7-1243,-6 5 0,2-11 421,-5 3 0,-27-23 0,-12-7 0</inkml:trace>
  <inkml:trace contextRef="#ctx0" brushRef="#br1">6350 17344 7656,'-10'0'3495,"1"0"-2376,-3 0 0,4 0-421,-2 0-290,7 0 1,-10 0 371,3 0-34,-3 0-220,-2 0-367,0 6 1,1 3-666,-1 5 214,7 1 1,1 0-626,7-1 0,7 0 438,3-5 0,3 3 97,1-7 0,1 5 288,0-5 0,5 4 1,-1-2-1,-1-1 249,-1 1 0,-8 4 667,1-1-615,0-3 0,0 6 0,-2-3 260,-1 3 0,-3-3 1,-4-1-1,0 3 108,0 1 0,-1 2-178,-4 0 1,-3-6-181,-7 1 0,0 0-208,1 5 1,-3-5-296,-2-1 1,2-5-582,-2 1 1,-3-4 360,3-1-2936,5 0 3442,1 0 0,18-19 0,-3-6 0</inkml:trace>
  <inkml:trace contextRef="#ctx0" brushRef="#br1">6660 17476 7649,'-9'0'1517,"-4"0"-590,12 7 0,-6 1-407,7 7 1,0-5 70,0 0-384,0-1 0,2 11 0,3 0 362,5-2-480,3-2 1,-4-1 0,1 0-93,2-1 1,1-1-1,2-1 1,-1-4-68,1-1 0,0-3-50,0-4 0,-6 0-2,1 0 202,0-6 1,0 3-1,-2-9 1,-1-3 0,-4-3 354,-2 0 1,-1-3 28,0 1 0,0-1 467,0 2-835,-6 2 0,3-4 0,-7 5-1200,-2-4 956,-7 4 148,2-6 0,-24 15 0,-11 6 0,0-2 0,-1-1 0</inkml:trace>
  <inkml:trace contextRef="#ctx0" brushRef="#br1">7396 17079 9101,'-8'0'2786,"2"0"0,7 6-2589,4 4 0,3 5 295,7 4-353,-7 4 0,5 12 0,-3 1 1,3 1-1,2 3 237,0-3-589,-1 6 1,1-12-1,0 3 1,-2-3 0,-2-3 12,-1-3 200,-6-4 0,-18-26 0,-10-5 0</inkml:trace>
  <inkml:trace contextRef="#ctx0" brushRef="#br1">7337 17432 7623,'-8'8'2574,"2"-1"1,12-9-1890,4-3 1,3-1-839,2-4 0,1-8 1,2 3-1,3-1-1243,2 0 1,-3 1 308,5 0 1087,-7 0 0,36-6 0,1-2 0</inkml:trace>
  <inkml:trace contextRef="#ctx0" brushRef="#br1">7824 17300 7623,'-10'13'0,"0"-3"0,7 3 1302,-2-4 1,3 5-717,2 0 0,0-4 1229,0 0-1444,0 0 0,0 4 0,0 1 0,2-2-124,3-3 0,-4 3 0,6-5-93,-1 1-132,-4-3 56,5-6 1,-7-1-164,0-4 0,0-4 57,0-5 0,0-6-24,0 0 1,0-1 0,0 1 0,0-2-42,0-1 1,0-4 13,0 8 0,0-1 1,1 5-1,2 1-713,2-1 1,5 0 356,-5 0 0,7 6-1737,-3-1 2172,4 7 0,42 16 0,8 11 0</inkml:trace>
  <inkml:trace contextRef="#ctx0" brushRef="#br1">8118 17196 7623,'-5'10'968,"0"0"1,0-5-675,5 5 0,0-5 231,0 5 1,0-6 337,0 6 1,2 0-33,3 5-457,3 0 0,7-1 9,0 1 0,-6-2-96,1-3 1,0 3-110,5-3 0,-5-2 1,0 0-385,1-1-64,2-2 28,2-5 0,-5-7-121,-1-3 1,-5-4-961,1-6 961,3 4 0,-7-6 0,4 6-455,-3-4 776,-2 4 1,0-5-1,0 6 173,0 0 560,0 0 1,0 6-271,0-1 1012,0 7-939,0-11 0,0 14-87,0 0 0,2 2-247,3 8 0,-2 0 36,7 4 0,-5 6-1,4 0 1,-4-1 0,5-4 0,-2 5-315,2-1 1,2 1-1847,-8-5-2558,8 0 4522,-4-1 0,7-19 0,0-4 0</inkml:trace>
  <inkml:trace contextRef="#ctx0" brushRef="#br1">8560 17138 7623,'-8'14'0,"1"1"493,7 0 1,0-1 0,0 1 951,0 0 0,0 0-876,0-1 1,5 1-489,0 0 0,2-2 19,-2-3 1,-2 3 383,7-3-379,-7 3 0,9-3-157,-8-1 27,1-5-369,-5 2-176,0-6 441,0-6 1,0-2-1,0-9-252,0-2 262,0 2 0,5-9 0,0 5 533,-2-2-206,-1 5 1,-2-8 0,2 6 780,3 2-712,-4 2 0,6 1 1,-6 2 1392,4 3-1380,-3-3 0,11 11 0,-3-3-8,3 4 1,2 2-253,0 4 0,-1 3 111,1 7 1,0 0-1022,-1 0 1,1 4-316,0 1 0,0 4-2227,-1-4 3422,1 6 0,6-9 0,2 4 0</inkml:trace>
  <inkml:trace contextRef="#ctx0" brushRef="#br1">9150 17064 7623,'-15'8'2887,"0"5"-1695,7-11 0,0 4 462,3-6 0,3-1 1013,-3-4-2223,-3 3 1,6-6 58,-3 3-459,-3 3 1,5-4 149,-7 6-94,7 6 1,-5-2-1,4 5 248,0 3-344,-1 1 0,5 7 0,0-1 0,0 1 0,0 1-79,0 4 1,5-4-122,-1-1 0,8 1 0,-1-1 0,6-2-1189,2-2 0,1-8 703,-5-3 1,1 2-1978,4-2 2659,-4 0 0,12-51 0,-5-12 0</inkml:trace>
  <inkml:trace contextRef="#ctx0" brushRef="#br1">9503 17079 7613,'0'-10'2660,"0"0"-2052,0 7 0,0-6 686,0 5-934,0 2 1,0-6-1,-2 4-117,-2 0 0,-3-3 0,-4 4-202,1-2 0,5 0 95,-5 5 0,7 2 42,-2 2 1,-2 0-40,2 6 1,-1-1-4,1 6 1,3 5-172,-3-1 0,2 3 73,-2-3 0,4-1 0,-4 5 0,3-1-149,2-4 0,2-4-293,3-4 0,-2 2 74,7-8 1,-5 6-678,4-5 727,-5 0 1,7-7 0,-4-1-522,1-2 665,-5-6 1,9 3 0,-6-7-184,2 0 330,-4 0 1,4 1 0,-5-1-213,2 0 217,0 1 0,-4-1 0,3 0-3,1 0 342,0 7 1,-4-5 1021,4 3-1020,-3 4 1,6-1 150,-3 7 1,-2 7-226,7 2 1,-2 5-124,2 0 0,1 1-190,-6 0 1,5 0-316,-5-1 1,5 1-1018,-5 0 689,6-1-2040,-3 1 2713,1 0 0,-3-33 0,-6-8 0</inkml:trace>
  <inkml:trace contextRef="#ctx0" brushRef="#br1">9724 16813 7613,'0'10'401,"0"0"1,0 0 459,0 5 0,2-1-212,3 1 1,3 1 582,7 4 0,-1-2-819,1 7 0,0-7-184,-1 1 1,1 4-1061,0 2 676,0-4 1,-1 0-1,1-6-849,0 0 1,-5 0-1,-2-1 1,-2 1 1003,-2 0 0,-16-7 0,-4-2 0</inkml:trace>
  <inkml:trace contextRef="#ctx0" brushRef="#br1">9709 17108 7613,'0'8'3394,"2"-1"-2341,3-7 1,3-2-324,7-3 0,4 2-771,1-7 1,6 0-1087,-1-4 285,-4-1 0,7 0 1,-3 0 841,2 1 0,29-21 0,6-4 0</inkml:trace>
  <inkml:trace contextRef="#ctx0" brushRef="#br1">10092 17049 7613,'0'15'0,"0"-5"0,0-1 0,0-4 1727,0 5-1058,0-7 0,7 9 0,3-7-99,3-2 1,2-1-1,-1-4-250,1-3 1,0-3-36,0-7 1,-6 5-74,1 1 1,-2-1-1,2-5 11,-5 0 1,-3 1-28,-2-1 0,0 5-287,0 0 1,-2 0-318,-3-4 0,-3 1 218,-7 3 1,1-2-34,-1 7 1,0 0-1,0 5 69,1 0 0,1 2 816,3 3 0,2-2-327,3 7 0,3 5 278,-3 4 0,3 6 119,2-5-545,7-1 1,-4 1 0,7 1 216,2 2-735,1-5 1,1 4 0,3-8-2687,2 1 2256,-2 0 1,4-5 0,-6-2 760,-1-2 0,14-14 0,3-8 0</inkml:trace>
  <inkml:trace contextRef="#ctx0" brushRef="#br1">10608 16902 11630,'-10'-5'2804,"0"0"0,6-2-2475,-6 2 1,6 2 0,-2-5-206,-1 1 1,4 3-269,-7 4 182,7 0 0,-5 0 0,4 1 203,0 4 0,-6-2-262,5 7 0,0 2 1,5 6-1,0 1 117,0-1 1,0 0-457,0 2 0,6-4 9,4 4 1,-2-5-1,2-4 1,2-3-1303,1-1 1,2-2 212,-1-5 0,6 0 593,0 0 847,-1-7 0,3-47 0,0-18 0</inkml:trace>
  <inkml:trace contextRef="#ctx0" brushRef="#br1">10623 16519 7613,'-8'6'1219,"3"4"1,3 3-188,2 2 1,5 8-64,0 6-143,13 1 0,-7 12 0,12-2 1,0 2-1,0 1 63,3-4 1,-3-3-1360,2-7 1,-7 1 193,1-1 0,1-6 1,-4-3-612,-2-4 887,-10-7 0,-10-9 0,-10-9 0</inkml:trace>
  <inkml:trace contextRef="#ctx0" brushRef="#br1">6439 18066 7870,'-9'0'2035,"-4"0"0,12-2-1481,-4-3 0,-3 4-132,-2-4 0,2 3-197,-2 2 1,5 0 208,-5 0-283,0 0 0,0 0 0,1 0 0,5 7-131,-1 3 0,4-2 0,1 2 0,0 1-1099,0 2 911,0 2 0,6-2 0,4-2 0,3-2-225,2-3 0,0 1 42,-1-2 1,1-4 219,0 4 0,0-3 0,-1-2 1,1-2-3,0-3 0,-2 2 224,-3-7 1,1 5-56,-6-5 157,7 1 0,-11-1 0,4 0 141,-3-2 0,-4-1 0,-3-1-42,-5-1 1,-3 0-173,-1 0 0,-1 6-381,0-1 0,0 5-188,1-5 1,-1 7-1349,0-2 1797,0 3 0,1 15 0,-1 4 0</inkml:trace>
  <inkml:trace contextRef="#ctx0" brushRef="#br1">6778 18022 7616,'-9'6'2905,"3"2"-2372,6 7 1,0 0 0,1 1 0,3 2-34,1 2 0,4 6-278,-4-1 1,7 2-1,-4 3 1,2-1 124,0 1 0,-2-2-151,2-4 0,1 3-907,-6-8 1,5 1 431,-5-5 1,1-6 278,-1 1 0,-10-33 0,4-3 0</inkml:trace>
  <inkml:trace contextRef="#ctx0" brushRef="#br1">6822 18007 7616,'10'0'898,"-1"0"1,-4-5-396,5 0 1,2-1-102,7 1 1,-2 3 305,2-3-479,4 3 1,-7 2-1,6 0 1,-3 0 564,1 0 1,0 2-189,-6 3-349,-5 3 1,-3 7 0,-6 0-1,0-1 1,0 3 438,0 2 1,-5-2-652,0 2 1,-11-2-278,1-2 0,-3-1 0,4 1 0,-1-2-1132,0-3 1,0-4-2169,1-6 3532,5 0 0,-10-26 0,2-6 0</inkml:trace>
  <inkml:trace contextRef="#ctx0" brushRef="#br1">7249 17815 7616,'-8'0'1537,"1"0"0,9 0-670,3 0 1,-2 0 95,7 0 1,0 7 0,4 3 0,1 3-1,0 2 0,0 4-878,-1 1 1,1 6 63,0-1 0,0 2-744,-1 3 1,-1-1-458,-3 1 1,3-2-1,-3-4 1052,3-4 0,-11-10 0,-4-4 0</inkml:trace>
  <inkml:trace contextRef="#ctx0" brushRef="#br1">7234 18051 7616,'0'10'735,"0"0"1,7-7 1004,3 2 1,3-3-1259,1-2 0,3 0-530,2 0-628,-2-7 1,11-1 0,-4-5 675,4 3 0,28-29 0,6-2 0</inkml:trace>
  <inkml:trace contextRef="#ctx0" brushRef="#br1">7706 18081 7616,'0'23'2795,"0"-2"-2166,0-6 0,0-1 1371,0 1-1441,6 0 0,1-1 0,4 0 0,-1-3 359,2-1 1,1-7-1654,1 2-498,-5-3 1,2-4-417,-6-3 1,0-3 1648,-5-7 0,-26-45 0,-7-12 0</inkml:trace>
  <inkml:trace contextRef="#ctx0" brushRef="#br1">7588 17830 7616,'0'21'0,"0"2"0</inkml:trace>
  <inkml:trace contextRef="#ctx0" brushRef="#br1">8015 18095 7616,'-10'0'1936,"2"2"-455,2 3-1297,1-3 0,0 6 1453,0-3-706,0-4-377,11 12 0,-2-6-21,6 3-286,-7 3 0,3-5 0,-4 7-134,3-1 0,-3-4 0,2 0 0,-2 2-297,-2 1 1,5-3 216,0-1-1013,0 1 452,-5-2 0,0 1 0,1-6-202,4 2 1,-3-2 452,3-8 0,-3-3 0,-2-7-28,0 0 1,0-4 163,0-1 0,0-1-17,0 1 1,1 4 527,4-4 0,-3 4-26,3 1 1,1 0 164,-1 1 1,2 1 125,-2 3 318,-4-3-234,12 4-47,-5 1-452,7 8 1,-2 8-25,-3 7 0,2 0-267,-8 0-22,1-1 1,0 1-452,0 0 313,7 0 1,-11-6-376,4 1 0,-1-7-178,0 2-248,-2-3 461,5-2 1,-7-2 2,0-3 372,0-3 0,5-6 1,-1-1-226,0 0 426,-3 0 0,4 1 1,0-1 117,-2 0 0,1 0 421,1 1 1,-2 4-148,7 0 0,-5 7 1046,4-2-846,1 3 0,5 2-170,0 0 1,-5 5-286,-1 0 0,1 8-36,5 2 0,-2 0-72,-3 4 0,3-2-220,-3-3 1,1 3-1198,-1 2 1151,3-2 1,-5 2 231,7-9 0,-7-10 0,-1-8 0</inkml:trace>
  <inkml:trace contextRef="#ctx0" brushRef="#br1">8663 17992 7614,'-8'0'2183,"0"2"-942,3 3 473,3-4-770,-11 6-408,12-1-294,-12-4 0,11 11-157,-3-3-19,3-3 1,2 6-1,0-3 1,0 3-140,0 1 0,0-4 17,0 0 1,0 0-261,0 5 1,5-6-1,2 0 1,1-1-532,3 0 1,-2-5 274,1 2 1,-6-3-11,6-2 0,-2-2 93,2-3 0,2 2-425,-7-7 673,6 0 1,-9-4-1,4-3-558,1-2 701,-6 2 0,6-4 0,-5 6 98,3 0 418,-4-6 1,6 10-1,-7-4 113,0 2 0,1 5 1693,4-2-533,-3 7-842,4-4 1,-4 14-295,3 2 1,-3 4-189,3 2 1,1 2-209,-1 2 0,6-1 36,-1 7 1,-3-7-463,-2 1 1,3-2-806,2-2-1066,-4 6 2138,7-5 0,-4 5 0</inkml:trace>
  <inkml:trace contextRef="#ctx0" brushRef="#br1">8958 17727 7603,'2'15'2307,"3"-1"0,-4 1-621,4 0 0,3 5-255,2-1-831,3 7 0,4 2 0,1 8 161,1 2 0,1-5 1,-4 1-1,2-1-144,2 1 1,0-4-687,-6-1 0,-4-1-683,0-8 1,-7-6 336,2-4-3018,-3 0 1800,-2-2 1,-2-3 1632,-3-10 0,-23-29 0,-11-14 0</inkml:trace>
  <inkml:trace contextRef="#ctx0" brushRef="#br1">9577 17977 7609,'-8'-6'3655,"1"4"-3025,7-4 1,0 7 0,0 4-144,0 5 1,7 5 0,1 3-1,2 3-40,-1 2 0,1 2-123,5 4-244,-7 7 1,5-5 0,-5 4-181,1-4 1,2-3 0,-4-2 0,-1-3-809,1-2 1,-2-1-2802,-5-6 3709,0-5 0,-27-36 0,-5-14 0</inkml:trace>
  <inkml:trace contextRef="#ctx0" brushRef="#br1">9577 17963 7929,'0'-8'722,"5"-1"-1057,0 4 0,4 2 1319,-4-7 1,7 5-380,-2-4 1,3-1-482,1-5 0,1 0 0,0 1 159,0-1 0,-6 5 204,1 0-194,-6 7 0,2-2 1,-6 10-45,0 5 1,-5 0-177,0 4 0,-6-2-11,1 7 1,-1 3 0,-1-3 0,4-1-80,1-1 1,-2-1-629,4 4 0,-5-9 51,5 4-1867,0-4 2461,5-2 0,33-36 0,8-14 0</inkml:trace>
  <inkml:trace contextRef="#ctx0" brushRef="#br1">9916 17830 7611,'-15'0'149,"0"0"1,5 0 629,1 0-392,-1 0 0,-3 2-98,3 3 1,-2-2-6,7 7 1,0 0-63,5 4 1,-4 1-78,-1 0 1,0 1-1,6 2 1,3 2-57,1-2 0,4-2 37,-4-1 1,7-2-221,-2-3 0,3 1 0,1-6-187,1-2 0,0-1 101,0-2 0,-6-6-61,1-4 205,0-3 1,-2-2 0,-1 2-1,-2 1 1,0 3 178,-2-3 0,-1-1-317,-2-2-22,0 1 1,-5-1-185,0 0 0,-5 5 162,5 0 0,-6 7 218,1-2 0,-23 10 0,-6 3 0</inkml:trace>
  <inkml:trace contextRef="#ctx0" brushRef="#br1">10048 17594 7611,'-8'2'1977,"3"3"-1725,3 3 0,2 7 0,2 1 1,1 2 960,2 2 0,7 6-247,-2-1-602,3 2 0,1-2 0,1 0 1,0 1-1,0 0 398,-1-2-1119,1 4 0,-2-11 1,-1 2-1,-3-2 357,3-3 0,1-18 0,2-6 0</inkml:trace>
  <inkml:trace contextRef="#ctx0" brushRef="#br1">10313 17801 7611,'-9'9'3337,"-1"1"-1575,6-6-427,-2 9-801,6-5 1,0 2-960,0-1 0,0-4-595,0 5 0,6-7 1020,4 2 0,10-16 0,3-5 0</inkml:trace>
  <inkml:trace contextRef="#ctx0" brushRef="#br1">10210 17535 7611,'-6'10'0,"-4"0"1784,3 0-1403,-6 5 0,12-6-381,-4 1 0,42-20 0,12 1 0</inkml:trace>
  <inkml:trace contextRef="#ctx0" brushRef="#br1">10623 17683 8804,'-10'0'1567,"0"0"0,5 0-944,-5 0 0,6 0 715,-6 0-1193,6 0 1,-4 0-1,3 0 1,-4 0 358,-5 0-268,6 6 1,-3 2 29,6 7 0,0 0 1,5 0-337,0-1 0,0 1-73,0 0 1,2 0-298,2-1 0,0-4 0,6-2 1,1-1-825,2-4 1,7-1 1263,-1-2 0,21-13 0,-1-4 0</inkml:trace>
  <inkml:trace contextRef="#ctx0" brushRef="#br1">10814 17653 7611,'-8'7'4362,"2"-6"-3210,-1 13-578,5-13-332,-4 12 1,8-9-1,2 5 1,5 3 33,-1 1 0,5-3 1,-3-2-1,3 0-638,2 0 0,-6 1 288,1 0 0,0 3-1355,5-7 1,-1 0 1428,1-5 0,13-7 0,3-1 0</inkml:trace>
  <inkml:trace contextRef="#ctx0" brushRef="#br1">11080 17580 7611,'-7'8'0,"0"10"1455,-2-3 0,-4 3-291,3-4-706,3 8 0,-4-1 1,6 5-1,1-3 1,1 0 412,-2 0 1,4 1-510,-4 6-930,3-1 0,2-4 0,0-1 0,-2 3 0,-1-1 568,-2-2 0,-19 4 0,-1-5 0</inkml:trace>
  <inkml:trace contextRef="#ctx0" brushRef="#br1">10240 18154 7605,'-10'0'2204,"0"0"-1036,-1 0 0,2 0 560,0 0-1084,-1 0-319,-5 0 0,5 0 1,0 0 331,-1 0 0,-2 2-484,-2 3 1,2 3-255,3 7 0,-1-1 190,6 1-790,0 0 1,5 0 0,0-1 0,0 1-941,0 0 1,7-2-675,2-3 2295,4 3 0,41-18 0,10 3 0</inkml:trace>
  <inkml:trace contextRef="#ctx0" brushRef="#br1">10520 18184 7605,'-15'0'584,"0"0"809,0 0-989,1 0 0,-1 0 502,0 0-693,1 0 1,4-5 0,0 0 328,-2 2-268,-1 1-107,-1 2 1,5 7 0,5 2 0,2 4 42,2 2 1,0 0-232,0 0 0,2-5-490,2-1 316,5 1 1,0-2 0,1-1 0,2-2-835,1 0 1,2 0 595,-1-5 0,-1-2-15,-3-3 0,3 2-129,-3-7 517,-3 0 1,4 0 0,-4 1-35,1-3 89,-5 6 1,9-3 75,-8 4 1197,8 4 0,-9-6 918,7 7-1707,-7 0 1,6 2 0,-6 3 63,2 5 0,0 3-243,-5 1 1,5 6-256,-1 0 1,1 1 147,-5-1-579,0-4 1,5 5 0,0-6-2013,-2 0 2398,-1-7 0,11-34 0,4-15 0</inkml:trace>
  <inkml:trace contextRef="#ctx0" brushRef="#br1">10755 18184 7605,'-8'14'2355,"-3"1"-884,6 0-790,0 0 0,5-1-26,0 1-324,0 0-226,0 0 7,0-1-208,6 1 230,-4-7-490,11 5 0,-10-11-598,7 3 0,-5-10 386,5-5 0,-7-3-230,2-2 1,2-1 401,-2-4 0,5 4 17,-6-4 323,1 4 1,0 1-1,2 0-118,1 1 871,-5-1 0,9 5 78,-7 0 0,1 7 1613,-1-2-1719,-3 4 0,9 2-201,-6 4 0,5 3-593,-5 7 123,6 0 1,-9 4-1,4 1-803,1-2 0,-5-2 442,3-1 0,1 0-1247,-1 0 1610,0-1 0,1-5 0,3-3 0</inkml:trace>
  <inkml:trace contextRef="#ctx0" brushRef="#br1">11050 18213 8598,'-8'7'2233,"0"-1"-1128,3 4-311,3 3 0,-4-5 43,6 7 30,0 0-676,0 0 0,0-1-111,0 1 19,6 0 194,-4 0-717,11-1 296,-11-5 1,6 2-1066,-3-6 766,-4 0 0,6-7 1,-6-3-1,3-5 1,1-3-614,-2-1 0,3-6 632,-1 0 0,0 1 318,-5 4 1,5 0-57,0 0 1,0 1 750,-5-1-463,7 7 0,-4-4 1330,7 7-745,-7-6 1,5 9 220,-3-3 1,2 10-702,2 5 1,3 3-316,-7 2-366,6 0 0,-8 1 0,6 2-310,-3 2 0,6-1-791,-3-4 1535,-2-7 0,19 12 0,-1-4 0</inkml:trace>
  <inkml:trace contextRef="#ctx0" brushRef="#br1">11389 18228 7605,'-15'0'3090,"5"0"-1311,1 0-827,5 0-910,-9 0 0,12 2 116,-4 3-143,3 3 0,2 3 0,0 2 0,2 4 0,1-1 22,2 0 1,6-1-15,-1 0 0,2 0-243,-3-1 134,4 1 0,-4-5 0,5-2 0,1-1-364,0-4 297,0-1 1,-2-4-283,-4-3 342,5-3 1,-13-7 0,4 0 0,-3-1 0,-2-2-59,0-2 0,0-1 78,0 1 1,-2 4 180,-3-4-137,-3 4 1,-10 1-133,3 0 1,-3 2 11,8 4-211,-3-5 0,-1 11 1,-1-5 359,0 1 0,0 9 0,1 6 0</inkml:trace>
  <inkml:trace contextRef="#ctx0" brushRef="#br1">11625 17933 7605,'14'7'1619,"1"3"1,-5 3-79,0 1 1,0 8-996,4 2 0,6 6 0,0 4 0,-2 5 198,-2 4 0,-1-4-488,-1 1 0,4-3-389,-3 3 0,3-6-458,-8-9 0,-2-4 0,0-6 591,-1-1 0,-15-25 0,-9-7 0</inkml:trace>
  <inkml:trace contextRef="#ctx0" brushRef="#br1">11595 18169 8470,'0'15'2849,"0"-1"-2253,7 1 0,1-2-36,7-3-60,-1-3 1,3-7-1,2 0 1,6 0-1,3 0-91,1 0 1,-1 0-410,-3 0 0,22-20 0,1-5 0</inkml:trace>
  <inkml:trace contextRef="#ctx0" brushRef="#br1">12081 17977 7598,'0'10'1624,"0"0"1,-5 0-1112,1 5 1,-1-1 0,6 1 0,3 0 758,0 0 1,8 6-875,-2 3 0,-2 4 0,2 0 1,1-2 185,2-1 1,2-1-597,0 6 1,-5-2-302,-1-4 0,0-2 0,2-8 0,-3 1-959,-1 0 0,-1-7-2747,-1-3 4019,-3-3 0,-9-55 0,-9-12 0</inkml:trace>
  <inkml:trace contextRef="#ctx0" brushRef="#br1">12214 18184 7598,'0'10'4373,"0"-1"-3449,7-5 1,-1 4-479,4-3 0,3-4-62,-3 4 0,3 2 1,2-2 162,-1-2 0,1 4-53,0-2 1,-5 1 110,-1-1-426,-5 3 1,2 2 0,-6 0-974,0 1-532,0 2 24,-6 2 0,-2-5 0,-7-2-101,0-1 1,5-2 311,0-5 0,6 0 1091,-6 0 0,-7-14 0,-6-2 0</inkml:trace>
  <inkml:trace contextRef="#ctx0" brushRef="#br1">12509 18302 7598,'-13'14'3211,"3"1"-1881,-3-7-811,11 5 0,-5-9 330,7 6-531,0-7 0,2 3 1,3-6 373,5 0-642,3 0 1,2 0-1,-1 0 124,1 0 1,0 0-406,0 0 0,-6-5 66,1 1-155,0-8 0,-2 4 0,-1-5 1,-2 1-1,0 2-768,-2-1 0,3-2 690,-1-2 1,0 0 282,-5 1 0,-1-1 1,-4 2 385,-5 3 1,2 3 38,-2 7 0,5 0-26,-5 0 105,0 0 0,-3 7-101,3 3 0,2 3-308,3 2 1,4-1 35,-4 1-741,3 0 0,2-5 0,0 0-196,0 1-1167,7 2 2088,-6-5 0,32 5 0,0-4 0</inkml:trace>
  <inkml:trace contextRef="#ctx0" brushRef="#br1">12833 18243 7598,'-10'0'344,"0"0"0,5 0 278,-5 0 1,5 0 1726,-4 0-1342,5 0-428,-9 0 1,10 1-228,-7 4 0,7 3-273,-2 7 1,3 0 58,2 0 1,2-1-35,3 1 1,-3 0 0,4 0-580,1-1 43,1 1 0,2-2-1132,-1-3 900,1-3 0,0-7 1,-2-2-1,0-3 0,-1-5-815,0-3 1,4-2 1478,-1 1 0,-4-1-31,-1 0 0,2 0 0,-1 1-206,3-1 0,-6 5 1127,2 0 0,-2 5-89,2-4 1346,-3 5-318,4-2-901,1 6-634,1 6 1,2 2-221,0 7 0,-2 0-255,2 0 1,-2-1-344,-3 1 1,-2-2 135,7-3 1,-5 2-1094,4-8 1481,-5 1 0,9-11 0,-5-2 0</inkml:trace>
  <inkml:trace contextRef="#ctx0" brushRef="#br1">13186 17977 7598,'0'15'722,"0"0"0,0-5 988,0 0 0,0 1-1137,0 9 1,7-2-254,3 6 1,0-4 172,4 4 0,-6 1 0,10 4 0,0-1-642,-1-3 1,-6 1-550,-1-6 0,-2-1-598,2-4 1,2 0 180,-8 0 1115,1-7 0,-44-15 0,-10-9 0</inkml:trace>
  <inkml:trace contextRef="#ctx0" brushRef="#br1">13054 18184 7594,'0'10'0,"0"-1"4093,0 1-3044,6 5 1,4-7 192,10-3 1,-2-3-1,6-2 1,2 0-478,2 0 0,2 0-1000,-1 0 1,4-5-678,-4 0 0,4-5 0,-10 5 912,0 2 0,-2-12 0,-6-1 0</inkml:trace>
  <inkml:trace contextRef="#ctx0" brushRef="#br1">13614 18287 7594,'0'15'4853,"0"-1"1,1 1-3724,4 0 0,-3 0 1012,3-1-1018,3 8-1367,-6-6 1,9 5-3746,-6-6 2685,0-7 1303,1-1 0,-11-40 0,4-8 0</inkml:trace>
  <inkml:trace contextRef="#ctx0" brushRef="#br1">25105 10624 7688,'-23'0'401,"4"0"-45,2 0 0,16 0 0,6 0 0,6-1-455,4-4 0,1-2 0,2-4 0,2 1 74,-2-2 1,5-7 136,1-6-50,11-3 1,-4-1 0,5-2 0,0-2 0,3-3 53,4-2 0,7-6-72,4-5 0,4 0-324,1 5 1,1-5 305,4-1 0,-31 23 1,1 0-1,3 2 0,0 0 1,0-1-1,-1 1 19,1 0 0,0-1 1,1-1-1,-1 0 7,2 2 0,1 1 0,3-3 0,1 0-841,2 2 0,1 1 785,-4-1 1,1 1 0,2 1-1,0 1 1,-2 0 0,2 0 59,1 0 0,1 0-100,0 3 0,2 0 0,-1 1 0,0 0 0,-1 3 1,1 1-1,-1-1 0,0 0 0,0 1 0,1 1-3,0 0 1,2 1 0,1-1 0,0 0-197,0 3 0,-1 0 1,3 0-1,-1 1 192,-4 1 1,0 1 0,4-1 0,0 1 59,1 0 1,1-1 0,3 1 0,1 1-8,-2 1 1,-1 0 0,4-1 0,0 1 68,-3 2 1,-1 1-1,-1-3 1,1 0-24,0 2 1,1 1-1,1 0 1,0-1 79,1 3 0,0 0 0,-1 0 1,-1 0-53,-5 0 1,-1 0-1,0 3 1,1-1 25,0 0 1,-1 1-1,0 3 1,0 0-51,-2-2 0,0 1 0,1 2 0,0 1 8,-3 2 1,-1 0 0,1-2 0,-1 0-2,-1 2 0,-1 0 0,2 1 1,-1-1-96,0 0 0,-1 0 1,-1 2-1,-1 0 211,32 8-66,-1 6-8,7-9 0,-4 9 34,2-7 0,-7 6-64,-3-5 0,0 6-72,0-2 1,3 4-49,-7 2 0,-1-1 79,-4 1 1,0 4 35,0 0 1,0 6-103,0-6 1,-7 1 37,-2-6 0,-5 0-96,0 1 1,-1-2 56,0-4 1,-6 4 36,-4-3-9,-3-4 5,-8 7 1,3-10 968,-6 6 0,-5-6-798,-6 2 0,0-4 492,0-1 1,3 0-389,-7 0 0,0-6 893,-5 1-1012,6 0 0,2 3 50,7-3 1,0 3-371,0-3 1,-1 3 113,1 2 1,5-5-347,-1-1 0,1 0 96,-5 0 0,0 5-64,-1-5 0,-1 0 202,-3 0 0,2-4 96,-7 5 1,-1-5-47,-4 5 0,0-5-83,0 5 131,0-7 196,0 10 1,-4-10-705,-1 7-100,-7-7 1,9 4 675,-7-7 0,-26-33 0,-11-8 0</inkml:trace>
  <inkml:trace contextRef="#ctx0" brushRef="#br1">23632 4067 7727,'-2'8'1662,"-3"-3"-1157,4-4 1,-7-1 24,3 0 16,3 0 11,-5 0-202,7-6-183,0 4 1,0-6 16,0 3-183,0 3 0,2-4 199,3 6-226,-3 0 1,9 2 36,-6 2 0,2 0 38,-2 6 0,-2-6 0,5 6 0,0 3 82,0 5 0,2 0-63,5 7 1,0 0-46,-1 4 1,1 2 0,0 2 0,0 3 28,-1 2 1,1-1-53,0 3 1,-1 2 108,1-3 0,-2-1-4,-3 1 0,2-1-24,-7 1 1,-1-3 9,-4-6 0,2-6-86,3 1 1,-3-2 7,3 1 1,-4-2-46,-1-8 1,2 0-186,3-5 1,-4 4-82,4-3 0,-1-2 87,0 2 0,-2-5-667,3 5-132,-3-7-425,4 4 34,-4-7 747,4 0 649,-6 0 0,0-26 0,0-7 0</inkml:trace>
  <inkml:trace contextRef="#ctx0" brushRef="#br1">23927 4877 7727,'0'10'-612,"0"0"-489,0 1 1792,0 2 0,-5-3-978,0 0 582,0-7 0,5 2-24,0-10 1,0 2 176,0-7 0,0 0-156,0-4 1,0-1-1,0 0 1,0-1 255,0-4 0,0 2-235,0-6 0,0-1 157,0-4-339,0-1 1,5 1-1,0-3 1,-2-2-1,0-5 190,2-4 1,-2-3-275,7-3 0,0 3 16,5-3 0,0-1 0,-1-1 0,1 2 94,0 3 0,1 0-40,4 12 1,-4-4-171,4 8 0,-4-1-8,-1 12 0,0-1-17,-1 5 1,1 5-182,0 1 1,-5 5-422,-1-1 0,-4 4 8,5 1 0,-5 0-1641,5 0 521,0 0 1792,4 6 0,-5 9 0,-3 8 0</inkml:trace>
  <inkml:trace contextRef="#ctx0" brushRef="#br1">24457 3669 7727,'0'-10'32,"0"0"0,0-1 324,0-2 1,-5 3-1,0 0 146,2-2 0,1 4 136,2-2 393,0 7 15,0-10-612,0 11-226,0-4 0,0 12-1,0 4 1,0 5 196,0 5-296,0-4 0,5 14 0,0-3 0,-2 4 0,-1 1 193,-2-1 1,0-7-413,0 6-58,0 6 0,0-17 0,0 11 1,0-4-1,0-3-752,0-3 1,0 1-1046,0-1 1233,0-1 0,0-9 733,0 0 0,0-27 0,0-1 0</inkml:trace>
  <inkml:trace contextRef="#ctx0" brushRef="#br1">24457 3905 7727,'-10'-2'0,"0"-3"631,7 3 736,-3-11-870,6 12 1,0-12 760,0 3-1020,6-3 0,2 0 0,7 1 241,0 2-405,-1 0 1,3-4 0,1-1 149,1 0-212,1 7 0,-4-5 1,3 3 276,0-3-761,1 5 0,-5-4 1,-2 6-1,-2-1 1,-1 1-2567,1 2 3038,-4 3 0,-7 7 0,-8 3 0</inkml:trace>
  <inkml:trace contextRef="#ctx0" brushRef="#br1">24590 3860 7727,'-9'7'2870,"3"1"3,6 7-1625,0 0-631,6-7 1,8 0 0,5-5-280,-1 2 1,3 0 0,1-5 0,-1 0-259,0 0 1,4 5-503,-6 0 1,1 0-32,-5-5 0,0 0 291,-1 0 1,1 0-2620,0 0 1616,0 0 0,-2 1 1165,-4 4 0,-9 4 0,-8 5 0</inkml:trace>
  <inkml:trace contextRef="#ctx0" brushRef="#br1">25503 3183 7712,'-5'-15'0,"0"0"0,2 0 345,1 7 1,-3-5 0,0 3 0,2-3 0,2-2 596,1 1 0,0 4-563,0 0-223,0 7 0,-2-4 258,-3 7-192,-3 7 1,-2-2 0,0 9 414,-1 8-443,-2 4 1,-2 5 0,-1 5 0,-2 7 0,-2 7 439,2 8 1,-3 1-298,1 14 0,8-32 1,-1 0-335,3 5 0,1 1 1,1 6-1,1 1 185,1 0 0,2 0 0,2 3 0,1 1 1,-2 0 0,1 1-58,1 4 0,0-1 0,2-5 0,0-1 0,1 1 0,1-1 138,1-2 0,2-2-163,3-6 0,1-2 0,-1 3 1,0 0-1,3-7 0,1 0 118,13 37-86,2-12 0,1-14 0,-1-7-681,-3 0 499,3 1 0,-5-8 0,4-2-295,-2-4 0,1-7 156,-6 1 0,1-2-111,-1 1 1,-9-2-112,4-8 0,-4 6 556,4 0 0,-2 1-863,-3-1 1,3-2 604,-3 6 0,3-1 107,2 2 0,-7 29 0,-2 1 0</inkml:trace>
  <inkml:trace contextRef="#ctx0" brushRef="#br1">25812 3787 7640,'-6'-8'-260,"4"-1"0,-4 4 1041,-1-4 0,6 0-382,-4 0-4,3 5 1,2-4 534,0 3-477,0 4 0,2-4 140,3 10 0,-4 4-120,4 11 0,2 3-150,-2 6 1,-1 7-1,-2 4 1,1 2 58,2 3 1,5 5-334,-5 4 0,0-1 12,-5 1 0,5-7 0,1 4 0,1-4-764,-1-2 1,4-6 324,-5-14 0,5-4-2089,-5-6 1196,6-1 1271,-9-6 0,11-40 0,-5-17 0</inkml:trace>
  <inkml:trace contextRef="#ctx0" brushRef="#br1">26166 3816 7662,'0'-8'3143,"0"1"-2746,7 21 1,-4-3-1,7 14-276,-1-7 1,1 9 0,0-2 0,2 1-1,1 0-101,1-1 0,-4-1 15,0 6 1,0-2-1888,5-4 863,-7-2 989,5-8 0,-5-12 0,7-4 0</inkml:trace>
  <inkml:trace contextRef="#ctx0" brushRef="#br1">26151 4096 7662,'0'10'0,"0"0"0,-5-5 2989,0 5-2189,1-7 0,5 3-575,4-6 0,5 0 0,8-1 0,3-4-59,2-5 1,2-8-294,4-2 0,1-4-233,-1 4 0,1-4 0,-1 2 360,0-1 0,27-8 0,6-6 0</inkml:trace>
  <inkml:trace contextRef="#ctx0" brushRef="#br1">26726 3595 7662,'-8'0'0,"-1"5"0,5 0 0,2 1 844,-3-1 0,3-1 1,4 6-1,3 1 192,5 2 1,3 3-657,2 4 1,-1-2-186,1 7 1,1-1 0,2 6-1,2-1 125,-2 1 1,-2 4-155,-1 0 0,0 1-107,0-6 1,-1 6 0,-1-1-1,-1-1-317,-2-2 0,-7-7 132,2 1 0,-2-5-74,2 4 0,-3-6 0,3 2-1104,-4-4 0,-2-3 280,-4-3 264,3-3 615,-11-7 1,10 0 0,-5-2 0,1-3 0,2-6 27,-1-7 1,2 0 33,-6-7 1,7 1 324,-2-6 1,2 1 62,-2-1 0,3 1 303,-2-1 1,2 1-107,2-1 0,5 1 280,0-1 1,6 1-171,-1-1 1,3 1-238,2-1 1,0 1-241,-1-1 1,3 6 31,2-1 0,-1 7-490,7-1 0,-7 4-168,2 5 1,1-1-1582,-2 6 203,1 0-533,-5 5 2402,0 0 0,-14 13 0,-2 3 0</inkml:trace>
  <inkml:trace contextRef="#ctx0" brushRef="#br1">27433 3742 8595,'-8'-8'4162,"-5"2"-3766,11 6 1,-4 6 0,6 4 0,0 5 37,0 5 0,4-2-147,1 6-247,0 1 0,-3-1 0,1-1 0,2-2 0,-2-1 66,-1 1 0,-2-3 191,0 7-1140,7-7 1,-6 3 842,4-6 0,-16-7 0,-6-1 0</inkml:trace>
  <inkml:trace contextRef="#ctx0" brushRef="#br1">27286 3993 7633,'-8'0'3071,"1"0"-2718,7 0 1,2-2 311,3-3 1,3 2-510,6-7 1,8 1-1,2-6 1,2 0-313,-1 0 1,3 1 155,-4-1 0,10-7 0,6-4 0,3-1 0,1-1 0</inkml:trace>
  <inkml:trace contextRef="#ctx0" brushRef="#br1">27816 3536 7633,'-8'-6'869,"-5"4"0,10-9 176,-7 6 303,6 0 231,-2 5-818,6 0 1,2 1-325,2 4 1,3 3-50,3 7 0,3 0-16,-3 0-199,3-7 1,-3 5 0,-1-3 0,3 3 0,1 2 265,2-1 1,-1 1-421,1 0 1,0 0 0,0-1 0,-2 1-77,-3 0 1,3-1-44,-3 1 0,-2-5 98,2 0 1,-2 0 410,2 4 114,3 1-246,-12 0-896,6-7 347,-7 5-296,0-11 293,0 11-82,0-11-98,0 11 531,0-5 0,0 2-256,0-1 448,0-5 1,0 4-30,0-3 1,0-2-146,0 7 1,0-5-361,0 5 247,0-7-309,0 10 181,0-5 1,0 2 73,0 0 0,0-5-17,0 5 58,0-7 203,0 10 1,0-10-50,0 7 1,-2-7 180,-3 2-10,4-3-449,-6-2 1,7-7 76,0-2 0,-5-5-270,0 0 1,0-3 104,5-2 0,0-4 15,0-7 1,0 1 80,0-1 1,5 1 49,0-1 0,5 1 225,-5-1 1,5 1-54,-5 0 1,4-4 211,-4 3 0,7-1-78,-2 12 1,-2-1 23,2 5 1,-5 2-161,4 3-319,1-3 104,5 5-223,0 0-552,-1 1 0,-4 7-168,0 0-199,-7 0 0,6 0 166,-5 0 1119,-2 0 0,5-6 0,-7-3 0</inkml:trace>
  <inkml:trace contextRef="#ctx0" brushRef="#br1">28258 3286 7633,'-15'0'1859,"2"-2"-689,3-3-243,4 3-511,6-11 0,0 10 802,0-7-985,0 0 0,6-3 0,4 2 299,3 1-224,2 0 1,0 0-96,0 1 0,-1 4 0,1-3 0,0 1 9,-1 4 1,1-1-157,0-1 0,-5 4-21,0-4 1,-1 3-397,6 2-305,0 0 380,0 7 1,-6-4-78,1 7 266,-6 0 0,2 5 321,-6-1-130,0 8 1,-5-6 0,-1 4 532,-3-4 0,5-1-280,-6-1 1,5-1 122,-5-3 1,5 3-369,-5-3 191,7 3-555,-4 2 1,7-5 73,0 0-764,0-7 219,0 4 330,7-7 1,1 0-225,7 0 0,-5 0-307,0 0 1,-1-5 923,6 0 0,33-20 0,7 1 0</inkml:trace>
  <inkml:trace contextRef="#ctx0" brushRef="#br1">28759 3418 7633,'-10'2'2755,"0"3"-1385,1-4 1,0 13-493,4-5 0,4 4-613,1 2 0,1 0 0,3 1 1,2 4 640,2 5 0,-3 2-419,5 3 1,-5 1-150,5 3 0,-5-3-317,5 4 1,-5-4-307,4-2 0,-5 1-245,1-1 1,1 1-1,-1-2 1,0-4-3856,1-4 4385,-4-4 0,5-27 0,-7-7 0</inkml:trace>
  <inkml:trace contextRef="#ctx0" brushRef="#br1">28641 3757 14085,'15'0'669,"0"0"-745,-1 0 1,3-5 0,2-1 0,4-1 75,0 1 0,44-25 0,5-2 0</inkml:trace>
  <inkml:trace contextRef="#ctx0" brushRef="#br1">29275 3684 7633,'-15'0'0,"0"0"0,0 0 2918,1 0 0,6-2-2338,3-3 0,5 2-2354,5-7 0,1 5 1774,4-5 0,36-32 0,3-14 0</inkml:trace>
  <inkml:trace contextRef="#ctx0" brushRef="#br1">29658 3610 7633,'-15'0'1424,"7"0"1,0 0-570,3 0-855,3 0 0,28-13 0,15-4 0</inkml:trace>
  <inkml:trace contextRef="#ctx0" brushRef="#br1">30011 3566 7631,'-10'-2'2765,"1"-3"3284,5 3-6526,-2-11 0,6 5 0,1-5 1,4 3 1,-1-1 475,5 6 0,21-33 0,9-3 0</inkml:trace>
  <inkml:trace contextRef="#ctx0" brushRef="#br1">30497 3050 7631,'-9'0'1059,"-1"0"0,7-2-229,-2-3 0,1 4 787,-1-4-1023,4 3-301,-6 2 1,9 2 0,1 3 0,4 5 525,1 3 0,-3 6-526,5 1 1,-5 6-91,4-1 1,0 3 93,0 1-166,4 0 1,-6 1 0,5-1-676,-3 1 0,-4-6 0,3-1 0,1-1-1461,-1-4 0,-3-2 323,5-1 1682,-7-7 0,-3-21 0,-8-12 0</inkml:trace>
  <inkml:trace contextRef="#ctx0" brushRef="#br1">30394 3300 11192,'17'0'2033,"2"0"0,6 0-1909,9 0 0,4-6-726,6-4 575,7 3-274,1-6 0,-8 6 0,4 0 1,2-5-1,0 1 0</inkml:trace>
  <inkml:trace contextRef="#ctx0" brushRef="#br1">30718 3241 7631,'-14'10'411,"1"0"0,1 2 1069,2 1-781,1 1 0,0 1 0,3 0 0,1 0 0,0-1 0,2 1 455,1 0 0,2-5-901,0-1-156,0-5 1,2 2 17,3-6-3,3 0 1,2 0 0,-1 0 0,1-1 362,-2-4 0,6-3-331,-5-7 0,0-2 48,0-2 1,-4 1 0,3-5 0,1 0 147,-1 0 0,-5 0-325,2-1 0,2-3-58,-2 8 1,-1-1 0,-4 5 0,0 1-242,0-1 0,0 5 434,0 0 0,-6 7-101,-4-2 160,-3 10 1,-2 5-1,-1 9 26,-4 6 0,4-2 0,-4 1 0,4 3 136,1 0 0,0 1-157,1-3 0,-1 1-250,0-6-179,7-1-120,-5-4-19,11-7 1,-3-1-1,9-10-824,1-7 865,6 0 0,-3-18 1,7 3-229,0-2 1,-2-3 434,-3 1 0,1-1-54,-6 1 1,5-6 388,-5 1 0,0 0-134,-5 4 266,0 7 1,0 2 0,-2 8-12,-3 3 0,2 3 37,-7 7 1,0 9-28,-5 5 1,1 9 176,-1 12 1,0-3 63,0 8-497,7-8 0,2 9 1,6-6 1,0-2-231,0-2 1,0-8-1,0-4-990,0-2 0,6-4 76,4-3 0,3-4-2099,2-6 2334,0 0 1,-1-6-1,1-4 804,0-3 0,6-35 0,2-8 0</inkml:trace>
  <inkml:trace contextRef="#ctx0" brushRef="#br1">30159 2608 7638,'-15'-5'3,"0"0"1,0 2 790,1 1 886,-1-4-784,0 4 1,1-5-1,0 9 1995,5 3-2288,2 3 0,7 7-65,0 0 1,7-1-140,2 1 1,9 0 0,4 1-1,2 2 337,7 2 1,5 6-299,9-1 0,4 2 476,0 3-651,6-1 0,-7 2 0,4 2 1,1 5-1,-3 3 606,1 5 0,-2 1-358,-5-3 0,-6 9-1169,-3 6 757,-4 0 1,-10 8 0,-6-5 0,-9 3 0,-4 1-45,-2-1 1,-8 6-42,-7-2 1,0 1 74,-4-1 1,-4-2-795,-2-3 249,-3-4 1,4-1 0,-1-10-2463,-1-3 2119,-2-8 1,-1-2 0,1-8-3401,3-4 3218,-3-2 981,5-14 0,-6-2 0,0-6 0</inkml:trace>
  <inkml:trace contextRef="#ctx0" brushRef="#br1">31057 2593 8593,'-8'0'4879,"2"8"-4504,6 7 1,1 1 14,4 9-102,-3 6 0,11 8 0,-3 10 0,3 7 1,2 5-1,-1 6 0,-1 2 627,-3 1 0,3 4-849,-3-10 1,-2-1-159,2-4 0,-5-6-364,5-4 0,-5-15-126,5-4 1,-7-11-3697,2 1 4278,3-10 0,-20-49 0,3-19 0</inkml:trace>
  <inkml:trace contextRef="#ctx0" brushRef="#br1">31043 2755 7645,'-9'-15'1843,"-2"1"-1429,6-1 1,0 0 786,5 0-869,0 1 0,0-1 1,0 0-1,2 1 0,3-1 334,5 0 0,3 0-420,1 1 1,1 4 0,1 0 0,2 0 213,2 2 1,5-5-305,-6 3 1,6 2 142,-6-2-272,8 7 0,-4-5 0,4 4 0,0-1 0,-4 2-60,-2 1 0,3 2-226,-4 0 87,6 0 1,-14 0 0,2 0-725,-1 0 831,-6 7 1,0 1-52,-7 7 190,-7 0 0,-1 1 0,-7 2-75,0 2-89,1 6 0,-6-8 1,-1 6-230,-2 3 227,5 0 0,-8 3 1,4-1 7,-1 1 51,5-1 1,-5-2 0,5-1 131,-1 0-101,6 5 1,1-13-1,7 5 249,2-2 1,1 4-20,2-5 1,7-2 74,3-9 1,3 4 159,2-3 1,6 3-140,4 2 0,-3 0 288,3 0 0,0-1-217,4 1 1,0 0 7,1 0 0,-1-2-149,1-4 0,4 5 94,1-5 1,4 4-103,-5 2 0,1-5-175,-6 0 1,-1-2-26,-3 2 1,1 1-191,-7-6 1,1 5-1380,-5-5 1140,-1 0 1,-4 0-2820,0 0 927,-7 0 333,4-5 1942,-14 0 0,-20-20 0,-13-5 0</inkml:trace>
  <inkml:trace contextRef="#ctx0" brushRef="#br1">31735 3625 7645,'-8'-2'3784,"3"-3"-1950,3 3-240,2-4-1016,0 6-259,0 0 1,0 6-1,0 4 1,0 3 276,0 2 1,0 0-404,0 0 1,0 1 93,0 4-260,0-4 0,0 5 0,2-8 0,1-1 0,2-2-791,-2 1-26,-1-4 427,-2 6 0,0-13 1,2 1-1,1-7-214,2-7 1,0 1 237,-5-7 0,5-4-20,0-2 292,0 4 0,-1-7 0,1 5 22,-1 0 180,4-5 0,-7 12 0,6-5 0,-2 1 0,1 2 1761,3 5-905,-6-2-145,10 14-607,-5-6 0,5 14-225,-3 2 1,-2 6-46,-3 5 69,-3-4 1,4 7 0,-4-5-78,3 2 1,-3-1 63,2-4 0,-2 5 213,-2-1-327,0-6 0,0 1-645,0-5-10,0-2-587,0-1 648,0-19 0,0 4 245,0-11 0,2 2 324,3-2 0,-4 4 136,4-4 0,-2 1 276,2 4 1,-3-3 83,3 8 0,-2-1 507,2 1 0,-2-2-228,7 7-127,-7 0 1,6 5 0,-4 0 270,4 0-673,-2 7 1,6 0 0,-5 4-294,0-1 0,4 0 155,-7 4 0,6 1-696,-1 0 534,-3 0 0,4-1 0,-4-1-3434,1-3 2219,-5 3 1,9-9 55,-8 5 1,3-5 527,-2 1 799,-3-4 0,4-14 0,-6-3 0</inkml:trace>
  <inkml:trace contextRef="#ctx0" brushRef="#br1">32265 3462 7645,'-8'0'5191,"-5"-6"-3687,5 4-877,-7-11 1,2 10 107,3-7 0,2 7-484,3-2 1,4 2-422,-4-2 214,-4 3 1,6-4 135,-7 6 1,7 0 0,-3 6 1,4 4 289,-3 3-385,3 2 0,-4 6 1,6 2 191,0 0-234,0 5 1,0-7 0,1 5 359,4-1-517,-3-7 1,9 3 0,-4-6-1429,1 0 1135,2-1 1,5-6 0,0-3-977,-1-3 0,1-2 680,0 0 1,-1-7-164,1-2 1,-2-6 248,-3-5 0,2 2-377,-8-6 729,1 6 0,-5-10 1,0 3-236,0-3 0,0 1 150,0 2 0,-5-3 325,1 4 1,-6 2-222,5 3 245,-7 2 1304,4 3-772,0 5 739,-5 3 0,11 8-345,-3 2 0,4 5-324,1 5 0,1 1 220,4 0-569,-3 0 1,11-1 0,-5 1 508,0 0 1,5-1-325,-3 1 0,-2 0 750,2 0-915,0-1 0,5 1 0,-2 0-221,-3 0 0,3-6-372,-3 1 1,3-2-557,1 2 0,1-3-1148,0-7-1683,0 0 3707,-1 0 0,-5-39 0,-3-11 0</inkml:trace>
  <inkml:trace contextRef="#ctx0" brushRef="#br1">32516 3300 8507,'0'9'6145,"0"4"-4999,0-5 1,5 7-629,0-1 1,6-4-330,-1 0 0,3-5-135,2 5 1,0-2-180,-1 2 1,1-2-1074,0-3 0,-1-2 657,1 7 1,0-7-1170,0 2 1,-5-3 185,-1-2 1020,-5 0 504,9 0 0,-18-20 0,3-4 0</inkml:trace>
  <inkml:trace contextRef="#ctx0" brushRef="#br1">32693 3124 7635,'-15'1'2006,"0"4"336,0 3 0,1 12-1178,-1 0 0,7 4-639,3-4 0,-2 11-786,2-2 1,-4 9-221,4-4 1,-2 6-434,2-6 1,2 5 641,-7-4 272,7-1 0,-36 2 0,-2 2 0</inkml:trace>
  <inkml:trace contextRef="#ctx0" brushRef="#br1">31779 4273 7655,'0'-10'1387,"0"0"-472,0-1 0,0 3 446,0-2-985,0 7 1,0-2-19,0 10 0,0 3-121,0 7 0,0 1 0,0 4 0,-6 7 20,-4 8 0,-8 11-57,-2-2 1,-6 10-179,1 0 0,-2 10-38,-3 4 1,13-29 0,-2-1-1,0 2 1,-1-1 0,0-1-1,-1-1-260,-18 34 0,-2-1-234,6-6 0,1-2 248,5-8-471,6-3 0,6-13 1,9-6-317,2-5-734,1 0 1783,-2-10 0,12 4 0,-3-6 0</inkml:trace>
  <inkml:trace contextRef="#ctx0" brushRef="#br1">31116 5260 7660,'-8'7'0,"-5"-6"1330,3 4 0,2 4-861,-2 0 0,7 4 0,-4 4 1,2 1 35,1 2 1,-1 6-259,5-2 1,0 4-114,0 2 0,1 1-99,4 3 0,-2-3 37,7 4 61,-6-4 1,9-3 0,-4-4-91,5-4-55,0-4 0,3-3 1,1-3-1,3-5 1,0-3-155,0-2 0,6-7-107,-3-3 109,4-9 0,-3-3 0,-1-4-1255,2 2 654,2-1 0,-5-5 765,-3 1 0,3-14 0,0-2 0</inkml:trace>
  <inkml:trace contextRef="#ctx0" brushRef="#br1">29201 6086 7685,'0'-10'93,"-2"0"375,-3-2 529,4-1 0,-6 3 1832,7 1-1526,0 5-984,0 17 0,-5 1 66,0 15 0,1 2-29,4 4-258,-7 5 0,5-7 0,-4 7 0,1-1 1,0 0 118,2 0 0,-1-4-14,0 4 0,2-6-1342,-3 1 0,3-9 1,2-6-2223,0-2 3361,0-9 0,13-60 0,4-22 0</inkml:trace>
  <inkml:trace contextRef="#ctx0" brushRef="#br1">29172 6336 7685,'-15'0'1142,"5"0"-857,0 0 1,5 5 461,-5 0-310,7 0 1,-2-5 575,10 0-952,3 0 1,12-2-1,1-1-73,2-2 0,0-5 0,3 4 0,-1-1-62,1 0 0,0-2 102,-1 4 0,-2-2 57,-4 2 1,-7 4 94,3-4 0,-4 3 111,4 2-2,-7 7 1,-3 1-74,-10 7 1,2 4-9,-7 1 0,-5 4-176,-5-4 1,-4 6 85,4-1 0,-4-2-216,4 1 1,-5-1 55,6 2 0,-1-2-245,5-4 1,1-2-150,-1 2 0,5-7-1092,0-2 799,7-7 0,-2 3-1306,10-6 2035,3-6 0,46-48 0,-22 18 0,0 0 0</inkml:trace>
  <inkml:trace contextRef="#ctx0" brushRef="#br1">29569 6395 7685,'-14'7'0,"-1"-1"276,0 4 1,5 3 930,0-3-504,7 3 0,-2-5-303,10-3 1,3-3-553,7-2 0,1-2 55,4-3 1,-2-3 1,7-7 0,-7 0-52,1 1 1,3-6-82,-3 0 1,-1 1 153,-8 4 1,3 0 3,-3 1 1,-2-1 80,2 0 1,-7 0-143,2 1 216,-3-1 1,-9 2-49,-3 3 0,-3 3 124,-1 7 0,-1 2 24,0 3 1,0 3 35,1 7 0,-1 1 59,0 4 0,1 3 237,-1 6 0,5-4-94,0-1 0,7-1-67,-2 2 1,3 1-340,2-6 66,0 6 1,5-10-571,0 4 1,7-9-181,-3-1 0,6-6-498,5 0 0,-4-4 83,4-4 0,1-5 1082,-1-5 0,10-14 0,5-5 0,1-3 0,0 0 0</inkml:trace>
  <inkml:trace contextRef="#ctx0" brushRef="#br1">30026 6248 7685,'-7'-9'0,"4"1"1423,-7 3 0,5 4-648,-4-4 0,4 3 987,-5 2-964,0 0-746,-5 0 1,1 5 150,-1 0 1,5 6-1,0-1 0,7-2-165,-2 2 1,-1-5 170,1 5-1196,0 0 674,5 5 1,1-6-320,4 1 1,-1-5 274,5 5 1,1-7 117,5 2 0,0 2 302,-1-2 1,-1 1-72,-3-1 1,3-2 1020,-3 7-511,3 0 149,2 5 1,-5-1-227,0 1 1,-7 0-19,2 0 1,-5-1-155,-5 1 0,-3-2-299,-7-3 1,0 3-296,1-3 1,-6 3-665,0 2 1,-1-7-2308,1-3 3312,4-3 0,-5-34 0,1-15 0,0-2 0,1 0 0</inkml:trace>
  <inkml:trace contextRef="#ctx0" brushRef="#br1">30144 5953 7685,'0'15'1250,"0"-1"0,2 1-719,2 0 0,-2 6 319,3 4 0,2 3-98,-3 1 1,6 0-66,-5 1-711,7-1 0,-4-4 0,5-2-560,-3-2 0,1-1 0,-4-4 1,-1 2-777,1 2 1,-2-5 1359,-5-6 0,-7-5 0,-1 2 0</inkml:trace>
  <inkml:trace contextRef="#ctx0" brushRef="#br1">30100 6277 7685,'-7'0'3119,"7"0"-2054,7-6 1,14 2-44,4-6 1,2 6-1309,3-6 0,-1 1-2206,1 0 1856,-1-4 636,7 11 0,15-5 0,10 7 0</inkml:trace>
  <inkml:trace contextRef="#ctx0" brushRef="#br1">30556 6292 7685,'-14'0'4469,"-1"0"-3548,7 0 0,1 1 613,7 4-1274,0-3-167,7 5 0,1-7 1,8 0-1,2 0 1,2 0 36,-2 0 1,3 0-20,-1 0 1,0 0-280,-6 0 1,6 0-176,0 0 1,-1-5 0,-4-2 0,0 1-1367,-1-1 0,0-4 326,-5 1 0,3 2 760,-7-2 0,5 0 1,-6-5 622,0 0 0,-4 1 0,-5-1 0,-3 5 0,-7 0 0,-1 7 0,-2-2 0,-2 3-278,2 2 1,-3 0 459,1 0 1,0 2 673,6 3 1,-4-2 0,1 7 0,4 2 429,0 1 0,6 1-594,3 1 0,2 1-280,2 4 0,2-3-36,2 2 0,5-2-130,5-3 1,1 1 0,0 0 0,4 3-286,1-4 1,1 5-303,-1-10 0,-2 0-354,7 0 1,-6-4-2168,6 5 2862,-7-7 0,29-22 0,1-14 0</inkml:trace>
  <inkml:trace contextRef="#ctx0" brushRef="#br1">31013 6130 7677,'-15'0'1347,"7"1"257,3 4 0,4-1-472,1 5 0,0-4-581,0 5 0,1 0-360,4 5 1,-2-2 10,7-3 1,0 3-361,5-4 1,0 3 179,-1-2 0,1 3-1096,0-3 0,-5-2-26,-1 2 1,0-5-1830,0 4 1999,5-5 930,-13 2 0,25-19 0,-1-3 0</inkml:trace>
  <inkml:trace contextRef="#ctx0" brushRef="#br1">31234 6100 7677,'-15'-1'0,"1"-4"0,-6 3 1598,0-3 1,1 5-635,4 5 0,0-2-349,1 7 0,-1 0-362,0 5 1,0 1-268,1 4 1,4-4-22,0 4 0,2 1-451,-2-1 253,-3 6 1,11-10 0,-4 4-436,-1-4-1502,5-1 2170,-4 0 0,6-7 0,0-2 0</inkml:trace>
  <inkml:trace contextRef="#ctx0" brushRef="#br1">31367 6130 7670,'-15'6'0,"0"2"1079,1 7 0,0 5-728,5-1 1,-3 6 1575,7-5 1,0 6-932,5-2 0,0 4-811,0 2 1,2-1-203,3 1 0,-2-6-196,7 1 1,-7-2 22,2 1 1,2 2-193,-2-6 1,0 0-1360,-5-5 1,0 4 132,0 1 1608,0-1 0,-7-10 0,-1-3 0</inkml:trace>
  <inkml:trace contextRef="#ctx0" brushRef="#br1">31352 6159 7670,'-7'-15'0,"6"6"759,-4-1 1,-2 5 1037,2-5 1,1 5-372,4-5 1,6 5-754,4-4 1,5 4-873,4-5 0,-1 5-59,7-5 1,-1 7-579,6-2 694,-7-3 1,3 6-1,-5-3-969,2 4 919,-5 1 1,2 1 0,-9 4-210,-1 5 291,-7-4 1,4 8-1,-9-3 67,-3 7 44,4-2 1,-12 6-1,1-8 37,-6 1-171,2 0 0,-7 0 0,5-1-291,-2 1-76,1-7 0,4 5 0,0-4 500,0-1 0,-12-15 0,-5-9 0</inkml:trace>
  <inkml:trace contextRef="#ctx0" brushRef="#br1">31720 6071 7670,'-14'0'986,"-1"0"107,7 0-341,-5 6-192,11-4 0,2 5-122,10-7 1,-2 0 237,2 0-472,0-7 1,4 4 0,1-6 245,0 3-398,0 1 1,-1 0 0,1-1 0,-2-3-1,-1 0-168,-3 0-263,1-4 0,5 5 22,0-7 1,-7 6-13,-3-1 951,-4 6-347,-1-2 0,-6 6 310,-4 0-403,-3 0 0,-2 6 0,0 4 695,1 3-620,-1 2 0,2 5 0,1-1 157,3-1-364,-1-1 0,2-1 0,3 2-976,3 2 195,2-1 0,0-9 0,0 0-1853,0 2 1864,0-6 1,7 1 0,2-7 759,5 0 0,53-46 0,-27 17 0,0 1 0</inkml:trace>
  <inkml:trace contextRef="#ctx0" brushRef="#br1">32074 5923 7670,'-15'0'0,"0"0"0,1 0 877,-1 0 1,0 5 1185,1 0 0,0 7-355,5-2-452,-5 3-1136,6 8 0,0-5 1,3 4-111,4-4-103,1-1 1,1 0 0,2 0-257,2-1 0,7 1 1,-2 0-429,3-1 0,0-4-321,-3 0 0,3-7-167,-3 2 1,-2-3 1264,2-2 0,26-46 0,11-11 0</inkml:trace>
  <inkml:trace contextRef="#ctx0" brushRef="#br1">32295 5629 7670,'-7'-8'1629,"6"1"2213,-12 7-3039,4 0 1,0 11-108,-1 4 0,7 5-162,-2-1-490,3 4 0,2 7 1,0-1-1,0 1 1,0-1-354,0 1 0,5-2-1248,0-4 1,0 4 116,-5-3 0,0-3 1440,0 3 0,-7-14 0,-1 3 0</inkml:trace>
  <inkml:trace contextRef="#ctx0" brushRef="#br1">32118 5879 7670,'-8'0'906,"1"0"-295,7 0 0,7-5 645,3 0 0,3 0-1492,2 5 1,4-4 235,1-1 0,45-7 0,7 4 0</inkml:trace>
  <inkml:trace contextRef="#ctx0" brushRef="#br1">32369 5909 7664,'-15'0'1093,"5"0"1543,0 0-1838,7 0 1234,-4 0-1648,7 0 0,7 0 1,3 0-87,3 0 0,-3-2-199,-1-3 1,1 2-101,5-7 0,-5 7 0,-2-4 0,0 1 61,0-4 1,-3 2-286,5-2 1,-7 5 86,2-5 0,-3 5 0,0-5-41,3-1 0,-4 3 69,4-2 79,-3 7 165,-9-4 1,4 7-1,-7 2 1,-1 1 15,-3 2 0,5 6-128,-1-1 0,5 8 45,-5 2 0,5-1-331,-5-4 1,7 5 129,-2-1 0,4 1-778,1-5 1,0 0-9,0-1-453,0 1 1,0-5 1372,0 0 0,19-20 0,6 0 0</inkml:trace>
  <inkml:trace contextRef="#ctx0" brushRef="#br1">32575 5879 7664,'-15'-6'2060,"5"4"-1597,0-3 1,6 3 168,-6 2 0,5 0-37,-5 0 1,5 0 614,-5 0-1047,7 0 1,-5 2 0,5 3 100,-2 5-183,0-4 0,5 7 0,0-3 91,0 3 0,0 2-460,0 0 1,0 0 229,0-1 1,0 1-271,0 0 0,0-5-161,0-1 1,5-4-1064,0 5 858,6-7 1,-3 4-323,7-7 0,-2-7 78,-3-2 1,3-4 937,-3-2 0,3-6 0,2 4 0,-4-27 0,-1-12 0,1 0 0,1-1 0</inkml:trace>
  <inkml:trace contextRef="#ctx0" brushRef="#br1">32619 5555 7659,'-15'0'0,"1"0"0,0 7 1810,5 2 0,-3 9-863,7 2 1,-5 8 241,6 1 0,-1 6-857,5 4 1,0 4-651,0-4 1,0-1-452,0 1 1,5-6-2191,-1 1 2959,1-3 0,-5-8 0,0-2 0</inkml:trace>
  <inkml:trace contextRef="#ctx0" brushRef="#br1">28951 7058 7662,'-10'0'382,"0"0"301,-2 0 2580,6 0-2475,-1 0 1,7 2 0,0 3-389,0 3 1,0 7-103,0-1 1,5 1 170,0 0-324,0-1 0,-5-4 0,0 0 0,2 2 0,1 1 80,2 1 0,0-4-294,-5 0-547,0-7-984,6 4 1266,3-14 0,0-2-106,1-11 352,-7 4 0,6-6 0,-4 7 1,3-1-1,2-2-98,-1-2 0,-4 1-47,5 4 1,-2 0-579,2 1-623,10-1 923,-4 0 511,7 0 0,25 14 0,-1 2 0</inkml:trace>
  <inkml:trace contextRef="#ctx0" brushRef="#br1">29304 7073 7682,'-6'10'467,"-4"-1"1,2 1 672,-2 5 0,6-5-49,0 0-783,2-1 1,8 0 0,4-4 0,3-4 6,2-1 1,5-1-325,-1-4 0,1 1 85,-5-5 0,0-1-116,-1-5 0,1 0-71,0 1 35,-1-1 0,-4-3 1,-2 1-1,-1 4 85,-4 0 0,-1 0-35,-2-2 1,-2 1-217,-3-1 80,-3 0 0,-7 2 126,1 3 0,-1 4-168,0 6 56,1 0 459,-1 6 0,5 2 0,2 9 68,1 2 0,-3-1 150,5 7 0,1-5-17,4 4 0,0-4-108,0 4 0,0-1-802,0 2 334,6-4 1,2-6-1,5 0-695,-3-1 364,10 1 0,-10-2 0,9-3-1167,-2-5 0,-3-3 679,1-2 1,5-2 882,-1-3 0,21-42 0,-1-17 0</inkml:trace>
  <inkml:trace contextRef="#ctx0" brushRef="#br1">29702 6999 7682,'-15'8'0,"0"1"0,1-5 0,6 5 325,-6 5 1,13-4 0,-4 0 3196,3 1-3031,9-4 0,1 4 0,7-4-216,-1 1 0,1-5 0,0 4 0,0-2-405,-1 0 1,1 0 58,0-5 1,0 0 4,-1 0-82,1 0 0,0-5 1,-2-2-1,-2-1-210,-1-3 1,-5-2 173,5-2 1,-7 0-195,2 0 258,-3 1 1,3-1 0,0 0-226,-2 0 327,-2 1 0,-1 4 577,0 0-33,0 7-54,0-4 1,0 19 0,0 2 167,0 3 1,2-1-209,3-1 0,-2 0-366,7-1 0,-2 1 81,2 0 0,3-7 30,-3-3 1,3 1 123,2-1-277,0 0 0,-1-6 53,1-4 0,-2 1-361,-3-5 1,3-3-530,-3-7 0,-2 2 813,2-2 0,-7-18 0,4-2 0</inkml:trace>
  <inkml:trace contextRef="#ctx0" brushRef="#br1">30453 6955 7682,'-14'0'0,"-1"0"0,0 0 2057,0 0-1417,1-7-241,-1-1 1,5 0 0,2 1 901,1 1-1314,2-2 1,1-2-269,-1 0 394,0 7 1,3-4-68,-3 7 339,-3 0 1,-2 0-1,0 2 619,-1 3-737,4 3 1,-6 7-1,5-1 315,0 1-460,1 0 0,7 0 0,0-1 279,0 1-431,0 0 0,0 0 0,2-1-415,3 1 1,3-5 154,7 0 0,-1-7-271,1 2 0,5-3 237,0-2 1,-1-2 51,-4-3 0,0-3 193,-1-7 1,-1 0-125,-3 1 1,3-1 479,-3 0 1,-3 0-109,-2 1 1,1-1 383,-1 0-128,0 0 31,-5 1 105,0-1 297,0 7 219,0 1 1,0 19-780,0 2 1,0 4 107,0-3-626,0 0 0,5 0-401,0-1 1,1-1-794,-1-3 0,-1 2 540,5-7 874,-5 6 0,22-16 0,-2 4 0</inkml:trace>
  <inkml:trace contextRef="#ctx0" brushRef="#br1">30630 6881 7682,'-6'8'1992,"4"6"1,-5-6-673,7 6 1,7 0-675,3-5 0,-2 4 142,2-3-546,-7 3 1,8 2 0,-4 0 399,1 0-322,-5-1 0,9 1 392,-7 0-242,6-7-545,-9 5 1,4-13 86,-6 0 1,0-6-651,0-9 0,0-2 304,0-2 0,0 1-363,0-7 0,0 6 218,0-6 0,0 7 119,0-2 1,2 4-384,3 1 1,-3 1-1483,3-1 2225,3 7 0,20 8 0,11 8 0</inkml:trace>
  <inkml:trace contextRef="#ctx0" brushRef="#br1">31146 6881 7682,'-15'-10'839,"0"1"0,1 4 1138,-1-5 0,2 5-1310,3-5 1,-3 5-305,3-5 1,2 2-921,-2-2 1,7 2 113,-2 3 282,-3 4 0,6-4 0,-3 10 457,-3-4 1,6 17 0,-3-3 111,4 1 0,1 6 0,0-1 0,0 0 16,0 1 1,0-1-179,0-2 1,1-2-1753,4 2 1215,3-2 1,7-4-609,0-3 0,1-4 2,4-6-1509,-4 0 2406,6-6 0,5-55 0,-11 21 0,-1 0 0</inkml:trace>
  <inkml:trace contextRef="#ctx0" brushRef="#br1">31102 6572 7682,'-9'6'0,"-2"-2"592,6 5 0,0 3 1190,5 8 0,0 1-397,0 3 0,2 4-887,3-3 0,8 3-640,6 1 0,6 4-462,-5-4 0,1 2-739,-2-11 0,3 0 1343,2-6 0,4 1 0,-5 0 0</inkml:trace>
  <inkml:trace contextRef="#ctx0" brushRef="#br1">31661 6822 7674,'-14'0'1465,"-1"0"2007,0 0-2808,0 0 0,1 2-159,-1 3 1,5-2-35,0 7 0,7-5 184,-2 5-601,4 0 0,1 4-21,0 1 1,6 0-130,4-1 1,3 0 59,2-5 0,-2 4-297,-3-3 0,3-2 83,-3 2 1,3-6-741,1 0 619,1 5 1,0-8 10,0 4 1,-6-5 3,1-5 200,-6-3 1,7-7 275,-6 1 0,0-1 187,-5 0 1,-2-4 232,-3-1 1,2-5-192,-7 6 0,0-6 184,-4 5 0,-6 1-853,0 4 0,1 2 237,4 3 1,0-1-701,0 6 0,1 0 350,-1 5 1,7 2-1217,3 2 0,3 5 1649,2 5 0,20 21 0,4 4 0</inkml:trace>
  <inkml:trace contextRef="#ctx0" brushRef="#br1">32236 6631 7674,'-5'-15'0,"0"0"0,-6 5 0,1 1 0,2-3 2473,-2-7 1,0 2-1152,-5-3 0,5 4-689,1 1 0,0 1-659,0-1 1,-4 2-1346,3 3 1550,3 3-53,-6 7 1,10 2 0,-5 3 210,1 5 1,-3 5-1,5 4 1,0 6 358,-1 3 1,4 6-509,-3 0 0,4 1-238,1-6 0,0 1-453,0-1 0,6 1-882,4-1 0,-2-4-788,2-1 1,-2-6 373,2 2 1799,3-4 0,-11-21 0,4-4 0</inkml:trace>
  <inkml:trace contextRef="#ctx0" brushRef="#br1">31897 6822 7665,'10'0'980,"0"0"1,0 0 225,4 0 1,1 0-565,0 0 1,6 0 205,4 0 0,7-5-68,3 0-1039,-1-6 0,-4 4 1,-1-4-900,1 1 1158,-8 7 0,-20-23 0,-12 1 0</inkml:trace>
  <inkml:trace contextRef="#ctx0" brushRef="#br1">29127 7736 7665,'-14'-5'340,"-1"0"0,0 2 0,0 1 1432,1 2 1,-1 0 190,0 0-1660,0 0 0,1 0 1,1 2-1,1 1 194,2 2 1,5 6-96,-4-1 1,4 3-56,-5 2 1,7 5-200,-2-1 1,3 3 0,2-4-1,0 1-54,0-1 0,2-1-445,3-2 1,-2-6 117,7 1 1,4-7 0,6 2 0,-2-5-687,-2-5 0,-1-3 292,0-6 1,3-1 336,-3 0 1,3-5 0,-9-1 0,5 0-95,0 0 1,-4-4 217,0 5 0,-7 1 130,2 4 0,2-5 1,-2 1 982,-2 1-469,-1 8 369,-2 3 1,0 11-253,0 5 1,0 1-54,0 10 1,0 1-248,0-1 1,0 6-254,0-1 0,0 1-17,0-2 0,1-1-149,4-3 1,-3-4-2892,3 4 244,3-4 2771,0-1 0,13-53 0,2-12 0</inkml:trace>
  <inkml:trace contextRef="#ctx0" brushRef="#br1">29437 7618 7665,'-7'8'1175,"6"5"0,-11-4-166,7 5 1,0 3-329,5 2 1,0-2-137,0 2 1,0 3-194,0-3 0,2 6-115,3-6 1,-4 1-202,4-5 1,-1 0 155,1-1-83,-4-6-193,6-1 0,-6-9 0,3-3-411,1-4 0,-1-6 111,-4-5 0,5-1-85,0-4 0,2-1-418,-2 7 0,-2-6 476,7 5 1,-5 1 174,5 4 0,-6 0 651,6 1 1,-5 4-340,5 0 1,-5 7 607,5-2 1,-5 3-230,4 2 1,0 7-33,0 2 0,5 5-214,-5 0 0,0 3-168,0 2 0,0-2-400,0 2 0,5-2-903,-5-3 0,4-4 1262,2 0 0,13-20 0,3 0 0</inkml:trace>
  <inkml:trace contextRef="#ctx0" brushRef="#br1">29835 7692 7665,'0'8'3579,"0"5"-2421,0-5-594,0 7 0,0 0-203,0-1 1,6-4-241,4 0 1,3-7 42,2 2 0,-1 2-567,1-2 1,0 0-160,0-5 0,-1 0-478,1 0 0,0-2 335,0-3-236,-1 3 1,1-11 0,-2 4 623,-3-5 0,3 0 0,-5-1 0,2 0 317,0 0 0,-5 1 0,5-1 0,-7 0 0,2 1 311,-4 5 589,-1 3-139,0 6 0,-4 6 594,-1 4 0,-7 10-663,2 4 0,2 1-314,-2 4 1,-1-1-404,-9 12 0,4-6 69,-4 5 0,2 1-367,-1 4 0,2 0 323,-2 0 0,-24 20 0,19-30 0,1 1 0</inkml:trace>
  <inkml:trace contextRef="#ctx0" brushRef="#br1">30571 7662 8364,'0'-8'4844,"0"-5"-3108,0 11-620,0-11-511,0 12-401,0-6 1,-6 7 0,-4 0 53,-3 0 0,3 0 44,0 0-219,0 7 0,0 1 1,1 5 242,-3-3-596,6 3 1,-6-5 0,6 5 0,-1-1-2128,0-3 1611,3-5 0,5 7 496,4-6 1,-2 0 0,7-3 0,2 1 60,1 2 0,1 1 180,1-1 1,2-3-37,2 3 1,-2 1 209,2-1 0,-2 5 188,-3-5 0,1 2 870,0-3-662,-7 5 1,3 0 0,-4 0 320,1-3 1,-5 6-407,2-3 1,-3 0-134,-2 0 0,-7 0-1386,-2 0 560,-4 5 1,-2-11-323,0 7 1,0-7 844,1 2 0,-14-62 0,-3-17 0</inkml:trace>
  <inkml:trace contextRef="#ctx0" brushRef="#br1">30822 7441 11067,'0'15'1340,"0"0"1,5 1-1179,-1 4 1,8-4 7,-2 4 0,-2 1-204,2-1 0,-5 4 94,4-4 0,0 4-1207,0-4 1,-2 0 261,-7-6 885,7 1 0,-19 0 0,2 0 0</inkml:trace>
  <inkml:trace contextRef="#ctx0" brushRef="#br1">30748 7677 11970,'6'-8'-425,"4"3"0,5-3 170,5-2 255,3 3 0,14-5 0,7-2 0,4 2 0,-1 0 0</inkml:trace>
  <inkml:trace contextRef="#ctx0" brushRef="#br1">31234 7589 7661,'-15'0'1191,"1"0"1,-6 1-855,0 4 1,1-3-1183,4 3 1501,0 3 0,2-5 0,3 7 1128,5 1-1417,4 3-84,1 0 0,1 1 0,3 0 235,1-1 0,1 0-226,-1-5 0,-3 4-240,3-3 0,1-2 0,1 1-460,1-3 0,-3-1-657,5-5 1,-1 0 616,6 0 0,-5-1 1,0-4-1,1-5-491,2-3 0,0 3 336,-3 0 0,3 0 464,-3-5 1,-2 1 0,1-1 0,-1 0 236,0 1 1,-3 0 746,5 5-419,-7-5 1,8 11 1794,-6-7-1503,0 7 1,-5-2-305,0 10 1,5-2-315,0 7 1,0 0 205,-5 5-639,0 0 1,0-1-246,0 1 0,2-2-1952,3-3 1595,-4 3 935,6-11 0,-1-9 0,2-9 0</inkml:trace>
  <inkml:trace contextRef="#ctx0" brushRef="#br1">31485 7397 7653,'-10'0'799,"0"0"1,7 2 35,-2 3 1,3-2 613,2 7 1,0-1-938,0 6 0,0 0-208,0 0 0,0 1-245,0 4 1,5 1 93,0 4 1,5-4-1883,-5-6 0,1 4 297,-1 1-1255,-3 0 2687,4-12 0,-12-2 0,-2-6 0</inkml:trace>
  <inkml:trace contextRef="#ctx0" brushRef="#br1">31352 7530 8773,'2'8'1,"3"-3"0,3-4 2,6-1-3,8 0 0,40-13 0,17-3 0</inkml:trace>
  <inkml:trace contextRef="#ctx0" brushRef="#br1">31735 7559 7651,'-8'7'0,"-4"-4"1578,7 7-767,1-7-398,4 4 1,1-7 0,4-2 335,5-3 0,3 2-452,2-7 1,-2 0-108,-3-5 1,3 1 0,-3 1 0,1 1-60,-1 2 0,1 0-553,-6-4 263,0-1 1,-3 5 0,1 0 0,2-1-893,-2-2 123,-1 5 1081,-2 1 0,-7 7 1,-1 2 606,0 3 0,-3-2-457,6 7 0,0-1 0,3 6 0,-1 0 254,-2 0 0,0-1-319,5 1 1,5 0-39,0 0 0,6-2-1,-1-3 1,3 3-350,2-4 0,0 3 19,-1-2 1,3 1-2674,2-6 1286,-2 0 1518,4-5 0,7-13 0,3-3 0</inkml:trace>
  <inkml:trace contextRef="#ctx0" brushRef="#br1">29643 8458 7647,'-15'0'343,"1"0"1,-1 0 1322,0 0 0,0 0-315,1 0-905,-1 0 0,0-5-103,0 0 0,1 0-186,-1 5 1,5 0 77,0 0 0,0 0 0,-4 0 0,4 2 66,0 3 1,0-2-57,-4 7 1,4 0 0,2 4-1,1 1-117,4 0 0,1 0-444,2-1 1,2 1 127,3 0 1,3 0 0,8-1 0,2-1-482,2-3 1,4-3 396,-4-7 0,6 0-136,-1 0 312,-4 0 0,5-7 1,-4-3-259,0-3 125,-4-1 1,4-6-1,-8-1-571,1-2 585,-7 5 0,4-8 0,-7 4-60,-2-1 1,-1 5 190,-2-1 0,0 2 191,0 3 0,-2 5 9,-3 4 1,2 4 329,-7 1 1,5 1-12,-5 4 1,7 5-172,-2 10 1,-1-2 185,1 6 1,0-6-59,5 2 1,1 1-596,4-1-79,-3 0 0,11-6 0,-5 1-1188,0 0 1,5-2 662,-3-3 807,10 3 0,36-31 0,14 0 0</inkml:trace>
  <inkml:trace contextRef="#ctx0" brushRef="#br1">30232 8355 7647,'-21'0'594,"5"0"161,-4 0 1,4 0-402,1 0 0,5 5-124,0 0 0,5 6 293,-4-1 0,4 3 34,-5 2-193,7 0 1,-4-1 0,7 1-39,0 0 1,2 1-1,1 2 1,3 2-312,3-2 1,0-3-237,6-6 0,0 3-281,0-7 1,4 5-1542,1-6 1286,0 1 757,1-5 0,28-45 0,-18 16 0,0 0 0</inkml:trace>
  <inkml:trace contextRef="#ctx0" brushRef="#br1">30556 8060 7647,'-9'-5'2383,"-1"0"-1575,6 0 0,-2 12-188,6 3 1,0 4 221,0 6 0,0 3-480,0 7 0,2 1-163,2 3 1,3 4-110,3 6 0,3-5 72,-3 0 1,3-6-956,2 2 0,-6-4-98,1-2 1,-5-6-1905,5-3 1609,-7-4 1186,4-1 0,-33-33 0,-7-8 0</inkml:trace>
  <inkml:trace contextRef="#ctx0" brushRef="#br1">30380 8296 12592,'14'5'-523,"1"0"523,6 0 0,27-10 0,12-3 0,8-1 0,0 1 0</inkml:trace>
  <inkml:trace contextRef="#ctx0" brushRef="#br1">30925 8384 7647,'0'15'0,"-2"0"2231,-3 0 0,4-1-266,-4 1-1615,3 0 1,-3-1 0,0 1 1211,2 0-3405,8-7 1520,3-1 1,5-9-792,-3-3 1,1-3 0,-6-7 0,0 0-397,2 1 1,-6-1 1189,4 0 1,-3-4 319,-2-1 0,-7-6 0,1 3 0,-4-7 0,-11-5 0,-4-5 0,1-3 0,-1-1 0</inkml:trace>
  <inkml:trace contextRef="#ctx0" brushRef="#br1">30836 8119 7647,'30'30'0</inkml:trace>
  <inkml:trace contextRef="#ctx0" brushRef="#br1">31234 8340 7647,'-15'10'0,"1"0"0,-1-5 2522,0 4 0,5-4-1839,1 5 0,0-5-1705,0 5 0,-3-5 729,7 5 689,0 0 1,5 4 48,0 1-413,7 0 1,-1-5-1,6-1 1,-2 1-1,1 0-270,2 0 1,2-7 220,0 2 1,-1 2 255,1-2-625,0-1 1,0-4 12,-1 0 0,1-6 1,0-2-1,0-2-329,-1 0 1,-4-5 381,0-4 0,-7-3 549,2 3 1,-3 1-113,-2-7 0,0 5 40,0-4 1,-7 4-208,-3-4 1,-3 6-139,-1-2 0,-3 4-417,-2 1 0,2 7 17,-2 3 246,2 3 0,7 2 342,0 0 0,1 33 0,-6 8 0</inkml:trace>
  <inkml:trace contextRef="#ctx0" brushRef="#br1">31544 8252 7647,'0'10'1297,"0"-1"0,0 1-845,0 5 0,0 0-387,0-1 0,0 3-139,0 2 0,0-1 1565,0 7 0,0-5-668,0 4 0,0-6-764,0 2 1,0 1 0,0-1-415,0-2-168,0-8-80,0-4 0,0-7 100,0-4 1,0-8-1,0-9 1,0 1-633,0 0 0,0-6 752,0 3 1,6 1 274,4-2 0,1 2 231,-1-1 1,3 1 306,-3 3 1,3 6 93,2-1 0,0 0 794,-1 5 1,1 4-364,0 1 1,0 3-466,-1 2 0,1 7-272,0 3 0,0 8-19,-1 1 1,-6 6-188,-3-6 0,2 6 62,-2-5-584,6-1 1,-9-4-1,3 0-1557,-4 0 1,-1 1 2066,0 4 0,-6-24 0,-2 1 0</inkml:trace>
  <inkml:trace contextRef="#ctx0" brushRef="#br1">32074 8473 7637,'-13'10'1507,"3"-1"1709,-3-5-3216,5 2 0,-14-39 0,0-7 0</inkml:trace>
  <inkml:trace contextRef="#ctx0" brushRef="#br1">26814 1503 7665,'-10'0'966,"1"0"-154,-3 0 0,4 0-254,-2 0 0,7 1-283,-2 4 0,3-2 93,2 7-209,0 0 1,0 0 0,2 0 396,3 1-443,-3 2 1,4 2-1,-4 0-30,3-1 1,-2 1 0,5 0-1,-1 0 10,-4-1 0,3 1-602,-1 0 1,2 0 118,-2-1-487,-4 1 0,13-2 877,-5-3 0,4-10 0,2-8 0</inkml:trace>
  <inkml:trace contextRef="#ctx0" brushRef="#br1">26343 2239 7665,'-23'9'512,"7"2"1044,6-6-1600,6 0 1,4-5 155,10 0 0,8-2 176,2-3 0,11-3-198,-2-7 1,11-4 52,-1-1 0,4-6 42,1 1 1,5-2 27,0-3-144,7 1 1,-9-1 0,7 1 285,2-1-729,-5 1 1,-1 6 0,-5 3-1647,-1 4 2020,-7 1 0,12 0 0,-3 1 0</inkml:trace>
  <inkml:trace contextRef="#ctx0" brushRef="#br1">26652 2269 7855,'-8'-8'2395,"1"1"-2322,7 7 1,0 2 437,0 3-390,0-4 1,0 12 0,0-3-1,0 3 1,0 4 0,0 1 0,0 3 180,0 2 1,0-3-255,0 4 1,5-1-212,0 2-196,0 2 0,-3-10 1,1 4 358,2 0 0,20-17 0,-1 1 0</inkml:trace>
  <inkml:trace contextRef="#ctx0" brushRef="#br1">26800 2402 8837,'9'-9'851,"1"4"1,-5-1-1227,5 1 0,0-7 232,4 3 1,3 0 142,2 0 0,31-21 0,12-9 0</inkml:trace>
  <inkml:trace contextRef="#ctx0" brushRef="#br1">27021 2122 7185,'-9'1'2873,"4"4"-2695,4-3 0,6 6 0,1-5 0,2 4 171,4 1 1,1 0 43,2 2-355,-1 3 1,1-3 0,2 8 0,1 1 0,1 0-357,-1-3 1,3-1 0,-1-1 0,-2 1-366,-1 0 1,-4 0 135,-4-1 1,5 1-1069,-5 0 1615,-2 0 0,-14-7 0,-9-2 0</inkml:trace>
  <inkml:trace contextRef="#ctx0" brushRef="#br1">27227 2387 7739,'0'-8'2787,"0"-6"-2235,0 6 0,0-6-345,0-1 0,0 0 1,1-1-1,3-2-99,1-2 1,6-6-172,-1 1 1,-2 2-152,2-1 1,0 1 0,3-2 0,-2 4-1274,-1 0 1,-2 4 289,2-2 1197,-3 2 0,-7 9 0,0 2 0</inkml:trace>
  <inkml:trace contextRef="#ctx0" brushRef="#br1">23057 2681 7759,'9'-6'4,"4"-2"1,-4-5 0,6 3 0,3 3 0,2 2 79,-2 0 0,5-6 1,0 1-1,1-1 289,1 1 1,-2-3-57,1 3-392,4-3 1,-7 5 0,4 1-970,-5 1 1044,-4 4 0,-21 8 0,-5 11 0</inkml:trace>
  <inkml:trace contextRef="#ctx0" brushRef="#br1">23131 2947 7759,'-10'10'859,"0"-1"0,7-4 193,-2 5-684,4 0 1,2-2-141,4-3 1,3 2 0,9-2-1,2-2 184,6-2 0,4-5-511,6-1 1,-3-7-326,8 2 1,-1-3 423,5-2 0,-1-9 0,4-6 0,4-1 0,0-1 0</inkml:trace>
  <inkml:trace contextRef="#ctx0" brushRef="#br1">24000 2151 7759,'8'0'-348,"6"0"1,-13-2 515,4-3 0,-2 4 0,1-6 486,1 1-323,-1 4 221,-4-4 0,5-1 870,0-3-880,0 4 0,-3-3 487,3 4-606,-4 4-252,6-6 1,-5 7 147,2 0-108,-2 0 0,6 2-168,-3 3 0,-3 3 1,4 8-1,-1 2 148,0 2 0,5 6-47,-5-1 1,5 8 115,-5 1-170,6 7 1,-4-3-1,4 6 108,-1 0-166,-7 7 1,9-10 0,-7 3 27,-2-2-30,-1-6 1,2 5-1,1-6 65,-1-2-157,-3-9 0,-1-3 1,0-6 112,0 0-28,0 0 0,0-6 64,0 1-258,0-6-62,0 2 1,2-19 101,3-7 1,-4 1 2,4-1 0,-1-3-161,1-1 1,-2-6 23,7-4 0,-5-2-75,4-4 1,-4-2 128,5 2 0,-2-2 27,2-2 1,3 0 281,-3-1 0,3 8 12,2 2 1,0 4 24,-1 2 0,6 1-89,0 3 1,-1 4 117,-4 6 0,0 5-179,-1 1 0,1 5 16,0-1 1,0 4-229,-1 1 0,-4 1-388,0 4 1,0-1-742,5 5 0,-2-4 126,-3 5 1230,3-7 0,-5 17 0,7-4 0</inkml:trace>
  <inkml:trace contextRef="#ctx0" brushRef="#br1">24796 1914 15179,'0'16'-125,"0"13"-109,0-1-375,0-3 1,0 1 262,0-6-518,0 6 0,0-15 0,0 4 864,0-2 0,0-32 0,0-8 0</inkml:trace>
  <inkml:trace contextRef="#ctx0" brushRef="#br1">24811 1945 8086,'0'-15'1460,"0"5"-832,0 4-251</inkml:trace>
  <inkml:trace contextRef="#ctx0" brushRef="#br1">24884 2018 8189,'0'10'1458,"0"0"1,2-7-789,3 2 1,-2-3 266,7-2-1019,0 6 1,6-4-1,2 3 1,3-3 81,2-2 0,35-7 0,12-1 0</inkml:trace>
  <inkml:trace contextRef="#ctx0" brushRef="#br1">23146 3197 7952,'-2'-36'6,"-3"-3"0,5 1 445,0-1 1,15 1 0,18-3-1,16 2 1254,18-2-1689,-26 20 0,3 0 1,11-3-1,3 2 1,7-3-1,3 1 0,6-4 1,2 0-302,-22 7 1,1 0 0,0 1 0,3-1-1,1 0 1,1 1 0,2-3 0,1 1 0,0-1 334,1 1 0,1 1 1,1-1-20,2-2 0,1 0 0,0 1 0,-1 2 0,0 1 0,1-1 0,1-1 0,0 0 0,1-1 0,1 1 0,0-1 1,0 1-1,1 0 0,1 0 0,0 1 61,1-1 0,0 0 1,1 0-1,2 0 1,1 1-1,0 0-61,-2 1 1,0 0-1,-1 1 1,0 1-1,-1 0 1,0 0-27,-2 0 0,-1 0 0,-1 0 0,-1 2 0,-1 0 0,0 1 0,0-2 0,0 1 0,-1 0 0,-2 0 0,-2 2 0,0-1-83,-4 2 0,0 0 1,-2 0-1,23-7 1,-3-1 13,-10 4 1,-4 0 0,-7 2-1,-2 0 166,-7 3 1,-3 0 0,30-6 0,-19 0-61,-15 6-99,-18 6 0,-38 12-186,-19 4 226,-20 10 0,12-9 1,-5 1-1,-6 3 1,-3 1-1,-9 1 0,-3 0 1,-7 2-1,-2 1-404,23-6 0,-1 1 0,-2-1 1,-3 1-1,-1-1 0,-1 1 308,2 0 0,-1-1 1,0 1 91,-1 2 0,0 0 1,-2 0-1,-2-1 1,-2 0-1,1 0 1,-2 1-1,0 1 1,-1 1-50,-1-1 1,-1 1 0,1-1 114,-2 1 0,1 0 0,0 1 0,3-1 0,1 1 0,-1 0 0,0-1 0,1 1 0,-1 0-15,0-1 1,0 1 0,1-1 32,-2 1 0,1 0 1,1-1-1,9-1 0,1 0 1,2 0 66,-24 9 1,3 0-66,11-3 1,4 0-22,6 1 1,2 1 0,10-4 0,2 2 0,5-2-1,2 1-29,-26 22 0,22-4 734,14-12 0,15 0-952,10 1 0,10-7 11,15-3 1,16-6 123,22-4 1,19-3 91,-31-7 1,1 0-1,8-3 1,2-1-210,3 0 0,2-2 1,7-1-1,1 0 244,1-3 0,0 0 0,4-1 1,1-1 14,-26 3 0,0-1 0,2-1 0,4 0 0,1 0 0,0-1-17,1 1 0,1 0 0,0-1 1,2-1-1,0-1 0,-1 0-18,-4 1 0,-1 0 0,0-1 1,1 1-1,0-2 0,-1 1-17,-1-1 1,0 0 0,0 1-1,-2-1 1,0 1 0,-1 0 75,24-6 1,-3 1-123,-6 1 1,-4 0 41,-17 3 1,-4 0-1,-3 1 1,-2-1-5,23-15 1,-10 7-167,-20 4 133,-13 2 0,-17 4-141,-14 4 1,-10 0-787,-19 4 0,-17 4 600,-22-4 0,30 6 0,-3 3 346,-9 0 0,-2 2 0,2 0 0,0 1 0,-5 0 0,-1 0 0</inkml:trace>
  <inkml:trace contextRef="#ctx0" brushRef="#br1">22527 6454 7850,'0'-10'107,"0"0"0,2 0 87,3 2 0,9-3 0,11 4 0,3-1 301,1-3 0,2 2 15,4 0-482,2-1 0,7-5 0,1 0 0,-3 1 0,-3 0-40,-4 5 1,-4-3 133,-2 7 0,-1-5 59,-3 6-181,-10-1 0,-42 37 0,-14 9 0</inkml:trace>
  <inkml:trace contextRef="#ctx0" brushRef="#br1">22645 6808 7888,'-8'8'-100,"3"3"275,10-6 1,4 0 217,11-5 1,5 0-1,9 0 1,4-2-217,-1-3 1,11-3-501,-4-6 0,10-1 175,0 0 0,-2 0 148,2 1 0,3-8 0,6-4 0,7-2 0,1 0 0</inkml:trace>
  <inkml:trace contextRef="#ctx0" brushRef="#br1">23588 6218 7888,'-10'-5'0,"0"-1"0,-1-3 1231,-2 6-24,4-10-1078,3 11 0,7-4 1,4 8-1,4 2 185,-1 6 1,5 3-18,-3 2-169,3 0 1,3 6-1,2 5 1,2 5-1,-2 5 254,-2 2 0,1 1-268,2 6 1,-2-1-145,2 0 1,-1 7-1,-1 3 1,-1 3-92,-3 2 1,-3-2 65,0-3 1,-4 2 66,-6-7 0,0-1 1,0-11-1,0-6 114,0-4 0,0-9 103,0 1-132,-6-9-25,4-3 0,-6-9 0,5-3-39,-2-5 0,0-3 0,3-3 0,-1-5-237,-2-9 1,0-1-40,5-8 0,0-1-74,0-4 0,0 0 13,0 0 396,0 0 0,2-1 0,3 3-215,4 2 197,4-2 0,2 3 1,0-7 215,0 2 1,6-2-84,4 11 0,-3 3-68,3 7 0,-5-1-160,4 6 0,-6 2-268,2 8 0,-4 2-56,-1 3 1,0 4-851,-1-4 672,1 3 1,0 2-281,0 0 1,-6 0-370,1 0 1172,-6 7 0,2-6 0,-6 6 0</inkml:trace>
  <inkml:trace contextRef="#ctx0" brushRef="#br1">24339 5864 7878,'-6'-14'109,"4"-1"53,-5 0 1,7 5 580,0 1 1150,0 5-1236,0-2-353,0 6 0,2 8-55,3 7 0,-3 1 0,2 7 0,-2 0-8,-2 0 0,2 1-101,3 6 1,-4-1-136,4 1 19,-3-1 1,-2-4-1,0-1 1,2 3-1,1-1-83,2-2 1,0-2-505,-5-8-261,6 8 425,2-6 1,2-1 0,0-10-524,1-4 1,1-2 287,-2-4 1,-2-3 175,-3-7 0,-2 0 43,7 0 1,-5 1 246,5-1 1,-5 0 167,4 0 0,1-25 0,5-8 0</inkml:trace>
  <inkml:trace contextRef="#ctx0" brushRef="#br1">24472 6056 7878,'-15'-7'0,"7"6"0,-4-7 463,7 3 0,-1 3 438,1-3 0,3 2 0,-1 0-472,6-2 0,1 0-384,5 5 0,1-5 119,5 0 0,0-2-49,-1 3 1,1 2 0,2-3 0,1 2 141,1-2 0,1 2-141,-5-7 0,-1 6-178,1 0 1,0 0 0,0 1 0,-1-2-1734,1 2 1137,0 1 0,-1 2-2271,1 0 2929,-7 0 0,-34 7 0,-15 1 0</inkml:trace>
  <inkml:trace contextRef="#ctx0" brushRef="#br1">24501 6086 7878,'-8'0'1548,"-3"1"-1177,6 4 0,0-2-114,5 7 0,0-5 451,0 5 1,6-5 14,4 5-391,3-1 1,4 1 0,1 0 0,1 0 0,1 0-9,1 0 1,-3-1-519,7 6 0,-7 0-394,1 0 1,-1-2 562,2-3-2585,-4 9 2610,6-9 0,-1 18 0,2-5 0</inkml:trace>
  <inkml:trace contextRef="#ctx0" brushRef="#br1">25120 6513 7767,'-15'-2'-78,"1"-1"1,-1-2-1,0 2-117,0 1 1,1 2 1935,-1 0-1026,0 0-284,7 0 0,1 2-93,7 3-250,7-4 0,1 11-48,7-7 1,-5 1 0,-1-3-110,3 2-22,1 7 0,2-10 79,0 2 0,-1-2 0,1-2-81,0 0 0,-5 0-114,-1 0 269,-5 0 0,7-6 26,-6-4 1,0-3 122,-5-2 0,-2 5-139,-3 0 0,2 2 0,-7-2 1,-1 4-196,-2-1-563,-2 5 686,0-4 0,20-1 0,5-1 0</inkml:trace>
  <inkml:trace contextRef="#ctx0" brushRef="#br1">25680 5997 7791,'0'-15'0,"-7"1"1527,6-1-724,-6 0-50,7 7 0,-5 3-49,0 10 0,0 5-396,5 9 0,0-2-53,0 2 0,0 4-89,0 2 1,0-2-77,0 1 0,2-1 0,1 4 0,2-3-308,-2 2 1,1-3-976,1 2 1,-2-6 519,7 6 0,-5-7 0,4 3 673,3 1 0,8-13 0,2 4 0</inkml:trace>
  <inkml:trace contextRef="#ctx0" brushRef="#br1">25385 6631 7791,'-15'0'931,"1"0"-210,-1 0-57,7 0 0,3 0-135,10 0 0,10-2 56,9-3 1,6-3-192,4-7 0,4-4-11,6-1 0,5-6-339,0 1-38,0-3 0,-3 4 0,0 1 0,1 0 0,-3 2-662,-1-1 1,-4 8-553,-9 4 1,-2 7 391,-4-2 816,-3 3 0,-25 22 0,-6 4 0</inkml:trace>
  <inkml:trace contextRef="#ctx0" brushRef="#br1">25488 6749 7791,'-10'-10'989,"1"0"-407,5 7 1,-4-4-53,3 7 0,4 7 166,-4 3-521,3 3 0,2 6 0,2 3 0,1-1 0,2 2 278,-2 0 1,0 1-359,2 6-132,-3-1 0,5-4 0,-7-1 0,1 1 0,2-1-453,2 1 0,2-7-241,-2 2 0,-2-4-1568,7-1 2299,-7-7 0,23-41 0,-1-16 0</inkml:trace>
  <inkml:trace contextRef="#ctx0" brushRef="#br1">25695 6911 7791,'-7'-8'168,"5"-6"1,-4 11 201,6-7 0,1 7-141,4-2 182,-3-3 1,11 6 0,-3-4 0,3 1-1,2 0-453,-1 2 1,3-4-788,3 2 0,-4-1 154,4 1 675,-4 3 0,12-11 0,3 5 0</inkml:trace>
  <inkml:trace contextRef="#ctx0" brushRef="#br1">25901 6660 7791,'-7'-8'383,"-1"1"1,0 6 199,3-4 545,3 3-727,2-4 1,2 7-23,3 4 0,3-1 17,7 5 0,0 0-144,-1 0 1,1 4-148,0-3 0,-1 2 0,0-1 0,-3-1 138,-1 2 1,0 1-136,4 1 0,1 1-179,0 0 1,-5 0 0,0-1 0,-1 1-452,0 0 1,4 4-223,-4 1 1,0-2 356,0-8 0,-4 3 0,4-3 0,-3 3-532,-3 2 0,-1-6-109,-2 1 586,0-6 125,0 9 0,-2-10 317,-3 7 0,-22-7 0,-13 4 0</inkml:trace>
  <inkml:trace contextRef="#ctx0" brushRef="#br1">26063 6999 7784,'0'-15'470,"0"1"1,0-1 46,0 0 0,0 5-10,0 1 0,0-1-200,0-5 1,2 0-60,2 1 1,0-8-225,6-2 1,-6-4 125,6-2 1,0 1-333,5-1 1,0 3 180,-1 2 1,-1-3-320,-3 4 1,2 2-248,-7 3 0,4 7-1212,-4 2 1779,0 7 0,-11 16 0,-3 12 0</inkml:trace>
  <inkml:trace contextRef="#ctx0" brushRef="#br1">26608 6115 7746,'-10'0'626,"0"0"0,2-2 83,-2-3 1,-3 4 330,3-4-831,4 3 1,-2 2 0,4 2-138,0 3 1,-1-2 43,5 7 1,0-5-95,0 5 0,1-2-263,4 2 131,-3 3 1,11-7 0,-3 6 0,3-4-131,2-2 0,-1-1 103,1-5 1,-5 0 0,0 0-10,1 0 135,2 0 1,0-1 37,-3-4 0,-3 2 0,-7-7 149,0-2 1,-2 4-32,-3-2 0,-3 2-149,-7-2 0,5 2-150,1 3 48,-1 4 1,-5-6-929,0 7 291,1-7 743,5 6 0,16-6 0,9 7 0</inkml:trace>
  <inkml:trace contextRef="#ctx0" brushRef="#br1">26991 5835 7746,'-5'-10'85,"0"0"0,0 7 404,5-3 1,0 7-1,0 4 1,0 7 276,0 6 0,0 4-406,0 8 0,2 11 37,3 3 0,-2 4 142,7-4-447,-7 7 1,9 3 0,-6 6 0,1 1 0,1-4-35,0 0 1,-3-6-199,5-2 1,-5 0-407,5-4 1,-5-6-1,3-13-2187,-2-1 1917,6-7 816,-11-4 0,6-46 0,-7-18 0</inkml:trace>
  <inkml:trace contextRef="#ctx0" brushRef="#br1">26947 5864 7746,'-7'-14'0,"6"-1"283,-4 0 0,3 1-114,2-1 1,0-5 180,0 0 1,7-1 37,2 2 0,11 2 46,5-2 1,3-3-39,1 3-338,0-1 1,6 7-1,-1 1 0,-1 3 0,3 0 0,-3 0 0,-4 4 49,-3 3 0,-8 4 18,2 3 0,-4 4-269,-1 11 0,-7 1 29,-3 4 1,-3 8-29,-2-4 1,-2 5 167,-3 1 0,-3-4 56,-7 3 1,1-1 166,-1 1 0,-5-2-67,1 2 0,-6-3 16,5-1 0,-6-3-38,2-2 1,1 1-130,-2-6 0,7-1 122,-1-4 1,2-7-325,2-3 0,1-3-146,-1-2-178,7 0 264,1-7 66,7 6 256,7-6 1,1 7 274,7 0 0,-1 2 269,1 3 1,0 1-208,0 4 1,1 3-19,4-3 1,-2 8-47,6 2 1,-4-1-148,4-4 1,-4 5-61,5-1 0,-2 3-108,1-3 1,-1-2 54,-3 2 0,-6 3-203,1-3 1,3 1-303,-8-5 1,5-1 224,-10 1 0,4-5-752,-4 0 0,2-5-659,-2 4-278,-4-5 1866,6 9 0,-20-44 0,-3-4 0</inkml:trace>
  <inkml:trace contextRef="#ctx0" brushRef="#br1">27595 6321 7746,'-6'-14'554,"4"5"121,-11-4 0,11 10 1233,-3-7-1483,4 7 0,2-2-216,4 10 1,-2 3 61,7 7 1,-5 0-79,5-1 0,-7 1-58,2 0 1,-3-1 0,-1 1 0,3 0 98,1 0 1,0-5-51,-5-1-400,0 1 0,1 3 0,2-1-512,2-2 448,0-7 0,-3 2-7,3-10-8,-4-3 0,11-12 1,-6-1-1,1-2 0,1-2-350,0 2 1,1-5 446,0 4 1,3-2 261,-7 1 1,5-1 354,-5 6 1,4 1-245,-4 4 0,2 5 1032,-2 0-679,-4 7 1,8-2 15,-5 10 1,-2 3-196,3 7 1,-3 1-2,-2 4 1,5-4-330,-1 4 1,1-4 75,-5-1 1,0 0-184,0 0 1,2-2 66,3-4-698,-3 5 386,4-6-200,-6 0 145,0-2 1,2-7-100,3-4 1,-2-3-17,7-7 0,-5-5-150,4 1 0,-4-6 271,5 6 1,-5-6 132,5 5 0,-2 1 444,2 4 1,1 0 500,-6 0 51,7 1 0,-9 6-26,7 3 354,-7 3-550,10 9 1,-6 2 131,3 11 1,-2-4-523,-3 4 0,-4-4 74,4-1 1,2 5-518,-2-1 0,1 1-248,-1-5 1,-3 0-1784,3-1 622,3 1-479,-6 0 2196,11-7 0,-5-15 0,7-9 0</inkml:trace>
  <inkml:trace contextRef="#ctx0" brushRef="#br1">28214 6159 7746,'-15'-15'0,"-4"7"1852,-1 3 1,0 4-880,5 1 0,6 0 757,-1 0-1235,0 0 0,-3 1-283,3 4 0,4-1-47,6 5 0,0 1-89,0 5 0,0 0 343,0-1-580,0 1 1,1 0-21,4 0 1,-3-1-332,3 1 0,1-5-934,-1 0 1021,7-7 1,-9 8-373,7-6 1,-5 0 280,4-5 1,-4 0-478,5 0 648,0 0 0,3-6-303,-3-4 0,-2-3 185,-3-2 0,-2 0 58,7 1 1,-7-1 451,2 0 0,-3 0-86,-2 1 0,2-1 1418,2 0-1053,-2 0 0,5 6 1955,-7-1-835,0 7-577,0-4 1,0 9 182,0 3-596,6 3 1,1 6-94,3 1 0,-2 0-154,-3 0 1,-2-1-651,7 1 0,-2-5 357,2 0 1,1 0-1156,-6 4 0,7-4-12,-3 0 1,0-5 1250,0 5 0,14-14 0,8 3 0</inkml:trace>
  <inkml:trace contextRef="#ctx0" brushRef="#br1">28494 6144 7739,'-8'0'4364,"1"0"-3732,7 0 0,0 7 151,0 3 0,5-2-676,0 2 0,5-5 46,-5 5 1,6-1-765,-1 6 1,3-2 450,2-3 0,-5 2-420,-1-8 1,1 6-121,5-5-1774,0 7 1174,-1-11 1300,-5 6 0,10-40 0,-2-8 0</inkml:trace>
  <inkml:trace contextRef="#ctx0" brushRef="#br1">28671 6012 7739,'-15'0'0,"-5"1"1773,1 4 1,-1 4-600,5 5 1,-4 6-249,-1 0 1,-5 6-295,6-2-826,-7 4 1,9 2 0,-4-1 200,0 1-312,4-1 1,2-4-1,9-2 305,-1-2 0,12-8 0,-3-7 0</inkml:trace>
  <inkml:trace contextRef="#ctx0" brushRef="#br1">5452 7692 7710,'-9'-2'380,"3"-1"1,1-4 393,0-1 1,-2 3 0,4-5-379,-2-1 0,0-2 0,5-2 1,0 0 109,0 1 0,5-6-190,0 0-140,7-6 1,-4-2 0,7-8 297,-1-1-429,1-3 0,0-4 0,1 0 98,4 0 1,-4-5 0,4-1 0,-2 3-153,1 1 0,-2 2-29,2 0 1,-2 6-215,-2 4 1,-1 9 31,1 5 4,0 4 1,-1 8 81,1 3 1,-5 11 125,0 9 1,-2 8 110,2 12 0,3 7 198,-3 7 0,1 7-108,-1-2 0,2 3 6,-8 2 1,6 0-200,-5 0 0,5-7 142,-5-2 1,5-6-684,-5-5 1,4 2-34,-4-7 1,2-6-297,-2-8 0,-4-4 124,4-1 0,-3-5-906,-2 0 1652,0-7 0,-13-23 0,-3-12 0</inkml:trace>
  <inkml:trace contextRef="#ctx0" brushRef="#br1">5599 7485 7739,'-15'0'2425,"0"0"-1918,7 0 1,3 0 305,10 0 1,3-1-429,7-4 0,6-2-50,4-3 0,4-8-731,6 4 1,-2-1 277,6 0 0,-5 4-929,6-9 568,-1 4 302,-2 8 0,26-12 0,-1 4 0</inkml:trace>
  <inkml:trace contextRef="#ctx0" brushRef="#br1">6291 7029 8446,'0'14'1307,"0"1"1,0 1-512,0 4 1,2 5-10,3 9 1,-2-1-1,7 6 1,1 0 47,3-1 1,-1 5-671,-4-4 1,5-3-399,-5-2 1,0-4-208,0-6 1,0 3-542,0-8 1,3-4 333,-7-5-3496,0-7 4143,-5 4 0,-13-27 0,-4-5 0</inkml:trace>
  <inkml:trace contextRef="#ctx0" brushRef="#br1">6115 7382 7739,'-18'10'643,"3"0"1,3-5 896,12 5 0,0-5-307,0 4 1,7-5-631,3 1 0,8-4 202,1-1-706,8-6 1,-3 2-1,9-5 1,3-3 0,0-1-659,0-2 1,3-4 26,-4-1 1,5 0 531,0 6 0,35-21 0,-32 16 0,-1-1 0</inkml:trace>
  <inkml:trace contextRef="#ctx0" brushRef="#br1">6925 7353 7739,'-15'-8'1955,"0"1"1,6 2 569,-1 0-1407,6 0-364,-2 5 19,6 0 0,6 2 251,4 3 1,-3 3-704,-2 7 0,1 0-226,-1-1 0,2 1 0,-4 1 0,2 2-71,-2 2 1,-1 1-157,-2-1 0,0-4-70,0 4 1,0-4-1,0-1 1,1-2-807,4-3 492,-3 3 168,5-11 1,-7 3-1,1-10 1,2-5-460,2-3 1,5-8 346,-5-4 0,2-3-91,-2-1 437,3-1 1,2 1 0,-2 1-305,-2 3 668,6-2 1,-9 10-1,5-3 1,0 4 296,1 1 1,-4 7-173,4 3 0,-4 4-72,5 1 0,-5 1 23,5 4 0,-5 3-2,5 7 0,-6 1-114,6 4 0,-5-3-2,5 2 0,-5-2 354,5-3-502,-7 1 1,8 0 93,-6-1 0,2-5-799,-2-4 437,-4 3-419,13-7 1,-8 4 142,4-10 1,1-3-63,-6-7 0,5-1 235,-5-4 1,5 2 69,-5-6 0,6 4 499,-1-4 1,-2 6-199,2-2 0,-5 4 258,5 1 0,-5 5 604,5 0 1,-6 7-71,6-2 0,-5 3-327,5 2 1,-5 7 35,5 3 0,-5 5-240,4 4 1,-4-1-275,5 7 1,-5-6-34,5 6 1,-5-7-171,5 2 0,-2-2-3354,2 1 2557,3-2 1,-5 7-2482,7-9 3434,-1 3 0,1-23 0,0 3 0</inkml:trace>
  <inkml:trace contextRef="#ctx0" brushRef="#br1">7853 7250 7733,'-15'0'0,"-4"0"691,-1 0 1,0 0 772,6 0 1,-1 6-1105,0 4 1,2 3-378,3 2 1,4 0 1842,6-1 1,0 1-1158,0 0 0,8 0-1248,7-1 472,-1-6 0,9 4 0,-5-7-601,2-2 612,6 5 0,-8-6 0,5 3-297,-2-4 458,-1-1 1,-5-4 0,-1-3-215,1-1 254,-7-2 0,5 0 0,-4 0 445,-1-1 192,-2-9 0,-6 4 0,0-5 107,0-1 0,-1 4-134,-4-6 0,-3 1-126,-7-2 0,-1-1-219,-4 6 1,2-4-1075,-7 4 0,2 2 487,-1 8 0,-2 4-108,6 6 1,0 0-1512,6 0-9,-1 0 1,7 6 683,3 4 1161,3 3 0,41 15 0,11 3 0</inkml:trace>
  <inkml:trace contextRef="#ctx0" brushRef="#br1">8354 7102 7730,'-8'-6'1279,"-5"-2"0,4-6 1688,-5 5 1,4 0-816,0 5-1371,0 2 0,-4-5-214,-1 7-414,7 0 0,-5 0 0,3 0-58,-3 0 1,-2 7 0,2 3-1,1 1-51,2-1 0,6 6-254,-6-6 1,6 7-800,0-8 671,2 4 1,4 2 0,2 0 0,5 0 0,0-1-877,1 1 0,5-2 783,5-3 1,1 3 313,-1-3 0,-4 3 158,4 2 1,1-2 205,-1-3 0,-1 3-256,-4-3 803,6 3 1,-9-3-1,1-1 299,-5 3 751,3-6 0,-9 8-801,3-5 1,-7 0-265,-7 0 1,-1-4-684,-10 5 0,2-5 6,-2 5 1,2-5-1429,-6 5 0,4-7-332,-4 2 1,6 1-3512,-2-1 5169,4 0 0,-6-38 0,-1-8 0</inkml:trace>
  <inkml:trace contextRef="#ctx0" brushRef="#br1">8663 6837 7723,'-8'0'967,"2"0"0,6 8 9,0 7 1,0 1 1237,0 9 1,5 1-496,-1 8 1,6-1-933,-5 7 1,7-3 5,-3 2 1,0 2-679,0-6 0,-4-1-586,5-4 1,-5 2 480,5-2-1029,-7 3 0,9-15 1,-7 5 309,-2-2-1001,-2-2 0,4-4 1710,0 0 0,-19-40 0,-11-9 0</inkml:trace>
  <inkml:trace contextRef="#ctx0" brushRef="#br1">8383 7161 7709,'-6'-8'2381,"4"1"0,-3 3-1196,10-1 0,3 0 505,7 5 1,3-5-903,7 0 1,-1-2-14,11 2 1,2-1-271,3-4 1,0-1-158,0 6 0,2-5-1611,-2 5 926,2 0 1,-6 5 336,-6 0 0,-7 13 0,-9 4 0</inkml:trace>
  <inkml:trace contextRef="#ctx0" brushRef="#br1">10122 7058 7742,'-10'-5'114,"0"0"0,0 0 2871,2-1-1244,-5 4-1442,12 2 0,-1 10 0,8 8 1,3 3 410,2 2 0,2 2-250,2 4 1,0 7 84,-1 4 1,1 2-107,0 2 1,0 1 344,-1-1-531,1 6 0,-2-2 1,-1 4-88,-3-1 0,-4-2 0,3-3 0,1 0-51,-1-2 1,-5-3-144,2-11 1,-3-3 113,-2-2 0,0 1-96,0-6-110,0-7 0,-2-7-507,-3-6 9,3 0 85,-11 0 331,5-6 0,0-7 0,1-8-493,1-2 471,4-2 0,-4-4 1,6-3-230,0-2 479,0-4 0,5-1 1,1 0-118,2-2 1,4-2 151,7-1 1,0 0 700,5 0-559,1-1 1,4 1-1,1 0 542,-1 0 0,5 1-302,1 4 0,-1 3-199,-4 6 1,-3 8-321,-2 2 1,1 0-520,-6 6 1,-2 0-970,-8 10-1799,3 2 660,-5-5 2703,7 7 0,-14 20 0,-2 5 0</inkml:trace>
  <inkml:trace contextRef="#ctx0" brushRef="#br1">10903 7279 7738,'-7'8'203,"6"0"1,-6-4 112,0 1 3950,6 0-1161,-6 1-2688,14-4 1,-1 3-8,4-10 1,3 2-100,-3-7 0,2 0 15,-3-5-215,4 0 0,-4 1 0,5-3 10,1-2-101,0 2 1,0-9 0,-1 5 0,1-4 0,0-4-583,0-4 1,-2-1 290,-4 4 1,3 2-155,-7 4 0,5-2 0,-5 6 53,-2 2 297,5 8 1,-6 5 126,3 10 0,-2 5 101,2 10 0,-4 2 410,4 8 0,2 4 507,-2 1-738,6-1 0,-8-4 1,6-1-68,-3 0 0,6 1-396,-3-1 1,0-6-434,0-3 1,0-4-17,1-1 0,3 3-624,-4-3 1,0-4 391,0-11 1,-4 0-969,5 0 1780,-7 0 0,4-72 0,-7 27 0,0 0 0</inkml:trace>
  <inkml:trace contextRef="#ctx0" brushRef="#br1">11183 6690 7738,'-15'0'0,"0"0"956,0 0 1,1 0 1287,-1 0 0,7-2-447,3-3 1,3 2-448,2-7-1325,0 0 0,7 0-159,3 1 1,-2 0-454,2 0 1,-2 0-1732,2 4 2318,3 4 0,1-19 0,9 4 0</inkml:trace>
  <inkml:trace contextRef="#ctx0" brushRef="#br1">11860 7589 7703,'-14'0'2193,"-1"0"-1564,7 0 0,1-2 163,7-3-595,0 3 56,0-11 0,7 10-77,3-7 0,-4 5-280,-1-5 0,2 6-84,-3-6 1,3 2-48,-2-2 0,-3 2 106,2 3 1,-2 1 0,-2-5 0,-2-1-5,-2 1 0,0-2 83,-6 6 1,6-5 127,-6 5 0,0 0 0,-5 5 0,0 0 330,1 0 0,-1 0-187,0 0 0,2 7 0,2 3 0,2 3 250,3 2 1,1-1-221,5 1 1,0 0-337,0 0 95,7-1 0,1-4 0,8-2 0,2 1 0,3-3-81,2 1 1,0-2-66,2-5 0,1 0 41,-6 0 1,4-2-15,-4-3 1,-1-2 179,-4-2 1,-2-4 159,-3 3 1,-2-2 154,-3 2-265,-3-3 0,3 7 0,-8-6-88,-2 3 1,-8 4-120,-2-5 1,0 6-160,-5 0 0,-1 2-72,1 2 0,-4-5 148,4 0 0,-4 0-674,4 5 1,0 0 304,6 0 1,4 0-1366,0 0 1903,7 0 0,36-13 0,16-3 0</inkml:trace>
  <inkml:trace contextRef="#ctx0" brushRef="#br1">13142 6808 7733,'-10'-5'494,"0"0"2079,-1 1-1775,4 3 1,1 2 0,6 4 0,0 7 298,0 6 0,5 0-332,0 6-524,6 1 0,-3 4 1,7 3-2,0 2 0,-5-3 1,0 5-1,1-2 106,2 1 1,-3 4-695,0-4 0,-2-3-211,2-7 0,1 3-99,-6-4 0,5-2 1,-4-3-1,1-2 96,0-3 1,-1 1-69,-1 0 630,-3-7 0,-15-8 0,-12-8 0</inkml:trace>
  <inkml:trace contextRef="#ctx0" brushRef="#br1">12656 7500 7735,'-30'2'0,"1"3"0,1-2 919,4 7 206,9 0 1,8-1-337,7 1 0,7-6 267,3 0 1,14-2-389,6-2 0,11 0 149,3 0 1,7-2 268,8-2-788,6-5 1,-3 0 0,7-1 406,1-2-625,-27 6 0,-1-1 0,37-12 0,-36 8 0,1 2 0,-2 0 1,-1 1-1,38-5 116,-4 4 0,4 0-410,-15 0 0,1 2 48,-16 7 1,-1 0-389,-9 0 1,0 0-3008,-9 0 2544,2 0 1,-15 0-1729,2 0 2745,-9 7 0,-16-6 0,-11 6 0</inkml:trace>
  <inkml:trace contextRef="#ctx0" brushRef="#br1">12862 7765 7734,'-1'-13'1937,"-4"3"-106,-5 6-1471,3 2 0,-1 2 0,5 2 0,-2 2 0,0 8 1,0 6-1,0 7 1618,2 2 0,-4 9-1335,2 4 1,-1 7 228,1 2 1,3 0-619,-3-4 1,-1-1 0,-1 0 0,1 0-762,-1 0 0,2-6 339,5-4 0,0-9-693,0-5 1,2-6 0,3-4 860,5-5 0,16-29 0,5-9 0</inkml:trace>
  <inkml:trace contextRef="#ctx0" brushRef="#br1">13113 8001 7714,'-20'5'2070,"0"2"-366,2 1-1016,9-5 1,2 5 593,7-3 1,11-3-1068,4 3 0,5-9-136,-1 0 0,-1-6 0,5 3 0,0 1-250,0-1 1,2-3-525,4 5 1,-4 0-1275,-1 5 1,-4-4 1968,5-1 0,32-20 0,13 1 0</inkml:trace>
  <inkml:trace contextRef="#ctx0" brushRef="#br1">13481 7765 7714,'-10'0'2296,"0"0"-584,7 0-937,-3 0 0,7 7-213,4 3-162,-3 3 1,16 2 0,-4 1 0,4 4 0,2 4 515,0 4 1,4-2-605,-4 4 0,1-4 119,-1 8-433,-4-3 1,6-1-1,-8-1 1,-1 1-1,-1-1-393,-2 1 0,-7-1 8,2 1 0,-4-7 0,-1-4 0,0-2-301,0-3 1,0 1 347,0 0 1,-6-7-201,-4-3-70,4-3 0,-8-2 1,5-2-407,-4-3 1,3-3 867,0-7 1,7 0 106,-2 1 1,3-1 120,2 0 1,0-1 121,0-4 0,0-1 362,0-4 0,2-3-188,3 4 1,-2-4 259,7-1 0,0-1 736,4 1 0,1-1-677,0 1 0,1-1 107,4 1 0,1-6-339,4 1 0,1 0-136,-7 4 1,6 7-416,-5 4 1,-1-1-367,-4 5 1,0-1-686,-1 11-1724,-5-7-165,4 11 1768,-12-6 1260,6 7 0,-20 20 0,-4 4 0</inkml:trace>
  <inkml:trace contextRef="#ctx0" brushRef="#br1">14674 7279 7737,'-14'0'1800,"-1"0"334,0 0-1403,7 0-643,1 0-59,7 0 0,0 2 39,0 3 1,2-4-91,3 4 1,-3-2-160,3 2-18,3-3 0,-5 5-6,7-7 1,-5 0-21,5 0 144,-7 0 1,8-2-1,-4-1 1,-1-4-1,3-1-178,-1-4 1,-3 1 248,4 1 1,-5-3-1,1 3 1,-4-3-6,-1-2 1,0 6 208,0-1 17,0 0 0,-1 2 352,-4 3-318,-3 3 1,-7 2 0,0 0 519,0 0-428,1 7 0,-1 1 1,0 7 86,0-1 1,2-4-181,4 0 1,-3 0-149,7 5 0,0-6-257,5 1-35,0 0 1,7-2 146,3-3 0,3 2-902,1-2 1,6 0-100,0-5 0,4 0 1050,-4 0 0,21-24 0,10-11 0,1-2 0,0 0 0</inkml:trace>
  <inkml:trace contextRef="#ctx0" brushRef="#br1">15573 6704 7737,'-10'-13'-1039,"2"2"1339,2 1 0,-1 7 656,2-2 1,3 5-206,-3 5-415,4 3 0,1 15 0,0 5 1,0 8-1,1 5 361,4 5 0,-1 9-321,6 4 0,-6 2-84,6 7 1,-5 1-214,5 5 1,-5-7-1,3-1 1,-1-4-358,-4-3 1,3 1-93,-1-11 0,0-3-486,-5-11 1,2-3-1,1-12-2826,2-2 3682,0-8 0,2-36 0,1-15 0</inkml:trace>
  <inkml:trace contextRef="#ctx0" brushRef="#br1">15499 6719 7719,'0'-15'0,"0"-4"105,0-1 0,2 0 155,3 6 0,3-6 51,7 0 0,11-6 155,4 2 1,10 1-242,5-2 0,-1 7-116,5-1-21,3-4 1,-7 13-1,-1 0 178,-8 7-177,-12 3 1,2 1-1,-8 4 1,-4 5 0,-8 5 80,-4 4 0,-4-1-115,-3 7 0,-3 1-92,-7 9 0,-1-3 1,-4 8 1,2-6 104,-6 5-49,-1 1 1,-4-1-1,-1-1 88,1-2 77,-1 5 1,4-9 0,0 6 22,0-2 0,-4-2-39,11-4 1,4-6 9,5 1-100,7-1 0,-4-1 1,9-3 69,3-4 1,3-1-44,7 0 1,6 5 184,4-1 0,2-4-111,3-5 0,-1 0 305,1 4 0,4 1-127,1 0 1,1-5 191,-2-1-435,-3 1 1,7 0 0,-6-2-25,3-1 0,-2 3-229,-9-5 0,-3 4-962,-6-4 14,0 7 1,-2-9-226,-3 7 0,-2-7 1311,-3 2 0,-10-10 0,3-3 0</inkml:trace>
  <inkml:trace contextRef="#ctx0" brushRef="#br1">16383 7323 10017,'-8'2'1387,"3"3"-273,4 5-955,1-4 0,0 7 1,0-3-1,0 5 1,0 3-1,0 2 1,0-1 660,0 2 0,0-2-354,0 5 1,0-6 133,0 2-464,0-4 1,0-1 0,0 0 142,0-1-122,0-6-225,0-1 1,1-18-296,4-4 0,-2-10 0,6 1 0,-1-4-716,0-2 1,-3-1 283,5-3 1,0 3 46,4-4 702,-6 4 1,6 2 0,-5 1-1,4 3 1,2 6 450,0 2 0,-5 9-123,0 3 0,-5 4 393,4 1 1,-4 1-291,5 4 1,-7 8 388,2 7-412,-3 6 1,3-8 0,0 7 594,-2 1-792,-1 2 0,-2-4 0,0-1 288,0-1-417,0-3 0,0 1 0,0 0 200,0-2-290,0-2 0,1-8-79,4-3-285,-3-3 63,11-9 0,-10-1 0,5-8-337,-1-4 1,4-1-161,-1-4 1,2-3 324,-3 4 0,5-4 217,-5-2 1,3 7 347,-2 4 1,3 2 647,-3 3-266,3-1 0,1 2 523,1 3 1,0 3 320,0 7-767,-1 7 0,1 6-21,0 7 1,-5-1-172,-1-4 0,-5 1-213,1 4 1,1-3-159,-1 2 1,0 2-361,-5-1 1,2 0-1232,3-6 0,-4 3 116,4 2 518,-3-2 1,3 4 1022,0-6 0,13-13 0,-2-4 0</inkml:trace>
  <inkml:trace contextRef="#ctx0" brushRef="#br1">17238 7309 7692,'-10'-5'1539,"0"0"1,5-5-599,-5 5 0,7-2-327,-2 3 0,-3 2 308,-2-3 89,4-3-419,-7 6 7,4-4-328,-5 6 1,1 6 100,3 4 1,-2 3-239,7 2 0,1 0 70,4-1 0,0 1-436,0 0 1,0 4-13,0 1 0,0-5-237,0-5 1,0-1 90,0 6 0,4-5-323,1 0 0,7-7 116,-2 2 1,-2-3 193,2-2 0,-1 0-144,6 0 1,-5-2-6,0-3 210,0 3 0,3-11 1,-2 4-251,-1-5 0,-7 0 225,2-1 0,-3-5-5,-2 1 323,0-7 0,0 9 0,0-4-307,0 0 707,0 4 1,0-4 973,0 6-621,-7 0 1326,6 7-1346,-6 2 1,7 12-1,0 6 1375,0 6-1696,0-2 1,7 7 0,1-3 431,0 4 1,5-1-413,-3 2 1,3-2-17,2 1-635,6 4 0,-5-7 0,4 4-189,-4-5 1,4 1-355,0-2 0,4 6-512,-4-5 1,0-2-786,-6-9 0,1-2 2108,0-7 0,0-26 0,-1-7 0</inkml:trace>
  <inkml:trace contextRef="#ctx0" brushRef="#br1">17636 7235 7690,'-9'15'3205,"3"-1"-2538,6 1 0,0 0 113,0 0 1,6-6-129,4 1 1,8 0-21,2 5 0,5 0 1,-4-1-1,0 1 9,0 0 0,4-1-618,-5 1 0,4-2-199,-4-3 0,4 3-512,-4-3 0,0-3 0,-6-1-3562,1 1 4250,0-6 0,0-20 0,-1-14 0</inkml:trace>
  <inkml:trace contextRef="#ctx0" brushRef="#br1">17960 7235 7690,'-10'0'2552,"0"0"0,5 0-2024,-5 0 0,6 0 326,-6 0 1,0 6-43,-5 4 1,-1 5 0,-2 5 0,-4 6-20,0 7 1,-3-1-534,-4 8 1,-6-1-259,1 5 0,-6-1 0,8-4 0,2-5-657,4-2 1,10-5-3555,1-2 4209,7-10 0,34-28 0,7-12 0</inkml:trace>
  <inkml:trace contextRef="#ctx0" brushRef="#br1">18696 7426 7654,'-14'-13'679,"1"2"1,1 1 248,2-1 1,5-1 0,-3 1 0,0 3 332,0 1-1238,-2-4 0,-5 4 0,1-3 146,-1 5 1,5 4-26,0 1 0,0 0 8,-4 0 1,1 8-111,3 7 1,-2 1 0,6 7 0,-1 0 59,1 0 1,1 0-63,5 1 1,0 2-244,0-6 0,0 0 0,1-6 0,4-1-294,5-3 1,5 2 47,4-7 1,-2 0 223,2-5 1,3-7 0,-3-3 0,1-3-238,1-2 0,-4 1 184,2-1 0,-7 2 416,-2 3 1,-2-3 0,3 3 270,-1-3 1,-5 0 290,5 3 441,-7 3-766,10 7 0,-11 2 144,3 3 1,1 3-207,-1 7 0,2 0-225,-2-1 0,-4 1 61,4 0 0,2 0-105,-2-1 0,4 1-690,-4 0 1,2-7 327,-2-3 0,-2 1-1290,7-1 0,-5 0 69,5-5 1539,-7 0 0,23-46 0,-1-11 0</inkml:trace>
  <inkml:trace contextRef="#ctx0" brushRef="#br1">19124 7368 7669,'0'8'1830,"5"5"-1337,0-3 1,-1 3 387,-4 1 1,0 3-32,0 2 1,5 4-89,0 7-596,7 6 0,-11 2 0,6 6 1,-2 2-1,0 1-284,-2 2 0,0 5 19,2-5 1,-3 1-349,3-6 0,-4-5 1,-1-1-1,0-2-1121,0-4 1,-1-7 1567,-4-5 0,-3-24 0,-7-5 0</inkml:trace>
  <inkml:trace contextRef="#ctx0" brushRef="#br1">19168 7338 7669,'0'-8'2363,"0"-5"1,5 10-1787,0-7 1,6 6-371,-1-1 0,8-1-6,2 1 1,6-5-435,-2 5 188,-2 0 0,5 5 0,-4 0 0,2 0 0,-2 0 43,-2 0 108,-1 0 1,-7 7 44,-3 3 0,-4 3 0,-6 3 0,-1 2 224,-4 2 0,-3 1-90,-7-1 1,-2-2-87,-2 6 1,2-6-136,-2 2 0,-2-4-265,1-1 0,0 3-98,5-3 1,1 3-352,-1-8 0,5-4-582,0-1 1,5-3-207,-4-2-831,5 0 2269,-2 0 0,19-26 0,3-7 0</inkml:trace>
  <inkml:trace contextRef="#ctx0" brushRef="#br1">19713 7294 7669,'-8'-7'1210,"-5"4"151,3-7 0,2 7-759,-2-2 1,5-2 159,-5 3 1,5-3-430,-5 2 1,6 3-133,-6-2 1,5 2-256,-5 2 117,7 6 0,-9 3 1,7 5-1,0 3 0,0 1 290,1 1 0,-1 8-157,5-3 1,0-1-444,0 2 1,0-7 155,0 1 0,0-2-713,0-3 0,6 1 429,4 0 0,3-7-680,2-3 0,5-3 301,-1-2 1,1-7 170,-5-3 1,4-3 278,1-2 1,-1-4 127,-4-1 0,-5-1 68,0 1 0,-5 2 140,5-6 0,-7 6 433,2-2 0,-4 4-142,-1 1 1889,0 0-547,0 0-877,0 7 1,0 8-387,0 10 0,0 3-27,0 2 0,0 5-181,0-1 0,0 6-35,0-6 1,0 6-549,0-5 1,0 1 295,0-2 0,5-2-3364,0 3 3457,7-4 0,16-21 0,11-5 0</inkml:trace>
  <inkml:trace contextRef="#ctx0" brushRef="#br1">20067 7323 7669,'-7'15'381,"5"0"47,-3 0 0,4-1 648,1 1 0,0 0-480,0-1 0,0 6 129,0 0 0,0 1-338,0-1 1,0-4-192,0 4 0,0-4 131,0-1 0,6 0-7,-4-1-165,5-6-141,-7-1 0,0-14 12,0-2 1,0-6-126,0-5 0,0-1-74,0-4 1,0-2-64,0 2 0,0-3 97,0-1 0,0 4 0,0 1 0,5 6 277,-1-2 1,6 2 256,-5-2 1,7 4-330,-3-4 1,1 9 27,5 1 0,-4 2-1224,9-2 0,-2-1-73,2 6 0,-2-2 1203,6 2 0,40-10 0,15-8 0</inkml:trace>
  <inkml:trace contextRef="#ctx0" brushRef="#br1">20626 6852 7669,'-13'16'1754,"4"4"1,-3-2-368,7 6 1,0 6 38,5 4 0,0 7-833,0-2 1,7 9-93,3 1 0,-2-1-328,2-9 0,-1 3-193,6-2 1,0 1-337,0-2 0,-7 2 301,-3-7 0,1-4-1948,-1-6 1126,0 1 1,-5-2 0,-2-5 876,-2-7 0,-24-11 0,-12-8 0</inkml:trace>
  <inkml:trace contextRef="#ctx0" brushRef="#br1">20273 7353 7651,'0'8'2561,"0"-1"1,6-3-877,4 1 1,10 0-880,4-5 0,11 0 16,4 0 0,4-1-556,1-4 1,0 1-68,0-5 1,4 4-1265,-4-5 0,2 5 353,-12-5-3491,1 7 4203,-6-4 0,-13 1 0,-3-2 0</inkml:trace>
  <inkml:trace contextRef="#ctx0" brushRef="#br1">21083 5761 10809,'0'10'963,"2"2"1,1 2-112,2 4-648,0 9 1,1 2 0,4 10 0,5 6 0,5 4 0,3 6 0,1 6 996,1 3 0,-1 6-437,6-1 0,-1 8-1521,-14-38 1,0 0 908,0 4 1,-1 0-1,11 32 1,-2 5-187,-2 0 0,-11-39 1,-1 0-1,-1 2 0,-2 1 1,-1-1-1,-1-1-22,-1 0 0,-1 0 0,0 36 70,-2 6 0,0-2-103,0 1-4,0-3 1,-7-11 0,-4 0 0,-7 1 0,-7 1 255,-2-3 0,-3-2-8,1-7 0,-7-5 0,-5 0 0,-5 2-102,-3 1 0,-12-5-443,2-3 0,25-23 0,-2-1 325,0 0 1,-2-1-1,-4 1 1,-1-1-16,-3-1 0,-1-1 0,0-2 1,0-1 40,3 1 1,0-1 0,-4-2-1,-1-1-6,-2 1 1,-1 0 0,-2-1 0,-1 0 192,-4-1 0,0-1 1,0 0-1,0 0-131,0-2 1,0 0 0,-3 0 0,0-1-88,-2-1 1,0 0 0,-6-1 0,-1 0-157,0 3 1,0 1 0,-4-4 0,-1 0 232,3 0 0,-1 1 1,-3 1-1,0-1-12,-3 0 1,-2 0 0,25-3 0,0 0 0,-1-1-221,1-1 1,0 0-1,-1-1 1,-1 1 0,-1 0-1,1-1 209,1-1 1,1 0 0,0 0-1,-2 1 1,0 0 0,0 0 0,-1-2 1,-1-1-1,0 1 1,-1 0 0,0-1-1,0 1-25,0-2 0,0 0 1,-1 0-1,-1 1 1,-1 1-1,1 0-122,3-1 1,1 1 0,-1 0-1,-2 0 1,0 0 0,-1 0 137,-1 0 1,0 0 0,-1-1 0,-1 0 0,-1 0 0,0 0 17,-1 2 1,1 1 0,-1-1 0,-1-1 0,0-1 0,0 1-111,3 1 1,0 1 0,0-1 0,-2-1 0,1-1 0,-2 1 82,0 1 1,0 0 0,-1 1 0,-2-1 0,-1 0 0,0 0-1,1 2 1,-1 0 0,0 0 0,-2 0 0,0 0 0,1 0-3,4 0 0,1 0 1,0 0-1,-3 0 1,1 0-1,-1 1-34,-1 0 0,1 1 0,-1 0 0,1-2 0,0 0 1,1 1-41,2 0 1,-1 1 0,1 0 0,-1 0 0,0 0 0,0 0 19,2 0 1,1-1 0,-1 1 0,0 0-1,1 0 1,-1 0-5,-1 0 1,-1-1 0,1 0 0,-2 0 0,0 0 0,1 1 58,2 0 1,1 2-1,-1-1 1,-2-1 0,-1-1-1,2 1 91,4 1 1,1 0 0,0 0 0,-3-1 0,0-2 0,1 1-66,-2 1 0,0-1 0,0 1 133,-2 1 0,0 0 1,1-1 5,4-1 0,1-1 1,1 0-1,-3 1 1,1 0-1,1-1 20,4-1 0,0-1 0,1-1 0,-1 0 0,0-1 0,0 0 72,-1 0 0,-1 1 1,1 0-1,-2-2 1,-1 1-1,1-1-73,1 0 0,1 0 0,0 0 1,1 0-1,0 0 0,0 0-91,2 0 0,0 1 0,0-2 1,1 0-1,1-1 0,-1 0-108,-3 1 1,0 0 0,1-2 0,0 0 0,-1-1-1,2 0-35,1 1 1,1 0-1,0-1 1,-2 0-1,0 0 1,0-1-242,-22-2 0,0-1 0,26 3 0,-1 0 0,0 1 220,0-1 1,1 0 0,-1 0-1,0 0 1,0 0 0,-1 0 47,0 0 0,0 0 0,0 0 1,0 0-1,1 0 0,0-1 31,-25-4 1,0 0 0,25 4-1,1 1 1,-1-2 69,0-1 1,1 0-1,-1 0 1,-1 1-1,0 1 1,1-1 14,-26-5 0,2 0 0,0 0 1,2-1 72,7-1 0,0-1 0,-1 0 0,0 0-67,3 1 1,1-1 0,-3-2 0,1-1-92,3 1 1,1 0 0,0-3-1,1-1-81,3 1 0,1 1 0,2-2 0,-1-1 360,-2 0 0,1 0 0,3 2 0,0 1-338,4-1 0,0 0 0,-1 3 1,2 0 118,3-3 1,2 1 0,-3 0-1,0 0 286,0-1 0,-1 1 1,-1-3-1,1 1-245,3 1 1,0 1 0,-1 0 0,2 0-63,6 0 0,0-1 0,-1 0 1,0 0-48,-2-1 0,1-2 0,3 1 1,0 0 310,2 0 1,0 0 0,-32-22-281,3-1 1,5-4-16,0 0 1,4-5-142,5 5 1,3 0 188,7 5 1,1 0 484,4-1 1,-1-4-428,11 0 1,-2 0-90,11 5 1,2-2-112,8-3 0,-1 3 396,6-3 0,2 1-689,8-1 1,3-3 70,7-7 0,11 0 193,3 0 1,7 2-300,4 3-513,-1-10 809,18 10 0,-31 21 1,1 0 154,31-26 1,-26 32 0,0 0-64,0 0 1,0 0 0,4 0 0,0 0 174,1-2 0,0-1 0,4 1 0,1-1-85,2 1 1,1-1-1,3 1 1,0 1-225,-4 1 0,1 0 0,4-2 0,2 1 179,0 0 1,1 2 0,2-2 0,1 0-81,4 1 0,0 0 0,0-1 0,0 0-119,0 4 0,0-1 1,1-2-1,-1-1 165,2 0 0,1 2 0,3-2 0,1 0 18,3 0 0,0 2 1,0 0-1,1 1-87,-1 3 1,-1 0 0,0-2-1,0-1 167,3 0 0,1 1 0,0-1 0,1 0-1,1 3 1,0 0 0,1 2-1,0 1-1,-3-1 0,-1 1 1,2 1-1,1 1-17,2-2 1,0-1-1,2 3 1,0 0-191,3-3 1,0 0 0,-2 4 0,-1 0 177,0-2 1,1 1 0,2 1-1,2 1-16,-26 5 0,0 0 0,1 1 0,1-1 0,0 0 0,0 0-35,-2 0 0,0 0 1,0 1-1,3-1 0,0 1 1,-1 0 8,-3 1 0,-1-1 0,1 1 0,1-1 0,1 0 0,0 1-18,1 1 1,0 1 0,0-1 0,3-1-1,-1 0 1,1 0-80,-1 1 1,-1 1-1,1-1 1,1 0-1,0 1 1,0 0 66,-2 0 1,-2 2-1,1-1 1,2 0-1,0 0 1,1 0 46,1 0 0,1 0 0,0 0 0,1 0 0,0 1 0,0-1 41,-1 0 1,-1-1 0,1 2-1,1 0 1,1 1 0,-2 0-20,-1 0 1,-1 0 0,0-1 0,1 1 0,0 0 0,1-1 52,-1 0 1,1-1 0,0 0 0,3 0-1,-1 0 1,1 0-56,-2 0 0,1 0 0,-1 0 0,4 1 0,-1-1 0,0 1 64,-4 1 1,0 0 0,0-1 0,1 0-1,0-1 1,1 1-66,-1 1 1,1 0 0,-1-1 0,1 1 0,-1-1 0,1 0-12,-1 1 1,1-1 0,-1 1 0,1-1 0,0 0 0,-1 1-62,-3 1 0,0 0 1,0 1-1,2-2 1,-1-1-1,0 1 39,1 1 0,0 1 0,0-1 1,1-1-1,0-1 0,0 1-31,-1 1 1,-1 1 0,1-1-1,-1 0 1,0 1 0,-1-1-5,-2 2 0,-2 1 0,1-2 0,2 0 0,-1-1 0,1 0 39,-1 1 0,1-1 1,0 0-1,0 1 1,1-1-1,0 1 2,-3 0 0,0 1 0,-1 1 1,1-1-1,-1 0 0,1 0 3,24-1 1,0 2 0,-26 0 0,-1 1 0,0-1-37,1 1 1,0-1 0,1 1 0,1 2-1,0-1 1,0 0 0,24 0 1,1-1-1,-27 1 1,0 1 0,-1-1 21,23-1 0,-1 1 0,2 2 0,-1 1 4,-1-1 0,1 0 0,2-1 1,0 0-9,-5 1 0,0 0 0,2 0 1,0 0 42,-6 2 0,-2 1 0,1-1 0,-1 0 81,1 1 1,1-1 0,-3 1-1,1-1 13,-1 0 0,-1 1 0,-2-1 0,-1 0-101,-6 0 1,0 1 0,0 2 0,0 0-71,0-1 1,0 1 0,-1 3 0,0-1 214,-1-2 1,-1 0 0,-1 2 0,0 0-170,-4-2 0,1 0 1,-1 3-1,-1 0 21,-1 0 1,0-1 0,2-1 0,-2 1 24,-2 0 0,0 0 0,-1 0 0,1-1 258,-3 1 1,0 1-1,0 0 1,-1 0-265,-1-3 0,0-1 0,0 4 0,1 1 212,35 10 0,1-1-46,-6 2 1,-4-2-216,0 1 0,3 4-113,2-3 0,-4-4-254,-11-2 1,0 3 725,0-3 1,5 6-547,0-5 0,-6 4 123,-4-4 1,-1-1 242,1-4 0,2 5 594,-7 0 0,-2-1-655,-8-4 1,4 5 926,-4-1 1,-3 1-525,-1-5 0,-9-1 318,-2 1 1,-6-2-565,2-3 1,0 3 66,-6-3 1,4-2-342,-8 2 1,-2-7 134,2 2-55,-6-3 60,2 4 50,-6-4 43,0 4 312,0-6 286,0 0-576,0-6-265,-6 4 0,2-4-826,-6 6 681,7-7 1,-8 4-386,6-7 1,-2 7-239,2-2 1,2-2-1749,-7 2 671,7 1-425,-10-3 2297,5 5 0,-46 29 0,-10 13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12886 11984 7708,'-6'-15'322,"-5"-1"1,-1 0-48,2 1 0,-3-1 0,6 1 0,1-1 0,-3 2 0,2 2 371,0 2 1,-5-1 0,3-4-588,1-1 0,-1 7 25,4 4 0,1 3 0,-6 4 31,-2 3 0,3 11-63,-1 10 0,1 3 1,-3 6-1,1 5-116,-1 7 0,4 8 41,-3-3 0,8 7 99,-2-2 1,3 2-1,2 0 1,2-3-24,3-3 0,3-7-168,8-10 1,7 0-416,3-4 403,3-12 1,7-13 0,3-7 0,0-1 0,3-6-51,-2-9 1,-2-1 165,-7-9 1,0-5-121,1-6 214,-1-6 1,-9 5 0,-4-6 639,-6 3-515,-9 6 0,4-8 0,-7 4 0,0 1 0,-1 0 430,-5 4 0,-4 1-342,-11 1 1,-3 1-295,-7 0 1,-1 5-286,1 0 1,0 5 212,0-5-823,0 7 1,5-2-454,0 11 885,7 3 0,1 7-1221,8 0 1682,6 0 0,18 21 0,12 5 0</inkml:trace>
  <inkml:trace contextRef="#ctx0" brushRef="#br0">13807 11532 7716,'-16'-9'102,"1"-3"0,-1 7 0,1 1 388,-1 2-137,7 2 0,-5 2 0,4 3 1,-4 6-1,0 3 0,2 3 1,2 4 405,-2 5 1,-2 5-554,-2 5 1,0 4-17,1 7 1,-6 9 0,0 6 0,2 9 220,2 5 0,1 8-300,1-1 1,10-39 0,1 0 0,-1 39 0,3-1-68,2-2 0,7-16-214,3-7 0,6-8-281,5-8 0,8-4 0,8-13 1,-1-8-947,2-10 0,0-4 830,4-2 0,7-7 567,-8-3 0,8-25 0,-9-6 0</inkml:trace>
  <inkml:trace contextRef="#ctx0" brushRef="#br0">14166 12171 7716,'-16'0'242,"6"0"241,-1 0-280,8 0 0,-9 2 0,7 3 1,-1 6-1,1 3 211,0 1 1,0 3 0,5 2 0,0 6-144,0 4 0,0 1-182,0 0 1,0-1 0,0-3 0,0-2 54,0-3 0,1 4-407,5-5-400,-5 0 471,6-12 0,0-2 0,2-9 0,1-5-283,1-9 0,-1-1 292,6-9 1,-6-2 0,1-7 0,-1-1 156,-1 1 1,4-3 38,-2 2 1,-2-1 125,1 6 1,-1 0 298,1 0 0,4 1 0,-4 4 483,4 6 1,2 9-326,-1 6-423,-6 3 1,5 16 0,-4 7-42,4 7 1,-3 5-1,-1 3 1,0 4-25,-1 0 1,5 5-113,-4-4 1,2-2-248,-1-3 1,1-3-327,-7-2 0,7-1-1650,-1-4 1016,3-4 1211,1-13 0,8-37 0,1-15 0</inkml:trace>
  <inkml:trace contextRef="#ctx0" brushRef="#br0">14915 11625 7712,'-9'16'75,"4"-1"1,3 1 65,2 0 0,0 6-225,0 4 683,0-3 1,5 8 0,2-2-1,2 6 1,1 2 17,-1 1-551,5-5 1,-11 12 0,6-5 106,-2-1-245,-2 7 1,-5-14 0,0 7-294,0-1 1,5 0-1,0 5 1,1-3-1062,1-2 1,-4-3 397,7-9 1028,-6 3 0,10-25 0,-6 1 0</inkml:trace>
  <inkml:trace contextRef="#ctx0" brushRef="#br0">14930 12249 9458,'21'-6'926,"0"-5"1,1-3-826,-1-1 1,-2-6 206,7 0-550,0-7 1,4 9-1,-3-5 1,-2 1-1,-1 4 242,0 2 0,2 1 0,5 1 0</inkml:trace>
  <inkml:trace contextRef="#ctx0" brushRef="#br0">15055 12171 8653,'2'11'2851,"1"-1"-168,2 2-2406,8-5 0,-3 9 0,9-2 0,4 5 0,1 2 0,4-1 0,3 3 232,5 1 1,-3-3-931,4 5 0,-6-7 1,-5 2-1,-4-4-1027,1-1 0,-6 0 674,4-1 0,-4-6 774,-1-4 0,-1-24 0,1-7 0</inkml:trace>
  <inkml:trace contextRef="#ctx0" brushRef="#br0">15367 11485 7693,'-9'-16'0,"2"1"1260,7-1-882,0 0 0,2 6 1,3 1-1,6 2 1,4 2 1680,6-2-1877,-3 6 0,11-6 0,-3 8 0,3 5 0,3 6 252,-1 7 0,0 5 0,0 7 1,0 2 91,1 4 1,-3 2-455,-3 8 0,2 0-7,-7 0 0,-1 7 1,-4 3-1,0 4-164,-1 1 0,-6 0 8,-4 1 0,-3-1-21,-2 1 0,-2-6 0,-3-2 0,-7-1-348,-7-4 1,0 4-238,-7-2 1,5-2 0,-5-6-1,0-4-2234,2-2 2931,-6 5 0,-15-24 0,-12 2 0</inkml:trace>
  <inkml:trace contextRef="#ctx0" brushRef="#br0">16958 11969 7678,'-17'-6'176,"-2"1"1,-2 2 0,2-1 2275,2-1-867,1 3-1475,7-5 0,3 14 1,7 4-1,4 3-11,6 1 0,3 1-89,1-1 0,1 6-26,0 0 0,-1 0 32,1-6-72,-1 1 0,1-2 0,0-2 0,-1-3 0,1-2 43,-1-4 0,1-1 0,0-4 0,-1-5-45,1-8 0,-1-8-204,1-8 0,0-2 69,-1-4 0,-1-2 0,-2-8 0,-3 2-70,-2 3 0,3 0-4,-5 11 181,1-3 0,-6 25 67,0 4 0,0 19 208,0 17 1,1 2-113,5 8 1,-3 1 170,7 5-126,1 0 0,4-8 0,1-2 429,0-4-424,6-2 0,1-12 0,4-5 21,-1-5-52,0-4 1,6-14 0,-1-5 27,0-5 0,-2-10-162,-3-2 0,4-2-17,-4-9 1,2 7-181,-2-1 1,1 3-785,-6 2 751,0 6 0,-7 3 1,-2 6 267,-2 1 0,-6 13 0,3 4 0</inkml:trace>
  <inkml:trace contextRef="#ctx0" brushRef="#br0">18050 11781 7693,'-15'0'1705,"-1"0"-1169,1 0 0,4 0-126,1 0-344,6 0 1,-8 7-1,5 4 1,0 3-1,-1 1 9,-1 1 0,6 6 197,-3 4-208,5 4 0,1 1 1,0 0 112,0 0-154,0 1 1,7-6 0,3-2 0,4-2 0,3-4-184,4-6 1,-4-5 12,4-7 1,-4 0 46,-1 0 0,0-7 192,-1-4 1,1-8-1,-1-3 1,1-2 474,0-4 0,-8-2-290,-2-1 1,-5 0-130,-1 0 1,0 1 51,0 4 1,0-1-429,0 6 0,-7 0-308,-3 5 0,1 2-611,-1 4 0,5-2 1147,-6 7 0,-6 13 0,-7 10 0</inkml:trace>
  <inkml:trace contextRef="#ctx0" brushRef="#br0">18331 11781 7693,'0'16'328,"2"0"65,3-1 0,-3 6 445,3 0-577,4 6 1,-2-7-1,5 6 763,-2 1-764,1 3 0,3-1 1,-2-1 119,-2-2-275,0 0 1,1-2 0,-2-3-1,-3-4 1,-2-1 384,-2 0-376,5-1-38,-6-6-159,6-2 1,-7-19 0,0-4 0,0-3 40,0-4 0,0-1-33,0-7 1,0 0 80,0 0 0,0-1 282,0 1-265,0 0 0,0 0 1,2 0 32,3-1 46,-3 8 1,7 0-1,-4 5 714,5-2-1324,-3 0 0,7 5 0,-2 3-1508,7 2 1703,-1 4 313,11 0 0,23 6 0,14-6 0</inkml:trace>
  <inkml:trace contextRef="#ctx0" brushRef="#br0">19018 11282 7693,'-14'2'1595,"3"3"-1236,-2 4 0,11 13 468,-3 4 0,3 4-14,2 1-512,0 7 0,5 2 0,2 8 623,2 4-840,1 4 1,1-1 0,-3-3 323,-1-3-569,5-2 0,-10 0 1,5-2-1881,0-4 1434,-5 4 0,5-13 607,-7-1 0,6 0 0,3-7 0</inkml:trace>
  <inkml:trace contextRef="#ctx0" brushRef="#br0">19002 11937 7693,'7'-8'0,"-3"-1"0,6 4 0,-5-4 866,6-6 0,4-1 0,8 0 0,1-1 336,4-4 1,1 4-1020,2-4 1,-1-1-535,-4 1 1,2 0-1406,-8 5 0,6 2 1756,-5 4 0,-14-11 0,-9 4 0</inkml:trace>
  <inkml:trace contextRef="#ctx0" brushRef="#br0">19143 12000 7693,'10'21'0,"0"-1"0,2-1 774,9-8 1,-2 1 327,7-7 0,0 6 0,6-6 0,-1 0 233,0 2-1335,0-5 0,21 18 0,5-2 0</inkml:trace>
  <inkml:trace contextRef="#ctx0" brushRef="#br0">20749 11688 7726,'-10'0'377,"0"0"597,-2 0 1,5 1-752,1 5 0,5 2 1,1 10-1,0 1-249,0 2 1,5 6-117,0-1 0,5 2 13,-4-2 0,4 3 65,-5-3-164,7 4 0,-8-6 0,5-3 1,-1-5 227,1-6 0,-13-72 0,3-25 0</inkml:trace>
  <inkml:trace contextRef="#ctx0" brushRef="#br0">20640 11251 7726,'-15'7'638,"-1"3"0,6-1-1021,-1 1 1,8 1 0,-2 4-296,3 1 1,11-2 677,6-4 0,56-24 0,-25 1 0,0 0 0</inkml:trace>
  <inkml:trace contextRef="#ctx0" brushRef="#br0">21389 11235 7726,'-24'-15'-236,"1"1"-329,8 3 647,-1-3 0,6 7 1,-1-5-1,-1 4 306,-2 1 1,6 3 0,1 9-1,2 8 160,-1 6 0,1 10-245,5 8 0,0 8 167,0 1-409,0 1 0,0 9 1,0-6-1,0 4 1,2 0-365,3-1 1,-1-1-198,6-5 0,0-2 0,4-1 0,-2-5 500,-1 0 0,-15-17 0,3-8 0</inkml:trace>
  <inkml:trace contextRef="#ctx0" brushRef="#br0">20999 11719 7728,'0'10'0,"0"1"406,0-1 1,2 4 258,3-4 0,5-3 0,11-7 0,5-1 458,4-5 1,3-4-1057,3-11 0,6-3-3,10-7-526,-4-7 0,6 5 462,-7-4 0,-8 5 0,3-3 0,3-3 0,0 1 0</inkml:trace>
  <inkml:trace contextRef="#ctx0" brushRef="#br0">22232 11017 7749,'-16'0'0,"0"0"0,3 1 39,2 5 64,4-5 0,7 8 0,0-4 1,2 7-1,3 7 0,7 6 646,7-1 0,0 11-321,7-4-287,0 10 1,-1-1 0,-3 7 0,-1 0 0,0 0-55,-2 0 0,-7 3-414,-2-3 0,-4-4 178,4-12 1,-7-1-1640,3-4 1788,-5 3 0,-21-46 0,-6-4 0</inkml:trace>
  <inkml:trace contextRef="#ctx0" brushRef="#br0">22076 11485 7749,'-11'0'0,"1"0"0,5 0 63,-6 0 127,8 0 32,-4 0 1,9-2 0,3-3 0,7-6-1,7-2 1098,7-3-1256,3 0 1,3-4 0,-1-1 0,2 0 0,1 0-401,3 0 0,4 1-251,-4 4 0,1 2 291,-2 4 296,-3-4 0,19 19 0,-3-3 0</inkml:trace>
  <inkml:trace contextRef="#ctx0" brushRef="#br0">22793 11391 7749,'-15'0'456,"-1"-2"199,0-3 0,8 2 377,3-8-996,3 8 1,4-4 88,3 7 1,2 7-59,3 3 0,-1 11 124,-4 5-148,-3-3 1,5 6-1,-7-3 1,0 4-1,0 1 83,0 0 1,0-5-139,0 0 1,5-7 0,0 2-712,-1-4 541,-3-8 0,4-4 39,1-10 0,-1-5 0,-5-11 0,0-5 30,0-4 1,5-1 97,0 0 1,0 0 77,-5-1 1,2 1 0,2 0 0,3 0 106,1 0 1,3 1-107,4 4 0,1-2 296,-1 8-320,8-1 1,-4 7 0,7 3 178,2 6-1890,1 4 1,-3 1 1670,0 0 0,14 48 0,9 13 0</inkml:trace>
  <inkml:trace contextRef="#ctx0" brushRef="#br0">23324 11266 7743,'-16'0'0,"0"0"0,1 0 0,-1 0 276,1 0 0,1 2 903,3 3-904,-2-3 0,11 12 1,-3-2 584,3 7-643,2-2 1,0 11 0,0-5-68,0 1 0,2 2 1,3 3-1,3-3-13,1-5-120,5 4 0,-7-8-107,3 4 0,4-11 1,-3-5-1,1-5-311,-2-5 1,4-4 2,-4-6 0,-1-6 49,1 0 0,-4-5-103,4 5 339,-6-6 1,8 4-1,-7-3-133,-2 5 253,6-3 1,-7 7 0,5-4 218,0 4 37,-6 8 71,6-5 81,0 12 0,-5-3 1,3 10-61,-3 6 1,3 10-166,0 5 0,2 3-212,-2 2 0,-1 0-89,6 1 0,-6 1-209,1 3 0,2-3-60,-2 3 1,6-3-274,-6-2 0,2-6 195,-2-4 1,-2-11 457,8-5 0,-1-79 0,-2 26 0,0 0 0</inkml:trace>
  <inkml:trace contextRef="#ctx0" brushRef="#br0">23776 11173 7733,'-7'15'0,"5"1"444,-3 0 0,4-1 48,1 1 0,0-1 298,0 1 0,0 1-562,0 4 1,5-4-310,0 4 1,5 4-5,-4 1 0,0-4 159,0-1 1,-5 1-126,5-1 1,-5 0 0,-1-5 66,0-1-256,0-6-44,0-2 144,7-21 0,-5 2 1,3-14-1,-3-2 0,-2-1-473,0-3 1,0-1 362,0-3 0,5 3 185,0-3 0,2 3 157,-2 2 0,-1 5 416,6 0 1,-4 6-210,4 0 1,-5 4 228,6 6 1,-1 3-201,6 7 0,-1 7 1,1 3 1,-1 6-85,1 4 1,0 3-255,-1 3 0,1 9-594,-1-4 1,-1 4 100,-3-4 1,2-2-585,-2-3 648,-4 4 438,7-13 0,-6-8 0,8-11 0</inkml:trace>
  <inkml:trace contextRef="#ctx0" brushRef="#br0">24338 11095 7710,'-16'0'0,"1"0"1011,-8 0 1,6 5 479,-4 0-626,4 0 1,6 1-587,1-1 0,6 2-268,-1-2-175,3 4 1,-3 6-1,0 1-127,1-1 0,3 1 0,1 0-1,0-1 1,0 1 164,0-1 0,0-4-135,0-1 0,1-1 1,5 1-166,4-5 1,-1-3 147,1-2 0,1 0 16,4 0 0,1 5 82,-1 1 1,1-1 156,0-5-28,-1 7 1,1-6 0,-2 6 752,-4 0-340,-3-5 1,-2 12 0,0-4 1708,-1 4-1566,-2-5 1,-2 5 0,0-4 250,0 4 1,-7 2-1063,-4-1 1,3 1 226,-3-1 0,3-4-266,-3-1 1,-3-1 304,4 1 0,1-3-2727,-1-7 2768,6 0 0,-10-21 0,6-5 0</inkml:trace>
  <inkml:trace contextRef="#ctx0" brushRef="#br0">24525 11251 7707,'0'15'0,"-5"3"0,0 3 0,-1-4 2360,6 4-1736,0 3 0,0-7 1,0 4 826,0-4-1285,7-1 1,-3-6-1,4 1-1109,-1 1 415,6-5 0,-10 5 528,7-7 0,1-20 0,4-11 0</inkml:trace>
  <inkml:trace contextRef="#ctx0" brushRef="#br0">24478 10751 7694,'-15'0'544,"-1"0"27,0 0 0,6 0-417,0 0 899,6 0-572,-3 7-481,7 2 0,49-7 0,11-4 0</inkml:trace>
  <inkml:trace contextRef="#ctx0" brushRef="#br0">24915 10783 7694,'-5'33'0,"0"3"0,-6 4 426,6 7 0,0 5 195,5 0 0,0 0 0,0-5 0,2-2 707,3-4 1,-4 1-1978,5-11 0,1 2-84,-2-12 0,7 0 733,-2-6 0,-3-20 0,0-5 0</inkml:trace>
  <inkml:trace contextRef="#ctx0" brushRef="#br0">24697 11188 7693,'-9'7'4409,"2"-5"-2488,7 5-1649,0-7 1,7 0 0,5 0 0,5-2-711,4-3 1,5-4-661,-5-6 0,7-1 761,-2 1 337,3-1 0,3-13 0,2-6 0,3-3 0,1-1 0</inkml:trace>
  <inkml:trace contextRef="#ctx0" brushRef="#br0">25211 11126 7693,'0'17'0,"0"4"0,0 3 0,0 8 0,6-3 1569,-1-3 0,0 2-702,-5-7 0,5 5 1,0-4 1067,-1 2-2798,5-5 125,-1-3 1,6-11-1,-2-10 1,-3-7 737,-2-7 0,5-68 0,-8 33 0,1-1 0</inkml:trace>
  <inkml:trace contextRef="#ctx0" brushRef="#br0">25149 10705 7692,'-16'0'105,"1"0"0,1 1 42,4 5 1,3-3 172,7 7-250,0 1-70,0 4 0,48 15 0,13 3 0</inkml:trace>
  <inkml:trace contextRef="#ctx0" brushRef="#br0">25555 11298 7691,'-9'22'0,"-5"-3"358,4 7 1,1-2 0,0 4 0,2-2 1086,4 2 1,-4-6-657,2-1 1,0-3-54,5-3-639,0-6 1,7-2 0,3-7 0,4 0 0,1-2-109,1-3 1,1-9-1281,4-7 1042,-3-7 1,2 4-1,-8-5 1,-1 1-1,-1 2-354,-1-2 1,3-1 606,-7-2 0,0-1 0,-5 1 0,0 2 16,0 3 0,-1-2-58,-4 7 1,1 6 70,-6 4 1,-1 8-1,-4-3-287,-1 5 0,7 8-778,4 3 0,-2 4 1032,2 2 0,28 13 0,11 4 0</inkml:trace>
  <inkml:trace contextRef="#ctx0" brushRef="#br0">25851 11110 7691,'0'16'1036,"0"5"218,0 0 0,0 1-471,0-1 0,0 3-348,0 7 0,0 1 149,0-1-483,7 0 1,-5 0 0,5-1 0,-2-3-1,2-2 28,2-3 1,-4-3-264,5-8 10,-6-4 1,9-11 0,-4-5-613,0-6 1,3-11 420,-7 0 1,2-9-85,-2-1 347,-3-8 1,10 12 0,-5-5 0,0 4 0,2 4 316,-1 3 1,1-2 450,1 7 0,4 2 158,-3 9-223,3 3 1,1 7-645,1 0 1,-2 12 89,-4 3 0,4 5-1127,-4-5 1,2 6 177,-1 0 0,1 0 852,-7-6 0,0 15 0,-5 3 0</inkml:trace>
  <inkml:trace contextRef="#ctx0" brushRef="#br0">26803 11142 7661,'-9'-7'-688,"0"5"1314,4-3 1,4 5-1,-5 5-14,5 5 0,1 9-402,0 2 0,0 2 0,0-4 0,0 2 65,0-2 1,-2 3-217,-3-1 1,3 0 76,-3-6 0,1 1-210,-1 0-408,3-8 0,-5-3-100,7-10 0,6-10 70,-1-11 392,7-4 1,-9-1 0,8 0-1,-1-2 1,1-2 581,-1-1-316,-7-1 1,11 11-1,-5 0 1,1 0-1,-1 2 431,-2 3 1,3 9-257,-4 2 1,6 6 2,-2-1 0,-1 10 1,1 7-1,1 6 239,-3 2 1,6 8-331,-3-2 1,-3 4-205,3 1 1,-6 0-48,5 0 1,-6-1-165,1-4 0,2 2 77,-2-8 1,2-4-96,-2-6 0,-1-6-1113,6 1 865,-7-3 0,10-11-102,-8-6 0,2-8 116,-2-8 0,-3-2 66,3-4 1,-2 3 233,3-8 1,-5 6 100,4-6 1,-1 7 130,1-1 1,-1 10 363,6 5 1,-5 4-3,6 1 0,-6 8-206,5 2 0,1 13 603,4 9 0,1 1-263,-1 9 0,1 0-168,0 5 1,-1 1-232,1-1 0,5 0-270,-1 0 1,1-5-177,-5 0 1,-2-7-536,-4 2 0,7 2-782,-6-2 0,6-2 50,-6-9 1518,-4 4 0,6-19 0,-4 3 0</inkml:trace>
  <inkml:trace contextRef="#ctx0" brushRef="#br0">27817 10985 7661,'-16'-6'0,"1"2"0,-1-6 0,0-1 896,1-4-725,-1-1 1,1 0-1,-1 1 219,0-1-264,8 1 0,-6 1 130,4 3-201,3 4 1,-7 11-1,5 5 1,-1 8 319,-1 5 0,6 4 178,-5 6 0,6 4-67,-1 0 1,3 1-162,2-6 1,0 0-346,0 1 0,0-6 107,0 0-607,0-14 0,5 8 1,2-11 87,2 0-178,1-2 1,6-9-15,0-3 436,-8-4 1,4-1 0,-6-2 127,-3-6 0,4 3-19,-2-6 1,0 4 375,-5 1 1,0-5-143,0 0 0,2 0 36,3 6 1,-3-6-48,3 0 1,-3 0-119,-2 6 0,5 4 67,0 1 0,2 1 109,-1-1 0,-3 3 247,7 7-296,1 0 1,4 7 332,1 3 1,-2 4-110,-4 2 0,4 6-130,-3 4 0,2-1-294,3 1 0,0-7-425,-1 2 1,-4 1-125,-1-1 0,0-2-745,6-9 0,-6 4 1341,1-3 0,-1-53 0,6-12 0</inkml:trace>
  <inkml:trace contextRef="#ctx0" brushRef="#br0">28082 10377 7661,'0'16'1120,"0"-1"0,0 6 60,0 0 0,2 6-555,3-1 1,4 9-284,6 2 0,1 6-41,-1-1-260,1-4 1,0 5 0,-1-7-608,1-1 6,-7 5 0,-1-7 0,-4 3-1160,1-3 0,0-3 1720,-5-4 0,-21-11 0,-5-8 0</inkml:trace>
  <inkml:trace contextRef="#ctx0" brushRef="#br0">27910 10892 10313,'0'9'4750,"9"-3"-4349,7-6 1,1-1-402,9-4 0,5-4 0,6-5 0,-1 0-213,2-1 0,-3 2-2021,6-7 1,-4 2 2233,5 3 0,6-1 0,8 0 0</inkml:trace>
  <inkml:trace contextRef="#ctx0" brushRef="#br0">28488 10876 7661,'0'25'686,"0"2"173,0-6 0,0 0-265,0-6-115,0 8 1,0-6-1,0 4 1,0-4 157,0-1 0,0 0 43,0-1-618,0-6-18,0-2 1,-2-19 0,-1-4-206,-3-1 1,1-2 57,5-2 0,0-2 9,0-3 1,0-3-1,2 5 1,1-2 160,3 0 0,4 5-111,-5-5 0,7 7-83,-1-2 1,-3 4 0,3 1-1,1 0-1179,2 1 0,3 1 1306,4 4 0,24 10 0,12 8 0</inkml:trace>
  <inkml:trace contextRef="#ctx0" brushRef="#br0">28831 10814 7661,'0'24'1017,"0"0"-437,0-3 1,0-2 354,0 7 0,0-5-429,0 5 0,0-2 15,0 2 0,2-3-303,3-8 0,-2-1-274,8-3-419,-1 3 1,1-13 0,-1 5-1017,2-5 1491,-5-1 0,7-76 0,-10 28 0,1 1 0</inkml:trace>
  <inkml:trace contextRef="#ctx0" brushRef="#br0">28753 10408 7661,'-16'0'0,"1"0"0,4 0 409,1 0-456,6 0 1844,-2 0-2123,6 0 0,6 0 326,5 0 0,17 0 0,5 0 0</inkml:trace>
  <inkml:trace contextRef="#ctx0" brushRef="#br0">29112 10720 7661,'0'23'0,"0"-6"734,0 4 0,0 1 1,2 1-1,3 0 818,5-1 1,-1-1-843,1-6 1,2 1-9,9 0-618,-4-8 0,6 4 0,-6-5 1,2 0-1,2 2-935,-2 0 1,-1-6 156,-3 2 1,1-3 0,-1-2 693,1 0 0,-14-14 0,-4-3 0</inkml:trace>
  <inkml:trace contextRef="#ctx0" brushRef="#br0">29486 10736 7653,'-21'-5'1703,"1"-1"0,-6 1-1025,5 5 1,0 0-392,5 0 0,1 0 1,-3 2-1,-1 3 171,-1 6 1,-1 2-97,5 3 1,1 5 132,-1 0-752,0 6 1,1-2 0,-1 6-1,1-2 1,1-1-2730,3-2 2986,-3 0 0,13-9 0,-6-3 0</inkml:trace>
  <inkml:trace contextRef="#ctx0" brushRef="#br0">29876 10642 7619,'-8'16'0,"2"-1"0,5 1 722,1 0 1,0 4 0,0 3-1,0-1 1,1 1 0,5-2-1,4 0-840,4-1 1,-4 0-529,1-10-1648,-1 4 2294,6-6 0,13-27 0,4-8 0</inkml:trace>
  <inkml:trace contextRef="#ctx0" brushRef="#br0">29814 10221 7626,'-21'7'0,"0"3"1,2 4 534,9 2 0,-2-6-507,6 0 1,3-1 0,8 3-29,6-1 0,23-15 0,8 2 0</inkml:trace>
  <inkml:trace contextRef="#ctx0" brushRef="#br0">30329 10564 7631,'-7'9'392,"-2"-2"393,-7-7-396,1 0 1,-1 5 0,1 0 0,-1-1 107,0-3 0,1-1 0,-1 0-243,1 0-75,-1 0-16,0 7 0,1 2 392,-1 7-458,8-1 0,2-1-148,12-4 0,2 3 0,8-6 0,-1-1-132,1 1 0,5 4 33,0-6 1,5 7 84,-6-1 1,3-3 0,-4 1 0,2 0 263,-2-1 0,-2 3 302,-1 4 1,-6 1-105,1-1 1,-8 1 0,2 0 0,-3-1 314,-2 1 1,-7-1-516,-3 1 1,-4 0-597,-2-1 0,1-1 0,-1-2 0,0-3 399,1-2 0,-22-16 0,-4-8 0</inkml:trace>
  <inkml:trace contextRef="#ctx0" brushRef="#br0">30906 10595 7631,'-10'0'1462,"-1"0"1,6 0-927,-5 0 0,4 0-88,-4 0 0,5 0 0,-6 0 1,1 2 344,1 3 0,-5 4-371,4 7 1,1 4-172,-1 1 1,5 7-167,-6-2 1,8 3-1,-2 3 1,3-1-191,2 0 1,0-5 62,0 0 1,0-2-274,0 2 1,2-5-1,1-9 1,4-3-672,2-2 1,1-2-199,6-5 0,-1-7 292,1-3 0,0-11-699,-1-5 1280,8-4 1,-11-1 0,3-2 310,-1-3 0,-3-13 0,1-15 0,0-2 0,2-7 0,0 0 0,0-1 0</inkml:trace>
  <inkml:trace contextRef="#ctx0" brushRef="#br0">31031 9987 7631,'-11'0'399,"1"0"1,5 0 586,-6 0 0,3 2-529,-3 3 1,-1 5-131,7 11 0,-5 10 1,3 11-1,0 5 267,0 5 0,2 3-395,5 7 0,1 1-1,4-1 0,-1-4-725,6-1 237,1-7 0,-1-1 0,1-10 0,1 1 1,0-2-2979,-2 1 3268,4-3 0,-12-19 0,5-3 0</inkml:trace>
  <inkml:trace contextRef="#ctx0" brushRef="#br0">31171 10705 7631,'-9'7'1230,"3"1"-810,6 1 1,1 3 152,4-7 0,4 0-349,7-5-92,6-7 0,-3 1 0,6-7-89,-3 3 0,4-6 7,-5-4 10,0-1 0,-6 5 1,1 1 88,0-1-200,-8 0 1,-1 1 91,-7-1-65,0 1 0,-7 6 1,-3 4-31,-4 3 100,-2 2 0,-1 2 1,-2 3 384,-2 5-298,-7 11 1,11-2-1,-4 7 9,4 2 0,1 0-171,1-2 1,4 3-173,1-3 0,6 4 45,-1 1 0,4-5-111,1 0 0,1-7-1286,4 2 1082,4-4 1,7-3-1,-1-4-1299,1-4 1770,0-5 0,20-28 0,6-8 0</inkml:trace>
  <inkml:trace contextRef="#ctx0" brushRef="#br0">31577 10517 7631,'-16'18'643,"1"2"0,4 0 950,1 6 0,1-6-756,-1 6 1,-2 0-394,6 6 1,-4 4-189,5 0 0,0-4-191,5-6 1,0-7-153,0 2-405,0 3 102,0-7-1029,0-1 1008,0-9 0,5-9 0,0-3 0,-2-6 0,-1-3-573,-2-1 0,2-2 652,3-4 0,-3 3 101,3-2 0,2-3 88,-2 2 1,6-5 111,-6 5 0,7-5 184,-2 6 0,2-1 504,-1 5 1,3 1 459,-4-1 1,2 6-489,-1-1 0,3 8 153,-4-3-660,4 5 1,0 8-271,-4 3 148,4 4 0,-11 2 0,6-1-110,-2 1 1,0-1-1174,-2 1 0,-3 0 94,3-1 1189,-3 1 0,5-14 0,1-4 0</inkml:trace>
  <inkml:trace contextRef="#ctx0" brushRef="#br0">32014 10471 7631,'-16'0'2437,"0"0"1,1 0-2306,-1 0-36,8 0 869,-6 0-473,5 0-483,0 0-16,-5 6 0,13 3-271,-4 7 0,3-1 128,2 1 1,0-6-75,0 1 1,2-1-1,1 6-189,2-1 1,7-6 105,-1-4 0,3 2 57,1-2 0,1 6 0,-1-6 1,1 0-16,0 2 0,-1-3 171,1 6 0,-2-5 222,-4 6 0,2-6 637,-7 5-476,1 1-117,-6 4 1,0 1-1,0-1 321,0 1-348,-7-7 1,-2 5-1,-8-4 232,-4 4-437,4 1 1,-6-1-1,7-2-449,1-1 0,-1-2-1126,1 1 935,-1-3 1,6-7 699,-1 0 0,35-35 0,4-8 0</inkml:trace>
  <inkml:trace contextRef="#ctx0" brushRef="#br0">32279 10549 7627,'0'8'369,"0"1"568,0-4 534,0-3-1148,0 5 0,2-7 0,3 0 0,5 0 0,4-2 294,2-3 0,1 1-440,4-6 0,-2-2-77,7-9 1,-5 4-129,5-4 0,-6 2 1,5 0-1,-3-2 125,-3 2 1,-3-4-700,-6 2 0,2 1 167,-6 4 0,-1 0 0,-7 1-277,-3-1 1,-4 8 366,-6 2 0,-1 5-146,0 1 662,-6 0 1,3 7 0,-5 3 0,1 6 0,4 4 208,2 6 1,-2-1-161,3 1 0,-3 0-34,9 5 1,1 0-120,-2 0 1,8 1-244,-2-1 1,3-2-483,2-3 1,2 2 657,3-7 0,31-7 0,15-7 0</inkml:trace>
  <inkml:trace contextRef="#ctx0" brushRef="#br0">32825 10595 11188,'-24'-46'0,"1"-1"0</inkml:trace>
  <inkml:trace contextRef="#ctx0" brushRef="#br0">10219 15089 7723,'-11'6'382,"1"-1"1114,6 0-159,-10-5-1048,13 0 1,-11-2-1,6-3 1,3-5-1,1-4 362,2-2 0,0-1-425,0-4 0,0-3-17,0-7 1,2-2-67,3-4 0,-1-3 0,4-6 0,1-1-24,0 0 0,-1-5-421,3 0 0,3 0 189,-4 5 0,2 2 1,0 5-1,-3 9-56,-2 8 1,5 6 46,-2 1 1,-1 8 40,1 3 1,-1 10 0,3 7 0,-1 7 0,1 7 0,7 10 52,2 6 1,-1-2-59,-4 2 0,0-1 0,-2 6 0,-2 0-76,-2 0 0,0-8 86,6-2 1,-6-4-77,1-2 62,-1-7 1,1-3 0,-3-12-63,-1-9 0,4-9 97,-6-12 1,0-3-72,-5-7 1,0-7-106,0-4 0,0-3-42,0-2 1,0 0 88,0 1 1,0-1 196,0 0 1,2-3-99,3 3 1,-2 5 530,8 16 0,-6 5-127,5 11 0,1 3 39,4 7 1,-2 9 111,2 6 1,-3 10 266,9 11 1,-4 4-392,-1 7 0,0-6-178,-1 1 0,1 0-244,-1 4 1,1-1-169,0-3 1,-1-4-245,1-7 0,5-5-93,-1 0 0,1-7-592,-5 2 1,-1-10 374,1-6 798,0-3 0,13-30 0,4-7 0</inkml:trace>
  <inkml:trace contextRef="#ctx0" brushRef="#br0">11358 14543 7732,'-16'0'0,"0"2"79,1 3 1,4-1 134,1 6 380,0-6 1,-6 9 879,0-2-1357,8 3 1,-1 1-1,5 1 1,-1 0 0,2 1 324,1 4 1,2-2-142,0 7 1,2-5-199,3 5 1,-2-7 0,6 1-1,0-2-186,0-3 0,1-1-362,6-3 0,-6-4 83,0-7 152,1 0 0,4-2 0,1-3 0,-2-7 0,-2-6-455,-2-3 1,-1-6 159,1 1 366,4 3 0,-12-6 0,3 3-299,-3-4 886,-2 6 0,2-4 0,1 7-97,2 2 2061,1 2-797,-6 1-1134,0 8 0,1 2 63,4 12-428,-3 2 0,12 13 1,-5 2-39,-1 1-69,6-5 0,-7 9 0,5-6-91,-1 3 1,-1-6-904,6 1 0,-6-2 451,1-3 1,-1-4-1674,6-1 1230,-1 1 1,1-3 976,-1-3 0,1-58 0,0-17 0</inkml:trace>
  <inkml:trace contextRef="#ctx0" brushRef="#br0">11763 14450 7729,'-7'15'1910,"5"1"0,-3 0-1511,10-1 0,-1-1-40,6-4 1,1 3-320,4-8 1,-4 5 111,-1-5 0,1 6-107,4-6-115,1 7 1,-6-10-1,1 3 1,1-2-2040,2 3 1014,1-5 1,-1 5 206,-4-12 888,4-2 0,-12-49 0,5-11 0</inkml:trace>
  <inkml:trace contextRef="#ctx0" brushRef="#br0">12028 14372 7724,'-1'10'1085,"-5"0"0,5 1-459,-5 4 0,3 3 215,-2 3 1,3 3-542,-3 7 0,1 2 0,1 3 0,-2 6 6,1 3 0,3 7-251,1 0 1,-6 7-226,1-2 1,0 4-1,5-2 1,0-5-230,0-7 399,0-11 0,0-26 0,0-13 0</inkml:trace>
  <inkml:trace contextRef="#ctx0" brushRef="#br0">12106 14028 7709,'-1'11'0,"-5"-1"0,5 2 0,-4 9 0,3-2 1003,2 7 1,0 0-1,0 5 1,2 1 191,3-1 1,-2 2-744,8 3 1,-6-1-694,5 6 254,-6-6 0,8 5 0,-7-5 0,-2 3 1,1 0 18,1 0 1,-3-3-777,3-9 0,-1 2 0,-1-8 1,4-1 743,2-1 0,8-23 0,7-6 0</inkml:trace>
  <inkml:trace contextRef="#ctx0" brushRef="#br0">12262 14372 7709,'-15'1'458,"-1"5"0,6-3 1600,-1 7-429,8-6-1458,-4 3 0,9-2 1,5 0-1,7-1 1,6-3-749,5-1 0,-5 0 269,6 0 0,0 0 123,6 0 1,-3 6-1,-1-1 1,-2-2 25,2-1 1,-6 3 189,-1 0 1,1 2 70,-1-1 1,0-3 0,-5 7 806,-1 3 0,-6 1-453,-4 1 1,-3-4-138,-2-1 1,-9 0-1,-5 8 1,-5 1 45,0 2 0,-5 1-315,-2-1 1,2-4-366,-2 4-125,0 3 0,0-6 0,1 2 0,3-2 0,3-3-3005,1 1 3445,3 0 0,13-15 0,4-2 0</inkml:trace>
  <inkml:trace contextRef="#ctx0" brushRef="#br0">12699 14575 7709,'-8'6'0,"1"-2"773,7 6 1,1-4 226,5 4 1,2-7-620,8 3 0,-1-5-334,1-1 1,0-5 13,-1 0 0,6-7-6,0 1 0,5-2 254,-5-3-428,-1 0 0,-2 1 1,1-1-1,2-1 1,-4-2-337,-5-2 0,0 0 192,-7 5 1,1 1 120,-6-1 0,0 1 1,-2-1 43,-3 0 0,-6 8 426,-9 3 0,2 3-58,-3 2 54,4 7 0,0 7 0,-2 8 1,0 2-1,3 4 1160,4 2 1,3 1-1071,-1 0 0,3 0-200,7 1 0,0 4-295,0 0 0,7-1 114,3-9 1,1 2-613,4-7 1,-3-1 293,9-4 0,2-6-574,-3 1 1,8-6 858,-2 5 0,31-41 0,9-5 0</inkml:trace>
  <inkml:trace contextRef="#ctx0" brushRef="#br0">13838 14216 7681,'-15'0'2,"-1"0"0,0 0 0,2 1 2197,4 5-1766,3 2 0,7 8 0,0 1 0,2 4 0,3 7 0,7 5 1,6 7 503,2 5 0,6 0-716,-5 12 0,5-2 1,-5 4-1,-2-3-49,-2-2 1,-1 3-20,0-5 1,-8-2-618,-3-8 0,2-4-1107,-1-7 0,6-3 1571,-2-7 0,-10-63 0,-2-27 0</inkml:trace>
  <inkml:trace contextRef="#ctx0" brushRef="#br0">13823 14372 7703,'-9'-7'214,"-5"-2"1,12-7 178,-3 1 0,5-6 319,5 0 1,9-7-1,9 2 1,1-3 435,4-2 0,1 0-943,2-1 1,1 3-259,-1 3 0,0 5 0,-2 11 0,-3 4 30,-5 5 1,-3 1 132,-3 0 0,-6 8-137,-4 8 1,-3 7 0,-2 8 0,0 2 185,0 3 0,-7-1 75,-4 6 0,3-1-144,-3 2 1,1 3 0,-6-5-1,1 1-90,-1 1 0,6-7-506,-1 1 1,1-5-100,-6-5 0,6-3-284,0-7 1,6-10-237,-1-6 0,5-8 1125,5-13 0,13-21 0,7-10 0,5-7 0,-1 0 0</inkml:trace>
  <inkml:trace contextRef="#ctx0" brushRef="#br0">14431 14153 9921,'0'11'908,"0"-1"0,0 0-470,0 6 0,0 0 290,0-1 1,5 6 39,0 0-561,7 7 1,-10-6 0,5 6-1,-2-2 1,1 2 299,-3 1 1,-1-3-274,-2 0 0,0-7 143,0 2-193,0-4 1,0-10-136,0-7 1,0-8-274,0-13 1,0-5 0,1-9 0,3-3-349,1-2 0,6-2 279,-6-4 0,7-1-50,-2 0 169,4 7 1,-2-3 0,2 6-768,4 3 1,-3 2 0,-1 6-1,3 6 941,1 2 0,34 37 0,7 9 0</inkml:trace>
  <inkml:trace contextRef="#ctx0" brushRef="#br0">14915 14278 7703,'0'10'1788,"0"1"-750,0-8 1,7 4-473,3-7 1,0-1-156,6-5 1,-4-2-107,9-8 0,1-1 51,-1-4-256,7-3 0,-11-2 1,4 0-1,-4 0 1,-1 1 131,0 5 0,-8 2-249,-3 3 0,-3-1 26,-2 0 1,0 6 0,-2 1-1,-4 2 234,-10 4 0,-1 1-140,-9 2 0,5 0 81,-5 0 0,7 7 0,-2 5 0,4 6 97,1 2 1,2 10-151,4 1 0,3 2-21,7 9 0,0-1 173,0 6 0,2 0-79,3 0 1,9-2-576,6-4 1,8 3 251,-2-8 0,4-6-1052,1-10 1,0-9-37,0-6 0,4-3 1207,-4-2 0,0-29 0,0-12 0,-1-2 0,-1 0 0</inkml:trace>
  <inkml:trace contextRef="#ctx0" brushRef="#br0">15679 14153 7664,'-16'0'546,"1"0"0,-1-2 1,1-1 426,-1-2 1,0 0-1,3 6 1,0 3-158,3 1 0,5 7-276,-6-1-377,8 2 1,-4 3 0,5 0 0,-1-1 0,-2 1 187,1-1 0,4 6-370,5 0 0,-1 7 87,6-2 1,1-4-512,4-1 0,3 2 0,1-3 1,3 0-1320,2-3 1,-3-3 808,5-4 0,-1-3 953,1-7 0,24-35 0,0-8 0</inkml:trace>
  <inkml:trace contextRef="#ctx0" brushRef="#br0">15975 14091 7669,'-17'7'0,"-4"3"0,4 6 312,-4 5 0,6-2 198,4 7 1,3 0-1,4 5 1,-1-2 516,1-3 0,10 7-860,4-7 0,4 5-69,1-10 0,8 0 1,1-5-1,2-2 81,0-4 1,-5-3-793,5-7 0,-5 0 305,5 0 1,-7-5 0,2-2 0,-4-2-59,-1-3 0,-2-7 288,-4-2 0,-3-5 335,-7 5 1,0-5 0,0 4-1,0-3 38,0-2 1,-7 2-64,-3-1 1,-6 6-615,-5-6 0,4 7 0,-4-4 0,2 4 382,-2 3 0,-10 18 0,-9 15 0</inkml:trace>
  <inkml:trace contextRef="#ctx0" brushRef="#br0">16397 14106 7669,'-16'16'463,"6"5"-208,-1 0 1,8-1-1,-2-2 1,3 1 142,2 2 1,0 5 811,0-6 0,5 1-540,0-5 0,6 5-702,-6-1 1,5 1 38,-4-5 1,6-6-314,-2 1 14,-3-8 92,7 4 1,-7-9-1,3-3 1,-3-5-371,0-4 0,-5-3 125,3-4 1,-2 2-13,3-7 157,-5 0 1,12-6-1,-8 1 60,-2 0 0,4 0 1,0 1-1,0 3 559,0 1 1,3 7 318,-4-2 0,0 5-118,0 6 1,-3 3 452,8 7 0,-6 1-433,5 5 0,-5 4-183,6 11 0,-3 3-228,3 7 0,3 6 72,-4-1 1,-1 1-155,1-6 0,-1-2 69,1-3-112,4 4 0,-12-13 1,5 2-112,0-7-13,-6-5-369,13-7 1,-10-3 245,6-8 0,-6-1-574,1-14 1,-2 0 255,2-5 0,-3 0 24,3 0 1,-1-1 257,1 1 1,-3 0 168,3 0 0,2 5 696,-2 0 1,2 7-419,-2-2 1,-1 9 1251,6 1 0,1 8-477,4-2 0,1 5-226,-1 5 0,1 5-365,0 11 1,-1-2-173,1 7 0,1 0-30,4 5 1,-4 1-104,4-1 1,-5-2-634,-6-3 1,4 2 358,-4-7 1,4 5-3369,2-5 3595,-8-7 0,6-35 0,-5-14 0</inkml:trace>
  <inkml:trace contextRef="#ctx0" brushRef="#br0">17270 14075 7669,'0'18'0,"0"2"0,6-1 562,-1 7 0,7 0 791,-2 6 0,4 6-557,2 3 0,1 4 861,4 2-1410,3 7 0,6 0 0,-3 3-513,-1-5 1,-7-5-1,2-4 1,-5-3-686,-6-2 0,4-1-801,-3-6 1752,-5-7 0,-6-8 0,-8-9 0</inkml:trace>
  <inkml:trace contextRef="#ctx0" brushRef="#br0">17317 13935 7669,'-14'15'910,"4"1"0,3 0 865,7-1 0,0-4 0,2-3 42,3-1 0,9-2-1488,7-5-263,6 0 0,-4-5 1,5-2-1,-2 0 0,1-1-89,3-1 0,-4 4-117,0-6 0,-5 8 0,3-2 0,-2 1-137,-3-1 1,-1 3 71,-3-3 0,-6 5 294,-4 5 1,2-1-1,-2 6 1,-1 2 450,-2 2 1,-2 7 99,0 0 0,-7 7-394,-4-2 1,-3 3 0,-1 2 0,-1 0-47,1 1 0,-1 4 2,0 0 0,1-4-731,-1-6 1,1-7 0,-1 3 0,0-3-5192,1-3 5720,6 3 0,16-59 0,10-5 0</inkml:trace>
  <inkml:trace contextRef="#ctx0" brushRef="#br0">17910 13872 7669,'-16'2'1406,"1"3"-1224,6 4 1,1 7 898,2-1 1,5 6-1,-5 1 1,6 1 360,6 0 1,-3 3-1037,7-6 1,-1 6-155,2-5 1,2 0-214,-2-5 0,3-1-202,1 1 0,1-6-660,-1 1 516,1-8 0,-6 4 0,1-7 0,1-2-1092,2-3 1,-4-4 721,1-6 1,-6-6 209,5 0 1,-6-7-25,1 2 1,2-3 307,-2-2 0,0 0 184,-5-1 324,7 1 0,-3 5 0,4 2 202,-1 1 0,0 8 1942,-2 4-1630,-3 8 0,10-1-190,-7 15 1,6 6-257,-6 14 0,5 2 164,-4 4-448,6-4 0,-4 12 0,8-5-48,0-1 0,-1 5-889,1-8 1,-1-1 447,1-9 1,-4 2-1768,4-8 1,-4 0 2146,9-10 0,-4-45 0,-1-17 0</inkml:trace>
  <inkml:trace contextRef="#ctx0" brushRef="#br0">18487 13435 7666,'-8'0'4293,"1"9"-3920,7 7 0,0 8-379,0 12 0,0 4 2274,0 7 0,7 7-1109,3 3 1,4 2-1054,1-2 0,6-3-646,0-7 1,0-2-704,-5-4 1,-1-4 783,1-11-1560,-8-4 1,-1-6 2018,-7 0 0,-14-8 0,-3-1 0</inkml:trace>
  <inkml:trace contextRef="#ctx0" brushRef="#br0">18284 13919 7659,'0'11'1529,"0"-1"1,2-7-407,3 3 1,6-3 1214,10 2 0,3-3-1630,7 3 1,0-5-729,0-5 0,6 2-642,-1-8 1,6 6-288,-6-5 1,1 1-2691,-6-2 3639,0-2 0,-7-3 0,-1-8 0</inkml:trace>
  <inkml:trace contextRef="#ctx0" brushRef="#br0">18987 13826 7659,'-16'6'0,"7"-2"1795,4 6-576,-4-6 1,8 4 3234,-5-2-3253,12-5-893,2 6 0,8-7 0,0 0 1,-1 0-1,1 0 525,-1 0 1,6 0-765,0 0 0,0-5-56,-6 0 0,1-5 0,-2 3 0,-2 0-321,-2 0 0,-6-5-323,1 1 1,-3 2 173,-2-1 0,0 5-692,0-6 849,-7 8 1,-2-9-1,-8 7 1,-2 1-1,-4 2 192,-1 2 0,3 7 138,-5 4 0,7 3 1277,-2 1-886,4 8 0,3 3 0,4 9 1130,4 1-1205,5 7 0,2-8 0,5 5 532,4-2-965,4 5 1,8-10-1,4 2-382,4-7 124,-6-6 0,6-8 1,-4-4-870,3-4 1214,2-5 0,14-14 0,4-5 0</inkml:trace>
  <inkml:trace contextRef="#ctx0" brushRef="#br0">20063 13529 7632,'0'-16'0,"0"1"0,0-1 1603,0 1-76,0 6 1,0-5 63,0 4 0,0 10-784,0 5 0,7 14-337,3 7 1,4 5 573,2 6-861,-1-4 1,1 10 0,0-5-1,-1 2 1,1 1-243,-1-1 1,1 4-554,0-8 0,-1-1 228,1-9 1,-2 2-1,-4-8 1,-3-1-4219,0-1 2762,-5-10 1840,5 6 0,-49-33 0,-10 0 0</inkml:trace>
  <inkml:trace contextRef="#ctx0" brushRef="#br0">19985 13904 13873,'24'0'2001,"6"-7"-1825,-4-4 0,5-3-428,5-1 0,4-3-288,7-2 1,0 2 427,0-3 0,6 4-2855,5 1 2967,2 1 0,23-8 0,-38 11 0,-1 0 0</inkml:trace>
  <inkml:trace contextRef="#ctx0" brushRef="#br0">21374 13498 7638,'-16'-11'1,"0"3"-1,1 1 623,-1 2 1,6 5-1,-1 0 1,-1 0-1,-2 0 1,-1 0-1,-1 1 561,1 5 1,-1 7-942,0 8 0,1 0 58,-1-5 1,-3 4-130,3 1 0,-6 0 1,10-5-1,1-1-59,3 1-269,3-1 1,6 1-1,4-2-394,6-4 0,10-3-153,5-7 1,3 0 386,2 0 0,2 0 1,2 0-1,1 0-159,-1 0 0,-2 2 380,-2 3 1,-1-1 101,-4 6 0,-4 0 0,-6 8 0,-2 1 878,-4 2 0,-3 5-206,-7-5 1,-2 6 152,-3-1 0,-4 4-430,-6 1 1,-3-5-114,-2 0 1,-5-2 8,-6 2-824,7-3 0,-6-8 1,6-1-1048,0-3 1222,1-4 0,8-7 0,-1-2-2857,1-3 3208,6-4 0,37-48 0,15-11 0</inkml:trace>
  <inkml:trace contextRef="#ctx0" brushRef="#br0">21732 13607 7643,'-15'7'2041,"-1"-4"-1582,1 8 0,-1-1 413,0 6-608,8-1 0,-4 1 1,6 0 585,3-1-626,1 8 0,2 1 1,0 9 383,0 3-411,0-3 1,2 7-1,1-7 1,4 0-1,0-5 118,0-4 1,5-5-516,-1-8 0,3-4-252,1-7 0,-4-2 1,-1-3-1,2-6-619,2-3 1,2-8 525,-1-4 1,-4-5 41,-1-6 0,-5 4-117,6-3 622,-8-4 0,6 7 0,-6-3-266,2 3 533,1 1 1,-6-4 0,0 1 1044,0 6-789,0-2 0,1 15 564,5 0-779,-5 8 0,6 11 1,-5 8 238,3 9 0,-1 8-188,6 3 1,-5 8-36,6 2 1,-1-1-249,6 2 1,-3-8-263,-2 3-298,3-4 1,-6-2 0,8-2-1204,0-3 777,-1-3 0,1-7 1,-1-3 907,1-2 0,13-46 0,4-17 0</inkml:trace>
  <inkml:trace contextRef="#ctx0" brushRef="#br0">22247 13623 7643,'-8'7'0,"-5"1"448,8 8 1,0-1-379,5 1 0,2 1 1050,3 4 0,4 2 0,6 4 1,1-1-7,-1 2 0,3 0-728,3-2 0,-4 2-33,4-7 1,-4-2-262,-1-9 0,-1 2 1,1-7-1,-1-1 159,1-2 1,-6-4-175,1-3 1,-6-6-193,5-10 0,-6-1 0,3-8 0,-2 1-888,0-4 0,0-2-19,-5 4 0,6 0-2084,-1 0 3106,0-1 0,9-13 0,3-3 0</inkml:trace>
  <inkml:trace contextRef="#ctx0" brushRef="#br0">22746 13779 7643,'0'8'2808,"0"-1"1,2-7-2328,3 0 0,2-1-373,4-5 28,3-2 1,-6-8-1,8-1 284,-1-4-353,1 4 0,-2-11 0,-2 7 0,-3 0 0,-1 0 78,1 1 0,-5-1-119,1 5 1,-4 1-40,-1-1 0,-6 2 3,-5 4 0,-3 1-66,-1 4 0,-1 3-10,0-3 47,-6 10 1,6 0 0,-1 9-1,5 5 1,1 6 312,3 8 1,1-1 210,7 10 1,0 0-191,0 4 1,7 1 210,3 0 0,6-2 122,5-3-632,3-4 0,7-7 1,2-1-265,3-4-1587,4-4 1,2-13 1854,-1-4 0,29-31 0,-29 9 0,-1-1 0</inkml:trace>
  <inkml:trace contextRef="#ctx0" brushRef="#br0">23917 13170 7629,'-16'5'1196,"0"2"1135,1 2-1936,6 1 0,2 8 0,7 2 0,0 6 1,0 6-1,2 4 0,5 6 811,8 3 0,1 3-838,5 4 1,1-3-227,-1 3 1,5 0 25,-5-5 0,0-4-973,-6-12 0,1-1 0,0-4-3413,-1-5 2817,1-4 1401,-8-8 0,-21-23 0,-13-12 0</inkml:trace>
  <inkml:trace contextRef="#ctx0" brushRef="#br0">23745 13716 7633,'2'9'1066,"3"-4"0,4-1-165,6 1 0,1-3-390,-1 3 0,8-5 1,5-5-1,6-4-752,8 0 0,3-5-874,2 4 1,1-4 691,4-2 0,-3 1 0,5 1 0,-4 4 423,-3 4 0,31 5 0,-4 1 0</inkml:trace>
  <inkml:trace contextRef="#ctx0" brushRef="#br0">24478 13654 7633,'-15'0'0,"-1"0"0,0 0 445,1 0 1,4 7 643,1 3 1,1-1-397,-1 1-362,3 1 0,5 6 0,-1 2 0,-2 4 0,1-1 482,2 1 1,8-2-558,-1-6-218,7 8 1,-3-11-1,6 2 1,1-6 0,-1-4-327,1-2 0,0-4 123,-1-3 1,1-4-1,-1-8 1,-1-4-749,-3-5 1,3-2 140,-4 2 1,-3-3 539,-2 3 1,2-2 0,-2 2-1,-1 3 121,-3 1 1,-1 10 459,0-4 240,0 11 74,0-2 0,2 10-129,3 8 1,-3 1-179,3 14 1,4 0 59,1 5 1,-1-1-224,1-4 0,-4 3-343,4-3 1,0-2-344,6 2 1,-6-8-1994,1-3 1678,-1 1 808,6-14 0,-8-37 0,-1-17 0</inkml:trace>
  <inkml:trace contextRef="#ctx0" brushRef="#br0">24790 13155 7633,'0'17'867,"0"4"1,0-2-478,0 7 1,2 0 421,3 5 1,4 7-192,6 4 1,6 1-29,0-1 0,2 1-357,-3-7 1,-2 6-314,2-6-357,5 1 1,-8-8 0,4-3 0,-5-5-1,-4-4-3132,-2-1 3566,-6 0 0,-4-15 0,-9-2 0</inkml:trace>
  <inkml:trace contextRef="#ctx0" brushRef="#br0">24962 13591 12275,'15'0'767,"1"-1"-774,0-4 1,4 1 0,3-5 0,1 2 181,4 4 0,-4 1 66,2 2 0,-7 0 86,2 0 0,-4 2-30,-1 3 110,-7 4 0,-2 8 0,-7 2 1,0 4-1,0-1 457,0 1 1,-2 3-627,-3-5 1,-4 1 58,-7-1-1367,1-4 1,-1 6 0,1-7 0,-1-3-1618,0-2 1,1 1 2686,-1-7 0,-13-69 0,12 21 0,1-1 0</inkml:trace>
  <inkml:trace contextRef="#ctx0" brushRef="#br0">25258 13155 7633,'0'15'1288,"0"8"161,0 3 0,0 5-1059,0 5 0,7 2-212,4 4 0,2 8 1482,3-3 0,1 3-183,4-3-1326,-3 0 1,6-5 0,-5-4 9,2-5-288,-1-6 1,-4-11 0,-2 0-330,-4-1-1506,4-6 0,-10-2 1962,6-7 0,-20-28 0,-1-7 0</inkml:trace>
  <inkml:trace contextRef="#ctx0" brushRef="#br0">25695 13607 7633,'0'16'0,"-5"-6"454,0 0 1,1-6-1,9 3 1,6-2 1320,3 0 1,1-1-1118,1-9 1,5-4-589,-1-7-30,8-6 1,-9 3-1,6-7-7,-3-2 1,-1 4-1,-7-1 1,-2 3-141,-2 3 1,-6 1 96,1 3 0,-3 4 61,-2 1 1,-7 7 64,-4-3 0,-9 5-31,-6 1 124,3 7 0,-5 3 1,8 9 545,0 2-554,-4 7 0,12-4 1,-2 7 344,5 0-508,-3 0 0,11 1 0,-5-1 322,5 0-908,8 0 0,3 0 1,9-1-768,2-4 1040,7-3 0,-4-10 0,5-2-2341,-3-6 2616,4-3 0,8-30 0,11-7 0</inkml:trace>
  <inkml:trace contextRef="#ctx0" brushRef="#br0">26725 13420 7629,'0'15'-654,"0"1"3497,0-7-1568,0-2-978,0-21 9,-7 3 0,3-6 0,-6 7 0,-2-1 1,-2 3 314,-2 2 0,1 5-316,-1 1 0,1 0-131,-1 0 0,0 1 0,1 5 0,1 6 214,3 7 1,-1 0-71,7 7 0,0-5-330,5 5 0,0-7 0,3 3 1,6-3-649,7-3 0,4 1 407,1-12 1,2 1 70,3-6 1,3 0-1,-3-2 1,2-3-106,-2-6 0,2-4 174,-7-6 1,-1 4 230,-4-4 1,-2-2-1,-4 2 1,-5 2 351,-3 2 0,-2-4-101,0 0 1,-7 2-112,-3 9 0,-6-4-14,-5 4 1,2-3 7,-7 3-521,0-4 0,-3 11 0,1-6-957,2 2 19,7 2 0,-3 5 49,6 0-522,0 0 1680,8 0 0,49 0 0,20 0 0</inkml:trace>
  <inkml:trace contextRef="#ctx0" brushRef="#br0">27411 12905 7629,'-7'-16'841,"4"1"104,-8-1 1,3-5-1345,-3 0 1,-3 1 23,4 4 0,-4-5 1312,-1 0 1,-1 1-430,0 4 1,-1 6-395,-4-1 0,4 8 12,-4-2 358,4 10 1,3 12 0,2 13 0,3 8 0,2 5 499,4 6 0,1 6-679,2-3 1,2 5-131,3-5 0,4 4-475,6-9 0,1 1 249,-1-11 0,1-1-1370,0-5 0,-1-1 19,1-4 1402,-1-4 0,1-13 0,0-2 0</inkml:trace>
  <inkml:trace contextRef="#ctx0" brushRef="#br0">26959 13264 10745,'15'0'2306,"1"0"1,8 0-1679,7 0 0,2-2 72,9-3 0,5-4-679,5-6 0,5 1-1102,-5 3 1081,7-3 0,10-1 0,11-9 0</inkml:trace>
  <inkml:trace contextRef="#ctx0" brushRef="#br0">28488 12936 7625,'-9'-9'4555,"-5"2"-3905,12 7 1,-3 7 0,9 4 0,3 4 125,1 6 1,1 3-158,1 8-337,4-1 0,-7 2 0,5 2 0,-3 3 1,-2 0 783,-4 0-1030,6-2 1,-7-11-1,3-5 1,-3-2-604,-2-3 0,1-6-121,5-4 1,-5-17-440,5-9 0,-3-13 705,2-8 0,-1-3 0,4-2 0,1 0-129,0 0 1,-4-5 523,5 0 1,-4 6-1,2 7 1,1 5 285,0 4 206,1 10 1,11 4-104,0 11 255,-1 10 1,-2 11 0,1 11-1,3 6 1,1 5 540,-1 2 1,4 2-832,-5 5 0,5-1-157,-5 1 1,0-7-544,-6-3 0,1-1 285,0-5 0,1 4-1718,4-9 1,-4-5-1547,4-6 3352,-4 1 0,-1-28 0,-1 1 0</inkml:trace>
  <inkml:trace contextRef="#ctx0" brushRef="#br0">29611 12967 7625,'-16'0'1051,"1"0"-247,-1 0-238,8 0 1,2 0 0,12 0 0,4 0-28,4 0 0,1-1 1,1-3-1,0-3-204,-1-2 1,1 4-40,-1-5-235,1-1 0,0 1 0,-3 0 1,0-1-1,-3 1-45,2-1 0,-5 1-69,-2-6 1,2 6-231,-2 0 0,1-1 0,-8-3-32,-3 4 0,1 1 386,-6 4 1,-1 3-24,-4-3 4,-1 3 0,1 2 0,-1 2 0,0 3 0,1 6 210,-1 3 1,2 8-89,4 4 0,-2 4 150,7 1 0,-1 2 43,6 3 0,0-1 125,0 6-526,7-6 1,4 10 0,8-7-209,2-3-313,6 1 1,-8-18-1,7 3-1369,2-4 640,2-8 0,-1-2 0,-1-9 1284,-2-3 0,0-60 0,-11 23 0,1 0 0</inkml:trace>
  <inkml:trace contextRef="#ctx0" brushRef="#br0">30032 12811 7625,'-8'11'656,"2"-1"0,3 0-492,-2 6 1,3 1 1465,-3 4 1,3-2-797,2 7 0,0 5-596,0 6 0,5-1-5,0-5 1,2 1 134,-1-1-398,-5-7 0,8 2 1,-6-8-180,3-5 0,1-7-107,-2-1 0,-2-16-678,8-4 0,-8-11-3,2 0 461,4-4 0,-7-6 1,5-1-388,0 3 950,-6 1 0,8 2 0,-6-1 966,3 1-812,-1 7 1,0 1 0,2 8 1737,2-1-1055,-6 1 1,11 6 358,-4 4-991,4 3 0,-3 14 1,-1 5-56,2 6 1,0 3-91,-1 5 0,3 0-166,-4 1 1,4 4-449,1 0 0,-1 1 264,-3-6 0,1-5-1262,-7 0 0,7-5 653,-1 5 0,-4-12 872,-2 1 0,-4-72 0,-1-14 0</inkml:trace>
  <inkml:trace contextRef="#ctx0" brushRef="#br0">30485 12437 9954,'0'15'787,"1"8"965,5 3 0,4 10-841,11 6 1,-2 10-699,7 5 0,-7 4-292,2 1 0,1-1-38,-1-4 1,0-5-449,-5-10 1,-1-4-757,1-7 0,-8-1-883,-2-4 2204,-5-4 0,-21-13 0,-6-2 0</inkml:trace>
  <inkml:trace contextRef="#ctx0" brushRef="#br0">30344 12874 7625,'2'8'1511,"3"-3"0,-1-3-822,6-2 1,0 0 204,6 0 1,1 0 0,4 0-1,5-2-165,4-3 0,1-3-715,0-8 0,5 6-391,1-1 0,-1 1-429,-4-6 0,-6 2-95,0 4 0,-7-2 901,1 7 0,-9-8 0,-4 5 0</inkml:trace>
  <inkml:trace contextRef="#ctx0" brushRef="#br0">31015 12780 7625,'0'23'1093,"0"-4"224,0 7 0,-5-2-524,0 2-256,0 3 1,5-4-1,0 6 1,1 0-1,3-1 332,1-4 1,5 1-598,-4-6 1,4 0 0,-3-7 0,0-2 212,0-2-160,5-6-520,-10 3 0,5-9 1,-7-5-219,0-9 0,0 1 86,0-6 1,0-3-203,0-2 394,0-4 1,0 4-1,0 0 1,0-1-1,0-3 63,0-1 0,1 1 125,4 4 0,-1 2 270,6 3 0,-4 2 14,4-7-525,0 7 0,1-3 0,-1 6 86,2 0-873,2 8 0,2-4-925,-1 6 865,1 1 1035,0 5 0,13 21 0,4 5 0</inkml:trace>
  <inkml:trace contextRef="#ctx0" brushRef="#br0">31468 12655 7625,'0'21'530,"0"0"0,0 7 749,0-2 1,0 3-448,0 2 0,0 0 252,0 1 0,5-1-291,0 0 1,7 0-348,-1 0 1,2-5-565,3 0 1,-2-6 132,-4 0 0,4-9-751,-3-6-333,-5 4-91,8-8 1,-12-1 0,3-10 1159,-3-4 0,-30-43 0,-6-11 0</inkml:trace>
  <inkml:trace contextRef="#ctx0" brushRef="#br0">31468 12374 7619,'-16'7'0,"7"-3"-542,4 6 304,-4 0 1,2 6 351,-3 0-114,3-8 0,28 6 0,5-5 0</inkml:trace>
  <inkml:trace contextRef="#ctx0" brushRef="#br0">31904 12780 7619,'0'16'0,"-1"-6"0,-5 0 920,5 1 0,-6-1 0,7 1 1,2-1 588,3-1 0,3-9-1008,8-11-483,0-3 1,-1-1-1,3-1 10,2 1 0,-2-6 0,2-2 0,-4 1-122,-6-1 0,3 2-205,-8 6 0,5-1-412,-5 1 500,1-1 1,-6 0 0,-2 1 296,-3-1 0,-4 2 197,-7 4 1,-1 3 120,-4 7 1,4 7 0,-4 3 0,4 4 453,1 2 0,1 5-400,-1-1 1,0 8-1,1-2 0,6 5 87,4 6-329,3-4 0,2 5 0,0-7 533,0 0-712,0 0 0,7-1 1,5-2-40,7-2-163,-1-7 0,6 2 0,-5-11-391,2-5 1,7-3-791,-2-2 0,-2-2-517,2-3 1,-5-4 360,5-6 1502,-7-8 0,5-13 0,2-8 0,-1-6 0,0 0 0</inkml:trace>
  <inkml:trace contextRef="#ctx0" brushRef="#br0">32466 12562 7611,'-16'0'3807,"1"0"1,-1 0-2884,1 0 1,-1 1-596,0 4 0,-4-1-134,-1 6 1,0 1 241,5 4 0,3 1-156,2 0 1,-3-3-262,4-2 1,3 3 57,2-4 0,-2 4-253,2 2 83,-1-1 1,8-4-284,3-1 1,4-1-1,7 3 1,-1-4-127,1-1 0,5-1 342,-1-6 1,6 1-27,-5 5 1,2-5 434,-2 4 1,-4 2 49,4-1 0,-4 4 237,-1-5 1,-6 7 49,0-1 1,-6 3 414,1 1 0,-3 1-561,-2-1 0,-2 1-167,-3 0 1,-9-1-614,-7 1 1,0-1 272,6 1 1,-6-6-3269,0 1 2095,0-8 1,6 6-1,-1-6 1239,1 3 0,-8-8 0,-1-7 0</inkml:trace>
  <inkml:trace contextRef="#ctx0" brushRef="#br0">32731 12905 7603,'7'15'0,"-3"1"0,6 0 0,-6 1 2435,1 4 0,-4-4-857,-1 4 0,0-4 585,0-1-1625,0-1 0,0-4 250,0-1-1369,0 1 1,-1-3-732,-4-2 1272,3-12 40,-12 5 0,5-39 0,2-17 0,-5 0 0,0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D791A0-49BA-1D46-876A-C9465BE0C639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1486F-3351-9849-88A4-50CF5BD31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191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486F-3351-9849-88A4-50CF5BD312D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4410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91486F-3351-9849-88A4-50CF5BD312D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0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Graduate Artificial Intelligence</a:t>
            </a:r>
            <a:br>
              <a:rPr lang="en-US" dirty="0"/>
            </a:br>
            <a:r>
              <a:rPr lang="en-US" dirty="0"/>
              <a:t>CS 640</a:t>
            </a:r>
            <a:br>
              <a:rPr lang="en-US" dirty="0"/>
            </a:br>
            <a:r>
              <a:rPr lang="en-US" dirty="0"/>
              <a:t>Value and Policy Iteration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Considine</a:t>
            </a:r>
          </a:p>
          <a:p>
            <a:r>
              <a:rPr lang="en-US" dirty="0" err="1"/>
              <a:t>jconsidi@bu.edu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083A-DFE2-381C-6466-B75F1DBE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3191-87A4-7F27-17B7-97C1184B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3b)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42F9D-DD15-ACBE-BEE3-1521572FA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Rewriting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yields a Markov reward process.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we already know how to solve for their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42F9D-DD15-ACBE-BEE3-1521572FA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CA144B2-6224-7806-8C03-B1527F63338E}"/>
                  </a:ext>
                </a:extLst>
              </p14:cNvPr>
              <p14:cNvContentPartPr/>
              <p14:nvPr/>
            </p14:nvContentPartPr>
            <p14:xfrm>
              <a:off x="7905240" y="2725920"/>
              <a:ext cx="3359520" cy="801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CA144B2-6224-7806-8C03-B1527F63338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95880" y="2716560"/>
                <a:ext cx="3378240" cy="82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7652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030C-EE6C-BC5A-5C7A-C6EFA8C2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Optimal Policy?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C619C-CA61-E87E-2102-EB2F3780D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optimal 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Optimal policies always exist. Is that surprising?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C619C-CA61-E87E-2102-EB2F3780D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2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E87F-FDFE-0AA5-33DB-BEE2178D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6909-1C3B-EFF3-6247-70CCFC4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0AE-18EA-5B4A-8522-9DFAFC4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38575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D13A-BD91-8D92-946C-D074CD888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Numerical Problems of 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F0DFB3-6E24-3524-E839-05DA2AE64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Previously for Markov reward processes, we derived this solution.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interpretation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rgbClr val="7030A0"/>
                    </a:solidFill>
                  </a:rPr>
                  <a:t>expected number of</a:t>
                </a:r>
                <a:br>
                  <a:rPr lang="en-US" dirty="0">
                    <a:solidFill>
                      <a:srgbClr val="7030A0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-discounted visits</a:t>
                </a:r>
                <a:r>
                  <a:rPr lang="en-US" dirty="0"/>
                  <a:t> to each state.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:r>
                  <a:rPr lang="en-US" dirty="0">
                    <a:solidFill>
                      <a:srgbClr val="FF0000"/>
                    </a:solidFill>
                  </a:rPr>
                  <a:t>at least one state has an infinite number of visits</a:t>
                </a:r>
                <a:r>
                  <a:rPr lang="en-US" dirty="0"/>
                  <a:t>, and the matrix inversion will fail.</a:t>
                </a:r>
              </a:p>
              <a:p>
                <a:r>
                  <a:rPr lang="en-US" dirty="0"/>
                  <a:t>This </a:t>
                </a:r>
                <a:r>
                  <a:rPr lang="en-US" dirty="0">
                    <a:solidFill>
                      <a:srgbClr val="FF0000"/>
                    </a:solidFill>
                  </a:rPr>
                  <a:t>breaks the calculation</a:t>
                </a:r>
                <a:r>
                  <a:rPr lang="en-US" dirty="0"/>
                  <a:t> even if those states have zero rewards.</a:t>
                </a:r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F0DFB3-6E24-3524-E839-05DA2AE64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483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9DF27D-F5D6-103A-D870-32274E61B148}"/>
                  </a:ext>
                </a:extLst>
              </p14:cNvPr>
              <p14:cNvContentPartPr/>
              <p14:nvPr/>
            </p14:nvContentPartPr>
            <p14:xfrm>
              <a:off x="4091040" y="3117960"/>
              <a:ext cx="4978440" cy="1054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9DF27D-F5D6-103A-D870-32274E61B14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1680" y="3108600"/>
                <a:ext cx="4997160" cy="107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2928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A1438E-51D5-3C57-85B3-91C7DFA1F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3EED7-3F22-F42D-1D88-D3F75676E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Cost of Analytical 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9282-F151-CDCE-7F89-4349359DAE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/>
                  <a:t>, then what is the computational cost of the analytical solution?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9600" dirty="0">
                    <a:solidFill>
                      <a:srgbClr val="7030A0"/>
                    </a:solidFill>
                  </a:rPr>
                  <a:t>???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9282-F151-CDCE-7F89-4349359DAE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152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6B32F82-DAEF-EA79-E14F-7183AD2E51E2}"/>
                  </a:ext>
                </a:extLst>
              </p14:cNvPr>
              <p14:cNvContentPartPr/>
              <p14:nvPr/>
            </p14:nvContentPartPr>
            <p14:xfrm>
              <a:off x="3607200" y="3331080"/>
              <a:ext cx="5897880" cy="2782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6B32F82-DAEF-EA79-E14F-7183AD2E51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97840" y="3321720"/>
                <a:ext cx="5916600" cy="280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89102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70711-FD2F-3BB9-D300-FE83B9485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169C8-CAA3-2CA9-87B5-95C42EDCC1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=[0,…, 0]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0,1, 2, …</a:t>
                </a:r>
              </a:p>
              <a:p>
                <a:pPr lvl="1"/>
                <a:r>
                  <a:rPr lang="en-US" sz="2800" dirty="0"/>
                  <a:t>For all states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,</a:t>
                </a:r>
              </a:p>
              <a:p>
                <a:pPr lvl="2"/>
                <a:r>
                  <a:rPr lang="en-US" sz="28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sz="2800" dirty="0"/>
              </a:p>
              <a:p>
                <a:pPr lvl="2"/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?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How do we implement that expectation?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169C8-CAA3-2CA9-87B5-95C42EDCC1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EAD8A4-8605-FBC1-4C2F-E3349DFFDBC0}"/>
                  </a:ext>
                </a:extLst>
              </p14:cNvPr>
              <p14:cNvContentPartPr/>
              <p14:nvPr/>
            </p14:nvContentPartPr>
            <p14:xfrm>
              <a:off x="2661840" y="703800"/>
              <a:ext cx="9484560" cy="615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EAD8A4-8605-FBC1-4C2F-E3349DFFDB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52480" y="694440"/>
                <a:ext cx="9503280" cy="617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03955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D33C-148A-D9CD-81CC-CB1303C0E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 as Fixed Horizon Evaluations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62DEB-E95F-0A3B-D4B0-5A1EE6E6B2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Prove: For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best possible value achieved within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b="0" dirty="0"/>
                  <a:t> steps.</a:t>
                </a:r>
              </a:p>
              <a:p>
                <a:endParaRPr lang="en-US" dirty="0"/>
              </a:p>
              <a:p>
                <a:r>
                  <a:rPr lang="en-US" b="0" dirty="0"/>
                  <a:t>Base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is the best possible value achieved within 0 steps.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0 steps so 0 value.</a:t>
                </a:r>
              </a:p>
              <a:p>
                <a:r>
                  <a:rPr lang="en-US" dirty="0"/>
                  <a:t>Inductive hypothesis: Assume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 is the best possible value achieved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</a:t>
                </a:r>
              </a:p>
              <a:p>
                <a:r>
                  <a:rPr lang="en-US" dirty="0"/>
                  <a:t>Induction step: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the best possible value achieved within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steps.</a:t>
                </a:r>
              </a:p>
              <a:p>
                <a:pPr lvl="1"/>
                <a:r>
                  <a:rPr lang="en-US" dirty="0">
                    <a:solidFill>
                      <a:srgbClr val="7030A0"/>
                    </a:solidFill>
                  </a:rPr>
                  <a:t>This is true by construction.</a:t>
                </a:r>
              </a:p>
              <a:p>
                <a:endParaRPr lang="en-US" dirty="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62DEB-E95F-0A3B-D4B0-5A1EE6E6B2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25C26A16-F501-7DB4-DC9E-668D67AC3FD1}"/>
              </a:ext>
            </a:extLst>
          </p:cNvPr>
          <p:cNvSpPr txBox="1"/>
          <p:nvPr/>
        </p:nvSpPr>
        <p:spPr>
          <a:xfrm>
            <a:off x="5638800" y="2974427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872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53F25-F8EB-5AA5-0901-482F9F14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Bounding Distance Values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756BE-5EDA-9B70-760A-764AFFECAB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close is a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How much discounted reward is remaining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steps?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7756BE-5EDA-9B70-760A-764AFFECAB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700D0C9-749D-53C2-FADF-2697AE797F9B}"/>
                  </a:ext>
                </a:extLst>
              </p14:cNvPr>
              <p14:cNvContentPartPr/>
              <p14:nvPr/>
            </p14:nvContentPartPr>
            <p14:xfrm>
              <a:off x="912240" y="519840"/>
              <a:ext cx="10957320" cy="612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700D0C9-749D-53C2-FADF-2697AE797F9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880" y="510480"/>
                <a:ext cx="10976040" cy="614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918228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253E-A5F7-8BFC-8B9B-440BC9233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Act given (Near) Optimal Values?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42FB3-2EA1-270D-D9B3-0F276E643A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pick the value maximizing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542FB3-2EA1-270D-D9B3-0F276E643A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2E4D0B7-AA38-3EB2-8DAE-B01D97B625F2}"/>
                  </a:ext>
                </a:extLst>
              </p14:cNvPr>
              <p14:cNvContentPartPr/>
              <p14:nvPr/>
            </p14:nvContentPartPr>
            <p14:xfrm>
              <a:off x="3656160" y="3595320"/>
              <a:ext cx="8161200" cy="18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2E4D0B7-AA38-3EB2-8DAE-B01D97B625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46800" y="3585960"/>
                <a:ext cx="8179920" cy="18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87973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DF6A8-1779-82F9-67D1-AEE345161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07392-D8BB-8985-1918-4E1254F51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50058-7449-15EA-6BDA-BA8A23F01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784021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Policies</a:t>
            </a:r>
          </a:p>
          <a:p>
            <a:r>
              <a:rPr lang="en-US" dirty="0"/>
              <a:t>Value iteration methods</a:t>
            </a:r>
          </a:p>
          <a:p>
            <a:r>
              <a:rPr lang="en-US" dirty="0"/>
              <a:t>Policy iteration methods</a:t>
            </a:r>
          </a:p>
        </p:txBody>
      </p:sp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CDC2-DA3F-FF11-C370-746931E4F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D5483-124D-B97B-8D64-E29D9A421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Policy iteration methods iterate on policies instead of value function.</a:t>
                </a:r>
              </a:p>
              <a:p>
                <a:r>
                  <a:rPr lang="en-US" dirty="0"/>
                  <a:t>Similar intuitions but often converging in fewer iterations.</a:t>
                </a:r>
              </a:p>
              <a:p>
                <a:endParaRPr lang="en-US" dirty="0"/>
              </a:p>
              <a:p>
                <a:r>
                  <a:rPr lang="en-US" dirty="0"/>
                  <a:t>Basic idea:</a:t>
                </a:r>
              </a:p>
              <a:p>
                <a:pPr lvl="1"/>
                <a:r>
                  <a:rPr lang="en-US" dirty="0"/>
                  <a:t>Start with any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Calculate the best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assuming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will be used for one step and followed by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3D5483-124D-B97B-8D64-E29D9A421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C42F60F-3B28-A0CA-8B0C-75468CDC6C3B}"/>
                  </a:ext>
                </a:extLst>
              </p14:cNvPr>
              <p14:cNvContentPartPr/>
              <p14:nvPr/>
            </p14:nvContentPartPr>
            <p14:xfrm>
              <a:off x="5087520" y="3549960"/>
              <a:ext cx="4869360" cy="1343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C42F60F-3B28-A0CA-8B0C-75468CDC6C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78160" y="3540600"/>
                <a:ext cx="4888080" cy="1361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842637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851B9-8361-A112-5FE0-7D674E317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Implementations of Policy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D8EE4-56E7-C4E5-1A3B-E28C38D8E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any policy.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0,1, 2, …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using value iteration.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Ignoring cost of 2a, </a:t>
                </a:r>
                <a:r>
                  <a:rPr lang="en-US" dirty="0">
                    <a:solidFill>
                      <a:srgbClr val="7030A0"/>
                    </a:solidFill>
                  </a:rPr>
                  <a:t>why might this be better than value iteration?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BD8EE4-56E7-C4E5-1A3B-E28C38D8E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8FF4621-203C-F345-7371-7AE34B1650CE}"/>
                  </a:ext>
                </a:extLst>
              </p14:cNvPr>
              <p14:cNvContentPartPr/>
              <p14:nvPr/>
            </p14:nvContentPartPr>
            <p14:xfrm>
              <a:off x="4206240" y="1175760"/>
              <a:ext cx="7594200" cy="4421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8FF4621-203C-F345-7371-7AE34B1650C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96880" y="1166400"/>
                <a:ext cx="7612920" cy="443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528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E5FFA-F4F1-FF7B-2581-BD979B6B2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Incremental Value Updates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EFBA1-140E-AC5D-9E6A-852A2706D5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always a lower bound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i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achievable.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is achieved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 specifically.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no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is no worse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We can speedup computation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by initializing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CEFBA1-140E-AC5D-9E6A-852A2706D5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b="-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0504DE7-06D4-83A1-B90D-ED4B4620EE92}"/>
                  </a:ext>
                </a:extLst>
              </p14:cNvPr>
              <p14:cNvContentPartPr/>
              <p14:nvPr/>
            </p14:nvContentPartPr>
            <p14:xfrm>
              <a:off x="4864680" y="2098800"/>
              <a:ext cx="7098480" cy="447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0504DE7-06D4-83A1-B90D-ED4B4620EE9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5320" y="2089440"/>
                <a:ext cx="7117200" cy="4488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03606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1DA4D-C277-7C74-C087-ABF1CF7D8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F58F0-9047-0FD4-C271-A1EDA578B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with Warm Start Values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EDED2-59A8-30B2-D6EA-10527E28F6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any policy.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using value iteration.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0, 1, 2, …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EDED2-59A8-30B2-D6EA-10527E28F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950CF3-6845-8DCD-C4ED-A27C0961E288}"/>
                  </a:ext>
                </a:extLst>
              </p14:cNvPr>
              <p14:cNvContentPartPr/>
              <p14:nvPr/>
            </p14:nvContentPartPr>
            <p14:xfrm>
              <a:off x="6977520" y="1204560"/>
              <a:ext cx="3999240" cy="3599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950CF3-6845-8DCD-C4ED-A27C0961E28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68160" y="1195200"/>
                <a:ext cx="4017960" cy="361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02846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8D764-D0FC-A6E1-83E8-07346A2B9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FF86-EDE5-CB25-3776-1C8BE2713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Interleaved Policy and Value Updates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03950-C3D8-49AC-6949-F6C0654213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to any policy.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/>
                  <a:t> using value iteration.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</a:t>
                </a:r>
                <a:r>
                  <a:rPr lang="en-US" dirty="0" err="1"/>
                  <a:t>i</a:t>
                </a:r>
                <a:r>
                  <a:rPr lang="en-US" dirty="0"/>
                  <a:t> = 0, 1, 2, …</a:t>
                </a:r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alphaLcParenR"/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ℛ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)]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03950-C3D8-49AC-6949-F6C0654213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9727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CBBE3-339A-3590-E1BE-DDA8C67CA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Convergence of Policy Iteration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6DB9EB-8CBE-BA39-717C-BAC830761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757" y="1825625"/>
            <a:ext cx="770248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568A3D-05D6-F6F2-743C-D033778CA843}"/>
              </a:ext>
            </a:extLst>
          </p:cNvPr>
          <p:cNvSpPr txBox="1"/>
          <p:nvPr/>
        </p:nvSpPr>
        <p:spPr>
          <a:xfrm>
            <a:off x="204872" y="6211669"/>
            <a:ext cx="11987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by David Silver.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davidstarsilver.wordpress.com</a:t>
            </a:r>
            <a:r>
              <a:rPr lang="en-US" dirty="0"/>
              <a:t>/wp-content/uploads/2025/04/lecture-3-planning-by-dynamic-programming-.pdf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2456F23-89A9-5FCC-6518-C7AD9A6D3B30}"/>
                  </a:ext>
                </a:extLst>
              </p14:cNvPr>
              <p14:cNvContentPartPr/>
              <p14:nvPr/>
            </p14:nvContentPartPr>
            <p14:xfrm>
              <a:off x="9040320" y="178560"/>
              <a:ext cx="3100320" cy="54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2456F23-89A9-5FCC-6518-C7AD9A6D3B3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30960" y="169200"/>
                <a:ext cx="3119040" cy="548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4520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8C8F8-9B30-2409-D8E8-E26351F2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72910-4888-253B-CEF6-D251423C4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F8BD0-2B3F-7124-B799-0BAB8378A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147213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A39F-1E93-3D77-D319-E8BA7725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38FA-69FC-336C-979A-57534582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Last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1DEEB-1A2B-FA85-F016-31637262F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Re: specifying optimal values for Markov decision processes,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What’s the </a:t>
                </a:r>
                <a:r>
                  <a:rPr lang="en-US" dirty="0">
                    <a:solidFill>
                      <a:srgbClr val="7030A0"/>
                    </a:solidFill>
                  </a:rPr>
                  <a:t>best possible expected value</a:t>
                </a:r>
                <a:r>
                  <a:rPr lang="en-US" dirty="0"/>
                  <a:t> for this state?</a:t>
                </a:r>
              </a:p>
              <a:p>
                <a:r>
                  <a:rPr lang="en-US" dirty="0"/>
                  <a:t>Specified </a:t>
                </a:r>
                <a:r>
                  <a:rPr lang="en-US" dirty="0">
                    <a:solidFill>
                      <a:srgbClr val="7030A0"/>
                    </a:solidFill>
                  </a:rPr>
                  <a:t>recursively</a:t>
                </a:r>
                <a:r>
                  <a:rPr lang="en-US" dirty="0"/>
                  <a:t> in terms of best possible expected values for other states.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Still open: how do we do this maximization?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1DEEB-1A2B-FA85-F016-31637262F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3198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1F73F53-E74E-28C4-9049-9C8B5A77FC74}"/>
                  </a:ext>
                </a:extLst>
              </p14:cNvPr>
              <p14:cNvContentPartPr/>
              <p14:nvPr/>
            </p14:nvContentPartPr>
            <p14:xfrm>
              <a:off x="918720" y="2784600"/>
              <a:ext cx="3333960" cy="74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1F73F53-E74E-28C4-9049-9C8B5A77FC7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9360" y="2775240"/>
                <a:ext cx="3352680" cy="76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752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1005-A3A0-13A3-C456-6B52C40C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Policy?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ECE18-42E0-5C4D-C2DE-36886DEF7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policy is a function mapping states to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deterministic policy returns a single action.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probabilistic policy returns a probability distribution of actions.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Usually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with subscripts for context…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ECE18-42E0-5C4D-C2DE-36886DEF7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32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8FA6-90B0-9746-AD3A-A25382E5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vs Deterministic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5648F-5BD3-16F2-A22D-843C966065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Deterministic policy advantages</a:t>
                </a:r>
              </a:p>
              <a:p>
                <a:r>
                  <a:rPr lang="en-US" dirty="0"/>
                  <a:t>Usually sufficient for optimal performance.</a:t>
                </a:r>
              </a:p>
              <a:p>
                <a:pPr lvl="1"/>
                <a:r>
                  <a:rPr lang="en-US" dirty="0"/>
                  <a:t>Exceptions with simultaneous adversarial choices.</a:t>
                </a:r>
              </a:p>
              <a:p>
                <a:r>
                  <a:rPr lang="en-US" dirty="0"/>
                  <a:t>Much smaller to represent.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actions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5648F-5BD3-16F2-A22D-843C96606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D669-FC11-6120-0604-6A10027B1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Probabilistic policy advantages</a:t>
            </a:r>
          </a:p>
          <a:p>
            <a:r>
              <a:rPr lang="en-US" dirty="0"/>
              <a:t>Can always represent deterministic policies.</a:t>
            </a:r>
          </a:p>
          <a:p>
            <a:pPr lvl="1"/>
            <a:r>
              <a:rPr lang="en-US" dirty="0"/>
              <a:t>All probability on one action.</a:t>
            </a:r>
          </a:p>
          <a:p>
            <a:r>
              <a:rPr lang="en-US" dirty="0"/>
              <a:t>Often convenient for numerical optimizations.</a:t>
            </a:r>
          </a:p>
          <a:p>
            <a:pPr marL="0" indent="0">
              <a:buNone/>
            </a:pP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7270AD5-84EF-D8CE-F540-DC29450EBD29}"/>
                  </a:ext>
                </a:extLst>
              </p14:cNvPr>
              <p14:cNvContentPartPr/>
              <p14:nvPr/>
            </p14:nvContentPartPr>
            <p14:xfrm>
              <a:off x="6378480" y="4622040"/>
              <a:ext cx="5756760" cy="12938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7270AD5-84EF-D8CE-F540-DC29450EBD2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69120" y="4612680"/>
                <a:ext cx="5775480" cy="13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49844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7768-2668-46ED-26E8-C0DFC5FE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Policies for Finite MDPs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8A2B-E4CA-5FAE-5450-DD8F1B487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Represent a deterministic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as a table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actions.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Represent a probabilistic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8A2B-E4CA-5FAE-5450-DD8F1B487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784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ED93-B94F-2B01-65D9-861FC45B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1A68C-EEFE-7F51-314C-C6F2C45F3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Previously,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specific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(optimal or not),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1A68C-EEFE-7F51-314C-C6F2C45F3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1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E5B0-BBE7-3659-6949-094EE4DF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1A1E-3D03-0944-83EB-4E587FB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C625F-7191-CE7E-E9ED-1BC332158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C625F-7191-CE7E-E9ED-1BC332158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3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69783-4B3E-BF60-43E2-AC19288F8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6602-4B0B-F15D-3A17-2D189C25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3a)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B1C50-B785-45D1-AA71-F9B247427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B1C50-B785-45D1-AA71-F9B247427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F8D9645-CDFC-7016-A107-D07CA2CEC40D}"/>
                  </a:ext>
                </a:extLst>
              </p14:cNvPr>
              <p14:cNvContentPartPr/>
              <p14:nvPr/>
            </p14:nvContentPartPr>
            <p14:xfrm>
              <a:off x="3452040" y="4662360"/>
              <a:ext cx="7962480" cy="45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F8D9645-CDFC-7016-A107-D07CA2CEC4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42680" y="4653000"/>
                <a:ext cx="7981200" cy="477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7361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502</Words>
  <Application>Microsoft Office PowerPoint</Application>
  <PresentationFormat>Widescreen</PresentationFormat>
  <Paragraphs>101</Paragraphs>
  <Slides>26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Graduate Artificial Intelligence CS 640 Value and Policy Iteration</vt:lpstr>
      <vt:lpstr>Plan for Today</vt:lpstr>
      <vt:lpstr>Last Time</vt:lpstr>
      <vt:lpstr>What is a Policy?</vt:lpstr>
      <vt:lpstr>Probabilistic vs Deterministic Policies</vt:lpstr>
      <vt:lpstr>Representing Policies for Finite MDPs</vt:lpstr>
      <vt:lpstr>Evaluating Policies for MDPs (take 1)</vt:lpstr>
      <vt:lpstr>Evaluating Policies for MDPs (take 2)</vt:lpstr>
      <vt:lpstr>Evaluating Policies for MDPs (take 3a)</vt:lpstr>
      <vt:lpstr>Evaluating Policies for MDPs (take 3b)</vt:lpstr>
      <vt:lpstr>What is an Optimal Policy?</vt:lpstr>
      <vt:lpstr>Any Questions?</vt:lpstr>
      <vt:lpstr>Numerical Problems of Analytical Solution</vt:lpstr>
      <vt:lpstr>Computational Cost of Analytical Solution</vt:lpstr>
      <vt:lpstr>Value Iteration</vt:lpstr>
      <vt:lpstr>Value Iteration as Fixed Horizon Evaluations</vt:lpstr>
      <vt:lpstr>Bounding Distance Values</vt:lpstr>
      <vt:lpstr>How to Act given (Near) Optimal Values?</vt:lpstr>
      <vt:lpstr>Any Questions?</vt:lpstr>
      <vt:lpstr>Policy Iteration</vt:lpstr>
      <vt:lpstr>Naïve Implementations of Policy Iteration</vt:lpstr>
      <vt:lpstr>Incremental Value Updates</vt:lpstr>
      <vt:lpstr>Policy Iteration with Warm Start Values</vt:lpstr>
      <vt:lpstr>Interleaved Policy and Value Updates</vt:lpstr>
      <vt:lpstr>Convergence of Policy Iteration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Value and Policy Iteration</dc:title>
  <dc:creator>Considine, Jeffrey</dc:creator>
  <cp:lastModifiedBy>Considine, Jeffrey</cp:lastModifiedBy>
  <cp:revision>2</cp:revision>
  <dcterms:created xsi:type="dcterms:W3CDTF">2025-09-26T16:53:38Z</dcterms:created>
  <dcterms:modified xsi:type="dcterms:W3CDTF">2025-09-30T16:12:48Z</dcterms:modified>
</cp:coreProperties>
</file>