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549" r:id="rId5"/>
    <p:sldId id="538" r:id="rId6"/>
    <p:sldId id="563" r:id="rId7"/>
    <p:sldId id="544" r:id="rId8"/>
    <p:sldId id="560" r:id="rId9"/>
    <p:sldId id="561" r:id="rId10"/>
    <p:sldId id="562" r:id="rId11"/>
    <p:sldId id="565" r:id="rId12"/>
    <p:sldId id="566" r:id="rId13"/>
    <p:sldId id="546" r:id="rId14"/>
    <p:sldId id="567" r:id="rId15"/>
    <p:sldId id="568" r:id="rId16"/>
    <p:sldId id="540" r:id="rId17"/>
    <p:sldId id="541" r:id="rId18"/>
    <p:sldId id="564" r:id="rId19"/>
    <p:sldId id="556" r:id="rId20"/>
    <p:sldId id="550" r:id="rId21"/>
    <p:sldId id="553" r:id="rId22"/>
    <p:sldId id="555" r:id="rId23"/>
    <p:sldId id="551" r:id="rId24"/>
    <p:sldId id="542" r:id="rId25"/>
    <p:sldId id="569" r:id="rId26"/>
    <p:sldId id="543" r:id="rId27"/>
    <p:sldId id="552" r:id="rId28"/>
    <p:sldId id="557" r:id="rId29"/>
    <p:sldId id="570" r:id="rId30"/>
    <p:sldId id="53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/>
    <p:restoredTop sz="94694"/>
  </p:normalViewPr>
  <p:slideViewPr>
    <p:cSldViewPr snapToGrid="0">
      <p:cViewPr varScale="1">
        <p:scale>
          <a:sx n="99" d="100"/>
          <a:sy n="99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10-02T16:19:29.597" v="6"/>
      <pc:docMkLst>
        <pc:docMk/>
      </pc:docMkLst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442002428" sldId="541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442002428" sldId="541"/>
            <ac:inkMk id="4" creationId="{59890F84-7700-2E40-6171-7A4F069B3058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696604200" sldId="542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696604200" sldId="542"/>
            <ac:inkMk id="4" creationId="{12189D1F-F887-91E3-6DD1-AF72569E87AD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142546810" sldId="546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142546810" sldId="546"/>
            <ac:inkMk id="4" creationId="{45C4BA39-C457-4641-D3FB-266909D98D95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746499909" sldId="549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746499909" sldId="549"/>
            <ac:inkMk id="3" creationId="{FED272D0-CDE4-510D-92A3-966EB461466D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694786385" sldId="550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694786385" sldId="550"/>
            <ac:inkMk id="4" creationId="{2324C7D2-F0F3-4214-619C-29ED3659A75F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587546550" sldId="556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587546550" sldId="556"/>
            <ac:inkMk id="5" creationId="{DFE739A0-4F64-A287-E6A0-E9CC7A1496FB}"/>
          </ac:inkMkLst>
        </pc:inkChg>
      </pc:sldChg>
      <pc:sldChg chg="addSp delSp">
        <pc:chgData name="Considine, Jeffrey" userId="86e315e9-faf2-45bd-952d-740601e51f8e" providerId="ADAL" clId="{09FAF155-6A21-4C95-9C08-38EFC6114ABE}" dt="2025-10-02T16:19:29.597" v="6"/>
        <pc:sldMkLst>
          <pc:docMk/>
          <pc:sldMk cId="3899991340" sldId="561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3899991340" sldId="561"/>
            <ac:inkMk id="3" creationId="{715A217D-B536-CCF5-C3A9-4B6B6D57C37E}"/>
          </ac:inkMkLst>
        </pc:inkChg>
        <pc:inkChg chg="add del">
          <ac:chgData name="Considine, Jeffrey" userId="86e315e9-faf2-45bd-952d-740601e51f8e" providerId="ADAL" clId="{09FAF155-6A21-4C95-9C08-38EFC6114ABE}" dt="2025-10-02T16:19:29.597" v="6"/>
          <ac:inkMkLst>
            <pc:docMk/>
            <pc:sldMk cId="3899991340" sldId="561"/>
            <ac:inkMk id="5" creationId="{8BDA683A-42C7-C0F1-0F34-C2673E7BDE43}"/>
          </ac:inkMkLst>
        </pc:inkChg>
        <pc:inkChg chg="add del">
          <ac:chgData name="Considine, Jeffrey" userId="86e315e9-faf2-45bd-952d-740601e51f8e" providerId="ADAL" clId="{09FAF155-6A21-4C95-9C08-38EFC6114ABE}" dt="2025-10-02T16:19:29.597" v="6"/>
          <ac:inkMkLst>
            <pc:docMk/>
            <pc:sldMk cId="3899991340" sldId="561"/>
            <ac:inkMk id="6" creationId="{48D1587B-FA32-737A-74A0-13C36B06E322}"/>
          </ac:inkMkLst>
        </pc:inkChg>
        <pc:inkChg chg="add">
          <ac:chgData name="Considine, Jeffrey" userId="86e315e9-faf2-45bd-952d-740601e51f8e" providerId="ADAL" clId="{09FAF155-6A21-4C95-9C08-38EFC6114ABE}" dt="2025-10-02T16:19:26.393" v="3"/>
          <ac:inkMkLst>
            <pc:docMk/>
            <pc:sldMk cId="3899991340" sldId="561"/>
            <ac:inkMk id="7" creationId="{B0B1221C-35C1-98D5-A543-880B3A4A0D03}"/>
          </ac:inkMkLst>
        </pc:inkChg>
        <pc:inkChg chg="add">
          <ac:chgData name="Considine, Jeffrey" userId="86e315e9-faf2-45bd-952d-740601e51f8e" providerId="ADAL" clId="{09FAF155-6A21-4C95-9C08-38EFC6114ABE}" dt="2025-10-02T16:19:27.218" v="4"/>
          <ac:inkMkLst>
            <pc:docMk/>
            <pc:sldMk cId="3899991340" sldId="561"/>
            <ac:inkMk id="8" creationId="{B875880D-C190-AFA9-93BF-A053B5DB7685}"/>
          </ac:inkMkLst>
        </pc:inkChg>
        <pc:inkChg chg="add">
          <ac:chgData name="Considine, Jeffrey" userId="86e315e9-faf2-45bd-952d-740601e51f8e" providerId="ADAL" clId="{09FAF155-6A21-4C95-9C08-38EFC6114ABE}" dt="2025-10-02T16:19:28.618" v="5"/>
          <ac:inkMkLst>
            <pc:docMk/>
            <pc:sldMk cId="3899991340" sldId="561"/>
            <ac:inkMk id="9" creationId="{D5AB6C81-575F-2982-1DD4-A6C4E9A96548}"/>
          </ac:inkMkLst>
        </pc:inkChg>
        <pc:inkChg chg="add reco">
          <ac:chgData name="Considine, Jeffrey" userId="86e315e9-faf2-45bd-952d-740601e51f8e" providerId="ADAL" clId="{09FAF155-6A21-4C95-9C08-38EFC6114ABE}" dt="2025-10-02T16:19:29.597" v="6"/>
          <ac:inkMkLst>
            <pc:docMk/>
            <pc:sldMk cId="3899991340" sldId="561"/>
            <ac:inkMk id="10" creationId="{51433ECD-2769-240E-56F6-7A29934C69F1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3186477873" sldId="562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3186477873" sldId="562"/>
            <ac:inkMk id="3" creationId="{C6D354DA-505B-E1C9-47AD-211CD670712F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503209029" sldId="565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503209029" sldId="565"/>
            <ac:inkMk id="4" creationId="{E3769CFC-6351-3E2C-7F41-BEC123CF53EA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2825275042" sldId="567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2825275042" sldId="567"/>
            <ac:inkMk id="4" creationId="{A5171016-913D-B52E-6949-4BC9A894F3B9}"/>
          </ac:inkMkLst>
        </pc:inkChg>
      </pc:sldChg>
      <pc:sldChg chg="addSp">
        <pc:chgData name="Considine, Jeffrey" userId="86e315e9-faf2-45bd-952d-740601e51f8e" providerId="ADAL" clId="{09FAF155-6A21-4C95-9C08-38EFC6114ABE}" dt="2025-10-02T16:14:55.472" v="0" actId="7634"/>
        <pc:sldMkLst>
          <pc:docMk/>
          <pc:sldMk cId="3640369428" sldId="569"/>
        </pc:sldMkLst>
        <pc:inkChg chg="add">
          <ac:chgData name="Considine, Jeffrey" userId="86e315e9-faf2-45bd-952d-740601e51f8e" providerId="ADAL" clId="{09FAF155-6A21-4C95-9C08-38EFC6114ABE}" dt="2025-10-02T16:14:55.472" v="0" actId="7634"/>
          <ac:inkMkLst>
            <pc:docMk/>
            <pc:sldMk cId="3640369428" sldId="569"/>
            <ac:inkMk id="4" creationId="{E5208E5E-9112-6601-7117-4550B58E450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12800 6896 7652,'8'-2'-1558,"-2"-3"2739,-5 3 0,-2-11 1891,-5 3-2706,5 3 0,-13-2 0,4 6 0,-3-2 534,-3 2-699,8 1 0,-6 2 0,6 2-2,-1 3 0,-4 3 1,4 7-1,-1 2-68,0 3 0,5 4-129,-5 7 0,7 1-42,-3 3 1,5 4-14,1 7 0,1 0 0,5 1 0,5 0-387,8-1 1,0-4 111,6-11 1,-1-8 8,1-2 256,11-4 0,-16-9 1,10-5-1,-3-6 0,-1-9 9,-1-6 0,-6-6 371,1-7 1,-3 1 36,-2 0 1,-1-3 175,-4-2 0,-2-2-96,-3-4 1,-3 4 181,3 6 1,-5 1-437,-5 0 1,-3 1-273,-8 3 1,-1 4-793,-3 7 0,1 2 508,-6 2 0,7 0-392,-3 6 1,4 0 255,2 5 0,0 6-974,0 4 1,1 4 183,4 1 1302,-4 7 0,26 15 0,-2 11 0</inkml:trace>
  <inkml:trace contextRef="#ctx0" brushRef="#br0">13287 6911 7652,'8'7'3650,"-1"-6"-3238,-7 6 1,0-5 738,0 3-999,0 3 1,0 4 0,0 2 0,0 4 0,0 4 120,0 5 1,5 4 25,0 4-260,7 4 1,-8 7 0,4 0-33,-1-1-297,5-6 0,-9 3 0,5-4 1,1-1-1,-1-2-575,4-6 0,0-5 40,-2-9 1,4-6-1778,-4-4 1827,-3-4 775,-1-1 0,-6-47 0,0-12 0</inkml:trace>
  <inkml:trace contextRef="#ctx0" brushRef="#br0">13363 7276 10579,'0'-8'684,"7"1"0,0 5-738,3-3 0,3 4 101,-3-4 1,4 3 13,1 2 1,2-5-1,2 0 1,1 1-168,-1 3 0,-2 1 123,-2 0 1,0 1 160,0 4 1,-1 4 0,-2 6 0,-4 0 461,-1 1 0,-2 0-83,-5 5 0,0-3 2,0 8-463,0-8 0,-2 9 1,-3-5-1,-5 0 1,-4 0 8,-1-3 1,5-2-480,0-2-771,0 0-222,-5 1 0,4-8-3131,1-3 4498,7-3 0,23-43 0,14-10 0</inkml:trace>
  <inkml:trace contextRef="#ctx0" brushRef="#br0">13926 7215 7652,'9'7'1712,"-3"-5"-676,-6 5-294,0-1 1,-1-4-38,-4 3-506,-4 4 1,-1-8-1,0 6 199,-2 0-227,-1-5 0,-3 11 1,1-3-1,0 4 123,0 1 0,1 0-250,4 0 0,-2-4-231,7-1 0,0-5-393,5 5 1,2-2-65,3 3 0,3-5 227,7-6 0,1 0 34,-1 0 319,0 0 0,0 0 742,1 0-466,-1 0 1,0 2 960,0 3-720,-6-3 0,3 11 512,-7-3-657,0-3 1,-5 7 0,0-4 561,0 3-932,0-4 0,-2 4 1,-1-2-179,-2 2 1,-6 2-530,6 1 1,-7-1-843,2 0 0,4-5 706,0 0 1,0-5 904,1 5 0,0-20 0,5 0 0</inkml:trace>
  <inkml:trace contextRef="#ctx0" brushRef="#br0">14170 7352 7652,'0'16'556,"0"-1"-71,0 0-404,0 0 40,0-6 1,7 3 403,3-7-477,3 0 0,2-7 1,1-3-1,-1-5 0,0-4 20,0-1 1,-1 0-45,-4 0 0,3-2 156,-2-4 1,0 5-94,0-5 0,-5 9 187,-6 2 1,0 0 30,0-5-98,0 0 0,-1 4-5,-4 1 1,-4 7 204,-6-2 0,1 5-84,4 5 0,-3-2 36,3 7 1,1 2-45,-1 9 0,2-3 63,-3 8 1,5-1-172,6 5 1,0 1-1,0-1 0,0 1-225,0-1 1,0-4-273,0-1 1,6-6 24,5 1 0,2-5-382,2-5 0,2 2-1219,3-7 0,-3 0 1866,4-5 0,9-54 0,2-14 0</inkml:trace>
  <inkml:trace contextRef="#ctx0" brushRef="#br0">14535 7292 7652,'0'8'564,"0"0"882,0-2-798,0-5 224,0 6 0,0 0 249,0 3-914,0 3 1,2 1 192,3-4-363,-4 4 1,6-6 96,-7 7-45,0 1 2,0-1 0,0-5 1,2-2-166,3-1 89,-3 5 195,4-10-268,-6 11 0,0-13 0,0 0-127,0-8 1,0-11 132,0-1 1,0-2-114,0 2 0,0-2 130,0-4 0,6-1-30,-1 7 1,1-2 89,-1 2 0,-3 3-60,3-4 0,2 4-664,-2 2 1,5 0 55,-5 0 643,7 6 0,3 16 0,9 10 0</inkml:trace>
  <inkml:trace contextRef="#ctx0" brushRef="#br0">14885 7215 7630,'-2'-8'1875,"-1"1"259,-2 0-1354,0 6-466,-2-6-196,5 7 1,-4 7-1,6 3 1,1 3 0,3 3 218,1-1 0,2 0-147,-2 0 0,-2 6 154,7-1-226,-6 0 0,9-5 0,-5 1 0,3-3 306,-1-3-407,0-3 1,5-7 24,0 0-212,-6-7 1,4-3 0,-4-8 0,1-4 0,-2 0-467,-1 0 1,3-4-955,-5 6 1,6-5 1589,-6 4 0,6-6 0,-2 4 0</inkml:trace>
  <inkml:trace contextRef="#ctx0" brushRef="#br0">15220 7337 7655,'10'5'-1795,"0"0"3733,-6 0-935,9 2-632,-4-5 1,1 5 195,0-7-360,-7 0 0,9-2 0,-5-1 503,1-3-447,-4 1 1,9 0 0,-4-1-27,-1-3 0,6-1 0,-6-5-108,1 0 0,-1 4-25,-3 1 1,-2 0-46,8-5-4,-8 0 1,4-1-640,-7 1 290,0 0 137,0 0 0,0 5 1,-2 1-169,-3 2 486,3 2 0,-11 5 245,3 0-290,-4 0 0,-1 7 0,1 5 265,4 7-232,-3-3 1,11 11 0,-5-5 318,0 2 0,6 0-126,-4 1 0,3 2-100,2-6 0,0 4-513,0-5 1,5 1 202,0-6 1,7-5-238,-2 0 0,4-7-513,1 2 1,5-3-711,0-2 0,2-2 1528,-1-3 0,23-37 0,11-15 0</inkml:trace>
  <inkml:trace contextRef="#ctx0" brushRef="#br0">16255 6972 7161,'-7'8'148,"4"-1"0,-7-7 2543,-2 0-2246,5 0 0,-7 0 0,6-2 1,-2-1-1,1-4 0,1 0 334,-1 1 1,4-1-379,-5 2-345,0 3 0,-5-5 148,0 7-124,-1 0 0,6 0 0,2 2 60,1 3 0,-3-1 0,3 6-138,-1 2-176,4 1 2,-2 2 1,6-5-1,1 1 1,4-1-489,5-2 0,9-1-192,1-7 657,1 7 0,-4-6 0,1 6 1,2-2-1,-1 2-37,-2 1 0,-4-2 451,-2 4 0,0-5 363,-5 5 0,4 0-273,-5 5 345,0 1 0,-5-1 0,0 0 747,0 0-1120,-7 0 0,-1 2 0,-8 2-344,1 1 0,-2 1 70,-3-6 0,3-5-703,-3 0 0,-2-2 117,1 3 1,1-5-691,5-6 495,0 0 1,5 0 773,-1 0 0,49-60 0,-16 21 0,0 1 0</inkml:trace>
  <inkml:trace contextRef="#ctx0" brushRef="#br0">16544 6881 7658,'0'15'0,"0"0"0,0 0 870,0 0 0,-5 1 6,0-1-576,-7 0 1,10 0 0,-4 1 0,0-1-1,1 0 269,2 0 0,1 0-352,2 1 1,-5 4 117,0 0-215,0 1 0,5-6 1,0 0-1,0 0 1,2-1 60,3-4 0,-2 3-83,7-2 1,-5-5-1104,6-1 1,-1-3 0,5-2 0,0-2-1936,0-3 2940,1-3 0,19-68 0,-15 30 0,1 0 0</inkml:trace>
  <inkml:trace contextRef="#ctx0" brushRef="#br0">16757 6926 7658,'0'17'0,"0"3"0,-5 2 737,0 4 1,-7 2-244,2-2 1,-4 1-232,-1-2 1,5 6 0,0-2 0,-2 6 237,-1 4 0,-3-4-293,1 6 0,0 0-200,0 4 1,-6-1 0,1-1-1,1-5-423,3 0 0,2-3 157,4-4 0,-2-8 258,7-2 0,0-45 0,5-12 0</inkml:trace>
  <inkml:trace contextRef="#ctx0" brushRef="#br0">17077 6896 7658,'0'15'-1780,"0"0"3526,0 0 0,-2-4 96,-3-1 1,2-5-743,-8 5 1,1 0-294,-5 5-652,7-6 0,-6 4 1,4-3-1,-4 4 1,-1-1-108,0-2 1,0 2-32,-1-3 1,6-1-141,0 1 1,2-5-1773,-2 5 1409,3-6 1,8 2-524,5-6 787,2 0 0,7-1 1,0-3-1,1-1 0,-1 0 19,0-2 1,0 6 132,1-4 0,-1 3 594,0 2-327,0 0 0,0 5 0,-1 2 0,-2 1 0,-4 4 626,-1 2 0,0 1 139,-2 0 1,-3 0 0,3 0-837,-4 7 1,-7-5 0,-3 4 0,-1-4 0,0-2-782,-2 0 1,-2 0-536,-1 0 0,0-1 211,0-4 0,0-3-1929,-1-7 2908,8 0 0,-12-75 0,11 29 0,1-1 0</inkml:trace>
  <inkml:trace contextRef="#ctx0" brushRef="#br0">17320 6576 7658,'20'0'0,"1"0"0,-3 2 0,-8 3 0,2 8 1146,-7 8 1,6 7-241,-6 3 0,0 4-16,-5 6 0,1 8-617,4-3 0,-3 8-274,3-3 0,-3-1-119,-2-4 159,0 6 1,0-4-1,0 1-1119,0-7 764,7-5 0,-6-6 0,4-3 316,-3-2 0,-2-24 0,0-13 0</inkml:trace>
  <inkml:trace contextRef="#ctx0" brushRef="#br0">17168 7048 7658,'8'15'0,"4"-5"1426,-7 0 0,2-4-105,-2 4-1143,4-7 0,2 4 1,3-7 161,3 0 365,2 0 1,-3-7-1,3-3 251,1-4-1229,7-1 0,-8 0 1,5 0-743,-2 0 1,3-1 0,-3 1 1014,2 0 0,8 0 0,7-1 0</inkml:trace>
  <inkml:trace contextRef="#ctx0" brushRef="#br0">17670 7155 7658,'-7'15'0,"-1"0"0,0 0 2065,2 0-1382,5-6 1,2-2-1,5-9 219,4-3 1,3-4-782,2-6 1,1 0 128,-1 0 1,0-2-1,0-2 1,-1-1 247,-4 1 1,4-3-256,-4 2 0,-4 0 58,-1 5-327,4-1 1,-7 6 0,3 0 0,-4-2-329,-1-1-214,-6 4 1,-3 2-13,-6 7 271,0 7 1,1 7 0,2 8-1,2 1 1,-2 4-125,-1 2 0,3 7 241,0-1 1,6 2 9,-1-1 0,-2-4 0,2 4 0,4-4-337,4-2 0,4-6-1114,3-4 1633,3-3 0,30-56 0,14-13 0</inkml:trace>
  <inkml:trace contextRef="#ctx0" brushRef="#br0">18051 6850 7650,'8'15'0,"-1"6"21,-7-1 0,5 2 136,0-2 0,0 4 289,-5 6 0,0 6 150,0-1-346,0 8 1,0-10-1,0 6 642,0-1-738,0-3 0,0-4 1,0-1 25,0 0 1,0-6 0,0-4 251,0-3-441,7-8 0,-5-4-134,3-10 0,-4-5 99,-1-11 1,2 3-206,3-8 166,-3 1 0,5-5 0,-7-1-31,0 1 105,6-1 1,-2-1-1,4-2-2,-1-1 8,5-1 1,-11 6 0,6-1-7,0 1 0,0 1 263,3 4-92,3-4 231,-4 12-238,6 2 1,-6 17 104,-4 13 0,1 7-30,-1 8 0,1 6-101,-6-1 0,5 2-27,0-1 1,0-4 47,-5 4 0,1-4-269,5-2 1,-5-6-65,4-4 0,2-3-278,-2-2 74,0 1 105,2-8 0,-5-3-15,3-10 0,2-5 60,-2-10 0,1-2 216,-1-4 1,-3-3-108,3 4 0,2-9 116,-2-1 1,5 1 41,-5 8 0,5-2 124,-5 2 0,6 4 78,-6 2 0,5 3 240,-5 2 1,7 6 92,-2 4 0,-2 5-183,2 5 0,-1 6-280,1 9 1,4 5 75,-4 11 1,2-2-155,-2 6 0,3-4 129,-3 4 1,-1-4-846,1 4 1,-2-6 691,3 2 0,2-4 0,-4-2 0</inkml:trace>
  <inkml:trace contextRef="#ctx0" brushRef="#br0">18781 7170 7634,'0'10'2578,"0"0"1,2-5-1566,3 5 0,-3-5 1,3 5-1,-4 2 604,-1 2 1,0 3-745,0 3-758,0 4 1,-5 3-1,-1 2 1,-1 3-1,-2 0-224,1 0 1,-1 3-2963,-1 1 3071,-3 0 0,-36-13 0,-17-1 0</inkml:trace>
  <inkml:trace contextRef="#ctx0" brushRef="#br0">19694 6972 5975,'0'8'339,"0"-1"485,0-7 0,-1-2 596,-4-3-554,3 4-255,-5-13 0,5 12 74,-3-3 1,2-1-246,-7 0 1,5 1-231,-5 5 1,5 0-242,-6 0 74,8 0 0,-10 7 1,4 3-1,-1 4-42,0 1 1,1 5-51,-1 1 0,-2 6 77,7-2-116,-7 4 0,11-4 1,-4-1-1,3 0 0,2-2-636,0 0 0,2-7 199,3-5 1,3-7-1004,7 2 976,1-3 0,-1-4 0,2-3 552,3-5 0,17-37 0,11-11 0</inkml:trace>
  <inkml:trace contextRef="#ctx0" brushRef="#br0">19725 6606 7684,'-7'9'-1702,"5"4"1664,-4-11 173,6 5 211,0-7-151,0 0 0,13 7 0,4 1 1</inkml:trace>
  <inkml:trace contextRef="#ctx0" brushRef="#br0">19740 6530 6266,'-7'9'2543,"6"-2"-2017,-6-1-314,7-4 1,-2 7-284,-3-4 221,3-4-96,-4 6 208,6 0 14,0-5-130,0 11-16,0-11 0,-2 11 61,-3-3-275,3-3 1,-5 2 89,7-4-16,0-4 0,0 8 302,0-4-149,0-3 142,0 4-170,0-6-575,0 0 734,0-6-109,0 4-68,0-5 46,0 7 396,0 0-454,0-7 220,0 6-274,0-6 4,0 7 165,0 0-150,0 7 1,0-4-1,0 9 1,0 3 157,0 4-166,0 8 1,0 3 0,0 13 0,0 6 0,0 6-1,0 5 1,0 1 167,0-1 0,0 1-124,0 0-87,0 0 0,0-14 1,0-6-16,0-7-328,0-10 1,0-8-1,2-7 1,3-4 0,4-7-1179,-1-6 1,6-7 728,-4-6 793,-3 4 0,6-38 0,-5-3 0</inkml:trace>
  <inkml:trace contextRef="#ctx0" brushRef="#br0">19892 6972 7684,'9'7'-1581,"-1"-1"2158,-3 5 1407,-3 2-1489,5-11 1,-7 6-1,0-3 1,0 5 44,0 4 0,0 1-337,0 0 1,0 1-2,0-1 1,0 5 0,0 2 0,1 0 106,4 0 1,-3 3-168,3-4 0,-3-1 42,-2-5-166,0 1 1,0-1 0,2-2-194,3-3 1,-4-5 123,4-10 1,-3-5-345,-2-10 302,0 3 1,2-7 0,1 4 0,2-4 0,-1-1 10,-3 0 0,4-1 112,0-4 0,6 4-84,-6 1-86,7 6 1,-9-8 0,5 7 0,1 2 0,-1 1-1768,4 1 1907,2 8 0,14 1 0,5 7 0</inkml:trace>
  <inkml:trace contextRef="#ctx0" brushRef="#br0">20349 7002 7684,'0'16'0,"0"-1"0,-2 5 0,-3 0 0,3 2 946,-3-1 0,4-4-199,1 3 1,0-3 465,0-2-974,0 7 0,1-5 0,3 3-169,1-3 1,5-7 0,-5 0 0,0 1-224,2-3 0,-4-1-914,7-7 0,-5 0 12,6 0 1055,-8-7 0,10-49 0,-4-18 0</inkml:trace>
  <inkml:trace contextRef="#ctx0" brushRef="#br0">20318 6637 7684,'-6'8'0,"-3"6"0,-6-4 0,5 4 156,0 1 1,5-5 310,-6 0 1,8 0-294,-2 6 1,3-1-175,2 0 0,48-7 0,11-1 0</inkml:trace>
  <inkml:trace contextRef="#ctx0" brushRef="#br0">20608 6972 7684,'0'20'-789,"0"0"0,0 6 1171,0-6 1,0 5 976,0-4 0,0 1-613,0-2 1,1-3-386,4 3 1,-1 2 0,4-1 306,-1-3-645,5-8 0,-4-3 65,7-7-151,1 0 0,-1-2 0,0-3-29,0-5 1,-5-3-63,1-3 1,-8 1 10,2 0-106,4 0 0,-6 0 1,5-1-1,1 1 1,-2-2-2484,-1-3 2732,6 3 0,10-25 0,10 1 0</inkml:trace>
  <inkml:trace contextRef="#ctx0" brushRef="#br0">21034 7155 7682,'0'10'806,"0"0"-311,0-7 0,1 4-128,4-7 0,-1 0-71,6 0 0,-5-2 0,5-3 1,0-7-19,-1-6 0,4 1-76,-3-3 0,-1 3-82,1 1 1,-5-4-1,4 0-88,-3 1 1,-1 7-110,-5 2 1,0 5-107,0-5 0,-6 7 0,-6-2-20,-7 3 0,2 7 229,-3 0 0,3 12 289,2-2 0,0 5 0,-1 1 0,1 4 314,0 4 1,5 1-276,0 1 1,6-1-250,-1 1 0,4-3 0,1-1 0,1-3-159,4-2 0,4-7-383,6-5 1,2-1-1511,3 1 1947,-3-3 0,39-68 0,-27 23 0,-1 0 0</inkml:trace>
  <inkml:trace contextRef="#ctx0" brushRef="#br0">21810 6850 7665,'15'0'0,"-1"-2"1143,-4-3-665,-3 4 0,-9-6 0,-3 7 0,-5 0 1084,-4 0-1260,-1 0-24,0 7 1,-1-6 0,1 6-7,0 0 0,1 1 0,3 6 1,1-2 66,-2-2 0,-2 0-37,-1 5-363,6 0 1,-2-4 0,6-1 0,1 2-695,2 1 1,2 2 403,0 1 0,7-6-55,3 0 0,4-7 0,3 4 0,3-2-163,5 0 0,3 0 428,-3-5 0,4 2 110,-4 3 0,-1-3 1,-1 4-1,-1-1 336,-3 1 328,-2 5-457,-2-2 1,-6 1 0,-4 0 1075,-4 2-1033,-1-5 0,-6 6 0,-3-3 371,1 4-743,-6-6 1,6 4-1,-8-5-390,1 1 339,0-4 1,0 8 0,0-7-1270,-1-2-735,1 6 1369,0-8 839,6 6 0,23-27 0,11-6 0</inkml:trace>
  <inkml:trace contextRef="#ctx0" brushRef="#br0">22206 6911 7665,'-7'15'0,"-2"-1"0,-6-4 0,0 3 757,0-2 0,0 0-207,-1 0 0,6 2-84,0-3 0,2 4-261,-3 1 1,5 5-153,6 1 1,0 6 44,0-2 1,0 4 102,0 1 1,1-4-226,4-1 49,4-6 0,6 3 1,0-9-152,1-3 0,-1-3 1,2-7-1,1 0-74,3 0 1,1-7 140,-2-3 0,-5-5 75,0-5 1,0 1 137,-4-6-97,2-1 0,-4-4 1,-3 1 92,1 4 1,-5-2-87,3 6 1,-3-4-580,-2 5 1,-2-1-35,-3 6 0,-4 0-266,-6 0 0,0 1 248,0 4 1,-1 3 566,1 7 0,-13 27 0,-5 7 0</inkml:trace>
  <inkml:trace contextRef="#ctx0" brushRef="#br0">22464 6926 7665,'7'15'0,"0"1"331,3-1 1,-3-5 501,-7 0 1,1 0-318,5 6 0,-5-6 78,4 0 0,-3 0-503,-2 5 1,2 0 58,3 1 1,-4-1 136,5 0 115,-5 7-238,-1 2-115,0-1-463,0-1 55,0-13-744,0-2 740,0-21 1,0 2 0,0-13-728,0-2 784,7-2 1,-4-1 0,6-3-607,-2-2 904,4 3 1,-4-5 0,5 6-319,-2 1 420,-6-1 0,7 6 0,-4 1 117,2 2 0,-4 7 1137,5 5-545,-7 6 0,9 6-303,-7 13 0,0 7 39,-5 9 1,0 1-178,0 3 1,2 4-117,3 7 0,-3-5-45,3-1 1,-4-4-75,-1 4 0,0-6 16,0 2 0,2-11-116,3-5 0,-1-9-280,6-6-354,0-4 0,5-4 126,0-7 0,-5-2-370,1-13 1,-3-1 205,2-4 1,-1-1 247,-4 1 1,-4-1 384,4 1 0,-1 0 199,1-1 0,-3 2 208,3 4 0,-4 3-171,-1 7 1,0 5 679,0-1-478,7 8 1,-5 3 236,3 10 1,2 9-256,-2 1 1,5 7-169,-5-1 1,7 2-283,-2 3 0,-2-1-160,3 1 0,-1-6-234,5 0 1,-2-1-87,-2 1 1,2 2-528,-3-6 1,4-6 393,1-5 0,0-6 655,0 1 0,1-31 0,-1-8 0</inkml:trace>
  <inkml:trace contextRef="#ctx0" brushRef="#br0">23256 6972 7665,'0'24'-785,"0"-4"1,0-8 1239,0-2 1,0-5 1998,0 5-428,0-7-1515,0 11 0,1-12-327,5 3 1,-3-4 116,7-1 97,-7 0 0,11-1-196,-4-4 1,4-4-1,1-6 1,-2 0 47,-2 0 1,0-1-50,-6 1 0,6 0-158,-6 0 12,0-1 0,-5 1 0,0 0 0,0 0-38,0 0-244,0 6-245,-7-4 356,-1 11 1,-8-5-1,1 7-104,0 0 144,0 7 1,-1 1 0,1 9 680,0 3-380,7-3 1,-6 12-1,6-3 642,-1 2-757,-4 9 0,11-4 0,-3 2-259,3-3 1,4-6-310,3-1 1,3-6 284,8 1 0,4-10-2558,0-5 1193,7-3 1538,-10-2 0,39-61 0,-27 23 0,-1 0 0</inkml:trace>
  <inkml:trace contextRef="#ctx0" brushRef="#br0">23880 7018 7652,'10'-7'-204,"0"-2"0,0-1 1,-1 0-1,-4-2 728,-4-1 1,-1 2 0,0 1 94,0-2 0,-1 4-319,-4-2 199,3 6 1,-12-2-1,4 6 548,-3 0-623,-2 0-124,-1 0-251,1 6 0,5-2 0,1 6 1,1 2-1,1 1 115,0 3 0,1 1-62,1 3 0,3-3-181,-3 3 2,3-3 0,2-2-1,0 0 1,2 1-277,3-1 1,-2-7 191,7-3 1,-4-3-12,4-2 132,0 0 1,5-2 0,0-3-95,1-5 61,-1-3 1,-5-8 0,0 1-184,2 1 210,1 3 1,1 0 0,-2 1-37,-2 0 114,-7 0 1,6 1-73,-4 4 1,-2 3 515,7 7-291,-6 0 1,8 12 198,-7 3-249,0 4 1,0-2 0,0 1 15,-2 3 0,4 1-530,-2-2 1,5-3 97,-5 3-156,7-3 1,-3-3-536,6-4 1,0 2-1126,0-7 2098,7 0 0,22-46 0,12-10 0</inkml:trace>
  <inkml:trace contextRef="#ctx0" brushRef="#br0">24412 6957 7652,'9'-9'486,"-2"-4"0,-7 9 1306,0-6-592,0 7-611,-7-4-507,-2 7 1,-6 0 216,0 0-113,7 7 0,-6 1 0,6 9 0,-3 2 0,1 1 370,-2-1 1,6 3-513,1-2 0,1 2-156,-1-2 1,3-3 0,-3 3 0,5-3-443,5-1 0,4-3-816,6-3 1,0 2 86,1-7-556,6 0 1839,-6-5 0,33-34 0,1-8 0</inkml:trace>
  <inkml:trace contextRef="#ctx0" brushRef="#br0">24808 6500 7652,'0'-15'0,"-7"6"0,-1-4 0,-6 13 0,4 0 0,3 8 672,7 12 1,-5 4 260,0 7 0,0 1 0,5 2 0,0 3-297,0 2 0,0 6-383,0 6 0,0 0-711,0-5 341,7-1 0,-5 1 0,4-2 0,0-4 0,0-6-993,3-7 1110,1 2 0,5-32 0,0-1 0</inkml:trace>
  <inkml:trace contextRef="#ctx0" brushRef="#br0">24549 6896 7652,'0'20'361,"0"0"-144,0 1 824,0-6 0,2-7-440,3-3 0,4-3 273,6-2 1,5-7-71,0-3-944,7 3 0,-1-11 0,8 3 1,3-4-1,2-1-1116,3-1 0,-3 1 1256,2 5 0,-1-14 0,6-3 0</inkml:trace>
  <inkml:trace contextRef="#ctx0" brushRef="#br0">25204 6865 7652,'0'22'0,"0"0"0,0 4 0,0 6 1069,0-7 0,0 6-528,0-11 0,-5 5 0,0-4 0,1-3-30,3-1 1,1-7-805,0 0 176,0-6 1,0 1 0,0-10 0,0-5 116,0-4 0,6-69 0,-1 33 0,-1 0 0</inkml:trace>
  <inkml:trace contextRef="#ctx0" brushRef="#br0">25143 6454 7652,'8'-8'1466,"-1"1"1,-9 19-1291,-3 3 1,4 4-250,-4-4 0,3 5-719,2 1 792,0 6 0,34 30 0,8 16 0</inkml:trace>
  <inkml:trace contextRef="#ctx0" brushRef="#br0">25523 6941 7652,'-15'22'0,"-2"-3"0,-3 6 0,3-6 0,-3 1 817,3 4 1,8-7 0,3 3 0,1-3 0,0-2-141,1 1 1,4-3-1,5-1 1,5-4-575,4-1 0,1-2-179,0-5 0,1 0 45,-1 0 96,7-7 1,-5-1 0,3-7 0,-3-2-1,-2-2-805,0-1 1,-1-5 195,-4 4 1,4-4 51,-4 5 354,-4-7 0,6 8 1,-7-5-1,-1 1 1,-3 1-403,-1 0 0,0 1 87,0 6 0,-1 0-395,-4 0 604,-4 6 0,-6-3 0,0 7 1,-2 2-1,-2 3 244,-1 5 0,0 3 0,4 41 0,1 9 0</inkml:trace>
  <inkml:trace contextRef="#ctx0" brushRef="#br0">25797 6865 7652,'9'7'174,"4"2"1,-9 6 277,6 0 1,-7-5 651,2 0 1,-3 0-231,-2 6 0,0-1-387,0 0 0,0 0-366,0 1 0,0-1 88,0 0-138,0 0 1,0 0 0,0 1-106,0-1-156,0-7 0,2-1-716,3-7 638,-3-7 1,6-1-1,-3-7-335,5-1 0,-1-4 0,-1-2 0,1 0-96,-1 0 0,2-5 700,5 2 1,1 1-59,-1-1 1,-5 6 212,0-1 1,0-1 260,5 6 1,-4-2 1618,-1 12-1373,0 0 0,0 7 179,0 3 0,-6 3-453,1 8 0,-4 6-190,-1 3 1,2-1-545,3 1 1,-3-5 271,3 6 1,2-8-484,-2 3 1,1-6-1245,0-5 1800,2-3 0,28-48 0,4-10 0</inkml:trace>
  <inkml:trace contextRef="#ctx0" brushRef="#br0">26437 6667 7652,'8'0'1502,"-1"7"1,-9-3-695,-3 6 1,-3-5 208,-8 5 0,1 0-434,0 5 1,0 1-174,0-1 0,-1 0-120,1 0 1,0 0 302,0 1-580,6-1 1,1-5-137,3 0 30,3 0 0,-3-1 0,10-4-148,5-3 1,-1-2 0,2 0 0,5 0-362,2 0 1,3-6 493,-6 1 0,0 0 145,0 5 1,0-5 577,1 0-410,-1 0 1,0 5-33,0 0 1,-5 5-14,1 0 0,-8 7 87,2-2 0,-3 0 38,-2 6 1,0-5-401,0 10 1,-7 1-350,-3-2 1,1 5-369,-1-4 0,-5 1 832,-5-2 0,-48 17 0,31-13 0,0 0 0</inkml:trace>
  <inkml:trace contextRef="#ctx0" brushRef="#br0">27198 6317 7576,'0'-8'4697,"0"1"-3601,0 7-101,0 0-811,0 7 1,0 1-1,0 9 1,0 3-1,0 8 1,0 5-1,1 8 238,4 3 1,-3 3-608,3 4 0,-2-4 191,3 4 1,-5-3-486,4-3 0,-3-1 199,-2-3 1,5-6 279,0-9 0,0-31 0,-5-14 0</inkml:trace>
  <inkml:trace contextRef="#ctx0" brushRef="#br0">27000 6744 7639,'8'15'525,"-3"0"0,-3-5 2009,-2 0-1903,0-6 0,2 2 0,3-6 1,5-1 174,3-4 1,3 1-609,-1-6 1,5 0-1086,0-5 449,7 0 1,-8-1-1,6 1 1,2 0-1,2 0-1157,2-1 0,1 6 1595,3 0 0,8 10 0,7 3 0,7-2 0,0 0 0</inkml:trace>
  <inkml:trace contextRef="#ctx0" brushRef="#br0">27639 6713 7639,'0'15'0,"-5"1"281,0-1 1,-7 0 0,4 0 0,-3 2 671,1 3 0,0-3-561,-5 4 0,1-3 172,4 2-370,-3-3 1,9 7 0,-4-4 0,1 4 0,4 0 438,1-4 1,4-5-633,3-5 1,3 2 60,7-7-172,7 7 1,-5-10 0,4 1 0,-3-6 0,1-6-167,1 1 1,0-11 220,-4 4 1,-1-3 222,0 2-69,0-6 1,-1 4-1,-4-6 1,-5 0-1,-3 2 643,-2 0 0,0 2-292,0 5 0,-2 0-114,-3-1 0,2 1-436,-8 0 0,-4 5-392,-5 0 1,-2 5-1042,2-6 0,3 8 724,-4-2 0,5 3 809,0 2 0,8 21 0,1 4 0</inkml:trace>
  <inkml:trace contextRef="#ctx0" brushRef="#br0">28385 6698 7639,'8'-7'1997,"-1"5"1,-9-9-1318,-3 5 1,-3 1 468,-8 5-924,1 0 0,0 2 0,0 1 1,-2 4-1,-2 2 288,-1 3 0,0-1-357,5 0 1,-1 2-84,1-3 0,0 4 224,0 1-486,6-7 1,-3 6-431,7-4 429,0 4 1,7-6-1,3-3 1,5-3-1,5-2-600,6 0 0,-3 0 464,8 0 0,-3 5 1,4 0-1,-3-2-32,-2-1 0,0 3 275,-2 0 0,-3 7 172,3-2 1,-8 4 844,-2 1-718,-6 0 1,3 0 0,-7 1 683,0-1-670,0 0 0,-2 0 0,-3 1 798,-5-1-859,-4 0 1,-1 0 0,-2 0-781,-3 1 382,3-8 0,-5 6 0,7-6-1123,-1 1 1,1-3-2051,0-6 3402,0 0 0,13-54 0,4-13 0</inkml:trace>
  <inkml:trace contextRef="#ctx0" brushRef="#br0">28689 6789 7639,'0'15'0,"-7"1"1779,-3-1-890,3 0-116,-6 0-149,11 1-380,-5-8 1,14-1 198,3-7-499,4 0 0,1-7 1,0-3 264,1-4-209,-1-1 0,-2 0 0,-1 0 0,-2-1 0,2-1-167,2-3 1,-1 3 67,-3-3 1,-1 3-33,-4 2 1,-3 0 94,3-1 1,-4 6 145,-1 0 9,0 0 9,-6 1 0,-3 3 166,-6 6 0,-2 1-80,-3 4 0,3 6-84,-4 9 1,5-1 259,0 6 0,1 2-70,0 8 0,0-2-218,-1 2 1,6 2-139,0-1 1,7 3-383,-2-9 0,5 2-104,5-11 1,3 2-621,7-7 1,2 0-109,4-10 1,-3-1 185,8-5 1064,-8 0 0,24-34 0,-1-8 0</inkml:trace>
  <inkml:trace contextRef="#ctx0" brushRef="#br0">29161 6728 7639,'-5'17'0,"0"3"0,-7-3 540,2 4 1,1-4-147,-1-2 0,5-5 162,-5 0 0,7-5 159,-3 5-381,5-6 1,2 3-186,5-7 0,-3-2-161,7-3 1,0-4 118,5-6 0,1 2-58,-1 2 1,0-2 300,0 3 1,-1-4-68,-4-1 0,4 0 146,-4 0-270,-4-1 0,3 3 0,-6 1-245,2 2 47,0 0 0,-5-1 4,0 1 1,0 5-10,0-5 0,-6 7-236,-4-2 0,-4 3 79,-1 2 0,0 7-91,-1 3 0,-4 8 280,0 3 1,-6 11-48,6-2 1,-2 6 493,2-1 1,3 4-234,-3 7 0,8-5-140,2-1 1,6-6-131,-1 1 1,10-4-233,5-6 1,6-3-1296,4-6 0,4-8 1595,6-3 0,28-37 0,6-10 0</inkml:trace>
  <inkml:trace contextRef="#ctx0" brushRef="#br0">29739 6865 7634,'0'16'2260,"0"-1"-1324,-7-7 1,4 4 331,-7-7-758,7 0 364,-4-12-51,7 6-455,0-6 0,0 7-128,0 0-416,7 0 12,-6 0 19,13 0 164,-6-7 0,2-1 1,-1-7-1,-1-1 1,1 1 71,3 0 0,1-2-49,2-3 0,1 1 45,-1-6 1,0 6-5,0-1-313,0-4 1,-1 7 0,-2-3 0,-2 3 0,2 3-682,1 4 1,-3-2-500,1 7-957,-1 0 2367,5 5 0,7 14 0,2 3 0</inkml:trace>
  <inkml:trace contextRef="#ctx0" brushRef="#br0">30211 6728 7628,'-7'16'-470,"4"-6"-61,-7 0 1,6-5 3307,-1 5-1213,-3-7 362,6 11-1414,-5-12 0,9 4 132,3-6-436,-3 0 0,11 0 0,-3 0 228,4 0-327,-6-6 0,6 2 1,-4-6-52,4-2-12,-6 5 0,6-6 0,-4 3-345,3-4 1,-3-1-249,1 0-67,-8 6 459,4-4 0,-9 9 56,-3-6 1,2 7 42,-8-2 0,1 3-9,-5 2 1,-5 7 329,0 3 0,-2 5-104,1 6 1,4-3 365,-3 8 0,-2-6-220,2 5 1,5 1-136,4 4 0,8-5-284,-2 1 0,3-6-369,2 5 1,2-8-47,3-1 0,3-3-581,8-8 0,-1 0 123,0-5 0,0 5 143,1 0 842,-1 1 0,41-54 0,-23 19 0,0-1 0</inkml:trace>
  <inkml:trace contextRef="#ctx0" brushRef="#br0">30592 6759 7625,'-16'13'-764,"1"-3"1,0 4 1576,0-4 0,-1-1 1499,1 1 0,0-5-1303,0 5 0,0-5-44,-1 5 1,6-5-663,0 5 0,5-6-106,-5 1 0,5 2-122,-5-2 0,6 1 237,-1-1-575,3-3 1,2 7 189,0-4-544,7-4 1,-3 6-81,6-7 176,0 0 1,0 0-136,0 0 562,0 0 0,6-5 16,-1 0 1,-5 0 0,0 5 1,-5-5 197,5 0 1,-5 0-44,5 5 0,-4 0 21,4 0 0,-5 0-81,5 0-48,-7 0 328,11 0-112,-12 0 642,4 0-318,-6 0-117,0 6 1,0 3 323,0 6-267,-6 0 0,-1 1-248,-3-1 0,-4 0-181,4 0 1,1 1 34,-1-1 0,2 0-157,-2 0 0,-4 0-465,4 1 440,-3-1 1,-1 0-309,4 0 0,-2 1 115,7-1 0,-5-5-342,5 0-189,0-7-429,-2 11-486,5-12 814,-5 4-957,7-6 1908,0-6 0,14-23 0,3-12 0</inkml:trace>
  <inkml:trace contextRef="#ctx0" brushRef="#br0">30713 6850 8004,'9'0'2193,"-3"2"-631,-6 3-103,0-3-1155,0 11 0,0-10 0,0 8 1,0 0-1,0 3 369,0 1 1,0 0-272,0 1 1,0 4-201,0 0 0,0 1 120,0-6-508,0 0 1,0 0 173,0 0-497,0-6 1,7-4-707,3-10 661,4-4 1,-4-6 0,0-2 0,2-1 0,0-4-204,-2-2 0,4 4 666,-4-6 0,-2 8 156,2-3 0,-5 5 331,6 0 0,-6 6-248,5 0 533,-7 7 0,6-4-280,-4 7 0,-4 2 280,4 3 0,-3 0-191,-2 10 1,0-2-153,0 13 0,0-6-222,0 5 0,0-4-120,0 4 0,0-5-405,0 6 0,0-3 268,0 3 0,0-4-1850,0-7 852,0 0-1690,0 1 1613,0-8 1216,0-1 0,14-68 0,3-15 0</inkml:trace>
  <inkml:trace contextRef="#ctx0" brushRef="#br0">31109 6530 7610,'15'0'589,"-6"0"0,-3 7 821,-6 3 1,0 6-768,0 4 0,-6 3-47,-4 8 0,1 6 313,-1 4 0,1 3-412,-1 1 0,-2 1 303,7 0-643,-6-1 1,9-1 0,-3-3-530,3-6 0,2-4 0,0-4-2870,0-2-578,0-6 3820,0-4 0,7-35 0,1-14 0</inkml:trace>
  <inkml:trace contextRef="#ctx0" brushRef="#br0">31474 6576 7605,'-13'15'0,"3"0"0,-2 7 1647,7 4 0,-5 3-153,4 1-495,1 1 1,0 6-1,0 2 1931,2 0-2629,1 4 1,7-5 0,0 2 258,-1-4-535,4-4 1,-4-3 0,6-4-875,1-5 1,-2-3 565,1-1 1,-5-6-2991,5 0 1236,-6-7 2037,2 4 0,-39-68 0,12 23 0,-1 0 0</inkml:trace>
  <inkml:trace contextRef="#ctx0" brushRef="#br0">31185 6881 7605,'0'15'460,"0"0"0,-5 0 110,0 0 0,0 1 558,5-1 0,0-5 65,0 0 0,2-5-596,3 5 0,3-6-579,7 1 0,2-3 43,3-2 1,4-6-737,7 1 0,1-8 271,3-2 404,-3-1 0,11-15 0,6-7 0,0 1 0,0 0 0</inkml:trace>
  <inkml:trace contextRef="#ctx0" brushRef="#br0">31885 6759 7605,'-15'15'-246,"0"0"0,-6 0 98,1 1 1,-5-1 2773,4 0 0,-4 0-970,5 1 1,0-1 516,4 0-1639,1 0 1,0 0 198,0 1-587,6-1 1,2-5-183,7 0 91,0 0-73,7-1 1,0-1 0,5-4 0,-2 2-327,2 3 1,1-4 158,3 5 109,-1-7 0,0 11 1,0-6-278,0 1 256,1 4 1,-1-4-1,0 4-195,0-2 200,1 2 0,-6-4 0,-2 6 461,-1 0-144,5 0 1,-11 0 108,4 1 1,-3-1-365,-2 0 0,-7-5-255,-3 0 1,-3-6-1792,-2 1 1,-1-3 228,1-2 1847,0 0 0,0-34 0,-1-9 0</inkml:trace>
  <inkml:trace contextRef="#ctx0" brushRef="#br0">32159 7033 7598,'15'15'100,"1"0"1,-6-1 145,0-4 0,-5 2 756,5-7 0,-7 7-444,3-2 0,-5 3 1077,-1 3 0,0 4-811,0 0 1,-5 5 129,0-4 1,-7 4-111,2-5-1072,-3 8 1,-8-10 0,-1 6 0,-1-2 0,-4-2 227,-2 2 0,-13-12 0,-8-3 0,-3 4 0,0 0 0</inkml:trace>
  <inkml:trace contextRef="#ctx0" brushRef="#br0">12983 9164 7626,'-16'8'589,"1"-3"842,0-3 0,5-2-27,0 0-1179,6-7 0,-8 4 0,6-5 490,-3 1-610,6 2 0,-6 5 28,4 0 1,2 0-39,-7 0 0,6 6 205,-1 5-406,-3 2 1,6 4 0,-3 2 0,3 1-1,2 0-379,0 2 1,2-5-504,3 3 1,-1-4 476,6-6 1,0 2 0,5-7 0,0-2-502,1-1 1,4-2 1011,0 0 0,14-41 0,-2-10 0</inkml:trace>
  <inkml:trace contextRef="#ctx0" brushRef="#br0">12937 8570 7653,'-10'-13'0,"0"3"1702,0-4-1179,-6 12 0,6-4 60,0 6 1,7 1-208,-2 4 1,3 5-275,2 11 1,2 8 0,3 8 0,3 2 223,1 3 0,4 4-168,-3 4 1,4-2-137,1 2 1,2 3-1,1-2 1,3-2-477,-3-2 0,-1-3-755,-1-3 1,4-4 116,0-7 1092,0-6 0,2-22 0,2-13 0</inkml:trace>
  <inkml:trace contextRef="#ctx0" brushRef="#br0">13257 9194 7668,'8'2'0,"-3"3"531,4-3 0,-6 5-140,7-7 1,-5 0 223,5 0-499,-6 0 0,9 0 0,-3 0 0,4-2-35,1-3 0,0-4-7,1-6 0,-6 5-48,0 0 1,-5 1 0,3-2 0,-1 0-90,-3 0 1,-3 2 108,-1-1 0,0 5-151,0-5 0,0 5 0,-1-4 0,-5 2-85,-4 4 0,2 1 74,-2 2 0,0 0 23,-6 0 0,6 7 260,0 3 1,2 4-1,-4 3 1,2 1 234,-2 3 0,5 1-177,2-2 1,-2 2-99,2 3 0,0 2 40,5-6 1,0 4-497,0-5 0,7 1-149,3-6 1,3 0-445,3 0 0,1-6 922,3-4 0,31-37 0,13-11 0</inkml:trace>
  <inkml:trace contextRef="#ctx0" brushRef="#br0">13683 9027 7668,'-10'0'-777,"-1"0"1,1 0 1231,-5 0 0,5 0 1060,0 0 0,6 7-1060,-1 3 0,-1 3-406,0 3 0,1 6 0,5 3 0,2 4 105,3 1 1,2 1-112,3-1 1,4-5 105,-4 1 0,3-8-134,3 3 0,-1-4 0,0-4-170,0-3 1,0-3 80,1-7 0,-1 0-139,0 0 0,-5-7-1128,0-3 621,0-10 720,6 3 0,-1-39 0,0-1 0</inkml:trace>
  <inkml:trace contextRef="#ctx0" brushRef="#br0">13987 9210 7666,'15'6'-782,"1"4"1,-6-3 1874,0-2 0,-5 2-441,5-2 0,-5 0-319,5-5 1,-1-1 0,3-3 0,-2-3 149,2-1 0,-4-2-325,2-5 0,-5-1-86,5 1 0,-6 0-8,1 0 1,2-1 0,-2 1 0,-2 0-95,-1 0 1,-2 5 90,0-1 0,-2 6-277,-3-5 0,-3 7 124,-8-2 0,6 3 0,0 2 0,-2 0-48,-1 0 1,-3 5 102,1 0 0,5 7 205,0-2 1,1 9-1,-1 1 1,5 0 445,4 2 0,1-3-345,0 6 0,0-4-474,0 4 1,0-1 136,0 1-731,6 4 1,3-11 0,8 6-42,3-2 233,-3-2 0,12-9 0,-6-3 607,1-1 0,32-43 0,1-14 0</inkml:trace>
  <inkml:trace contextRef="#ctx0" brushRef="#br0">14322 8738 7660,'0'23'0,"0"-1"0,0-6 624,0-1 0,0 2 1,0 1-1,0 4 0,0 0 638,0 0 0,2 5-848,3-1 0,-2 2-12,7 3-359,-6-1 1,7 1 0,-4-1-21,2 1-88,1-1 0,3 1 0,-1-3 0,-2-1 0,0-3-1254,-1-2 1,4-2 562,-2-4 756,-5-1 0,8-27 0,-6-7 0</inkml:trace>
  <inkml:trace contextRef="#ctx0" brushRef="#br0">14611 9133 7653,'9'0'6244,"-3"0"-5828,-12 7 0,2 2-243,-6 6 0,7 5-126,-2 0 1,3 2 0,2-1 0,0 2-505,0 1 0,7 5 316,3-4 0,3 2-1121,3-1 966,-1-4 1,0-7 0,2 0 0,1-1 0,3-2-331,-3-2 1,-1-7 473,-1 2 1,-1-5 107,0-5 45,-7 3 0,4-13 1,-5 2-1,0-8 0,0-1 252,-4 0 0,-1-3 260,-2 5 0,0-6-223,0 6 0,-2-2 38,-3 2 1,0 3 122,-10-4-638,3 5 1,-10 0 0,5 3 144,-3 3-624,3-4 0,-7 12 0,5-3-77,-1 4 743,0 1 0,11 40 0,3 11 0</inkml:trace>
  <inkml:trace contextRef="#ctx0" brushRef="#br0">15007 9149 7653,'-7'-9'2194,"5"2"1,-4 14-2176,6 3 0,1 6 505,4 4 0,-1 4 64,6 6-361,-7 0 1,9 9 0,-5 5 87,1 5 0,1 9 205,1-2-463,3 10 1,-9-5-1,4 1 24,-1-4-267,-2-3 0,0 0 0,0-6-623,-1-7 23,-3-12 0,-1-8 786,0-6 0,0-62 0,0-15 0</inkml:trace>
  <inkml:trace contextRef="#ctx0" brushRef="#br0">15083 9164 7632,'0'-15'0,"0"-1"1303,0 1 1,2 2-554,3 3 1,3 3-328,7 7 1,7 1-176,4 5 1,-3 2-1,1 7 1,0 0 318,-1 1 1,-4 4-280,1 0 0,-3 2 8,-2-1-82,1-5 1,-6 12-1,-2-6 1,-1 0-1,-4-1 861,-1-2 0,-4 3-585,-3-2 1,-3 1 1,-7-6-720,-7 0 1,5-1-1,-5-4-3019,0-5 2234,-2-3 1,-1-2 1012,-1 0 0,-19-25 0,-9-11 0,-8-2 0,0 0 0</inkml:trace>
  <inkml:trace contextRef="#ctx0" brushRef="#br0">16270 8692 7646,'-2'-15'-297,"-1"0"1,-2-1-782,1 1 1720,3 0 1,-4 0-1,0-1 1,0 3-1,0 1 1,-2 4 1253,-2 1 0,4 2-1479,-5 5 0,5 1-27,-5 5-244,6 2 0,-7 9 1,4 3-41,-2 6-51,6 9 1,-9-1 0,5 8-1,1 4 1,-1 5 85,4 3 1,-4-4-369,2 6 1,0-2 147,5 2-419,0 3 1,1-13 0,4 0 0,6-7 0,2-5-1399,2-4 0,6-5 1896,-1-15 0,34-43 0,3-18 0</inkml:trace>
  <inkml:trace contextRef="#ctx0" brushRef="#br0">16422 9073 7680,'-10'-9'453,"0"4"1,5 3-494,-5 2 0,5 0-14,-6 0 492,8 0 0,-4 7 1,6 3-1,-3 4 0,-1 1 509,2 0 1,1 0-718,2 1 0,0-1-80,0 0 0,0 0 0,0 1 0,0-1 87,0 0-433,0 0 0,5-5-64,0 1 1,2-8-171,-2 2 0,-3-10 77,3-5 0,-2-4-11,2-1 300,-3 0 1,6-6 0,-4 1 0,3 0 0,-1 0-26,1-1 1,3-4 52,-5 5 0,7-2 1,-2 1 0,-1 4-1444,1-3 1479,0 3 0,26 2 0,4 0 0</inkml:trace>
  <inkml:trace contextRef="#ctx0" brushRef="#br0">16818 9073 7680,'-9'0'1594,"-4"0"-1571,4 0 1,-6 0 119,0 0 0,5 1 203,0 4 0,1-1-129,-1 6 0,-3 0 0,2 5 1,3 2-27,-2 3 0,6-3 0,-1 4 1,4-4-388,1-2 138,0 7 1,6-10 0,5 3 0,4-3-1,3-2-244,3 0 0,1-7 71,-2 2 1,-3-3-106,3-2 255,-3 0 0,-2-5 1,1-2 303,-1-1 1,0-7-1,-1-6 1,-4 3 403,-5 1 1,-2 0-310,2-3 1,-3 3-463,3-4 0,-5 4 151,-5 2 0,2 5-1053,-8 0 0,1 1 253,-5-1 0,0-2 793,0 7 0,-21 0 0,-5 5 0</inkml:trace>
  <inkml:trace contextRef="#ctx0" brushRef="#br0">17092 9027 7680,'15'-15'1152,"-6"6"0,-1 2-950,-3 7 1,-3 7 20,3 3 1,-3 6-1,-1 2 1,3 4 119,1 2 0,0 1-177,-5 6 0,5-6 65,0 0-129,0-6 1,0 8 0,2-7-105,1-1-144,-4-2 0,9-2-99,-3 0 114,4-6 0,1-4-107,0-10-134,1-4 1,-6-13 0,0-3-198,2-4 223,1-1 1,-3-1-1,-1 1 18,-2-1 267,4 1 0,-9 5 0,3 1 157,-3 2 160,-2 2 242,0 4-389,0 8 1,0 3 65,0 10 1,0 5 77,0 10 0,0-1 62,0 6 1,0-4-194,0 4 1,0-5 22,0 6 0,2-8-584,3 3 0,-2 1 249,7-2 0,0 0-934,5-5 0,1-4 1124,-1-1 0,41-20 0,10-1 0</inkml:trace>
  <inkml:trace contextRef="#ctx0" brushRef="#br0">17807 9057 7657,'0'-15'-1563,"0"5"3927,0 0-1673,0 6 1,-2-4-20,-3 3 1,2 3 145,-7-3-789,0 3 1,-5 2 142,-1 0 42,1 7 0,0 2 87,0 6-146,6 0 1,-4 5 0,4 1 0,1-1-1,3 0 71,3 1 1,2 1-435,0-2 1,0-3 187,0 3 1,2-3-488,3-2 0,-2 0 147,7 1 1,0-8-258,6-3 437,-1-3 1,0-2 124,0 0 0,1-2 203,-1-3 1,-5-3-68,0-8 1,-2 1-31,3 0 1,-3-2 34,-3-3 1,-3 3-220,3-3 1,2-2 54,-2 1 0,0 1-287,-5 5 325,0 0-108,0-1 716,0 1-434,0 7 1,0 8 285,0 10 1,-5 8-136,0 3 1,0 7 542,5 3 1,0-1-197,0 6 0,0 3-103,0 1 1,0 4-87,0 2 0,5 6 55,0 4 1,0-2 124,-5 2 1,-2-2-229,-3 2 1,2 2-380,-7-8 0,-1-1 50,-4-8 1,-5-5-355,0-11 1,-2-5-539,1-10 1,4-3-1030,-3-7 1,3-13 1854,2-8 0,3-21 0,2-10 0,-2-6 0,0 1 0</inkml:trace>
  <inkml:trace contextRef="#ctx0" brushRef="#br0">17792 8509 7646,'15'0'0,"0"-5"652,1 0 0,-1 2-130,0 8-313,0 3 0,1 14 0,-1 5 286,0 7 0,-2 5 371,-2 7 1,-3 1-346,-3 4 1,-3-2-174,3 7 0,-3-2 269,-2 2 0,0 1-209,0-6 1,0 0-299,0-6 1,-5-1-150,-1-3 1,0-4-440,1-6-190,3-8-133,-5-1 0,5-15 18,-3-7 0,4-2 205,-4-8 1,3-5-181,2-5 0,0-7 305,0 1 1,0-3-52,0-1 1,0 0 204,0-1 1,5 2 151,0 4 1,7-4 160,-2 4 0,2 1 267,-2-1 0,4 6 466,-4-1 0,3 8-368,2 2 0,2 7 264,4-3 1,-4 6-146,3 6 1,-3 4 273,-2 10 1,0 4-244,0 6 1,1 1-39,-1-1 0,-5 2-310,0 4 0,-5-4-174,5 3 1,-6-9-273,1-6 1,2-3-1386,-2-2-1784,0 0 3434,2-6 0,-6-50 0,6-18 0</inkml:trace>
  <inkml:trace contextRef="#ctx0" brushRef="#br0">18355 8372 7643,'0'16'0,"0"-1"0,0 5 894,0 0 1,0 2-81,0-1 0,7-3 99,3 8 0,4-1-303,1 5 0,7 6 157,3-1 1,-1 6 372,1-5-802,0 13 1,4-9 0,-3 11 0,-4-4 0,-2-1 704,0 0 0,-1 4-523,-9 1 0,-3 2-447,-7-3 0,0-1 0,0 6 0,0-3-574,0-3 0,-5-3-473,0-6 1,-7-4-3367,2-11 2060,-4 4 2280,-8-19 0,-8-17 0,-9-18 0</inkml:trace>
  <inkml:trace contextRef="#ctx0" brushRef="#br0">19725 8920 9005,'-9'2'2555,"4"3"-2145,4-3 0,1 6 0,0-3-96,0 5 1,0 4-50,0 1 1,0 2 0,0 2 0,0 3 53,0 1 1,0 3-195,0 4 1,5 6-110,0-1 1,7-4-1,-2-6 0,-2-1 0,2 1 1,2-6-237,2-7 1,3-6 41,3-6 1,-3-6-1,5-6 1,-2-7-142,0-6 0,1-6-5,-6-4 0,2-2-881,3-4 808,-3-3 1,5 12 0,-7-2 0,0 5 396,1 4 0,-8 20 0,-1 0 0</inkml:trace>
  <inkml:trace contextRef="#ctx0" brushRef="#br0">20379 9088 7638,'0'-15'0,"-5"-1"1199,0 1 1,-5 5-529,5 0 0,-5 0-76,5-6 1,-2 1-21,2 0-532,3 7 1,-10-6-1,6 6-95,-3-1 116,6 2 1,-11 7 0,4 0-1,-3 4 66,-3 6 0,1 2-45,0 13 1,0 2-240,-1 9 167,8-4 0,-4 10 0,7-6-45,2-3 0,-4 0 0,2-3 1,1-1-306,3-4 1,8-3-217,3-7 1,3-6 284,2-4 0,1-3-57,-1-2 1,5-9-3,0-6 0,1 0-17,-6-6 1,0-2 238,0-3 0,1 3-56,-1-3 0,-5 6 403,0-5 0,-1 6 127,1-1 0,2 3 826,-7 2-535,0-1-260,1 8 0,-2 1-211,6 7 1,-7 7 52,2 3 0,2 10-326,-2 6 1,0-3 83,-5 3 1,0-1-204,0 6 0,5 4-130,1 1 1,-1-6-221,-5-5 1,0-4-86,0 4 0,1-6 638,4 1 0,4-30 0,6-9 0</inkml:trace>
  <inkml:trace contextRef="#ctx0" brushRef="#br0">20668 8570 7643,'-6'9'686,"4"6"173,-3 0 0,3 2-403,2 8 1,0 2 19,0 9 0,0 3-254,0 7 1,0 4 31,0 1 1,5 5-1,0-5 1,6-1-186,-6-4 0,6 0-162,0-1 0,-3-6 196,2-3-2009,0-4 1906,-1-2 0,4-13 0,-4-3 0</inkml:trace>
  <inkml:trace contextRef="#ctx0" brushRef="#br0">21003 9027 7643,'-15'7'1227,"0"1"1,1 7-933,4 1 1,3-1 52,7 0 0,0 5 1,0 2-1,0 2 780,0 3 0,2 2-723,3 1 1,-1 1-227,6-1 0,0-6-274,5-4 0,-5-3 13,0-2 1,0-5-551,6 1 284,-1-8 1,-5 2-1,0-10 1,2-7 0,2-5-581,1-3 1,-5-7 583,0 1 1,-5-2 80,5-3 188,-6-6 1,4 5 0,-4-2 289,1 7-204,0-2 0,-4 11 0,3-6 329,1 2-82,0 2 0,-3 11 351,3 4-338,-4 3 1,6 9-1,-7 5 500,0 7-565,0 4 1,2 9 0,1 2 352,2 2-364,0 6 1,0-10-1,0 5-54,-1 1 0,3-6-308,-2 3 0,7-4-693,-2-6 1,-2-3 34,2-7-2166,0 1 2991,6-8 0,6-69 0,-11 19 0,1 0 0</inkml:trace>
  <inkml:trace contextRef="#ctx0" brushRef="#br0">21490 9255 7643,'-1'15'660,"-4"1"-312,3-1 1,-5 0 278,7 0 1,0-5-1,2-1 1,3-2 1396,5-4-1895,4-1 0,1-4 70,0-3 0,5-3-136,1-8 0,-1 1-32,-5 0 0,-5-2-53,0-3 0,-1 3 0,3-4 0,-4 5 42,-1 0 1,-2 1-96,-5 0 1,0 0 87,0-1 0,-2 6 0,-3 0 50,-5-2 0,-5 6 70,-5 0 0,3 5 36,-4 1-11,4 7 1,2 3-1,0 8 1,0 4-1,0 2 496,-1 3 1,8 7-294,3 1 0,3 3 89,2-3 1,0 4-377,0 7-1,7-7 67,3-4 1,9-3-1100,1-1 1,5-8-356,-4-2 0,4-6 1314,-5-5 0,34-71 0,-25 19 0,0 0 0</inkml:trace>
  <inkml:trace contextRef="#ctx0" brushRef="#br0">22297 9149 7631,'0'-24'1,"0"7"1,0 7 0,0-2 460,0-1 0,0 2 0,-2 3 1036,-3 1-491,3 2-689,-11 5 0,11 2 0,-5 5 0,2 6 223,0 6 1,0 8-355,5-2 1,-5 4 0,0 3 0,2 2 158,1 1 0,2 3-202,0-3 0,0-4 43,0-1-166,0 0 0,0-6 1,0 5-1,0-4-550,0-4 195,0-5 0,2-7-291,3-4 433,-4-10 0,11-9 0,-5-8 1,0-1-1,1-4-476,1-2 1,-1-7 321,2 1 1,4-6 123,-4 6 0,4-6-49,1 6 245,0-1 0,0 6 0,-1 1 0,-2 4 0,-2 4 33,2 4-7,-6 9 1,6 3 230,-7 10 0,0 3-17,-5 8 1,0 6 87,0 3 1,0 4-91,0 1 1,0 1 32,0-1 1,0 0 133,0 1 0,0-1-60,0 1 0,0-6-254,0 1 1,0-13 220,0 2-671,7-10 1,-4 2 31,8-7 1,-3-12-166,2-3 0,4-10 215,-4-1 1,3-2-63,3-3 1,-6-1 72,0-4 0,-2 4 9,3-3 1,2 3 383,-3 1 1,-1 8-100,1 2 0,-5 4 842,5 2-455,-7 0 0,4 8 128,-7 7 0,2 7-232,3 8 0,-3 2 1,3 3 0,1 4-202,0 6 0,4 1 114,-5-1 1,7 6 12,-2-1 0,2-4-43,-2-6 0,8-1-860,-2 1 0,7 2 692,-2-6 0,26-8 0,2-6 0</inkml:trace>
  <inkml:trace contextRef="#ctx0" brushRef="#br0">23271 9164 7662,'0'-15'160,"0"-1"1,0 6-108,0 0 1,-7 2 943,-3-2 0,-3 3-416,-3 7 1,1 0-21,0 0 1,0 1-290,-1 5 0,1 7-306,0 7 207,0 7 1,5-1-1,-1 9 644,0 6-647,4-4 1,-5 2 0,7-5 197,2 1-433,1 1 0,4-7 0,3-4 1,6-5-1,6-4-725,4-6 1,6-4 348,-2-6 1,4-1 6,1-4 0,-4-4 177,-1-6 0,-5-7 58,6-3 301,-8 3 1,3-9 0,-10 2 552,0-4-248,-1-3 0,-2 6 0,-3-1 477,-3 1 0,-2 4-377,0 1 0,0 6-397,0-1 1,-7 3-446,-3 2 0,-3 7 286,-3 2-325,-6 5 1,5 1 0,-5 0-1105,0 0 101,6 7 1,-6 1 1376,6 7 0,21 41 0,6 10 0</inkml:trace>
  <inkml:trace contextRef="#ctx0" brushRef="#br0">23667 9255 7657,'0'-15'2467,"0"0"-1718,0 0 0,0-1 12,0 1-434,0 0 1,0 0 0,0-1 605,0 1 1,-2 5-702,-3 0 0,2 7-284,-8-3 1,6 5 42,-5 1 1,0 1 113,-5 5 1,0 4 269,-1 10 1,-4 5 42,0 11-360,-1 3 1,6 5-1,2-2-38,3-1-140,3-8 0,7 6 0,0-6 269,0-3-19,0-3 0,7-12 0,4-1-1477,8-4 0,3-3 453,3-7 0,4-14-2879,-4-6 3773,4-7 0,-3-26 0,-1-13 0,3-4 0,0 0 0</inkml:trace>
  <inkml:trace contextRef="#ctx0" brushRef="#br0">23834 8570 7652,'0'-15'-919,"0"7"1860,0 1 0,-7 20-326,-3 8 0,-2 7 148,2 8 1,-3 4-391,3 11 1,-2 3-29,2 7 1,-2 0 496,7 0-604,0 7 0,5-6 1,0 3-28,0-8-255,0 2 1,6-13 0,4 1-1411,4-4 1116,1-10 0,0 3 1,1-9-2538,-1-2 1923,0-13 952,0 8 0,14-31 0,3 0 0</inkml:trace>
  <inkml:trace contextRef="#ctx0" brushRef="#br0">24138 9240 7651,'-15'7'0,"2"1"367,3 7 0,-2 1 546,7-1 0,-5 0 410,4 0-933,1 7 1,7-5-138,3 4 0,4-6-53,6-5 0,0-3-91,0-7 0,0 0 60,1 0 1,4-2-275,0-3 1,1 2 66,-6-8 1,0 1-155,0-5 0,-5-5 114,1-1 0,-3 1-80,2 5 0,-1-5 176,-4-1 1,-4 1 25,4 5 0,-3 0-385,-2-1 1,0 1 171,0 0 0,-2 1-151,-3 4 1,-3-2-35,-7 7 1,-1 0-57,1 5 1,-2 2 242,-3 3 1,3 5 328,-3 10 1,3 4 65,2 7 0,-4 6 480,4 3 0,-2 3 216,12-3 0,-5 4-350,5-3 1,0 1-514,5-1 0,6-1-194,5-9 1,7-4-122,2-12 1,7-1-315,-1-4 0,-3-5-757,3-10 0,-6-4 36,6-6 1,-8-9 1288,2-6 0,5-29 0,1-14 0,-7 18 0,0 1 0,1-1 0</inkml:trace>
  <inkml:trace contextRef="#ctx0" brushRef="#br0">24671 8357 7651,'0'9'2340,"-5"4"-2185,0-3 0,-7 11-209,2 4 1,-4 10 1500,-1 6 1,0 10-660,0 5 0,1 4-346,4 6 0,-2-3-257,7 3 0,0-3 251,5-3 1,0 1-423,0 0 1,2-7-1,3-3 1,3-5-653,1-6 0,4 4-615,-2-3 1,-3-6 219,2-4-1710,-6-1 2743,2-13 0,1-15 0,1-12 0</inkml:trace>
  <inkml:trace contextRef="#ctx0" brushRef="#br0">25006 9164 12095,'0'-10'2658,"0"0"-2121,0-1 1,0 1 112,0 0-504,0 7 1,-2-4 458,-3 7-183,-3 0-99,-7 0-190,-1 0 0,6 0 0,0 0 17,-2 0 0,4 0 0,-2 2-102,-2 3-390,-2 3 200,-1 7 0,1 1-67,4-1 1,2-5 34,3 0-153,3 0 0,-5 6-267,7-1 448,0 0 1,0 0 0,2 0-500,3 1 360,4-1 1,6 0 80,0 0 1,4 1 105,-4-1 0,3-5 166,-7 0 1,2-1-5,2 1 0,-1 3 407,-4-3 102,4 4 0,-11-1-265,7-2 1,-7 2 51,3-3 0,-6 2-56,-6-2 0,3 4-225,-7-4 1,0 3-285,-5 3 1,-1-3-654,1-3 1,2 4 629,2-4 1,-2-1-172,3 1-2870,-4-7 3269,-1 4 0,7-27 0,1-6 0</inkml:trace>
  <inkml:trace contextRef="#ctx0" brushRef="#br0">25249 9362 7637,'7'15'0,"0"0"0,3 0 671,-3 1 0,-7-1 925,0 0 1,0-5 70,0 0 1,0-4-90,0 4-613,0-7-505,0 11-510,0-13 1,0 8 98,0-4-211,0-4-1878,0 6 470,0-7 1570,0 0 0,-20-27 0,-6-7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12228 5651 7696,'-11'0'-196,"2"-2"1,0-1 2253,1-3-618,4 1-1152,-3 5 0,7 2 0,0 5 0,2 9 191,3 9 0,2 5-320,4 2 0,3 7 0,-3 4 0,3 5 12,2 5 1,-2 4-67,-3 7-133,3 0 1,-10 0-1,4 0 1,1 2-1,-2 0-939,1-2 1,-1-5 106,-2-17 0,-3-4-1090,3-12 1087,-3 5 863,5-21 0,-5-38 0,5-26 0</inkml:trace>
  <inkml:trace contextRef="#ctx0" brushRef="#br0">12148 5731 7710,'-16'-7'0,"7"3"0,4-6 147,3-1 1,9-3-151,4 3 0,10-3 855,6 3 0,3-3-418,2-2 0,5 0-323,1 0 0,4 0 45,-4 0-256,6 7 0,-10 2 0,3 7-28,-3 0 0,-9 2 0,-4 3 1,-3 7 254,-2 8 1,-7 5-30,-4 7 1,-5 0 89,-5 0 0,1 5 68,-6 1 1,-1-1 266,-5-5 1,0 0-172,0 0 1,0 0-38,0 0 0,0-7-694,0-4 0,2-3 168,3-2-2553,-3 0 2764,12-7 0,30-59 0,17-21 0</inkml:trace>
  <inkml:trace contextRef="#ctx0" brushRef="#br0">12852 5603 7710,'-11'0'1022,"1"0"1,1 2-700,-2 3 1,2 4-615,4 7 0,3 2 428,-3 3 0,3-1 840,2 6-861,0 8 0,0 0 1,0 3-451,0-3 240,0 5 1,0-10 0,2 1-1,1-3-247,3-3 500,-1-4 128,-5-4 0,0-11-226,0-10 0,0-11 236,0-11-196,0 4 1,2-12-1,1 3 115,3-2-216,6 0 0,-5-3 0,6-1 28,-3 3-52,1 1 0,5 2 1,0 0-199,0 0-145,0 7 0,2 0 0,1 7-411,3 2 0,4-1 778,-4 11 0,49 36 0,7 15 0</inkml:trace>
  <inkml:trace contextRef="#ctx0" brushRef="#br0">13348 5539 7710,'-16'0'849,"0"0"1,0 0-402,0 0 1,2 2-325,3 3 1,-3 6 100,3 10 1,4-1 228,2 6 1,3 1-7,2 5-594,0 0 1,2-5-1,3-1 1,6 1-1,3-2-209,2-4 1,6 1 133,-1-6 0,0 1 165,-5-11 0,2-1 0,2-5 0,1 0 40,-2 0 160,-1-7 0,-2-4 523,0-10-487,0 3 1,-5-10 0,-2 5 0,-2-2 0,-2-2 652,2 2 0,-5-3-432,3 6 1,-5-4-208,-5 4 1,-4 1-167,-7 5 0,0-4-173,0 4 1,-5-3-490,0 8 0,-3 2 237,3-1 0,3 6-309,-3-1 1,3 3 705,2 2 0,14 21 0,4 6 0</inkml:trace>
  <inkml:trace contextRef="#ctx0" brushRef="#br0">13764 4883 7710,'-16'0'3298,"2"8"-2936,3 8 0,4 8 0,9 9 0,2 5 383,1 4 0,7 6-156,-1 6-493,3-4 1,1 12 0,-3-3 0,-1 3 0,1 0-211,2-3 0,1-6-248,-5-10 1,3 1-429,-8-6 0,6 4 344,-6-4-121,7-8 1,-10-2 0,5-6-1,-1-3 567,-1-1 0,8-9 0,-5-2 0</inkml:trace>
  <inkml:trace contextRef="#ctx0" brushRef="#br0">13860 5571 7710,'-14'-2'871,"2"-1"695,1-3-1403,7 1 0,-3 3 1,7-3-1,2-6 497,3-3 0,4 0-595,7 3 1,6-3 224,-1 3-236,0 4 0,3-5 0,0 4 0,3 1 0,0 0 98,1 4 1,2-4-182,2 1-27,0 1 1,0 5 0,-1 2 0,-3 3 0,-3 6-98,-2 3 0,4 2-16,-6 0 1,-5 5 198,-5 1 0,-8 6 1,3-1-1,-4 1 461,-2-1 1,-8 3-16,-2-3 1,-10 3 567,-1 2-811,-8 0 0,4 0 0,-7-2 0,0-1 0,0-3 244,0 3 0,2-1-432,4-1 1,-3-4-674,8-7 449,-1-7 0,6-2-2176,0-7 1514,8 0 1,0-3 840,8-8 0,29-64 0,-11 24 0,-1-1 0</inkml:trace>
  <inkml:trace contextRef="#ctx0" brushRef="#br0">14549 5459 7710,'-16'0'0,"0"0"365,0 0 0,5 7 991,0 4-1049,1 3 1,-5 2-1,3 2 2266,1 3-2485,8 4 0,-4 7 0,7-2 0,0-1 0,0-3-366,0 3 1,5-4 58,0 1 1,8-6-29,-3 1 0,-1-5 0,2-5-304,1-6 10,3-3 205,1-2 1,0-9 0,-2-5-1,-2-6-214,-1 1 1,-2-4 223,1 1 0,3-6 182,-8 1 1,8-1 196,-3 1 1,-1-3-261,2 3 327,-7-3 0,8 3 1,-5 2-83,2 2 1015,-5 9 0,4 2-204,-2 6 207,-4 8 1,5 9 0,-7 10 147,0 6 1,0 10-719,0 6 0,1 3-76,5 2 0,-4-2-353,3-3 1,2 1-575,-2-6 439,8-1 1,-10-7 0,6-3-644,-2-6-82,6-3 0,-4-4-2402,7-3 2090,0-4 0,-6-10 1115,1-8 0,0-50 0,5-24 0</inkml:trace>
  <inkml:trace contextRef="#ctx0" brushRef="#br0">15013 4899 7697,'-14'1'611,"3"5"1,-2-3 809,8 8 0,-6 5 75,6 5-1123,0 15 0,5-8 0,0 15 1083,0 1-1158,0 3 0,5 1 0,2 0-101,2 0-159,2 0 1,5 0 0,0-2-653,0-3 471,0 3 0,-2-10 0,-2 4-1365,-1 0 835,-7-3 1,8-5 0,-7 0-1466,-1 0 1710,-2 0 0,-2-5 1,2-2 427,3-2 0,-3-16 0,5-9 0</inkml:trace>
  <inkml:trace contextRef="#ctx0" brushRef="#br0">15077 5491 7691,'-11'-14'0,"0"3"0,8-3 514,-2 3 1,3 2 103,2-1 1,7 4 576,4-4 1,8 4-920,2-5 0,8 8-437,-2-2 0,3 3 235,2 2-257,0 0 0,-6 0 0,-1 2 0,-1 3 0,-3 6 15,2 3 0,-7 4 652,0 3 1,-7-1-72,-9 6 0,0-1 0,0 4 0,-2-3 399,-3 3 1,-2 1-217,-4 2 1,-3-5-253,3-1 1,-8-1-20,-3 2-393,1-4 0,5-7 1,0 0-197,0 0-652,0 0 1,0-7-1195,0-4 1543,0-3 567,7-9 0,-5-52 0,5-19 0</inkml:trace>
  <inkml:trace contextRef="#ctx0" brushRef="#br0">15621 5539 7691,'0'23'0,"0"-3"2083,0 6 0,0-1-935,0 2 1,0 3-556,0-3 0,0-2-58,0 1-496,0-6 0,5 3-1157,1-7 0,6-7 741,-1-4 1,-2-3-2964,1-2 3340,1-7 0,-2-38 0,-2-15 0</inkml:trace>
  <inkml:trace contextRef="#ctx0" brushRef="#br0">15557 5027 7683,'-16'-9'1920,"0"-5"2577,0 12-2602,0-5-972,0 7-4242,7 0 3319,2 7 0,42 2 0,10 7 0</inkml:trace>
  <inkml:trace contextRef="#ctx0" brushRef="#br0">16085 4674 7683,'-7'16'6923,"5"9"-4154,-3 7-2732,3 8 0,2 9 0,0 5 1,0 6-1,0 6 2695,0 3-2288,7 8 1,2-11-1,7 1 1,0-5-1,0-5-1017,0-1 0,0 8-892,0-6 0,-5 6 1098,-1-10 0,-4-8 0,3-9 0,-2-5-1784,-4-5 1,-3-9 2150,-5-8 0,-39-70 0,13 23 0,1 1 0</inkml:trace>
  <inkml:trace contextRef="#ctx0" brushRef="#br0">16405 5363 7667,'-5'18'896,"0"3"0,-6 6 1032,6 10 1,-1-3-923,6 3 1,0-3-1,2-2 1,2-2 259,1-3 1,7-4-2472,-1-7 0,5 0-626,5 0 0,-3-7-1736,3-4 3567,-10-3 0,-11-45 0,-9-10 0</inkml:trace>
  <inkml:trace contextRef="#ctx0" brushRef="#br0">16373 4851 7660,'-7'-9'0,"3"-6"1778,-6 5 1678,-1 3-3118,-5 0 1,5 7-1,3-2-589,0-4-28,3 5 279,5-14 0,43-22 0,10-15 0</inkml:trace>
  <inkml:trace contextRef="#ctx0" brushRef="#br0">16837 4883 7660,'0'16'0,"0"7"1485,0 3 1,0 12 4556,0 4-5320,0 12 0,0-3 0,0 8 1,0 2-1,0 1 320,0 2 0,0-7-1001,0-4 1,0-3-1,0-2 1,0-2-759,0-3 0,0-6-657,0-10 1,0-4-1069,0-7 2442,0-7 0,-42-45 0,-12-17 0</inkml:trace>
  <inkml:trace contextRef="#ctx0" brushRef="#br0">16597 5363 7657,'-9'0'9830,"2"0"-10130,7 0 1,4 0 636,6 0-525,1 0 1,19-6-1,-1-1 1,5 0-1,5-2-1246,2 0 508,-6-1 1,11-1 0,-5 0 925,0-1 0,-1-13 0,2-7 0,1-3 0,-1 1 0</inkml:trace>
  <inkml:trace contextRef="#ctx0" brushRef="#br0">17205 5363 7655,'-10'5'0,"-1"0"0,8 8 773,-3-2 1,4-2 265,2 1 0,0 1 1,2 3 239,4-3 1,2-4-885,8-7 1,2 0-302,4 0 0,-3 0 1,6-2-1,0-3 40,0-6 1,-6 2 17,3-1 0,-5-1-209,-1-5 1,0 0 0,-1 0 0,-5 0-1343,-4 0 1027,-4-7 0,-4 1 136,-4 1 0,-2 0 0,-8 12 1,-2 0 96,-4 4 0,5 3 1293,-5 2 0,-1 2-163,2 3-643,-1 4 1,5 7-1,-1 2 1,0 3 0,4 6 586,0 3 0,7-4-736,1 1 1,4 5-155,2 6 1,0-1-728,0-5 0,8-5 276,2-1-282,12-6 0,-5 3 0,6-9-1657,1-3 1729,-7-4 0,14-7 0,-7 0-818,1 0 1434,6-7 0,1-38 0,9-15 0</inkml:trace>
  <inkml:trace contextRef="#ctx0" brushRef="#br0">17750 5187 7642,'-18'0'0,"-4"0"0,-1 2 3531,-3 3 1,3-3-1812,7 3 1,0 2-3281,0-2 749,0 1 649,7 1 1,3 0-289,12 4 0,3-2 154,7-4 0,0-2-27,0 8 262,0-7 0,-2 10 0,-2-5 0,-1 1 0,1 1-260,3 2 182,1 1 1,0 2 257,0 0-113,-8-7 0,7 5 1,-6-3 136,0 3 1,3 2 0,-5-2-1,0-1 143,0-3 0,-1 1 684,-6 5 1,0 0-109,0 0 0,-2 0 25,-3 0 1,-4 0-284,-7 0-104,0 0 1,-6-2 0,-1-1 352,-2-3-1498,-1 1 1,-6 0-1,0-2-3922,0-2 4567,7-2 0,-27-26 0,1-6 0</inkml:trace>
  <inkml:trace contextRef="#ctx0" brushRef="#br0">17093 5171 7642,'0'9'1507,"-1"0"-701,-5-4 1,5-2-211,-5 8 168,4-7 0,2 5 98,0-4 172,-7 4-418,5 7-209,-5 0 1,7 0 0,0 0 201,0 0-359,0 7 0,0-5 0,0 5 0,0 0 0,0 2 52,0 0 1,0 5-73,0-3-701,-7 3 411,5-5 0,-5-2 107,7-7-1876,0 0 1165,0 0 1,0-5-3103,0-1 2846,-7-6 0,5 1 920,-3-10 0,-6-37 0,-1-18 0,-1-5 0,-1-1 0</inkml:trace>
  <inkml:trace contextRef="#ctx0" brushRef="#br0">17077 4851 7642,'-10'0'2224,"-1"0"1,6 0-1643,-6 0 1,7 1-46,-1 5-155,3-5 0,2 14 109,0-5-1803,0-3 0,2 2 1312,3-3 0,33 3 0,13 7 0</inkml:trace>
  <inkml:trace contextRef="#ctx0" brushRef="#br0">12116 7940 7657,'-6'-11'2264,"1"1"-1003,0 6 78,5-3-934,0 7-185,0 0 0,0 7-35,0 4 1,2 3 115,3 2-292,-3 7 1,5-3 0,-7 7-1,0 3 1,0 4 16,0 3 1,0 0-21,0-5 1,0 6 7,0-1 1,0-1 0,0-8-1,0-3-52,0-2 1,0-7-1130,0-5 628,0-8 25,7-3 0,-4-10 0,6-12 1,0-6-1,-2-6-382,1-3 1,4-2 639,-1 1 0,-2 4 55,1-3 1,-1-2 233,2 2 1,3-1 103,-3 6 1,-2 2 168,1 3 1,1-1 91,5 6 1,0 3 409,0 8 1,-5 4-338,-1 7 0,1 4 15,5 6 1,0 3-256,0 13 0,-5 6-31,-1 6 1,-4 5-80,4-6 0,-4 6-8,4-6 1,-6 6-177,1-6 1,2 6-105,-1-6 1,-1-1-175,-5-10 0,5 3-885,1-8 0,1 0 94,-2-5 1132,-3-7 0,19-44 0,-3-19 0</inkml:trace>
  <inkml:trace contextRef="#ctx0" brushRef="#br0">12724 8100 7657,'-7'9'598,"5"5"747,-3-3-1046,3 3-607,2 2 1,0-5 0,2-2 744,3-2 0,6-2-101,10-5 1,-3 0-687,3 0 211,4-7 1,-7-2-1,3-5-337,-3 3 458,5-3 0,-10 5 0,3-7 41,-2 0 0,-7 0 0,-2 0 0,-3 0 125,-2 0 1,0 0-19,0 0 0,-2 2 33,-3 3 0,-6-3 25,-10 3 1,3-1 27,-3 1 0,1 2 112,-1 4 1,3 3 362,-3-3 1,3 5-255,2 5 1,2 4-52,3 7 0,-1 7-140,6 4 0,1 5 64,5 5 0,2-1-73,3 7 0,4-6-169,7 6 0,0-2 88,0 1 1,7-3 43,4-7 1,3-1-246,2-5 0,0 3-455,0-8 1,0-1 499,0-10 0,36-17 0,8-11 0</inkml:trace>
  <inkml:trace contextRef="#ctx0" brushRef="#br0">13268 7972 7650,'-10'0'333,"-1"0"1,-2 0 662,-1 0 1,5 2-1,4 3-253,3 6 1,11-2 67,7 2-615,0-1 1,9 8 0,-5 2 0,3 1-1,2 0 128,3 2 1,-3-3-118,2 7-212,-8-1 1,6 1 0,-7 0 0,0-1 0,-4 1-1146,0 0 0,0-8 561,2 3 1,-5 1-439,0-2 0,-6-5 1027,6-5 0,-15-36 0,2-4 0</inkml:trace>
  <inkml:trace contextRef="#ctx0" brushRef="#br0">13588 7876 7650,'-16'0'0,"0"0"1279,0 0 1,0 0-77,0 0-934,0 7 1,0-3 0,0 6 0,2 5 0,2 2 276,1 5 1,0 6-247,-5-1-212,0 3 1,6 4 0,-1 2 0,0 3 0,1 0 72,-1 0 1,0 0-257,-5-2 1,6-8 0,-1 3 0,0-4-822,2-3 1,-3-7-1120,7-7-430,-1-8 2465,6 4 0,7-42 0,2-10 0</inkml:trace>
  <inkml:trace contextRef="#ctx0" brushRef="#br0">13860 7540 7650,'-10'0'569,"-1"0"1,2 7 797,-2 4 1,3 3-549,2 2-614,4 7 1,-5 4-1,9 10 1,2 6 0,3 3 501,2 2 0,1 0-602,6 0 0,0-2-52,0-3 1,-1 2 0,-3-8 0,-1-2-524,1-1 0,-3-3-509,2-5 1,-8-3-252,3-7 0,-5 0 1230,-1 0 0,-21-21 0,-6-6 0</inkml:trace>
  <inkml:trace contextRef="#ctx0" brushRef="#br0">13700 8004 7650,'-9'7'3674,"4"-3"-2676,10 7 0,4-8-520,7 2 1,7-3-222,4-2 1,10 0 0,4-2 0,4-3-1581,3-6 1323,-4 4 0,9-9 0,6-3 0,1 1 0,-1 0 0</inkml:trace>
  <inkml:trace contextRef="#ctx0" brushRef="#br0">15413 7684 7663,'-11'-9'1978,"1"4"-1403,-1-4 0,2 5 1,2-5 164,0 2 1,3-3-376,-6 4 1,4-4-1,-4 4 68,-3 3 1,-1 1-217,-2 2 1,0 0-102,0 0-54,0 0 1,-2 2-1,-2 3 1,-3 6-1,0 3 132,0 2 0,0 2-156,2 3 0,3-3-20,-3 3 1,3-3 0,4-2-207,3 0 0,4 0-280,7 0 0,3-5-63,8-1 390,0-6 1,19 8-1,-3-6 1,3-1 0,2 0-338,0 1 1,0 1 447,0-2 1,0-1-6,0 6 0,-5-4 193,-1 4 1,-6-1 232,1 2 0,-5 3-174,-5-3 1,-4 3 153,-7 2 1,0-3-135,0 3 1,-2-4 14,-3 9 0,-4-3-107,-7-2 1,-5 2-92,-1 3 0,-6-3-62,1 4 1,-3-5-283,-2-1 0,5-5-171,0 0 1,1-8-555,-6 3 1,7-5-368,4-1 0,-1-9 198,6-7 1184,-3-7 0,45-59 0,-11 35 0,-1 0 0</inkml:trace>
  <inkml:trace contextRef="#ctx0" brushRef="#br0">15669 7156 7669,'5'16'1468,"1"0"1,1 12-447,-2 4 1,-1 16-131,6 0-654,1 11 1,0 0 0,-2 8 331,-2 3-513,-2-1 1,-3-5 0,1-2 115,3-3-658,-1-4 1,-5-9 0,0-5 209,0-9-969,0 0 1,5-14 1243,1 3 0,-22-45 0,-11-14 0</inkml:trace>
  <inkml:trace contextRef="#ctx0" brushRef="#br0">15509 7796 7669,'0'16'1263,"7"-2"-554,4-3 1,8-4-1,6-7 1,4 0-256,4 0 0,5-7-287,-1-4 0,4-3-642,7-2 1,0 0-93,0 0 1,-5 5-1078,-1 1 1284,-6-1 0,5 0 0,-7 2 0,-1 2 0,-4 4 360,-4 1 0,-4 9 0,-5 2 0</inkml:trace>
  <inkml:trace contextRef="#ctx0" brushRef="#br0">16213 7652 7669,'-16'0'310,"0"2"-258,0 3 0,0-1 571,0 6 0,5 1 57,1 5-467,-1 0 1,0 7-1,3 4 1,-1 5 0,2 3 342,-1 3 0,3 4-417,5-4 0,0-1 0,2-7 1,1-3-195,3-6 0,6-8 109,-1-2-572,3-8 0,2 2 111,0-10-7,-7-4 0,5-9 0,-3-1-161,3-2 291,-5-8 0,3 6 1,-4-5-453,0 1 580,3 0 0,0-5 1,-2 0 422,-2 0-204,5 7 1,-8-3 0,5 6 460,-2 3 1,0 3 21,-2 5 73,-3 4 1,7 7-186,-4 0 0,-3 9-108,3 7 1,-1 2-133,1 8 0,-3 1 25,3 5 1,2 0-350,-1 0 0,-1-5 107,-5-1 0,5-6-740,1 1 0,1 1 357,-2-6 1,-1 2-1682,7-13 2087,-8 0 0,18-47 0,-3-12 0</inkml:trace>
  <inkml:trace contextRef="#ctx0" brushRef="#br0">16549 7316 8538,'0'18'1023,"0"3"1,6 4-409,-1 7 0,7 7-102,-1 4 1,3 8-304,2 3 0,0 4-252,0-4 1,-5 3-207,0-9 0,-6 7-500,6-13 1,-8 1-330,2-11 0,-3-2 114,-2-3 963,0-4 0,-14-21 0,-4-4 0</inkml:trace>
  <inkml:trace contextRef="#ctx0" brushRef="#br0">16421 7732 10513,'13'0'1078,"3"0"1,-2 0-1051,13 0 1,-1-2-386,6-3 1,6 1 0,1-5-1,2 1-810,3-1 0,1-2-900,-3-5 2067,-3 7 0,0-12 0,2 3 0</inkml:trace>
  <inkml:trace contextRef="#ctx0" brushRef="#br0">16933 7780 7669,'0'16'0,"0"-5"391,0-1 0,0 1 0,2 3 437,3-3 0,4 1-173,7-6 0,0-1-585,0-5 1,0-7-1,2-4 1,2-3-20,1-2 1,0-7-44,-5-4 1,0-1-6,0 1 1,-1-1-1,-5 6 1,-4 1-144,-5-2 0,-1 5 30,0-3 0,0 3-189,0 2 170,-7 7 0,-2-3 1,-7 6-1,0 3 0,0 1-15,0 2 0,0 2 125,0 3 1,-5 9 458,0 8 0,5 6 0,7-1 1,2 3 138,3 2 1,2 5-149,2 1 1,0 6 131,0-1 1,7 1-293,4-1 0,9 2-223,1-8 1,7 0-290,-1-5 0,2-7-1253,-3-4 1494,12-3 0,31-59 0,-23 14 0,0-1 0</inkml:trace>
  <inkml:trace contextRef="#ctx0" brushRef="#br0">17926 7572 7664,'-2'-14'4,"-2"1"590,-1 3 0,-2 6 1,3-3 782,-1 0-826,0 5-523,5-5 0,0 9 1,0 3-1,0 6 1,1 5 354,5 5 1,3 4-158,7 7 1,-6 5 0,1 1 0,-2 4-2,2-4 1,3 4 77,-4-4-273,5-1 0,-1-10 0,-2-2 0,-1-2 1,1-5-129,3-6 0,1-5 56,0-7 1,0-3-109,0-8 0,0-7 52,0-14-111,0 0 1,0-5 0,-2-2-686,-3-2 671,3-2 0,-5-5 0,5 2-667,-3 3 530,3 4 1,-5 5-1,5 0-1542,-3 2 1902,3 4 0,2 19 0,9 2 0</inkml:trace>
  <inkml:trace contextRef="#ctx0" brushRef="#br0">18646 7540 7856,'-14'-2'704,"3"-3"-448,-3 3 1,7-7 555,-4 4-536,4 3 0,2-7 1,-3 6-197,0-3-94,4 1 0,-10 5 32,3 0-1,4 0 1,-7 0 0,5 2 92,0 3 1,-4 4 0,6 9 0,0 3 152,0 6 0,-4 3-197,6 2 1,0 0 41,5 0 0,0 0-50,0 0 0,2 0-142,3 0 0,4-2-401,7-3 354,-7-4 1,5-12 0,-3-2-262,3-2 277,2-2 1,0-5 0,0-2-328,0-3 315,0-4 0,-2-9 1,-1-1-268,-3-3 317,1-6 1,0 3-1,-3-7-52,0 0 1,2 0 252,-4 0 0,-1 5 65,-5 1 0,5 1 290,1-2-135,-1 4 255,-5 7-315,0 7 0,0 6 108,0 13 0,0 3-235,0 13 0,5 1 15,1 5 0,4 2-102,-4 3 1,4-3-97,-4 3 0,4-3-253,-4-2 1,4-5-154,-4-1 0,6-6-394,-1 1 1,-2-3 222,1-2-1102,1-7 1705,-2-2 0,5-42 0,-5-10 0</inkml:trace>
  <inkml:trace contextRef="#ctx0" brushRef="#br0">18934 7012 7680,'-9'1'389,"4"5"1,3 3 542,2 7 0,0 1-331,0 5 0,2 3 224,3 7 1,2 7-464,4 4 1,7 5-59,-8 5-318,15-3 0,-14 5 0,8-7 1,-4 0-1,-5-2-205,3-3 1,1 1-197,2-6 1,-2-1-335,-3-5 1,3 0 0,-5 0-1,2-2 749,-1-3 0,-6-25 0,3-13 0</inkml:trace>
  <inkml:trace contextRef="#ctx0" brushRef="#br0">19286 7476 7680,'-9'16'0,"-3"2"489,6 3 0,1 2 0,5 6 0,0-3 830,0 3 1,7 1-870,4 2 0,5-2-389,5-3 1,-3-4 0,5-7 0,-2 0-245,1 0 1,4-2 9,-4-3 1,4-4-55,-4-7 0,-1-2 1,-5-1-1,-2-4-30,-3-2 1,2-7 22,-8-6 0,6-4 181,-6 4 1,2-6 0,-3 1-1,1-3 344,-2-2 1,-1-2-133,-2-3 0,0 3-26,0-3-270,0 3 0,0 4 0,0 3 1,0 6-1,0 3 4,0 2 0,2 7 228,3 4 0,-3 5-85,3 5 75,-3 4 1,4 14-1,1 5 1,2 6 0,1 5 550,-1 2 1,5 0-294,-3 2 1,3 1 83,2-6 0,-5-1-217,0-5 0,-1 4-256,6-4 0,-5 1-629,0-11 1,-6-3 370,6-8 1,-6 1-965,6-6 1,-6-1 382,6-5 0,-8-2 885,2-3 0,-10-47 0,-4-17 0</inkml:trace>
  <inkml:trace contextRef="#ctx0" brushRef="#br0">20070 7460 8229,'-9'2'1332,"4"3"-1400,3 6 370,2-4 0,2 5 0,2-5 0,3 0 0,2 1 0,3-5 329,2-1 0,2-2-459,0 0 1,0 0-36,0 0 0,0 0-95,0 0 1,0-7 181,0-4 0,0-3-301,0-2 0,-5-5 1,-2-1-1,0 1-424,0-2 0,-6 5 174,3-3 1,-5 1-6,-1-1 108,-7 3 0,2-3 1,-9 8-1,-4 4 1,0 0-60,0 0 1,1 6 318,-5-2 0,4 10 744,-3 6-372,3 10 0,2-2 0,0 8 909,0 2-995,7 8 1,-3-3 0,7 3 527,1-3-730,2 5 1,2-5 0,2 3 283,3-3-661,4-9 1,7 3 0,2-6-1644,3-3 1398,-3-1 1,7-9 0,-5-4-324,1-3 0,2-2-253,-1 0 1,-5 0 1077,5 0 0,17-43 0,3-10 0</inkml:trace>
  <inkml:trace contextRef="#ctx0" brushRef="#br0">20727 7188 8523,'-9'-7'1920,"-6"5"-1452,5-3 0,1 3 192,-2 2 0,1 0-130,-6 0 1,0 2-163,0 3 0,0 2-246,-1 4 1,1 1 26,0-7 0,2 8-106,4-2 1,-5 3 42,5 2 1,3 0-182,1 0 1,3-5 66,-3-1 0,5 1-87,-5 5 1,4 0-6,2 0 1,2 0 73,4 0 0,1 5-12,3 1 0,5-1 66,-5-5 0,4 2 19,2 3 0,6-3 59,-1 3 1,2-3 100,-1-2 0,-5 0 193,5 0-29,3 0 1,-8 0 6,5 0 0,-6-5 191,-6-1 1,3-4-93,-8 4 1,1-4-120,-6 4 0,0-4-132,0 4 0,-8-4-210,-2 4 0,-6-4-257,-6 4 0,3-1 255,-8 2 6,1 3 0,-49-5 0,-11 7 0</inkml:trace>
  <inkml:trace contextRef="#ctx0" brushRef="#br0">21943 7252 7679,'-11'-2'871,"1"-3"137,-3-6 0,4-1 0,0-1-217,2 2 0,0 3-521,2-3 0,1-3 0,-5 3-54,2-3 0,-3 3-159,4 0 58,-6 8 0,3-4-71,-7 7 1,5 2 94,1 3 0,-6 6-118,-6 10 146,1 4 0,5 9 0,0 3 1,0 6-1,0 3 307,0 2 1,5-5-254,0-1 0,8-4-507,-2 4 16,10-6 1,4 1 0,9-10-1,3-8 1,6-6-1020,3-8 0,9-3-55,4-2 1,-2-12-862,1-4 2205,-6-18 0,-3-5 0,1-6 0,0-10 0,0 0 0</inkml:trace>
  <inkml:trace contextRef="#ctx0" brushRef="#br0">22295 6676 7680,'-2'-9'0,"-3"3"0,1 4 711,-6 2 177,6 0 0,-3 13-405,7 3 0,-5 16 8,-1 0 0,1 16-153,5 0 1,0 11-137,0-1 1,0 10-907,0 1 855,-7 1 1,3-1-1,-5-1 499,2-6-565,-5 9 0,10-26 0,-5 3-136,0-11 1,5-12 0,-3-4-174,3-3 1,4-11-750,3-7 1,2-7 116,4-9 355,3-7 1,-5-2-1,7-9-953,0-3 1142,0 3 1,0-10-1,-2 4 575,-3 0 1,3 2-215,-3-5 0,3 13 124,2-2 1,-2 6 440,-3-1 1,3 4 24,-3 7 0,3 7-233,2 4 0,-5 6 479,-1 10 0,1 1-345,5 15 0,-5 2-164,-1 8 1,-4-3-217,4 3 0,-4 2-151,4-1 1,-4-1-61,4-5 1,-6 0-288,1 0 0,4-5-641,2-1 1,-2-1 446,1 2 1,-1-4-1446,2-7 1977,3-7 0,9-30 0,11-15 0</inkml:trace>
  <inkml:trace contextRef="#ctx0" brushRef="#br0">22967 7156 7680,'-18'-2'0,"-3"-3"0,3 3 635,-3-3 0,3 3-164,2 2 0,0 0 127,0 0 0,2 2-352,3 3 1,-3 4-248,3 7 0,4 2 157,2 3 0,-2 4 92,2 7-164,-1 0 0,6 2 0,0 1 0,0 1 1,0-4 0,0-4 0,2-3-347,3 2-124,4-4 1,7-14 130,0-4-133,0-3 0,-5-4 1,0-5-565,1-9 687,2 0 0,2-14 0,0 3-522,0-3 573,0-2 1,-2 2-1,-1 1-191,-2 3 269,-1-1 1,1 0 0,-2 2 1080,-2 2-576,5 2 0,-8 7 0,5 1 446,-2 2 1,0 8-367,-2-2 1,-3 6-28,3 10 1,-3 1-95,-2 15 1,0 0-78,0 5 0,0 2-208,0 3 0,0-3 5,0 3 0,0 2-141,0-1 0,0-1-165,0-5 1,0-2-340,0-3 0,0 1 61,0-6 1,0-1-1382,0-5 1917,0-7 0,7-45 0,2-17 0</inkml:trace>
  <inkml:trace contextRef="#ctx0" brushRef="#br0">23335 7060 7680,'-1'17'0,"-5"5"0,4-3 376,-3 8 1,3-6 490,2 6 0,0 5-353,0 5 0,0 6 240,0-5 0,0-1-205,0-5-620,0 7 1,0-7-1,0 2 1,0-7 0,0-4-275,0-4 0,0-6-612,0-3 729,7-6 1,-5-4 0,4-13 0,-5-6-273,-1-8 1,2 2 94,3-1 0,-3-1-70,4-5 446,2 0 0,-4 0 1,5 0 79,-2 0 0,4 5 0,-4 0 0,2 1 1071,3 1-847,2 2 1,2 9 290,0 3 1,0-2-160,0 8 1,6 7-38,-1 9 1,0 3-90,-5 2 0,0 7-193,0 4 0,-5 3-173,0 2 0,-2 0-202,1 0 1,3 0-261,-8 0 1,8-2 42,-3-3 1,-1 3-1029,2-3 1532,-1-4 0,6-28 0,0-15 0</inkml:trace>
  <inkml:trace contextRef="#ctx0" brushRef="#br0">24136 7156 7679,'-25'-7'1002,"-6"5"125,5-3 0,3 3-626,1 2-1303,-3 0 0,8 0 0,-6 0 884,-1 0 38,7 0 0,-6 7 1,7 5 211,0 8 0,0-1 0,1 8 0,3 2 116,1 1 0,8-3-302,-3-1 0,5-1 80,1 2 1,1 1-415,5-6 124,3-1 0,7-12 1,0-2-1,0-2 0,0 1-511,0-3 0,0-3 191,0-5 0,0-4 101,0-7 1,0-2-35,0-3 1,0 3-138,0-3 369,0-4 1,0 5 0,0-5-95,0 2 257,0 2 1,-6 5 0,1 0-10,1 0 1,3 0 182,1 0 91,0 0 0,0 7-181,0 4 1,-7 10 411,-4 6 0,2 10 22,-2 6 0,1 10 224,-6 6 1,-2 3-357,-3 2 1,-4 5 258,-7 1-462,0 6 1,-7-1-1,-2 7 322,0-2 0,-6 1-253,5-11 0,-4-1 38,-2-5-740,7-7 0,-4-5 0,8-13-441,1-7 0,4-13-977,6-3 1,-5-7 1789,5-9 0,-4-71 0,6 35 0,0-1 0</inkml:trace>
  <inkml:trace contextRef="#ctx0" brushRef="#br0">24392 7172 7672,'0'16'0,"0"-6"741,0 1 0,0 0 1014,0 5 0,0 5-1053,0 0 1,0 1-151,0-6 0,0-5-574,0-1-1057,-7 1-1850,5-2 1462,-5-2 1467,7-7 0,14-50 0,4-12 0</inkml:trace>
  <inkml:trace contextRef="#ctx0" brushRef="#br0">24376 6627 7666,'-9'0'0,"0"6"128,4-1 0,3 8 71,-4-3 1,5 5-290,1 1-3,7 0 0,2 0 0,7 0 93,0 0 0,49 14 0,14 4 0</inkml:trace>
  <inkml:trace contextRef="#ctx0" brushRef="#br0">24792 7140 7666,'-7'21'0,"-4"0"0,4 8 958,2-2 1,-3 1-740,3-1 0,-6 1 1,4-5-1,0 0-88,0 1 0,0-3 1162,2-5-1089,3 0-285,-5-7 0,7-9-264,0-11 1,0-10 0,2-6-1,1-3-276,2-2 0,3-2 33,-3-3 0,-2 3 253,8-3 0,0-3 1,5 3-1,-2 1-124,-3 3 1,3 2 791,-3 5 1,3-3-220,2 8 412,0 0 0,5 6 0,1 5 0,-1 4 0,0 5 287,1 1 0,-1 7-844,-5 3-27,7 5 1,-5 6-1,3 0 1,-3-1-1,0-1-507,3 3 0,-3-3-1140,3 8 1705,-3-7 0,12 10 0,4-5 0</inkml:trace>
  <inkml:trace contextRef="#ctx0" brushRef="#br0">25528 6980 7646,'-25'-15'1822,"4"5"0,3-3-1805,2 8 1,0 0-922,0 5 1,-5 0 730,-1 0 0,1 7 378,5 3 1,5 6 335,1 6 1,1-3-249,-2 8 1,-1 0-16,6 5-244,1-7 0,5 5 0,0-5-112,0 0 45,0-2 1,5-7 0,2 0 0,2-2 0,4-3-412,1-6 1,2-3-192,0-2 0,0 0 140,0 0 0,0-7 153,0-4 0,0-3-174,0-2 0,0-2 257,0-3 0,0 1 317,0-7 0,0 8 50,0-2 0,0-4 333,0-2 0,0 4-102,0 1 0,-5-1 279,-1 2 0,1 5-143,5 5 0,-5 8 561,-1-3-728,-6 5 0,3 8 0,-7 5 159,0 8 1,0 12 186,0 10 1,-7 7 8,-4 4-34,4-3 1,-12 12 0,3-3-19,-2 3 0,-7-3-140,-2-1 0,-1-4-388,1 4 1,-8-6-349,3 1 0,-2-5-2073,7-5 1049,-3-11 1289,5-9 0,-7-3 0,0-4 0,0-4 0</inkml:trace>
  <inkml:trace contextRef="#ctx0" brushRef="#br0">26696 6483 7636,'-10'0'2664,"-1"0"1,8 2-2444,-3 4 0,4 4 0,2 12 0,0 6 207,0 8 1,8 1-256,2 11 0,3-2 1,-1 13-1,-1 0 24,1-2 1,-3-2-313,2-7 0,-6-2-360,6-3 1,-8-4-222,3-7 0,1-7 1,-2-4-2098,-1-3 968,-3-9 1825,-1-2 0,-28-50 0,-8-10 0</inkml:trace>
  <inkml:trace contextRef="#ctx0" brushRef="#br0">26520 6932 7641,'-16'7'2483,"0"2"-1807,0 7 0,7 0-132,4 0 1,10-7-228,6-4 0,10-3 0,6-2 1,5 0-315,5 0 0,-1-2-954,7-3 1,-1-4 253,6-7 0,0 0 0,0 0 0,0 1-409,0 5 1,1-4 636,-1 3 1,-2-2 468,-4 3 0,-2 3 0,-8 7 0</inkml:trace>
  <inkml:trace contextRef="#ctx0" brushRef="#br0">27257 6836 7878,'-16'0'593,"1"7"-206,5 3 1,-5-1 122,5 2 0,1 5 1,0 7-1,0 2 43,0 3 0,6 1-464,-3-2 0,5 3-12,1-4 1,1 3 0,5-2 0,4-6-13,5-3 0,2-4-532,5-3 0,-5-4 92,5-7 1,1 0-23,-2 0 1,1-2 94,-6-3 1,0-4 54,0-7 0,0 0 209,0 0 0,-2-2-110,-3-3 1,1 3 292,-7-4 1,1-1-60,-6 2 0,0 0 107,0 5-169,-7 0 0,-2-6 0,-7 1-248,0 1 1,-6 3 18,1 1 1,-7 5-217,1 0 1,4 8-330,1-3 1,3 5 749,-3 1 0,5 42 0,-6 12 0</inkml:trace>
  <inkml:trace contextRef="#ctx0" brushRef="#br0">27817 6868 7641,'-11'0'826,"0"0"0,1 0-454,-6 0 0,0 0 452,0 0 1,5 5-341,0 0 1,3 8-220,-3-3 0,-2 5 1,8 1-1,2 1 62,1 5 1,4 1-182,3 4 0,-2 1-107,8-7 1,0 3-127,5-3 1,0-9 0,0 4 84,0-1 0,0-3 75,0-1 1,0-4-31,0-7 0,0-7 0,0-4 0,0-3-120,0-2 1,5-6 121,0 1 1,1-7-222,-6 1 146,0 4 1,0-7 0,0 5-46,0 0 1,-2-4 0,-3 6 0,-6 0-22,-3 0 1,-2 0 51,0 1 0,-9 5 0,-7-5 0,-5 5 1,-6 1 0,-3 7 32,3 3-621,-3-3 0,-2 8 0,2-5-1157,3 5 1789,-3 1 0,-2 21 0,-9 6 0</inkml:trace>
  <inkml:trace contextRef="#ctx0" brushRef="#br0">13476 9749 7761,'-16'0'0,"0"0"0,2-2 250,3-3 1,-3 3-1,5-5 1291,0 0-469,2 5 0,7-7-274,0 4 0,2 3-272,3-3-327,4 3 1,9 7-2,3 1 1,-3 4-152,3-4 1,-1 1-1,0-4 1,3 5-231,2 0 0,-4-4-22,6 1 0,-6 2-155,6-1 0,-6-1 0,6-5 0,-1 0-735,-1 0 1,5 5 318,-3 1 0,-2-1 776,2-5 0,21-21 0,10-6 0</inkml:trace>
  <inkml:trace contextRef="#ctx0" brushRef="#br0">13924 9589 7763,'-8'-7'-108,"-5"3"0,6-5 0,0 1 348,0-1-66,1 5 1,6-10 0,0 3 0,2-1 428,3 1 0,-1 2-485,7 4 1,-6 3 36,6-3 16,-8 3 1,12 4-1,-5 3 235,4 6 1,-3-2-276,0 1 1,-2 1 44,1 5-84,5 0 1,-12 5 0,6 1 0,-2-1 0,-2 0 145,3 1 1,-7 6-134,5-1 0,-5-2 42,-1 1 1,0 1-1,0 5 1,0 0 188,0 0 0,-1 0-169,-5 0 0,-1-2 175,-3-3-211,-5 3 0,6-12 0,-7 4 258,0-5-653,0-8 1,6 5-1,-1-5-3472,-1 0 3736,5-2 0,14-64 0,10-14 0</inkml:trace>
  <inkml:trace contextRef="#ctx0" brushRef="#br0">14837 9317 7774,'-16'0'197,"0"0"586,7-7 1,2 7-22,7 0 0,1 7-477,5 9-138,3 7 0,5 2 0,-2 9 0,-1 3 0,0 6 592,-2 3-637,5 2 0,-11 0 0,6 0 0,0 2 0,-2 0-189,0-2 1,0-4-358,-1-12 1,-3-2-539,8-3 0,-7-4 0,3-7-1031,0 0 2013,-5-7 0,-2-37 0,-9-17 0</inkml:trace>
  <inkml:trace contextRef="#ctx0" brushRef="#br0">14789 9493 7782,'-9'-9'641,"2"-5"0,14 7 58,3-4 0,5-3-398,1 3 0,7-3 0,3-2 1,5 0-195,1 0 1,0-5-214,0-1 1,0 1-240,0 5 114,0-7 1,0 7 0,-2-2 0,-3 7 230,-6 4 0,-10 16 0,-4 9 0</inkml:trace>
  <inkml:trace contextRef="#ctx0" brushRef="#br0">14933 9797 7782,'-16'16'544,"7"0"-518,2-7 1,8-2 270,5-7 0,10-2 1,9-5-1,1-9 780,1-9 0,0-5-1018,5-2 1,-2 0 75,-3 0-303,3 0 1,-11 2 0,6 1 0,-2 4 0,-3 2-1145,-2 4 0,-9 6 647,-4 3 665,4 6 0,-36 33 0,-1 15 0</inkml:trace>
  <inkml:trace contextRef="#ctx0" brushRef="#br0">15061 9941 7782,'-7'16'0,"0"7"0,-4 4 0,-2-2 284,8 2 0,0-8 0,5 3 1,0-5 374,0-1 1,5-5-215,0 0 1,8-8-278,-2 3 1,8-5 0,4-2 0,0-3-69,0-1 1,4-13-527,-6 2 1,8-5 101,-2-1 0,3 3 0,0-8 324,-3-2 0,10-22 0,-3-8 0</inkml:trace>
  <inkml:trace contextRef="#ctx0" brushRef="#br0">15589 9381 7782,'-16'0'577,"0"0"1,7 2-289,4 3 1,-2 4-239,1 7 1,1 0-1,5 2 1,0 3 256,0 6 1,7 5-190,4 5 0,-2 2-32,1 4 0,1 1 0,5-6 0,0-3 2,0-1 1,0-4-246,0-3 1,0-4 79,0-7 1,0-2 0,0-3-197,0-6 1,0-12 79,0-9 0,-2-7-214,-3-9 306,3-7 1,-7 3-1,6-6 1,-4-3-1,-1-1-22,1-2 0,-5-5 198,1-1 0,2 1-202,-1 5 257,-1 7 1,-3 2 0,1 9 19,3 3-90,-1 4 0,-5 16-153,0 7 99,0 7 0,0 18 0,0 7 154,0 9-143,0 5 0,5 4 0,2 1 113,2 3 1,-3 4-48,4-4 1,-4 1 160,4-2 0,1-5-30,5 0 1,-2-7 106,-3-9 1,3-9-267,-3-7 0,3-1 53,2-10 1,-5-2-2,-1-8 0,-1-9-41,2-7 0,1-8 56,-6 2 0,4-8-44,-4-3 1,4-4-111,-4 4 1,1-6-81,-2 1 1,-1-1-243,6 1 1,-1 2-1746,2 4 2098,3 3 0,2-19 0,9 3 0</inkml:trace>
  <inkml:trace contextRef="#ctx0" brushRef="#br0">16421 9269 7772,'-10'0'1266,"-1"0"-983,7 0 0,-3 2 0,7 3 62,0 6 1,2 5-167,3 5 1,-1 6-1,5 10 1,0 6 150,0 3 0,-4 4-11,6 3 1,-6 2-2,6 4-230,-8 3 0,10-12 1,-8 3-1,-2-5 0,-1-5 121,-2-6 0,2-5-262,3-5 66,-3-4-33,5-14 0,-7-11-82,0-14 0,-5-7 38,0-9 1,-3-7 0,5-4-1,-2-3-157,1-2 1,-3-7-120,2-4 1,-3-1 52,3 1 157,3-3 1,-5 10 0,7-5 87,0 2-54,0 2 0,0 12 0,2 4 286,3 3-122,4 9 0,2 7 0,0 9 288,1 2-202,2 2 0,-3 14 0,0 5 161,1 5 1,2 15-216,2-2 1,-5 6-40,0-1 0,-3 4-29,3 7 1,2 0 44,-8 0 1,6-2-84,-6-3 1,6 1 85,-6-6-122,7 6 0,-8-12 1,5 2 8,-2-6 1,0-10-294,-2-2 277,-3-7 1,5-11-22,-7-3 1,2-11-103,3-11 0,-3-3 75,4-2 1,-5-7-87,-1-4 0,0-3 52,0-2 0,6 0 84,-1 0 0,0 2 64,-5 3 1,6-1 184,-1 6 1,7 3 238,-1 8 434,3 4-565,2 14 0,0 4 1,2 12 265,3 9 0,-3 9-330,4 12 0,-5 6-5,-1 10 1,0-1-185,0 6 0,0-4 103,0 4 1,6-6-795,-1 1 1,0 2-77,-5-1 1,0-3-354,0-8 1,6-6 225,-1-10 837,0 3 0,-12-40 0,-2-3 0</inkml:trace>
  <inkml:trace contextRef="#ctx0" brushRef="#br0">17317 9957 7722,'0'16'904,"0"0"0,0-5 184,0 0-254,0-8 0,2 2-462,4-10 0,-3-6-233,8-10 0,-2-6-103,1-10 0,5-2 99,-5-4 1,3-8-42,-3 3 0,3-6 10,-8 1-111,8-4 1,-6-9 0,5 0-158,-1 2 0,0-1 1,5 11-1,-2 4-104,-4 6 1,5 7-51,-5 10-20,5 11 307,1 9 1,-6 10-1,1 6-94,1 7 110,3 11 1,-5 0 0,1 8-49,1 3-12,-5 6 1,6-8 0,-6 6-64,2 3 5,-6-6 0,10 2 0,-8-6-359,-1 3 0,3 4-62,-2-4 1,1-1-5,-6-5 0,0 5 558,0 1 0,-22 6 0,-4-3 0</inkml:trace>
  <inkml:trace contextRef="#ctx0" brushRef="#br0">17462 9717 11910,'1'-16'1620,"5"0"1,8 0-805,7 0 0,6 0-741,-6 0 1,11-5 0,-2-1-1,2 3-1623,4 1 0,0 2 1548,-4 0 0,21 0 0,6 0 0</inkml:trace>
  <inkml:trace contextRef="#ctx0" brushRef="#br0">18742 9445 7738,'-11'5'107,"1"2"1,-3 1 0,-1 0 259,-2 1 1,7-3 0,4 4 413,3 3 1,2-4-595,0 1 0,7-6 0,4 3 0,3-2-30,2 1 0,5-1 9,1-5 1,1 0-80,-2 0 1,-3 0-21,3 0 0,2-5 1,-1-2-1,-3-2 17,-1-4 0,-2-1 10,0-2 1,-5 0-228,-1 0 0,-4 0 1,3 0-1,-2 0-955,-4 0 818,-1 0 1,-4 0-31,-3 0 0,-4 5 1,-9 2-1,-1 2 94,-3 4 1,-4 1 187,4 2 0,-4 2 553,4 3-426,1 4 0,5 7 0,0 2 0,0 1 0,2 4 635,3 2 0,2 2-376,4 5 0,3 0-10,-3 0 1,8 0 222,3 0-733,6-7 0,2 3 0,9-8 129,2-6-645,-5 2 1,10-14 0,-3 3-800,3-3 1,2-9 1466,0-4 0,21-60 0,-23 28 0,-1-1 0</inkml:trace>
  <inkml:trace contextRef="#ctx0" brushRef="#br0">19334 9253 7738,'-16'16'378,"0"0"1,2 2 564,3 3 1,2-3-305,4 3-349,3-3 1,-5 0 0,7 1-82,0 3 0,0 1 0,0-4 0,0 3 28,0-3 1,5 4-72,1-1 0,-1-1-84,-5-5 0,0 0 0,2-2-199,3-3-278,-3-4 1,7-7 51,-4 0 130,-3 0 1,10-9-1,-4-5 1,-1-7 0,2-3-555,-1 1 0,1-5 392,2 1 1,1-3-12,-6-2 0,6 0 303,-1 0 1,-2 0-104,1 0 0,-4 2 604,4 3 0,-1-1-253,2 6 1,3 1 357,-3 5 1,-2 2 128,1 3-203,1 4 1,3 14-43,-3 4 0,-2 10 29,-4 6 1,-3 3-151,3 2 1,-3 0-78,-2 0 1,0 0-104,0 0 1,0-5-4,0-1 1,6-6-175,-1 1 0,0-3 201,-5-2-446,0-7 1,2-2-619,3-7 514,-3 0 1,7-7 0,-5-4-39,1-3 1,2-4 53,-2-3 0,-3 1 193,3-6 100,4-1 0,-7-5 1,5 2 78,0 3 1,-5-3 1,11 12-1,-6-3 277,2 3 1,-4-2-39,6 4 1,-1-2 232,6 13 1,-5 0-190,0 5 1,-1 0 68,6 0 0,0 7-160,0 4 0,-5 5-9,0 5 1,-1-3-694,6 3 0,-2 2 287,-3-1 0,3 4-447,-3-4 0,2 1 701,-3-2 0,19 4 0,-3 7 0</inkml:trace>
  <inkml:trace contextRef="#ctx0" brushRef="#br0">20134 9301 7738,'0'18'0,"0"3"0,2-1 573,3 6 0,-1 1-9,7 5-206,-8 0 0,11 2 1,-3 1-1,2 4 1,-1 2 183,-1 4 1,-2-1-382,1-1 1,3 3-729,-8-3 296,8 3 1,-10-5 0,6-4-405,-2-3 1,-2-2 0,-5 0-1,0-1-1504,0-5 2179,0-10 0,-14-30 0,-4-13 0</inkml:trace>
  <inkml:trace contextRef="#ctx0" brushRef="#br0">20118 9333 7728,'0'-16'234,"0"0"0,2 0 292,3 0 1,3 0 45,2 0 0,10 0 1118,-4 0-1384,10 7 0,-1-4 1,7 6 204,0-2-444,-7 6 0,6-4 0,-7 9 0,3 3 0,-2 6 104,-2 3 1,-7 2 52,-5 0-128,-8 0 1,10 2 0,-8 1-1,-1 4 1,-4 0 204,-6 1 1,3 4-197,-8-1 18,0 3 1,-5-3-1,0-2-319,0-2 0,0-2 1,0-5-1,0-2-1685,0-3 0,0-4 462,0-7 1419,0 0 0,-14-71 0,13 26 0,0 1 0</inkml:trace>
  <inkml:trace contextRef="#ctx0" brushRef="#br0">20743 8789 7728,'-8'16'0,"1"1"1735,-3 5 0,3 3-954,7 7 0,0 1-960,0 5 1,0 1 554,0 4 1,0 3 1815,0-3-1888,0 3 1,0-3-1,0-3-276,0 0 1,0-5-1,1-6 1,3-5-608,1 0-636,1 4 110,1-10-401,-6-2 1006,7-9 1,-8-19 136,0-4 0,0-11 115,0 0 1,0-3-64,0-2 189,0-7 0,5 5 0,2-3 33,2 3-3,2 2 0,-1 2 0,1 1 591,1 2 1,1 8 36,-3-2 1,5 5 200,-5 5 1,10 4-385,1 7 0,1 0 217,-6 0-266,0 7 0,0 9 0,0 11 332,0 3 0,0 2-664,0 0 0,-6 0 61,1 0 1,-6-2-205,6-3 1,-2 1-901,2-6-100,3 6 1,-5-10 238,7 3 1,-6-10-1207,1-6 2138,0-3 0,5-31 0,0-6 0</inkml:trace>
  <inkml:trace contextRef="#ctx0" brushRef="#br0">21367 9077 7722,'-16'-9'0,"0"-4"2075,0 8-1564,0 0 1,0 5-354,0 0 1,5 2 101,0 3 1,8 4 105,-3 7 0,-1 5-23,2 0 0,0 8-91,5-2 0,0 3 63,0 2 0,5-5-108,0-1 1,8-4-370,-3 4 0,5-6-271,1 1-37,0-3 1,0-7-55,0-1 0,0-6 234,0 1 0,-2-5 53,-3-5 0,1-4-41,-7-7 0,8-2-33,-2-3 1,-3 1 74,3-6 0,-7-1 285,1-5 1,2 2 135,-2 3 0,1-2 120,-6 8 1,5 0 339,0 5 658,1-7-348,-6 12-595,0-3 0,0 16-127,0 3 0,2 9-10,3 7 0,-3 3-482,3-3 1,-1-2-186,1 8 1,-3-7-469,3 1 0,2-3 136,-2-2 0,6 0-1599,-6 0 2375,8 0 0,17-21 0,13-6 0</inkml:trace>
  <inkml:trace contextRef="#ctx0" brushRef="#br0">21991 9061 7712,'-16'0'0,"0"-6"675,0 1 1,5 0 934,1 5 1,-1 0-715,-5 0 1,0 0-424,0 0 0,0 0-233,0 0 0,5 0-34,1 0 0,1 7-1,-2 4 0,-1-3 104,6 3-382,-6-7 1,10 10-129,-3-3-525,3 3 0,2-4-394,0 1 662,7-7 1,2 8-748,7-7 853,0 1 1,0-1 0,0 2-22,0 2 381,0-5 1,0 5-1,0-6 379,0 3-297,-7 6 1,3-8 0,-5 4 566,2 0 1,-5 4 1609,1-1-1618,-3 3 0,-2 2 35,0 0 0,0 0-196,0 0 1,-7 0-3,-4 0 0,-3 0-481,-2 0 0,0-2-378,0-3 0,0 1-64,0-6 1,0 4-1731,0-4-1642,0-1 2866,0-5 1,5-5-1201,1-1 2143,6-6 0,11-33 0,11-15 0</inkml:trace>
  <inkml:trace contextRef="#ctx0" brushRef="#br0">22231 9109 7704,'0'16'2316,"0"0"0,0 0-1256,0 0 0,0 2-436,0 3 0,0 2 96,0 4 1,0 1-513,0-6 0,0-1-383,0-5 0,0 0-2161,0 0-157,0-7-1315,7 5 3808,2-19 0,-7-75 0,-3 23 0,0 0 0</inkml:trace>
  <inkml:trace contextRef="#ctx0" brushRef="#br0">22119 8709 7690,'-16'0'0,"0"0"-440,7 0 236,-5 7 1,12-4 418,-3 8-215,3-8 0,59-3 0,14-8 0</inkml:trace>
  <inkml:trace contextRef="#ctx0" brushRef="#br0">22487 9077 7690,'-14'16'3104,"3"0"-1437,-3-7-1169,12 5 1,-7-12 0,6 5 91,-3 0 1,3-5-354,8 3 1,-1-3 136,6-2-344,1 0 1,2-2 0,1-2-1,4-1 1,-1 0 88,1-2 0,-2 5-43,0-3 0,0-3 0,2 3 0,1 2-168,3 1 1,-1 0-15,-5-3 0,0 3 64,0-3-23,0 3 1,-5 2 0,0 2-1,-1 3 45,-1 6 0,4 3 438,-8 2 0,0 0-222,-5 0 1,-7 5 0,-4 2-1,-3 2 18,-2 4 0,0 1-110,0 2 1,0-5-113,0-1 0,0 1-254,0 5 0,0-7-224,0-4 1,5 2 216,1-1 1,6-1-440,-1-5 0,3-5-204,2-1-596,0-6 994,7 3 1,2-7 38,7 0 0,0-5-251,0-1 0,2-6 288,3 1 1,-3-3-905,3-2 1342,4 0 0,7-17 0,4-7 0,7-4 0,-1 1 0</inkml:trace>
  <inkml:trace contextRef="#ctx0" brushRef="#br0">23143 9253 7667,'-9'7'88,"1"0"-5,2 4 1,4-2 2370,-3-4-1094,3-3-468,2 12-576,0-12 0,2 5 2,3-7-198,4 0 0,2-2 1,0-3-1,1-4 0,1-2 191,-3 1 0,4-1-149,-3-5 0,-2 0-123,2 0 1,-6 0 0,4 0-437,-2 0 1,-2 0 243,-5 0 0,0 5-8,0 0 0,0 6 55,0-6 0,-7 8 85,-3-2 1,-5 3 203,-1 2 0,0 0 428,0 0 1,0 7-266,0 4 0,0 3 112,0 2 0,6 5-393,-1 0 1,7 8 103,-1-2 1,-2-2-845,2 1 1,-1-1 366,6 2 1,6-4-401,-1-7 1,7 3-181,-1-3 1,5 2-357,5-12 1,-3-1-628,4-5 1871,2 0 0,16-36 0,9-8 0</inkml:trace>
  <inkml:trace contextRef="#ctx0" brushRef="#br0">23687 8997 7656,'-10'0'0,"-1"0"0,0 0 2483,-5 0 0,0 0-838,0 0 1,0 5-294,0 0 0,0 6-930,0-6 1,0 6-257,0-6 1,2 8-245,4-2 1,-3-3 144,8 3-1080,-8 0 747,12 5-239,-7 0 1,10 0-1131,4 0 1513,2-7 0,3 5 0,0-3 0,1 1 0,2 1 315,2-3 0,0-1-22,0 2 1,0 3 64,0-3 1,0 1 143,0-1 0,0 1-60,0-6 1,-5 6 498,0-1-387,-1 3 1,-1 2 782,-3 0-830,-5 0 1,-8 0-140,-3 0 1,-5-5-1578,-1-1 0,-1-4 784,-5 4 0,-1-6 547,-3 1 0,-36-26 0,-13-13 0,-5-2 0,1 1 0</inkml:trace>
  <inkml:trace contextRef="#ctx0" brushRef="#br0">24568 8645 7706,'-14'-16'0,"1"0"0,4 0 0,2 0 1635,-5 7 1,10-6-562,-3 5 0,3 10-812,2 5 0,0 15 130,0 6 1,0 6-76,0 6 1,5 3 192,0 7-292,1 7 1,-4-5 0,1 5-21,2 0 0,1-4 1,-6 8-1,0 0-302,0-2 0,5-2-866,0-7 0,6-7 360,-6-4 0,8-5 1,-4-5-1,1-6-964,1-3 0,0-9 1574,5-4 0,7-60 0,2-16 0</inkml:trace>
  <inkml:trace contextRef="#ctx0" brushRef="#br0">24952 9045 7713,'-25'-2'0,"4"-3"576,3 3 0,2-5-273,0 7 1,5 0 548,0 0 0,8 2-433,-2 3 1,1 4-194,-1 7-79,3 0 1,-5 2 0,7 3 0,0 6 0,0 3 133,0 2 1,0-5-183,0-1 0,0 1-182,0 5 1,5-7 0,2-4 0,2-3-314,4-2 1,-4-7-42,1-4-284,1-3 504,5-2 0,-5-7 1,-1-4-1,3-3 1,-1-4-549,-1-3 0,1 1 410,-6-6 1,4 1 252,-4-2 1,1-1-71,-2 6 0,-3-5 384,3 6 1,-1 0 82,1 5 1,-3 5 847,3 0-398,-3 8-207,-2-4 0,2 16-215,3 7 0,-3 1-113,3 10 1,2-6-554,-1 6 1,4-2 221,-4 2 0,4-4-817,-4-7-421,6 7 1359,-3-5 0,14-31 0,2-15 0</inkml:trace>
  <inkml:trace contextRef="#ctx0" brushRef="#br0">25336 8629 7713,'-14'16'0,"3"0"0,4 7 605,7 3 0,0 5 845,0 1 1,2 5-923,3 0 1,2 2-186,4-1 1,3-3-230,-3 8 1,3-2-172,2 2-244,-7-4 1,3-7-1,-5 0 1,1 0-1,-1-2-1158,-4-3 0,-1-4 252,-2-7 755,0 0 452,0 0 0,-14-29 0,-4-6 0</inkml:trace>
  <inkml:trace contextRef="#ctx0" brushRef="#br0">25192 9045 7713,'-7'9'2154,"5"5"-911,-3-3-830,3-4 1,9 5-154,4-7 0,10 1 381,6-6 0,3-7 17,2-4-860,0-3 0,0-2 0,2 0 195,3 0-755,-3 0 0,5 0 0,-7 0 0,0 0 0,-2 1 762,-3 5 0,10-4 0,-3 5 0</inkml:trace>
  <inkml:trace contextRef="#ctx0" brushRef="#br0">25704 9029 7713,'-16'16'409,"7"0"511,4 0 739,3 0-1172,2 0 0,2-7-141,3-4 0,4-3-104,7-2 1,0-2-336,0-3 118,0-4 1,0-7 0,0 2-243,0 3 154,0-3 1,0 5-1,-2-7-37,-3 0 1,1 0 0,-6 0 0,-3 0-318,-1 0 259,5 0 1,-5 0 104,3 0 0,-8 5-151,-3 0 0,-6 8 92,1-3 1,2-1 106,-1 2 0,-1 0 39,-5 5 0,0 7 191,0 3 0,0 6-24,0 6 1,5-3 208,1 8 0,4 5-116,-4 5 1,6 3-54,-1-3 0,3-2-520,2 8 1,2-7 215,3 1 1,4-10-1292,7-6 1,5 2 51,1-1 1302,-1-8 0,16-28 0,6-13 0</inkml:trace>
  <inkml:trace contextRef="#ctx0" brushRef="#br0">26024 8837 7707,'-9'0'1274,"2"7"-286,7 3 1,0 5-322,0 1 0,0 1-136,0 5 0,2 3-152,3 7 1,-1 0-10,7 0 0,-6 0 46,6 0 0,-8 0-104,2 0 0,-3-6 75,-2 1 0,0-7 138,0 1 65,0-10 0,0 3-536,0-12 1,0 3-1,0-12 308,0-9-420,-7 0 1,5-14 0,-3 3-573,3-3 484,9-9 1,-3 5-1,7-3-351,1 3 330,2 2 1,2 1-1,0 3-158,0 1 1,2 8-231,3-3 1,-1 5-536,7 1 0,-1 1 1090,6 5 0,29 24 0,6 13 0</inkml:trace>
  <inkml:trace contextRef="#ctx0" brushRef="#br0">26920 9029 7665,'-10'0'984,"-1"0"941,-1 0-1057,5 0-641,-1 0 1,10-2 0,4-2 37,4-1 1,4 0-115,2 5 1,0 0-66,0 0 1,1 0 114,-1 0 0,0-2-360,0-3 1,0 3-16,0-3 1,0-3 0,0 1-1,-2-2-179,-4-3 1,5 3 39,-5-2 0,-3 1 120,-1-6 0,-4 0 0,-2 0 97,0 0 1,-4 5 2,-7 0 1,1 8 105,-12-3 1,-1 5-9,2 1 1,-8 0 118,3 0 1,1 1 11,-2 5 1,2 3-84,-1 7 1,2 1 234,8 5 1,2 3-68,4 7 1,-3 0 24,8 0 1,1 0 107,10 0-396,-5 0 1,19 0 0,-2 0 34,5 0 0,3-9-166,6-7 0,2-2-748,4-8 0,3 4 408,7-4 1,0-6-1444,0-6 1956,0-13 0,14-20 0,4-20 0</inkml:trace>
  <inkml:trace contextRef="#ctx0" brushRef="#br0">27673 8773 7665,'-16'0'0,"0"0"0,0 0 624,0 0 1,0 0-375,0 0 1,0 0 1174,0 0-1001,0 0 1,0 5 0,1 2 354,5 2-618,-4 2 1,12 5-54,-4 0-248,5 0 1,1 0 0,1 0 0,5-2-63,4-3 1,5 3 16,1-4 0,1-1 69,5 2 1,-4-6-1,5 4 1,-2 0-123,0 0 0,1-4 418,-6 6 1,0-2 67,0 2 1,-2 3 82,-3-3 0,1-3-75,-7 3 138,1 0 0,-6-1 1,0 1 302,0 2-476,0 1 0,-6 2 1,-1-2 127,-2-3-273,-1 3 0,-8-7 0,-2 5-734,-1-1 1,0-7-967,5 1 278,0-3 0,0-4 1346,0-3 0,7-54 0,2-19 0</inkml:trace>
  <inkml:trace contextRef="#ctx0" brushRef="#br0">27929 8292 7665,'7'16'2597,"4"0"1,1 4-1756,-1 7 1,5 1-454,0 15 0,0 1-53,5 10 1,-5 3-371,-5 7 0,1 0 0,-5 0 0,0-2-781,1-3 0,-3-4 454,-5-7 1,0 0-591,0 0 0,-2-2 0,-1-2 1,-5-4-1967,0-7 2917,4-4 0,-24-27 0,1-4 0</inkml:trace>
  <inkml:trace contextRef="#ctx0" brushRef="#br0">27817 8837 7665,'-9'7'0,"2"-4"1332,7 8 1,3-7-156,8 1 1,1-3-316,15-2 0,0 0 1,7 0-1,1-2-1468,2-3 0,3 1-288,-3-7 1,-1 2 893,6-1 0,36-19 0,-31 16 0,-1 0 0</inkml:trace>
  <inkml:trace contextRef="#ctx0" brushRef="#br0">28521 8853 7665,'-7'16'0,"0"5"770,-4 0 0,-1 11 2412,6-5-2626,1 7 0,3-11 1,-1 5-1,-3-1 1,3 0 117,1-2 1,2-2-695,0-7 0,2 0-644,3 0 0,-1-7-750,6-4-1963,-6-3 3377,3-9 0,-7-52 0,0-19 0</inkml:trace>
  <inkml:trace contextRef="#ctx0" brushRef="#br0">28329 8356 7657,'-7'-9'0,"3"2"1668,-6 7 0,4 0-1125,-4 0 0,6 2 0,-1 3-853,3 6 0,4 3-1725,3 2 2035,4 0 0,57 29 0,-27-19 0,0-1 0</inkml:trace>
  <inkml:trace contextRef="#ctx0" brushRef="#br0">28713 8869 7657,'-11'9'493,"1"7"1,4 0 616,-4 5 1,6 2-469,-1-2 0,3 6 1038,2-6-1361,0 1 0,0-4 1,0 1-1,0 2 25,0-1 0,0-8-622,0-1 0,2-7-10,3 1 1,-1-5 58,6-5 1,-6-1-160,1-10 1,2 2 0,-1-13 0,-3 1-630,-1 1 1,3-7 654,1 0 0,1 0 288,-2-6 160,-3 5 1,10 6 0,-4 0 0,-1 1 0,2-1 456,-1 0 0,1 13 163,2-2 1,3 5-292,-3 1 1,3 3 157,2 7 0,-5 1-16,-1 5 0,1 10-191,5 10 0,-2 1-276,-3 5 0,1-3 17,-6 8 0,4-3-77,-4-2 0,4 0 22,-4 0 1,-1-6-221,-5 1 1,5-7-129,1 1 1,-1-9-847,-5-1 87,7-7 730,2 3 0,2-14-304,-1-4 1,-6-10 338,1-6 1,-1-1 275,1 1 1,-3-3-50,3 3 1,-1-2 124,1 3 0,-1-3 69,7 8 1,-8 0 592,2 5-224,4 7 0,0 2-189,7 7 1,-5 1-59,0 5 1,-3 4-171,3 12 1,3-3-145,-3 8 1,-2-6 199,2 6 1,-3-6-880,3 6 0,3-6-201,-3 6 1,3-6-540,2 6 1,-2-7 1479,-3 1 0,18 4 0,-3 0 0</inkml:trace>
  <inkml:trace contextRef="#ctx0" brushRef="#br0">29657 8821 7650,'-16'0'0,"-1"0"0,-5 0 0,4 0 345,-3 0 0,3 0 956,2 0-568,0 7 0,0-4 0,2 8 1614,3 1-2105,-3 3 0,7 6 1,-5 0-102,1-1 1,7 5 0,-1 0 0,3 1-18,2 1 1,0-7-263,0 1 0,0 2 71,0-2-249,7 1-881,2-6 701,7 0 0,0-7-577,0-4 736,-7-3 0,5-8 0,-5-1-591,0-2 761,5-8 1,-6-1 0,4-5 134,-1 0 0,-2 3 88,1-7 1,4 6 262,-3-6 1,-2 8 161,2-3 0,-6 5-244,6 1 0,-6 0 1183,6 0-870,-1 7 0,1 2-49,0 7 1,-6 3-233,6 8 0,-8 1-101,3 15 1,1-6-195,-2 6 0,2-2-316,-2 2 1,-3 1-181,4-7 1,1 1-1802,-2-6 54,8 0 1264,-5-7 1005,8-2 0,0-50 0,0-10 0</inkml:trace>
  <inkml:trace contextRef="#ctx0" brushRef="#br0">30025 8420 8588,'0'32'1948,"0"0"1,0 6-558,0-1 1,0 9-896,0 2 1,6 0-243,-1 6 0,2-1-523,-1-5 0,-3 2 28,8-13 0,-6 1-129,6-6 1,-8-7-628,3-4 0,-5-3 0,-1-2 997,0 0 0,-35-29 0,-10-6 0</inkml:trace>
  <inkml:trace contextRef="#ctx0" brushRef="#br0">29801 8869 7637,'0'9'1033,"8"3"-329,2-7 1,1 1 610,5-6 0,-2 0-1153,13 0 1,-1-2 0,6-3 0,2-6-1519,4-3 1,-3-2 270,8 0 1085,0 0 0,-7-8 0,4-4 0,2-2 0,0 0 0</inkml:trace>
  <inkml:trace contextRef="#ctx0" brushRef="#br0">30394 8821 7637,'-9'16'0,"0"-2"489,3-3 1,5 3 2242,-5-4-2135,5 5 0,8-6-493,3-4 1,5-5 0,1-4 0,1-3 60,5-2 1,-5-1-16,5-6 0,-3 0-145,3 0 12,-12 0 1,12 0 0,-13 0 0,1 0 0,-1 0-1368,-2 0 776,-1 0 288,-6 0 1,-7 1-1,-4 5 1,-3 3-147,-2-1 1,-2 7 254,-3-5 1,3 6 237,-4 6 1,5 3 0,1 7 0,0 0 504,0 0 0,5 5 34,0 0 1,8 2-290,-3-1 0,5 3 0,1 5 1,0-2 333,0-1 0,0-2-778,0 2 1,7 1-18,3-7 1,5-1-172,1-9 0,5 1-240,0-7 1,8 1-703,-3-6 1,-1 0 386,2 0 876,0-7 0,14-24 0,7-11 0,3-6 0,1 0 0</inkml:trace>
  <inkml:trace contextRef="#ctx0" brushRef="#br0">31098 8613 7636,'-16'0'2023,"0"0"1,0 0-1436,0 0 0,0 0 121,0 0 0,0 0-193,0 0 1,0 0 15,0 0 0,0 1-359,0 5 0,2-3 124,3 8-207,-3 0 1,12-1-36,-3 1 1,3 0-295,2 5 1,7-2 3,4-4 0,3 3 129,2-8 1,0 8 82,0-3 0,2-1 612,3 2 1,-3 0-245,3 5 0,-1-6 43,1 1 0,-3 0-60,3 5 0,-3-6 306,-2 1 0,0 0-156,0 5 1,-7 0-11,-4 0 0,-3 0-215,-2 0 1,0 0-160,0 0 1,-2 0-1101,-3 0 1,-4-2 600,-7-3 0,-7 3-2259,-4-3 1,0 3 1332,-5 2 0,2-6 1331,-13 1 0,-11-3 0,-17 0 0,-3 1 0,-7 2 0,0 1 0,0-1 0</inkml:trace>
  <inkml:trace contextRef="#ctx0" brushRef="#br0">22871 10486 7653,'-9'-8'1166,"-3"5"1211,7-8-1971,-8 8 1,11-12 0,-3 5-1,1-5 1,1-1 0,-2 0 1111,1 0 1,-3 0-1005,2 0 0,-6 0-165,6 0 0,-6 6-243,6-1 0,-8 2-183,2-1 35,-3-5 1,-2 13 0,0-3-1,0 3 1,0 4-128,0 3 0,0 6 31,0 11 1,0 4 47,0 12 0,0 10 1,0 10-1,2 6 76,3 6 1,4-1 109,7 11 1,0-3-855,0 8 720,0-17 0,7-1 0,4-14-766,3-1 296,2-9 0,-2-11 0,-1-11 0,-3-5-2465,3-5 1141,1-4 675,-5-7 0,-2-7 1157,-7-4 0,-14-17 0,-4-6 0</inkml:trace>
  <inkml:trace contextRef="#ctx0" brushRef="#br0">22375 10966 7653,'-9'0'627,"-3"-2"786,6-3 665,1 3-1514,5-5 1,7 7 230,4 0 0,3 0-280,2 0 0,7 0-82,4 0 0,3-2-441,2-3 0,0 1 55,0-7 0,2 3-190,3-3 1,-3-3 170,3 3 1,-3-2-1505,-2 3 1,0-3 1475,0 8 0,14 7 0,4 7 0</inkml:trace>
  <inkml:trace contextRef="#ctx0" brushRef="#br0">23063 10854 7653,'-10'5'614,"-1"2"2556,-2 2-2860,6 2 0,-2-1 1,6 1-1,-1 2 0,4 1 1,6 2 643,3 0 1,-1 0-505,3 0-317,3 0 0,-5 0 1,6 0-92,-5 0 0,4 0 0,-5 0 0,0 0-135,-3 0 1,1-5-84,-2-1-755,0-6-109,2 10 658,-5-19 0,5-2 220,-7-15 1,0-1 0,0 2 0,0-4 84,0 0 1,0-5 257,0 3 1,2 2-17,3-2 1,-3 3 0,5-3 0,-1 5 322,-1 5 1,7 1-246,-1 0 1,-2 0-288,2 0 1,-1 5 83,6 0-1294,7 8 1,-5-4 1253,4 7 0,31 14 0,7 4 0</inkml:trace>
  <inkml:trace contextRef="#ctx0" brushRef="#br0">23735 10870 7655,'-16'-9'81,"6"-4"0,-1 6 1,0-2 440,3-3-291,-7 5 1,6-6 0,-7 6 0,0 0 0,0 0 0,0 2 0,0-1 1740,0 1-1395,0 0-278,0 5 1,0 1-118,0 5 1,2 8 0,4 9 0,4 2 42,4 3 1,2 3-296,0 1 1,2 0 9,4 0 1,2 0 0,8 0 0,0-2-202,0-3 0,2-4-131,4-7 1,-3 0 183,8 0 0,-6-7 0,4-4 0,-2-3-15,-3-2 1,-3-2 98,-1-3 0,-5-4 282,0-7 0,-8-5-54,3-1 1,-5-6 163,-1 1 1,0-3-17,0-2-87,-7 0 1,4 0 0,-8 2 218,-1 3-428,-3-3 1,-2 6-1,-3-2-642,-1 4 0,-2 5 331,1 1 0,5 1-517,-5 5 0,4 3 0,2 7 872,8 7 0,22 37 0,12 17 0</inkml:trace>
  <inkml:trace contextRef="#ctx0" brushRef="#br0">23976 10806 7659,'0'-16'0,"0"5"0,0 0 438,0 8 1,0-11 121,0 3 562,0 4-287,0 0-637,0 7 1,0 9 0,0 5 16,0 5 0,0 4 0,0-1 0,1 4 98,5 5 0,-5 1-118,5 0 0,-4-2 0,-2-3 0,1 1-61,5-7 1,-5 6-100,5-6 1,-3-1-624,3-9 397,-5 3 1,8-12-816,-3 3 736,3-10 0,1-6 0,-1-10-497,-2-6 482,-1-3 1,-1-2 0,0-2-712,-1-3 810,5 3 0,-8-7 0,5 5 53,-4-1 1,-2 0 236,0 5 1,5 0-97,0 0 0,1 7 509,-6 3-307,0 5 171,7 8 0,-4 5-140,8 15 1,-6 1 8,6 15 1,-6-2-85,6 1 1,-2 5 108,2-5 0,-3 5 54,-2 1 0,-3-6-69,8 1 1,-7-2 38,1 2 0,2-4 63,-2-7-374,1-7 1,-5 3-531,5-7 119,-4 1 1,6-15 225,-2-7 1,-4-2-161,3-9 0,-2 2-60,3-1 0,-4-4 64,3 3 0,-3-3 375,-2-2 0,1 5-52,5 0 0,-4 8 566,3-3 0,-2 5-87,3 1 1,-3 1 61,8 5 1,-6 3-234,6 7 0,1 7-72,10 3 0,-4 6-187,3 6 1,2 3 115,-2 7 0,3 0-788,-3 0 1,-3 1 26,3 5 626,-3-4 0,19 33 0,6 1 0</inkml:trace>
  <inkml:trace contextRef="#ctx0" brushRef="#br0">25480 10630 7646,'-16'0'234,"2"-2"1,1-2 607,3-1-566,6 0 1,-5 5 0,6 1 396,-3 5 0,1 3-378,5 7-200,0 0 0,5 0 0,1 1 14,-3 5 0,1-3 0,-1 6 0,3-2 152,-3-3 1,-1 3-329,-2-2 1,5 1-71,1-6-121,-1-7 1,-3 3 0,1-5 0,4 0-323,2 0 1,-3-8 92,4-10 1,-4-5 246,4-5 1,-4-4 0,3-7 0,-2 0-69,-4 0 1,4-2 146,-1-4 0,4 5 114,-4-5 1,1 5 209,-2 1 1,-3 0 41,3 0 1,2 7 207,-1 3 0,1 6 130,-2 6 1,-3 4-227,3 12 1,2 4 283,-1 12 0,4 2-192,-4 9 0,1 4-112,-2 0 1,-1 6-119,6-6 0,-6 1 0,1-6 1,2 0-51,-1 0 0,1-2-114,-2-3-321,-3-4 0,7-14-74,-4-4 0,4-3-360,7-2 1,-5-9 58,-1-7 321,-6 0 1,5-14 0,-6 3-45,3-3 1,-1-2 302,-5 0 0,5-2 3,1-4 32,-1 5 0,-5-6 1,0 8 405,0 5 1,0-3-147,0 8 1,0-1 805,0 6-561,0 8 0,7 2 75,4 12 0,-2 2-197,1 8 1,-1 9-23,2 7-234,3 0 0,-5 9 0,7-5-310,0 1 0,0 6-213,0-6 1,6 1 45,-1-6-160,0 0 0,1-2 576,-1-3 0,36-19 0,3-9 0</inkml:trace>
  <inkml:trace contextRef="#ctx0" brushRef="#br0">26248 10566 7652,'-25'7'0,"2"-4"-156,7 8 0,2 1-44,3 10 0,-1-3 1490,7 8 0,-1 0-555,6 5 1,0 0-446,0 0 0,7 0-39,4 0 0,3-2 0,2-3 0,0-4 49,0-7-456,0-7 0,6 3 1,-1-7-394,-1-1 438,-3-2 1,-1-9 0,-1-4-239,-5-3 233,4-2 0,-6-2 0,4-2 101,-1-1 45,-8-7 1,6 8-1,-5-7 51,1-1-43,0-2 0,-5-1 0,0 3 224,0 1-441,-7 8 1,0-10 0,-5 8-241,1 1 0,0 3-611,-5 1 1,0 1 59,0 5 970,7 3 0,-12 49 0,3 12 0</inkml:trace>
  <inkml:trace contextRef="#ctx0" brushRef="#br0">26664 10582 7652,'-8'0'0,"0"1"565,8 5 26,0 3 0,0 7 768,0 0 1,0 5-875,0 0 1,0 8-126,0-3-248,8-2 1,-7 4 0,5-5 0,-5 0 0,-1 2 175,0 0 1,0-5-121,0 1 1,0-9-54,0-1-102,0-7 0,0 1-153,0-10 0,0-10 6,0-6 1,-5-2-54,0 2 140,-1-4 1,6-2 0,0 0-143,0-1 95,0-2 0,2 3 1,2 2-1,3 0 0,2 2-93,3 0 0,2-4 128,2 6 0,2-2-754,4 1 0,2 5-2341,8-5 3154,0 4 0,57 10 0,-37 4 0,0 0 0</inkml:trace>
  <inkml:trace contextRef="#ctx0" brushRef="#br0">27129 10630 7652,'-8'16'762,"-2"0"0,-3 0-776,3 0 0,3 0-497,7 0 1,0-6 1659,0 1 1,1-7-463,5 1 0,3-3-476,7-2 0,5-7-12,0-4 1,1-3 100,-6-2-201,0 0 0,3-6 0,-1 1-68,-4 1 14,-1 3 1,1-1 0,-2-2-85,-1-1 1,-6 0-1,4 5-161,-2 0 98,-1 0 1,-13 7 12,-4 3 0,-3 4-29,-2 2 0,-2 0-46,-4 0 402,5 0 1,-12 8-1,8 2 12,1 5 101,-5 1 0,9 1 0,-1 5 306,4 4-474,10-3 1,-10 8 0,8-5-60,1 5 1,4-1 77,6-3 0,3 1-512,7-7 1,7 6-219,3-6 0,-1 1-476,2-6 0,0-6 179,5 1 1,0-7-1144,0 1 1351,0-3 617,0-2 0,7-22 0,2-4 0</inkml:trace>
  <inkml:trace contextRef="#ctx0" brushRef="#br0">28233 10582 7652,'-16'-8'676,"0"0"1271,0-1 0,2 0-1204,3 3 1,-3 5-1,3-5 1,-3 5-672,-2 1 1,0 0-103,0 0 1,0 8 30,0 8 1,0 2 102,0 9 0,2 0-15,3 5 0,-2 5-114,8 0 0,0 1 0,5-6 0,0 0-287,0 0 0,7-7 26,4-4 0,3-3-1758,2-2 1502,7-7 1,-3-4-1,4-10 1,1-8 0,0-6 541,4-8 0,-7-19 0,0-9 0,3-6 0,0 1 0</inkml:trace>
  <inkml:trace contextRef="#ctx0" brushRef="#br0">28313 10133 7652,'-2'-10'0,"-3"-1"0,1 7 345,-6-1 0,4 3 518,-4 2 1,4 4-370,-4 7 1,6 6 0,-3 17-1,2 3 159,-1 6 0,1 3-345,5 2 0,0 0 333,0 0-526,0 8 0,7-7 0,4 5 1,1-6-1,1-6-421,-3-4 0,3-4-621,8-2 1,-7-6-878,8 1 1,-8-7 822,7 1 0,-3-5 981,-2-5 0,14-18 0,4-11 0</inkml:trace>
  <inkml:trace contextRef="#ctx0" brushRef="#br0">28729 10582 7642,'-9'-16'603,"-5"5"76,3 0 0,2 6-416,-1-6 0,-1 8 86,-5-3 1,5 5 0,1 1 0,-1 1 526,2 5 1,-3 3-297,6 7 0,-4 5-219,4 0 0,1 6 75,5-6 1,0 8-212,0-3 0,0-1-315,0 2 123,0-7 1,0 3 0,2-7-254,3 0 1,4 0 0,7-2-528,0-3 0,-5-4-125,-1-7 1,1-2 157,5-3 0,-5 1 156,-1-7 1,1-5 211,5-5 0,-5-2 120,-1 2 0,-4 1 139,4-7 1,-1 6 168,2-6 1,-2 8 155,-4-3 0,-3 5-159,3 1 1,2 0 2107,-1 0-865,-1 7-610,-5 2 1,0 8-308,0 5 1,0 4-187,0 12 1,5-3-64,1 8 0,-1 0-86,-5 5 1,2 0-76,3 0 0,-1-6-339,6 1 1,-6-2-145,1 2 1,4-4-245,2-7 0,-2-2-558,1-3 1,-4-4-1500,4-7 2789,1 0 0,19-64 0,4-16 0</inkml:trace>
  <inkml:trace contextRef="#ctx0" brushRef="#br0">29145 10229 7631,'0'-10'0,"0"-1"2487,0 7-1797,0-3 1,0 14 158,0 4 1,0 10-384,0 6 1,0 9-113,0 1 0,0 11-63,0-5 1,0 7-43,0-8 1,0-1-163,0 2 1,0-2-166,0 1 0,0-2-711,0-8 1,2-2 456,3-3 1,-3 1-1202,3-7 0,-3-5 21,-2-5 1512,0-7 0,-21-12 0,-6-9 0</inkml:trace>
  <inkml:trace contextRef="#ctx0" brushRef="#br0">28841 10694 9534,'16'0'2720,"7"-2"-2427,4-4 1,3 3-640,2-8 210,0 1 0,2-5 0,2 3-1256,1 1 836,7 1 0,-8-6 1,5 0-1142,-2 0 1697,5 7 0,4-13 0,9 5 0</inkml:trace>
  <inkml:trace contextRef="#ctx0" brushRef="#br0">29625 10518 7618,'-9'7'1086,"-3"-4"-351,7 8-105,-8-8 1,4 10-47,-7-8-373,7 8 1,-5-6-1,5 5 1,-1-1-1,-1 1 363,-1 3 1,3 2-310,-2 5 0,7-5 0,-3 7 0,2-3 2,0 0 1,-1 6-212,6-6 0,0 1-121,0-6 0,2-2 0,2-2 0,3-3-41,2-2 1,1-1-198,6-6 0,-5 0-757,0 0 518,-1-7 1,6-2 0,0-9 0,0-2-493,0-1 0,-1 0 665,-5 5 0,4 0 314,-3 0 1,-2 0 142,2 0 0,-2 0 566,1 0-595,4 0 1,-6 5 0,4 2 516,-1 2-42,-8-6 1,11 12 932,-3-5-626,3 5-534,2 8 0,-5 2-368,0 7 0,-6 0-390,6 0-103,-8 0 0,4 1-493,-7 5 1047,8-4 0,-14 5 0,4-7 0</inkml:trace>
  <inkml:trace contextRef="#ctx0" brushRef="#br0">27305 9813 7733,'-11'-2'220,"0"-1"828,-1-3 0,5-1 473,1 2-1268,5 3 1,1 2 0,1 11 83,5 3 0,-3 2-141,8 0 0,-6 6 12,6-1 0,-6 2-148,6-2 1,-7-3 24,1 3 1,2-3-142,-2-2 41,1 0 1,-5-2 0,3-1-373,1-2 275,1-8 63,-6 4 1,0-14 59,0-4 1,-6-5-119,1-5 1,-6 2-32,6-8 1,-2 2-96,2-2 1,3-3 37,-4 3 1,5-1-107,1 1 1,1-1-363,5 6 0,3 1 245,7 5 0,1-3-380,5 3 0,-3-2 42,8 12 756,0 1 0,47 19 0,12 4 0</inkml:trace>
  <inkml:trace contextRef="#ctx0" brushRef="#br0">27641 9829 7733,'-25'0'198,"2"0"0,7 0-79,0 0 1,5 0 1500,0 0-778,8 0-683,-4 0 1,8 0-6,5 0 0,3 0-89,7 0 78,0 0 0,5-5-136,0-1 1,1-6 0,-12 8 0,1-4-127,2 0 38,1-4 0,0 8 0,-2-4 0,-3-1-299,-2 0 147,-1 5 99,-6-3 95,0 0 23,-7 5 0,-2-3 216,-7 10-209,0-3 1,-2 12 0,-2-3 339,-1 3 0,0 2-30,5 0 0,1 2 321,5 3-468,-4-3 0,6 5 0,-2-5-41,4 3 1,5-3-52,1 3 0,0-3-237,0-2 1,7-2-293,3-3 1,6 2 221,6-8 0,-3 0-219,8-5 0,0 0 149,5 0 1,-6 0-766,1 0 0,0-7 1080,5-4 0,7-24 0,2-8 0</inkml:trace>
  <inkml:trace contextRef="#ctx0" brushRef="#br0">28153 9717 7738,'-7'-11'625,"-4"1"0,2 4 209,-1-4-354,-1 6 0,-5-3-181,0 7 0,5 0-139,1 0 0,-1 0 30,-5 0 1,2 7-1,3 4 0,-2 3 123,8 2-250,-7 0 1,5 0-1,-4 0-10,6 0 0,-3 0 0,3 0 0,2 0 62,1 0 0,2 0-137,0 0 1,5 0-125,0 0 0,13-5-390,-2 0 0,4-8-776,-4 2 1,7-3 697,4-2 0,-2 0 30,1 0 1,-1-2 583,2-3 0,4-22 0,4-12 0,-1-4 0,1-1 0</inkml:trace>
  <inkml:trace contextRef="#ctx0" brushRef="#br0">28313 9701 7738,'-11'0'507,"1"0"-68,6 0 17,-3 0 1,7 2 273,0 3-706,0-3 0,7 5 138,4-7-301,3 0 0,2 0 23,0 0 1,0-2 0,0-1-9,0-3 1,-5-1-101,-1 2 28,-6 3 0,5-10 0,-6 5-247,3-2 388,-1 5 1,-7-5-2,-3 4 1,1 3 47,-6-3 0,4 3 259,-4 2-207,-1 0 0,0 0 0,1 2 383,-3 3 1,4-1 199,-1 6 0,1 1-244,-2 5 1,-1 0-47,6 0 1,1 2 304,5 3-845,0-3 136,0 12-206,7-12 0,2 5-207,7-7 0,2-7-474,3-4 1,-3-3-972,3-2 1925,-3 0 0,26-50 0,8-12 0</inkml:trace>
  <inkml:trace contextRef="#ctx0" brushRef="#br0">28601 9637 7738,'-14'2'0,"3"3"0,-1-1 195,6 6 0,-4-4 82,4 4 0,-4 1 228,4 5 1,-1 0-281,2 0 0,3 2-221,-3 3 1,3-3 77,2 3 0,0-8 184,0-3-365,0 1 105,0-2-324,0-2 53,7-7 1,0-7-155,4-4 0,3 2 144,-3-1 0,-2-1-121,1-5 1,-1 0 234,2 0 1,3 0-117,-3 0 282,-4 7 0,7-3 1,-5 5 116,0-2 683,5 5 1,-10-3-276,6 7 1,-4 2 31,4 3 1,-6-1-189,1 6-216,4 8 0,-7 0 1,3 3-604,-3-3 0,3 3 240,1 1 1,1-1-802,-2-5 1,-1 0 61,6 0 944,-6 0 0,24-28 0,-1-8 0</inkml:trace>
  <inkml:trace contextRef="#ctx0" brushRef="#br0">29049 9525 8793,'0'21'1107,"0"1"0,0 1-611,0-2 1,0-1-592,0 6 1,0-1-202,0 2 0,0 1-215,0-6 1,5-1 159,1-5 1,-1 5-436,-5 1 564,0-1 222,0-12 0,0-2 0,0-7 0</inkml:trace>
  <inkml:trace contextRef="#ctx0" brushRef="#br0">28857 9733 8388,'2'9'2001,"3"-4"1,4-3-1314,7-2 1,5 0-616,1 0 0,1 0 1,-4 0-1,5 0-1537,0 0 1464,-4 0 0,10 14 0,-5 4 0</inkml:trace>
  <inkml:trace contextRef="#ctx0" brushRef="#br0">27417 11606 7727,'-9'0'2172,"2"0"-1728,7-7 0,0-2 284,0-7-498,7-7 0,2 3 0,7-6 1,0-3-1,0-3 802,0-5-850,0-4 0,5-9 0,2-1 0,2-6 0,2-4 169,-2-5 0,5-1-318,-3 3 0,-3 0-8,3 0 1,-7 0 0,1 1 0,-5 5-547,-5 4 0,-4 12 295,-7 4 1,0 1-161,0 5 0,0 9-423,0 12 633,0 15 1,0 3 162,0 14 49,0 15 1,0-8-1,0 17 1,0 3-1,0 5 387,0 4 1,0 3 40,0 10 0,0 1-96,0 4 1,-2-2 0,-2-6-1,-1 4 127,2 2 0,1-2-427,2-1 0,0-8-327,0-14 0,0-9-672,0-7-102,7 0 0,2-21-378,7 0 0,-6-10 186,1-6 1225,-7-4 0,-4-64 0,-9-14 0</inkml:trace>
  <inkml:trace contextRef="#ctx0" brushRef="#br0">12458 13649 7624,'-14'0'1997,"5"0"-1708,-1 0 0,7 1 0,-2 6 328,4 7 0,7 1 1,2 9-1,1 1-400,1 2 1,-2 1 0,3 2 0,-2 3 100,2 5 1,-3 1-234,1-1 1,-5 1-1,2-6 1,-1-2 64,-1-1 1,3-1-869,-3-1 0,-2-6-377,3-3 0,-4-3 1095,-1-2 0,-6-25 0,-2-7 0</inkml:trace>
  <inkml:trace contextRef="#ctx0" brushRef="#br0">12119 13818 7626,'-14'-7'1291,"6"0"-782,2 1 1,12 0-78,3-4 1,10-2 0,5 2 0,4-2 196,5-2 1,-2 4-353,7 1 0,0-1-194,4-4 0,1 0 0,-1 1 0,-1 2-236,-3 2 1,-4 6-31,-5-2 0,-3 4-370,-2 1 0,1 0 0,-6 0 0,-2 1-1482,-1 4 2035,-2-4 0,-19 31 0,-4-1 0</inkml:trace>
  <inkml:trace contextRef="#ctx0" brushRef="#br0">12246 14158 7634,'-12'14'0,"2"0"0,-1 0 0,6 1 0,1-6 759,4 0 0,1-5 0,4 0 0,6-2 574,6-2 0,1 0-797,5 0 0,1 0 530,4 0-735,0-6 1,5-1 0,2-4 0,-1 2 0,3-2 453,-1-2 0,0-6-307,2 1-479,2-1 0,-5 5 0,3 1 0,-5 2 0,-5 1-1814,-5-1 1018,4 5 1,-11-5 0,3 6 796,-4 2 0,-7 14 0,-1 5 0</inkml:trace>
  <inkml:trace contextRef="#ctx0" brushRef="#br0">13434 13578 7615,'-9'-5'161,"1"-1"1,0 0 1535,0-1-1416,-1 3 0,-1-1 0,1 0 1,-1 1-1,1-1 0,-1 0 0,-1 0 491,-1-1 1,2 5-629,1-4-26,0 3 0,-6 4 62,1 3 1,0-2 0,2 8 0,1 3 265,1 3 1,2 10-34,-1 1 1,3 2-224,6 8 1,0-5-1,0 6 1,0 3-26,0 4 0,0 1-135,0-4 1,4-6 266,1 1-875,6-7 1,-3 2 0,6-9-1,0-5 1,-1-3-1278,-4-2 0,4-2-671,-4-2 2526,-3-4 0,-24-31 0,-14-6 0</inkml:trace>
  <inkml:trace contextRef="#ctx0" brushRef="#br0">13038 14031 7631,'-8'6'1750,"-4"-5"1,12 6-1428,0-7 0,1 0 600,9 0 0,1-2-399,7-3 0,0-1-334,5-3 0,-1-4-250,2 4 0,3-4-675,-4-1 722,-2 6 0,5-4 13,-2 2 0,47-9 0,-30 8 0,1 0 0</inkml:trace>
  <inkml:trace contextRef="#ctx0" brushRef="#br0">14070 13536 7633,'-9'-8'476,"1"1"1114,2 1-993,-5 5 0,9-7 0,-3 6-164,4 2 1,6 3-195,-1 11 0,7 7 0,-1 2 1,2 4 57,2 1-148,1 7 1,-1 1 0,-2 5 0,-1-2 0,-1-1 207,1 1 0,0 1-702,-2-3 1,-1 1-6,-3-10 1,-2 2 0,5-9 0,-2-1-3124,-3 0 3473,5-7 0,-19-32 0,2-12 0</inkml:trace>
  <inkml:trace contextRef="#ctx0" brushRef="#br0">13985 13903 7636,'-7'0'1316,"0"0"-514,7 0 0,2 0 563,3 0 1,2-1-1031,8-4 1,3-3 0,3-6 0,-1 0-124,1 0 1,2-2-360,-4-3 0,6 3-2067,-1-2 1728,-4 2 0,5 6 1,-4 3-1,-1-1 486,1 0 0,4 24 0,-3 1 0</inkml:trace>
  <inkml:trace contextRef="#ctx0" brushRef="#br0">14424 13861 7642,'-5'9'0,"0"1"1487,1-1-1108,4 12 0,0-6 123,0 4 0,0-3 0,0-2 1,0 0-88,0 0 1,4 2-210,1 3 0,1-3 107,-1 2-186,-3-2 0,9-6 0,-7-1 25,0 2 0,-1 0-200,1-1 0,-2-6 0,3-8 3,-4-6 1,-1-2-41,0-3 0,0-5 85,0-4 0,2-1 1,1 0-1,2 1 54,-2-1 1,0-1-36,2-3 0,-4 7-317,4 3 0,1-1 0,1 1-792,0 2 0,3 3 139,4 4 1,0-1 950,0 7 0,38 43 0,-21-12 0,-1 1 0</inkml:trace>
  <inkml:trace contextRef="#ctx0" brushRef="#br0">14890 13847 7642,'-12'-7'253,"2"-2"1,-1 1 322,7-1 1,-6 4-152,6-4 1,-7 1 1052,1-2-1588,4-2 67,-7 10 94,12-4 39,-12 6 0,12 8 0,-4 4 0,3 7 0,2 3 305,0 3 0,0 2-234,0 1 1,0-4-114,0-1 0,0-1 8,0 2 1,5 1-356,0-6 0,4 0 162,-4-5 0,6-5-382,-2 1 0,-1-7 176,2 2 1,-1-4 11,5-1 0,-4-6 99,-1-3 0,-1-4 80,1-1 1,2-2 6,-6-3 1,4 4 99,-4-4 1,1-2 270,-1 2 1,-3-4-139,2 4 1,3 0 500,-3 5 1,1 5-105,-5-1 1,2 7 656,2-2-849,-2-3 1,6 7-73,-3-4 1,-4 10-77,4 4 0,1 5-118,-1 5 1,1-3-88,-1 3 1,-4 1 52,4-1 0,1 5-861,-1-5 0,5-1-58,-6-3 0,6 0-381,-6 4 1,3-5 1306,-3 0 0,4-12 0,6-10 0</inkml:trace>
  <inkml:trace contextRef="#ctx0" brushRef="#br0">15244 13903 7642,'-8'14'0,"3"1"1846,-2-1 1,5 0 261,-3 0-1513,4 0 0,5 0-597,1 0 0,1-4-560,-1-1 1,-3-4 492,2 4-2162,4-5 0,-5 2 2231,7-6 0,-7-25 0,3-7 0</inkml:trace>
  <inkml:trace contextRef="#ctx0" brushRef="#br0">15131 13521 7642,'-8'8'1359,"-5"5"-1045,12-5-314,-5 6 0,50 6 0,11 2 0</inkml:trace>
  <inkml:trace contextRef="#ctx0" brushRef="#br0">15442 13818 7642,'0'15'346,"0"-1"1,0-5 432,0 1 1,0-1-138,0 5 0,0 0 0,0 0 0,0 1 15,0-1 0,0 0-361,0 0 1,0 0 99,0 0-339,0 0 1,2-4-1,1-1-164,1 2 0,1-3-92,-5 2 1,2-7 0,1 0 0,2-6-171,-2-7 0,-2-2-273,-1-2 1,0-5 265,0 0 1,0-6 0,2 3 0,1-2-122,2 1 0,1 4 500,-1-5 0,-2 7 151,6-2 1,-4 8 0,3 2 0,0-1 473,-1 2 0,-2 2 232,5 6 1,-1 0 80,5 0-727,-6 0 1,5 6 0,-4 4 0,2 2 0,0 2-124,-2 1 0,-4-1-401,5 0 1,-7 0-245,1 0 1,3 0-851,-3 0 0,3-4-1553,-3-1 2957,-2 1 0,-2-2 0,-8-2 0</inkml:trace>
  <inkml:trace contextRef="#ctx0" brushRef="#br0">15795 13804 7642,'0'10'1162,"0"-1"1,0 1-116,0 4-217,0 0 1,0 0-313,0 0 0,5 0-144,0 0 0,4 1-405,-4-1 0,4-5-754,-4 1 253,6-1 0,-8 0-2942,7 1 3474,-1-1 0,5-20 0,0-6 0</inkml:trace>
  <inkml:trace contextRef="#ctx0" brushRef="#br0">15753 13493 7642,'-14'14'472,"1"0"-29,4 1 1,1-6 409,3 0 930,4 1-1783,1 4 0,33-12 0,12-4 0</inkml:trace>
  <inkml:trace contextRef="#ctx0" brushRef="#br0">16107 13790 7642,'-7'14'3834,"1"0"-1845,-3 1-1166,2-1 1,3 0 0,-1 0-203,2 0 1,1 0-425,2 0 1,2 1 0,1-1 46,2 0 1,4 0-105,-4 0-234,-1 0 0,1 0-688,0 1 321,0-8 0,-4 0 101,4-7 0,-4-7 0,4-2 0,-3-5-418,-2-5 1,0 2 431,0-7 0,4 2-187,1-1 464,0-4 1,-4 6 0,3-4 0,0 3 0,1 2 399,1 3 0,-3 1 53,7 2 1,-5 0 0,4 1 677,2 4 0,2 2-437,1 7 1,-5 0-451,1 0 1,-1 7 22,5 2 1,0 8-162,0 2 1,-4 6-270,-1-1 1,1-2-526,4 1 0,-5-4 14,1 5 0,-2-7-593,1 2 1,4 1 735,-4-1 1,-1 5 118,1-5 0,-1 0 481,2-5 0,2-13 0,-4-2 0</inkml:trace>
  <inkml:trace contextRef="#ctx0" brushRef="#br0">16545 13889 7633,'-14'0'466,"0"0"-29,-1 0 0,6 0-480,0 0-282,6 0 1873,-10 6 1,11-2-699,-2 5 0,2-4-494,2 4-342,0-6 1,0 10-1,2-5 1,1 1 0,3 1-71,2 1 0,0-4-2,1 3 0,4-5-181,-4 4 0,4-6 0,1 2-809,0-4 817,0-1 1,0 0-40,0 0 1,-1-6 38,-4-3 1,2-4 216,-6-1 1,5 0-107,-6 0 246,7-7 1,-9 6 0,3-6-98,-4 1 51,5 4 1,-4-11 0,3 5 325,-4 0-158,-1 2 1,0 6 579,0 0 49,0-1-237,0 8 0,5 8-31,0 13 0,4 7 233,-4 7 0,6 2-156,-2 3 0,-1 1 288,2 4 0,-1 6 231,5-6-889,0 12 0,-4-12 0,-2 9 604,-2-3 1,3-1-242,-4-1 1,0 0 613,-5 1-1002,-7-1 1,0-4-1,-9-2-211,-3-1 0,-3-4-80,-6-7 0,-5 1 0,0-6 0,-7 0-1454,3-5 0,-4-6-26,-2-4 1,1-2-482,0-2 0,-1-11 1961,1-3 0,12-29 0,3-2 0</inkml:trace>
  <inkml:trace contextRef="#ctx0" brushRef="#br0">17323 13635 8521,'-10'0'3807,"1"0"-3416,6 0 1,-4-7 0,7-2 120,0-4 0,7-1-38,2 0-238,4 0 0,2 0 1,3-2-1,2-1 1,1-1 364,-1 6 0,5-2-309,-1 4-291,2 4 1,3-5-1,-1 6 1,0 2 0,0 2 37,1 1 0,-1 1-119,0 4 1,1 3-1,-3 6 1,-1 0-32,-1 0 1,-7 0 78,2 0 1,-3 5 29,-2 0 1,0 0-1,0-5 1,-1 0-304,-4 0 0,4-4-124,-4-1 0,-1-4-21,2 4 0,-1-5-60,5 0 0,-4-2-262,-1-2 224,-6 0-566,3 0 0,-1-2 1114,0-2 0,-19-23 0,-10-11 0</inkml:trace>
  <inkml:trace contextRef="#ctx0" brushRef="#br0">17648 13536 7600,'-8'9'1333,"3"0"0,2-4-630,-2 5 0,4-1 953,-4 5-1276,4 0 1,1 0 0,0 1 119,0-1 1,1 5 221,4-1-518,-4 8 0,6-9 0,-7 5-44,0-2-221,0 5 1,4-9-1,1 3-1111,-2-3-459,-1-2 1,-2-5 1630,0 1 0,6-51 0,2-8 0</inkml:trace>
  <inkml:trace contextRef="#ctx0" brushRef="#br0">17803 13507 7600,'0'10'820,"0"-1"1,0 1 1110,0 4 0,2 0-523,3 0 1,-4 2-755,4 3 0,3-2-367,1 6 0,-1-1 5,2 2-224,-7 3 0,9-7 1,-4 5-1,2-3 0,-3-1-1367,0-4 0,-1-3 1299,-1-4 0,3-4 0</inkml:trace>
  <inkml:trace contextRef="#ctx0" brushRef="#br0">18963 13408 15388,'0'-8'2470,"-6"2"-2344,-2 6 0,-6 0 1,1 2-1,2 2 52,2 6 0,-1 1 0,-4 0 0,0-2-52,0 2 1,0 2-231,0 1 1,1 0-1,4 0-960,4 0 711,3 1-415,2-1 0,7-2 235,2-2 0,4-2 294,1-4 1,0-2 0,0 4 0,0-1 187,0 0 0,0 4 79,1-4 0,-1 6 478,0-2-269,-6-3 1,3 7-1,-7-4 1,0 4 304,-3 1 1,-1-4-26,0-1-77,0 0-413,-6 6 1,-2-1 0,-6-2-771,0-2 390,0 2 0,-5-5 0,0 4 1,2-4-1,1 1-3872,2 0 3546,0-5 1,-1 4 678,1-7 0,13-32 0,2-7 0</inkml:trace>
  <inkml:trace contextRef="#ctx0" brushRef="#br0">19232 13437 7606,'-8'6'0,"2"-3"2015,6 6 0,0 1-992,0 4 1,0-5 818,0 1-1450,0-1 0,0 5 0,1 2-334,4 3-63,-4-3 0,10 4 0,-6-6-304,-2 0 0,4 1 1,-3-1-1452,-1 0 1,-1 0 1759,-2 0 0,-13-44 0,-2-11 0</inkml:trace>
  <inkml:trace contextRef="#ctx0" brushRef="#br0">19147 13140 7608,'-13'6'1275,"4"3"0,1-1-1887,3 2 262,4-1 1,-4 4 349,10-4 0,59 4 0,-21-9 0,-1-1 0</inkml:trace>
  <inkml:trace contextRef="#ctx0" brushRef="#br0">19486 13465 7608,'0'14'655,"-5"-5"-89,1 1 1,-1-1-1,5 5 1,0 1 115,0-1 1,0 0-363,0 0 1,0 0-28,0 0-168,0 0 1,0 1 0,0-1 0,0 0 0,0 0 304,0 0 0,5-4-636,-1-1 0,3-6-602,-3 2 1,0-4 454,5-1 1,-6-6-57,2-3 0,1-4 1,0-3-1,1-1-220,-1-2 1,3-6 373,-4 2 1,5-4 248,-6-1 1,7 4 0,-3 2 0,2 2 95,-1 2 0,-4 3 545,4 0 1,-4 3-168,4 2 0,-4 4 0,4 6 401,2 0 1,0 11-446,-1 3 0,1 10-243,-6-1 1,4 4-158,-4 1 1,1 1 88,-1-1 1,-4-1-62,4-4 1,1 2-234,-1-6 1,1 0 86,-1-5 1,-3-4-515,2-1 357,-2-6 0,3 2-290,-1-10 372,1-3 0,-5-7 0,0-3-289,0 0 0,0-8 206,0 3 1,0-2-22,0 1 1,0-3 214,0 4 1,2-2-102,2 1 0,-2 4 679,3 6 0,1-1-66,-1 1 486,6 6 1,-4 2-215,8 6 0,-1 2-89,0 2 0,0 9-282,0 6 1,0 4-153,0-4 0,1 6-229,-1-1 1,0 3 88,0 1 0,-5-4-152,1-1 0,-1-6-392,5 2 1,-6-3-1820,-3-2 1513,3 0 787,0 0 0,-7-18 0,-2-6 0</inkml:trace>
  <inkml:trace contextRef="#ctx0" brushRef="#br0">20151 13380 7601,'-8'9'3031,"3"1"-2494,-3-1 0,7 5 0,-4 2-57,4 3 1,2-3 185,4 3-446,-4-4 1,12 4 0,-5 2 0,1-1 0,1 2 173,1 0 1,0-5-372,-2 2 0,4-3 270,-4-2-309,4 0 1,-4-1-1,1-4 1,1-4-159,1-4 0,-2-2-267,-1-4 0,-1-3 171,1-6 0,2-5 0,-4-1 1,-1-2-116,0-3 0,4-2 307,-6-1 1,2 1 51,-1 3 1,-2-2 173,7 2 1,-6 4 151,6 1-184,-7 3 0,5 7 521,-3-1-399,-4 7 1,10-2 0,-5 10 665,2 5-681,-5 8 1,10 4-1,-5 7 192,0-1 0,3-1-300,-7-4 1,6 7-213,-5-6 0,4 4-775,-4-9 1,4 0 99,-4-5-766,6 6-346,-10-4 639,12-2 0,-11-14 1245,2-9 0,-2-54 0,-2-14 0</inkml:trace>
  <inkml:trace contextRef="#ctx0" brushRef="#br0">20632 13083 9548,'0'9'1477,"0"1"1,0-1-902,0 5 0,4 7 156,1 2 1,6 4-291,-2 1 1,4 5-9,1 0 1,-4 7-126,-1-3 0,0 3-114,6-3 1,-6 3-33,0-7 0,-4-2-61,5-7-1015,-7 2 1,8-10-1,-7 3 1,1-3 0,0-2-4242,0 0 5154,-1 0 0,-4-12 0,0-4 0</inkml:trace>
  <inkml:trace contextRef="#ctx0" brushRef="#br0">20985 13041 7608,'0'7'2794,"0"6"-1816,0-4 217,0 4-728,0 7 0,0-2 0,0 5-61,0 2 0,6 7 1,2 2-1,2 1-104,-1 0 1,1 2-499,4-4 1,-5 5 195,1-5 0,-6 3-724,6-8 1,-7 4-1,3-10 1,-1 1-3293,0 1 4016,-1-7 0,-23-9 0,-4-9 0</inkml:trace>
  <inkml:trace contextRef="#ctx0" brushRef="#br0">20858 13437 7608,'-8'9'0,"3"0"784,4-5 1,2 3 294,4-2 0,3-3 0,6 2 0,5-2 1,1-2-1,2 0-730,3 0 0,7 0-1264,1 0 1,5 0 274,-5 0-26,6 0 0,-8-5 1,7 1-1,0 0 0,-2 3-2347,-3 1 3013,3 6 0,6 8 0,9 8 0</inkml:trace>
  <inkml:trace contextRef="#ctx0" brushRef="#br0">21508 13507 7608,'-8'-6'0,"-4"3"0,2-7 0,-2 6 658,-2-6 0,0 1 0,-2-5 0,-1 0 1284,-2-1 0,1 6-1345,9 0 0,-4 5-79,4 0-328,-4 2 1,4 2 0,1 2 0,2 2 0,1 6 430,-1 2 0,4 9-373,-2 2 1,2-1-110,2 2 1,2 0-1,2 4 1,0-5-173,5 1 1,-4-7 90,4 2 1,0-3-600,6-2 1,-6-1 25,0-4 0,1-3-114,4-6 1,0 0-250,0 0 358,0 0 0,1-11 116,-1-3 1,-2-5 21,-2 0 0,2 2 72,-2-6 1,1 1 113,-2-2 1,2-1 206,-6 6 1,1-1 248,-1 1 1,-4 8 357,4-3 1,-2 4 1021,2 1-728,-3 2-542,4 7 1,-6 7-14,0 2 0,0 8-213,0 2 0,1 6 21,4-1 1,-3-2-111,2 2 1,-2-1 92,-2 5 1,0-1-512,0-3 1,0-2-300,0-3 0,0-4-521,0 4 1,0-8 1182,0-1 0,-6-39 0,-2-4 0</inkml:trace>
  <inkml:trace contextRef="#ctx0" brushRef="#br0">21763 13408 7603,'-8'0'4149,"0"0"-3512,3 0 1,4 2 36,-4 3-448,4 2 1,1 9 0,0 1-1,0 4 81,0 1 0,1 0 63,4 1 0,-4 9-70,4-4 1,-3 4-218,-2-4 0,0-1 1,0-2-1,0-3-636,0-2 161,0-1 106,6-5 0,-4-8 0,2-6 0,-2-7-754,-2-6 1,5-7 480,-1-4 1,3 2 371,-3-2 1,-2 1 0,4-5 0,-1 1 39,0 3 0,1-1 329,-1 6 0,-2 0 141,6 5 0,-1 0 77,1 0 1,4 5 0,-4 1 0,4 1 80,1 4 0,0 8 113,0 4 1,1 4-143,-1 1 1,0 7-278,0 2 0,0 2-146,0-1 0,0 3-222,1-4 1,-6-1-230,0 2 0,-4-7-623,5 2 0,-6-3-738,6-2 429,-7 0 1,8-5 1353,-6 1 0,-1-26 0,-4-1 0</inkml:trace>
  <inkml:trace contextRef="#ctx0" brushRef="#br0">22159 13606 9396,'0'8'2380,"1"-2"-1578,4-6-438,3 0-209,12 0 1,-4-4 0,5-3 617,-1 0-635,-4-9 1,4 0 0,-6-3 304,0 4-389,0 0 1,-1 1 0,-4 0 20,-4 0-40,3 0 1,-6 0-190,2 0 68,-8-1 0,-4 6 0,-6 1 1,-1 2-176,1 3 0,0 1 202,0 2 1,0 6 94,0 4 0,0 2 33,0 3 0,4 3 156,1 1 0,6 6-260,-2-1 1,3 1 55,2-1 0,0 2-558,0-2 1,7 1-95,2-1 1,4 1-352,1-6 1,0 0 360,0-5 0,0-2-80,0-2 1,5 1 178,0-7 1,0 1-96,-5-5 617,6 0 0,9-25 0,7-6 0</inkml:trace>
  <inkml:trace contextRef="#ctx0" brushRef="#br0">22597 13507 7603,'-9'-9'423,"-1"-1"0,6 6 614,-6-6 0,2 6 177,-1-6-513,-4 7 1,5-3-339,-6 6 0,6 6-72,4 3-85,-4 4 0,6 3 0,-2 1 412,2 2-561,2 6 1,0-3-1,0 5 115,0-4-159,0-2 0,5-2 0,1-1 259,2 0-537,-5-3 0,10-2 1,-4-2 47,4-2 30,-6-5 1,6 2 0,-4-6-211,4 0 361,-5 0 1,4-6-1,-4-4 181,0-2 1,3-3 196,-6 1 1,4-1 246,-4-4 1,0 1-321,-5-5 1,0 4-65,0-5 0,0 6-567,0-6 1,-7 2-777,-2-2 0,-4-1 173,-1 6 1,0 1-1999,0 3 2963,0 1 0,-7 19 0,-1 4 0</inkml:trace>
  <inkml:trace contextRef="#ctx0" brushRef="#br0">22781 13479 7603,'-9'0'3913,"-1"0"-3026,7 0-495,-10-6 313,12 4 0,-5-3-124,6 10 0,0 3-263,0 6 0,4 0-82,1 0 0,6 2-159,-2 3-83,-2-3 0,5 6 0,-2-5 1,2 2-1,2-3-188,1-5 0,-1 0-196,0-7 1,-5 6-556,1-6 663,-1 1 0,5-6 1,0-4-1,-1-5-327,-4-2 1,-1-7 272,-3 0 0,-3-6 238,2 1 1,-1 2 165,2-1 0,-3 6-69,2-2 1,-2 3 134,-2 2 1,0 4 468,0 1-432,0 6 1,0-2 258,0 10 1,0 3-163,0 6 0,0 2-16,0 2 1,2 3-80,2 2 0,-1 4-60,7-3 0,-7-4-124,2-1 1,1 1-248,-1-1 0,6 0-840,-2-5 0,-1-6 497,1-3 0,-4 1-1581,5-1 2182,-1 0 0,11-56 0,2-12 0</inkml:trace>
  <inkml:trace contextRef="#ctx0" brushRef="#br0">23389 13366 7603,'-9'0'0,"-1"0"1409,1 0 0,-5 0 1038,-1 0-679,1 0 0,0 0-712,0 0-878,0 0 0,0 0-35,0 0 1,4 1 142,1 4-257,-1-3 0,1 9 0,1-5 0,0 0-160,0 1 1,5 4-45,-1-2 1,2-1-826,2 1 715,0 1 1,2-1-1,1 1 1,3 1 0,2 0-319,3-2 1,1 4 469,3-4 1,0 2 570,4-2 0,-3 4-141,3-4-23,-4-2 0,-1 5 464,1-2 0,-1 2 285,0 2 1,-5-4-306,1-1 1,-7-4 111,2 4 1,-4-4-472,-1 5 0,0-6-142,0 6 1,-5-6-1275,1 6 0,-7-7 688,1 2 1,-2-4-1770,-2-1 0,-1 0 919,1 0 0,5-1-1001,-1-4 2220,1-3 0,-7-25 0,-1-11 0,-2-2 0,0-1 0</inkml:trace>
  <inkml:trace contextRef="#ctx0" brushRef="#br0">23431 13140 7603,'8'6'981,"0"0"207,-3 4 1,-2 7-163,6-3 1,-4 10 542,5-1 0,-3 4-940,3 1 1,2 5-144,-2 0 0,-2 2 171,1-2 0,-4-5-247,4 0 0,-4 4-609,4-9 1,-5 1-163,0-10 0,3 0-302,-3 0 0,1 0-66,-5 1 0,0-6-2605,0 0 971,0-5-14,6 8 2377,-4-10 0,4-34 0,-6-15 0</inkml:trace>
  <inkml:trace contextRef="#ctx0" brushRef="#br0">23743 13479 7603,'0'8'1086,"0"4"0,1-5 1224,4 2-1707,-4 4 1,12-7-12,-4 3-463,-2-2 1,5-7 0,-2 1 8,2 4-176,2-3 1,1 4 0,-1-6-238,0 0 0,0-5 1,0-1-1,0-2-902,0-3 1,1-2 25,-1-1 0,0 0 191,0 0 723,0 0 0,-1 0 1,-2 0-1,-2 1 1,1 2 236,-3 2-89,6-1 1,-10-2-126,7 2 147,-7 4 0,1 7 2201,-8 4 0,1 3-958,-7 6 1,2 2-308,-1 3 0,-4 3-269,4 6 0,-4 2-1,-1 3 0,-5-2-238,0 7 0,-4 4-71,4 6 0,-5-1-137,6-5 1,-1 1-1,5-1 1,-1-1-985,1-3 1,2-4 539,2-6 1,4-6-3198,6-3 3488,0-3 0,6-27 0,2-6 0</inkml:trace>
  <inkml:trace contextRef="#ctx0" brushRef="#br0">24223 13564 7595,'0'9'0,"2"-1"0,1 0 644,2 0 1,-1-3 0,-4 4 1726,0 2 0,0 2-100,0 1-1906,0 0 0,-1 0 0,-2 0 338,-2 0-947,-6 0 1,3 1 0,-6 0 0,0 3 0,-2 2-1693,-3 2 0,2-3 1936,-6 4 0,-39 14 0,25-15 0,-1 0 0</inkml:trace>
  <inkml:trace contextRef="#ctx0" brushRef="#br0">24744 13255 7629,'-9'0'400,"2"-2"263,7-3 1,-2 3 1285,-3-3-1087,3 3-566,-5 2-104,7 0 0,2 7 0,1 4 0,4 3-10,2 2 1,-4 5-130,6 1 0,-6-1 96,6-5 1,-2 0-398,2 0 1,3 4-1,-5-3 1,1-2-680,1-1 1,-6-7 127,6-2 1,-5-3-1097,4-2 1895,1 0 0,12-50 0,2-12 0</inkml:trace>
  <inkml:trace contextRef="#ctx0" brushRef="#br0">24984 13175 7630,'-7'16'596,"-2"0"161,-7 0 1,0 5-476,0 1 0,2 1 0,1-2 0,4 6 153,2 3 1,-5 7-80,1 1 0,2-1-180,-2-5-114,1 7 0,-1-3 0,0 5 0,-1-2 1,-2-2-91,-2 2 1,0-5-105,0 3 0,0-3 77,0-2-195,7 0 0,-5-5 0,5-2 0,0-2-2002,4-3 2252,3-10 0,37-67 0,-12 17 0,-1 0 0</inkml:trace>
  <inkml:trace contextRef="#ctx0" brushRef="#br0">25256 13287 7630,'-11'-5'0,"1"-1"0,4 1 555,-4 5-238,6 0 567,-10 0-611,12 0 0,-5 12-235,7 4 0,-5 6 132,-1-1 0,1 4 161,5 7 0,0-2-180,0-3 1,0 3-36,0-3 0,2 1-167,3-1 126,-3-4 0,12-9 0,-3-1-149,3-3 0,-3-6 1,-1 1-1,3-3-140,1-2 0,0-2 159,-3-3 1,3-4 70,-3-7 0,-2-5 48,1-1 1,-6-4 187,1 4 0,-3-6-112,-2 1 0,0 2-61,0-1 1,0 6 33,0-1 0,-2 1 33,-3-1 0,-2 8-2716,-4-3 1348,-3 4 1222,5 3 0,-14 38 0,-2 15 0</inkml:trace>
  <inkml:trace contextRef="#ctx0" brushRef="#br0">25576 13335 11479,'0'16'344,"0"0"0,5 5-178,1 1 1,4 1-71,-4-2 0,6-3 0,-3 5 0,2-2 115,-1 1 0,-1-1-172,2-5 0,3 0-126,-3 0 1,-2-7 82,1-4 0,1 2-236,5-1 0,-2-3 62,-3-8 0,1-4 0,-4-7 0,0 0-89,5 0 0,-4-5 306,1-1 1,-6-6-59,1 1-45,-3 4 1,0-2-1,1 6 1,3-3 0,-3 3-265,-1 1 1,-2 7-363,0 1 0,0 4-167,0-4 857,0 6 0,-21 25 0,-6 15 0</inkml:trace>
  <inkml:trace contextRef="#ctx0" brushRef="#br0">25784 13351 7630,'-11'0'542,"1"0"83,-3 0 0,4 0 0,1-2 816,0-3-932,3 3-163,5-5 0,2 7 0,3 0 0,4 2 580,0 3-740,5 4 0,-10 9 0,6 1 0,1 3 1,0-1 277,-1 2 1,-4 0-364,4 4 1,-1 3-190,2-3-128,3-4 1,-10 0 0,5-7 0,-2 0 0,-2-2-1242,2-3 0,-3 2-1420,7-8 2877,-8 0 0,4-55 0,-7-12 0</inkml:trace>
  <inkml:trace contextRef="#ctx0" brushRef="#br0">26424 13383 7630,'-10'0'1351,"-1"0"0,7-2-461,-1-3 1,3 1 134,2-6-729,0-1 472,0 2-418,0 2 0,2 9-157,3 3 0,-3 4-1,4 7 1,1 2-112,-2 3 1,0-1 0,-3 6 0,2 1-4,1-2 1,2 3-57,-2-6 1,-1-1-280,7-5 1,-6 0 0,6-2-315,1-3 0,-3-4 345,2-7 1,-2-7-220,1-4 241,4-10 0,-6 1 0,4-6 0,-3-3 0,0-1-53,0-2 0,-6 0 239,3 0 182,3 7 0,-8-3 0,5 6 0,-5 1-2,-1-2-194,0 5-11,0 2 0,0 11 47,0 10-24,0 4 1,6 7 0,-1 2 15,-1 3-31,5-3 1,-8 12 0,6-5 178,1 0 0,-5 0 86,8-4 1,-6-1 56,6 6 0,-6-6-94,6 1 1,-6-8 100,6-3-69,-1 1 0,6-2-53,0-4 1,-5-3 54,0-2 0,-2-7-40,1-4 1,5-8-33,-5-3 1,-1-6-39,2 1 1,-1-3-64,6-2 0,-5 2-113,0 3 1,-6-3-320,6 3 0,-6 4-1100,6 2 1,-8 3-109,3 2 1586,3 0 0,-1 35 0,9 10 0</inkml:trace>
  <inkml:trace contextRef="#ctx0" brushRef="#br0">27209 13319 7630,'-8'-16'1572,"7"0"1,-6 5-788,7 1 0,0 4-228,0-4-444,-8 6 0,5-3 155,-8 7 0,6 2-19,-6 3 1,6 4 1,-6 7 0,6 7-1,-6 4 1,6 3-106,-6 2 1,6 0-72,-6 0 0,8-2 0,-3-1 0,5-4-490,1-2-518,0 5 544,0-10-211,7-2 0,2-9 0,7-9 0,-2-3-532,-4-6 1,5-5 962,-5-5 1,-1 3 176,2-3 0,-8 3-221,3 2 335,3-7 0,-6 5 0,6-3 411,-2 3-341,-1 2 1,-1 0 78,0 0 1,6 5 274,-6 1 175,1 6-436,1-3 0,-6 14-10,5 4 0,1 5-164,-2 5 0,1-1-13,-6 6 0,0-1-158,0 2 1,5 3 73,0-3 1,1-2-552,-6 1 1,0-1 108,0 2 0,1 2-66,5-8 1,-3 0-795,8-5 1289,-7 0 0,17-50 0,-3-12 0</inkml:trace>
  <inkml:trace contextRef="#ctx0" brushRef="#br0">27529 13303 7630,'-9'0'4248,"2"0"-3857,7 0 0,0 7-417,0 4 0,0 3 162,0 2 1,0 5 30,0 1 1,0 6 61,0-1 1,0-2-142,0 1 0,0-4 0,0 3 0,0-2 99,0-4-593,7-1 0,-5-7-330,3-1 1,-2-8-208,3-2 1,-4-7 226,3-9 587,4-7 1,-7 5-1,3-3 1,-3 3-1,-1 2 162,5 0 0,-4 0 211,3 0 0,-2 0 782,3 0-672,-4 0 1,5 5 949,-7 1-417,0 6 267,7-10-953,2 12 1,0 2 0,-2 11 222,0 3-376,-5 9 1,6-3 0,-4 6 75,1 3 0,6-4-214,-6 1 0,6-1-94,-6 2 0,6 1-369,-6-6 0,3-1 18,-3-5 0,-3 0-1322,3 0-560,4-7 1374,-7-2 1043,5-7 0,-7-57 0,0-14 0</inkml:trace>
  <inkml:trace contextRef="#ctx0" brushRef="#br0">27929 13079 7630,'2'11'974,"3"-1"1,-3 1-406,3 5 1,2 5-42,-2 1 0,6 6-196,-6-1 0,6 1-252,-6-1 1,6 7 216,-6-8-317,8 8 1,-11-11 0,3 6 0,-1-3-1,-1 1-129,3-2 0,-1-2-935,-5-7 1,0 0 62,0 0 1021,-7 0 0,-16-14 0,-11-4 0</inkml:trace>
  <inkml:trace contextRef="#ctx0" brushRef="#br0">27769 13479 7630,'16'0'1421,"0"0"1,2 0 156,3 0 0,4-5-743,7-1 1,5-6-101,0 1 0,8-1-65,-2 1-587,-4-3 0,2 7 0,-8-6 0,1 4 1,-4 2-953,1 4 0,-8 1 739,-2 2 130,-3 0 0,-9 14 0,-2 4 0</inkml:trace>
  <inkml:trace contextRef="#ctx0" brushRef="#br0">28937 13111 7630,'-5'16'485,"-1"0"2041,3 0-2092,1 0 0,2 5 1,0 2-1,0 1 1,0 0-91,0 1 1,5 2 0,3 5 0,0 0-100,5 0 0,-1-5-179,-1-1 0,1-1-165,-6 2 0,4-2-520,-4-4-882,-1-3 1,0 10-1112,1-6 2612,-1-8 0,-26-50 0,-6-17 0</inkml:trace>
  <inkml:trace contextRef="#ctx0" brushRef="#br0">28953 13383 10559,'7'9'1572,"4"-4"0,3 2-1221,2-1 1,5-1-222,1-5 0,6 5 101,-1 1-195,-4 6 1,6-8 0,-8 5 0,-2 0 0,-1-1 377,-2 5 1,-2 1-289,-3 2 145,-4 0 1,-7 0-1,0 2 1,-2 1-1,-3 3 170,-6-3 0,-5 4-566,-5-1-55,3-1 1,-10-5 0,7 0 0,-1 0 0,1-2-1557,0-3 0,-3 2 452,3-8 602,10 0 0,-10-5 1,12-2 681,0-3 0,23-54 0,13-19 0</inkml:trace>
  <inkml:trace contextRef="#ctx0" brushRef="#br0">29353 13351 7630,'0'11'2027,"0"-1"0,0-4-961,0 4 1,2 1-527,3 5 1,-1 2 27,7 3 1,-6-1-312,6 6 1,-1-4-244,6 4 1,-5-4-329,0 4 0,-2-4-1340,1 4 1184,4-6 0,-10 3 0,5-7 470,-2 0 0,-9-50 0,-7-12 0</inkml:trace>
  <inkml:trace contextRef="#ctx0" brushRef="#br0">29353 13191 7630,'-16'7'2784,"6"-3"-2307,-1 6 1,7-4-752,-1 4 1,3 1 54,2 5-61,0-7 0,7 5 0,4-5 280,3 0 0,59 12 0,14-3 0</inkml:trace>
  <inkml:trace contextRef="#ctx0" brushRef="#br0">29897 13495 7630,'-10'0'627,"-1"0"0,6 0 2368,-6 0-2640,0 0 1,-5-5-1,0-1 1,0 3-242,0 1 0,0 2-71,0 0 0,6 2 122,-1 3 1,0 2-1,-5 6 1,2-1 22,3 6 1,-1-2-308,7 5 1,-6-1-318,6 1 185,-1-3 1,6 5 0,0-7 0,2-2-1229,3-3 0,4-4 848,7-7 1,-5 0-366,0 0 809,-1-7 0,6 4 0,0-8 0,-1-2 0,-3-1-132,-1-2 300,-1 0 0,6 0 119,0 0 0,-5 2 664,0 3-213,-8-3 1,10 10 0,-6-4-1,2 0 747,3 5 0,-3 1-854,2 2 1,-6 0-79,6 0 1,-2 7-185,1 4 0,3 3-220,-8 2 137,8 0 0,-10 0 1,6 0-46,-2 0-414,6 0 1,-12 0 0,6 0-354,1 0 0,-5-7-1838,8-4 2551,-8-3 0,4-23 0,-7-6 0</inkml:trace>
  <inkml:trace contextRef="#ctx0" brushRef="#br0">30298 13351 7630,'-9'-7'2444,"-6"5"1,12-5-998,-8 7-788,1 0-542,-6 0 1,5 0 0,0 0-35,-1 0 132,-2 0 0,-2 0 0,0 2 230,0 3-317,7-3 1,-6 12-1,5-3-103,-5 3-7,7 2 1,-5-5-1,8-1-809,1 3 419,2 1 1,2 2-459,0 0 658,8-7 1,0 5-1,8-5-299,0 0 269,0 5 0,2-10 0,2 6 100,1 3 260,1-6 1,-5 5-1,3-4 589,1 0 93,1-4 1,-6 10 526,0-3 136,0 3-961,0 2-125,-8 0 0,-2-2-286,-12-3 1,3 2-48,-8-8 1,1 6-1629,-6-6 788,0 0 1,0-5 0,-2 0-3871,-4 0 4626,5 0 0,-49-7 0,-4-2 0</inkml:trace>
  <inkml:trace contextRef="#ctx0" brushRef="#br0">13764 14936 7739,'0'-16'0,"-1"0"0,-3 0 663,-1 0 0,-1 0 2431,6 0-1172,0 0-1550,0 7 0,7 14 155,4 11-342,-4 11 0,7 5 0,-3 11 0,3 3 0,2 2 205,0 0 1,-5 0-367,0 0 1,-1-2-13,6-3 0,-5-2 0,0-6 0,-1 1-486,-1-6 1,4 2-651,-8-5 0,2-6-2702,-1-5 3826,-5 0 0,-22-42 0,-15-3 0</inkml:trace>
  <inkml:trace contextRef="#ctx0" brushRef="#br0">13668 15304 12848,'16'0'804,"2"-7"-761,3-4 0,4 2-849,7-1 481,0 6 0,6-10 0,1 5 325,2 0 0,30-5 0,12 5 0</inkml:trace>
  <inkml:trace contextRef="#ctx0" brushRef="#br0">14309 15304 7699,'-8'16'0,"1"0"0,-3 0 0,1 5 312,3 1 1,5-1 0,-3-5 0,6 0 466,3 0 0,8 0-173,-3 0 0,6-5-386,6-1 1,-5-6-1,7 1 1,-3-3-719,0-2 1,1 0 273,-6 0 1,0 0 286,0 0 0,0-2 0,0-3 164,0-6 0,-8-3 3,-2-2 0,-4 0 200,-2 0 1,0-5 0,0-1 0,0 1 238,0-2 0,-2 5-890,-4-3 1,-2 3 160,-8 2-485,0 0 0,0-5 0,0 1 0,0 4 0,-2 4-988,-4-1 1,5 6 295,-5 2 1237,5 3 0,-7 30 0,0 8 0</inkml:trace>
  <inkml:trace contextRef="#ctx0" brushRef="#br0">14725 15320 7699,'-16'-7'1260,"5"3"-312,0-6 0,1 1 0,-5-4-2487,5 3 4127,3 6-1117,7-3-1572,0 7 0,1 2 99,5 3 1,-3 4 113,8 7 0,-6 0-86,6 0 0,0 5 1,3 3-1,-2-1-93,-1 0 1,0 0 43,5-2 0,0-3-107,0 3 0,0-8 1,0-4-1,0 0-250,0-1 1,0-4 130,0 1 0,0-3-73,0-2 0,-6-7 166,1-4 1,-2-10 18,2-6 174,3 4 0,-12-7 0,3 3 248,-3-3-238,-2 5 1,0-3-1,0 6 229,0 3-91,0 1-167,0 2-163,0 0 0,-2 14 122,-3 8 1,3 8-113,-3 7 0,3-1 277,2 6 1,7 1-123,4 5 0,-3-5 382,3-1 1,0-1-38,5 2 1,0 1 89,0-6 0,0-3-130,0-8 0,0 2 17,0-8 1,-6 0-66,1-5 1,0-2-33,5-3 1,-2-6-49,-3-10 0,1-2 7,-7-4 1,6-3-400,-6 3 0,6-3 148,-6-2 0,3 2-919,-3 3 0,-3 4-1277,3 7 2243,-3-7 0,-2 26 0,0 1 0</inkml:trace>
  <inkml:trace contextRef="#ctx0" brushRef="#br0">15557 15320 7699,'-7'-14'2516,"-4"3"1,2-1-1249,-1 6 0,4-1-669,-4 2-395,6 3 1,-8-12 937,6 3-875,-6 4 1,8-5-1076,-6 6 629,-1 1 0,0 5-168,1 0 1,4 7 0,-3 4 0,0 3-3,1 2 0,4 5 284,-1 1 1,-2 4-171,1-4 0,1 6 261,5-1 0,0-4 18,0-2 1,5 2-215,1-1 1,6-1 48,-1-5 0,-2-5-175,1-1 1,1-6 222,5 1 1,-5-3-68,-1-2 0,1 0 143,5 0-31,0-7 1,-2-2 58,-3-7 1,3-5-65,-3-1 1,-2-1 26,1 2 0,-6 3 82,1-3 1,2-2 158,-1 1 1,1 1 776,-2 5-745,-3 0 1,7 2 235,-4 3-246,-3 4 0,7 7-3,-4 0 1,-3 7-124,3 4 1,2 8-17,-1 3 1,-1 1-64,-5-2 1,5-1 27,1 6 0,4-1-425,-4 2 0,1-2 180,-2-4 0,-3-3-1085,3 3 1,2-3 139,-1-2 1110,-1 0 0,2-21 0,2-6 0</inkml:trace>
  <inkml:trace contextRef="#ctx0" brushRef="#br0">15845 15352 7699,'-9'7'2381,"2"2"1,7 7-1953,0 0 1,0-5-4,0-1 0,5 1 68,1 5 0,4 0-78,-4 0 0,4 0 75,-4 0 0,4 5-121,-4 1 0,4-6 111,-4-5-166,-1-1-120,2 6-384,-5-7 1,5-9-139,-7-11 0,0-3 0,0-4 0,0-1-363,0-3 1,2-4 727,3 4 1,-3-4-71,3 4 0,-1 1 314,1 5 1,-3-5-119,3-1 1,2 1-587,-1 5 221,6 0 0,-8 0 1,6 2-430,3 3 1,-4-1 629,1 6 0,15 15 0,9 9 0</inkml:trace>
  <inkml:trace contextRef="#ctx0" brushRef="#br0">16549 15304 7657,'-16'0'293,"0"0"1,0 0 522,0 0 0,6 0 1,-1 0 846,-2 0-1123,-1 0-428,-2 0 0,6 0 0,-1 0 0,-2 0 230,-1 0 0,3 0-139,1 0 1,1 2 20,-2 3 0,-3 4 0,5 7 36,0 0 0,2 0-224,7 0 1,0 2-27,0 3 0,0-3 0,2 5 0,1-2-417,3 1 1,6-1 246,-1-5 1,3-2-122,2-3 1,0 2 0,0-8-509,0-2 0,0-3 216,0-5 1,0-4-229,0-7 1,-5 0 226,0 0 1,-3-7-167,3-4 1,2-3-13,-8-2 752,7 0 0,-15-21 0,-6-11 0,4-6 0,-1 1 0</inkml:trace>
  <inkml:trace contextRef="#ctx0" brushRef="#br0">16469 14904 7668,'-9'-7'802,"-5"5"0,12-3-53,-3 10 1,3 4-169,2 7 0,0 7-19,0 4 1,2 8-156,3 3 1,4 4 8,7-4 1,0 6-179,0-1 1,0 3-44,0 2 1,0-7-689,0-4 1,6-3 381,-1-2 0,0-2-1084,-5-3 0,0-6 110,0-10 0,0 1-213,0-6 0,0-1 1298,0-5 0,-7-28 0,-2-8 0</inkml:trace>
  <inkml:trace contextRef="#ctx0" brushRef="#br0">16933 15256 7668,'-16'-16'1630,"6"7"-629,-1 4-292,7 3 1,-4-3 181,2-1-528,4 1 1,-6 7-62,2 3-38,4-3 1,-5 7-1,6-4 15,-5 6 1,4-2 0,-3 1 91,3 3-209,2 1 1,0 2-425,0 0 1,0-5-31,0-1 0,6-4 0,1 3 0,2 0-350,3-1 1,2-2 169,2 4 0,0-4 230,0 4 0,0-4 167,0 4 0,0-4 412,0 4 1,0-4-105,0 4-82,0-6 1,0 8 0,-1-4 309,-5 0 0,3-2 144,-8 4 0,0-4-154,-5 4 0,0-4 39,0 4 1,0-4-191,0 4 0,-1-1-101,-5 2 0,-3 2-266,-7-8 0,0 6 107,0-6 1,-1 6-869,-5-6 1,4 2 431,-3-2 0,3-3-559,2 3 1,0-3 954,0-2 0,-7-7 0,-2-2 0</inkml:trace>
  <inkml:trace contextRef="#ctx0" brushRef="#br0">17894 15144 7669,'-15'-2'212,"3"-1"924,1-3-451,1 1 1,-1 5 186,0 0 1,8 7-471,-3 4-248,5 3 1,6 2 0,2 0 83,2 0 1,-4 5 0,4 2 0,0 2 22,0 4 0,0 1-269,2 2 0,1 0 52,-7 0 1,2 0-1,-3 0 1,1-2-170,-1-3 0,-2-4-151,-2-7 1,1-2 110,5-3-198,-4 3 1,5-14-1,-7-1 30,0-14 1,0-1 329,0-5 1,0-4-45,0-2 1,0-3-1,0-2 1,0 2-32,0 3 1,0-3 14,0 3 0,0 2 57,0-1 1,0 4-4,0-4 1,7 6-162,3-1 1,5 3-406,1 2 14,0 0 0,1 2 1,5 3 560,4 6 0,40 39 0,11 10 0</inkml:trace>
  <inkml:trace contextRef="#ctx0" brushRef="#br0">18358 15352 7687,'-9'7'682,"2"-3"173,7 6 1,0-4-323,0 4 1,0-4-176,0 4 0,2-6-238,3 1 0,-2-3 83,8-2 1,0 0-80,5 0 1,5-2-8,0-3 1,1 1-130,-6-6 1,0-1 11,0-5 0,0 0-118,0 0 1,0 0-24,0 0 1,-5 0 96,-1 0 1,-6 5-125,1 1 1,-3-1 49,-2-5 0,0 0-212,0 0 0,-2 5 102,-3 1 1,-4 4-7,-7-4 0,0 6 154,0-1 0,0 3 215,0 2 0,0 2 197,0 3 0,0-1-104,0 6 1,5 6 54,0 6 1,3 4 30,-3-4 1,4 6 189,7-1 0,0 3-249,0 2 0,2 0-163,3 0 1,6-2-255,10-3 1,-2 1-632,8-6 0,5 3-803,6-9 1,-1 3 1595,-5-8 0,28-18 0,8-4 0</inkml:trace>
  <inkml:trace contextRef="#ctx0" brushRef="#br0">19062 15304 7687,'-16'0'0,"0"0"0,0 0 0,0 2 497,0 3 1,0-3 89,0 3 1,5 2 1079,1-1-1356,6 6 1,-5-8 0,6 6 156,-3 3 1,1 1-164,5 2-74,0 0 0,5 0 0,2 0 26,2 0-190,2 7 0,0-5 0,-1 3-259,3-3 0,1-7 0,2-2 0,0 0-869,0 0 1,5-6 403,1 2 0,-1 3-402,-5-3 0,5 0 1059,1-5 0,28-42 0,1-12 0</inkml:trace>
  <inkml:trace contextRef="#ctx0" brushRef="#br0">19414 15336 7687,'-14'2'0,"3"3"676,-3-3 0,10 7 740,-6-4 744,6-3-1842,-3 5 0,14-2-334,4 1 50,-4-1 1,7-5-1,-3 0 89,3 0 1,2 0 0,0 0-127,0 0 1,-2-2-37,-3-3 0,3 3-53,-3-3-755,-4-4 0,7 5-167,-3-6 0,-2 1-144,2-2 420,-8-3 707,4 5-11,-14-7 1,4 7 0,-8 4 559,-2 3-218,-1-5 0,-2 5 1,0-3 357,0 3-247,0 2 1,0 7-1,2 4 365,3 3 0,-3 7-247,3 1 0,4 4-172,2-4 0,3 6-328,2-1 1,2 3-307,3 2 0,4-5-514,7-1 0,0-6-37,0 1 0,5-3 828,1-2 0,20-21 0,1-6 0</inkml:trace>
  <inkml:trace contextRef="#ctx0" brushRef="#br0">19782 15208 7687,'-16'16'1754,"7"0"-1382,4 0 1,-2 0-64,2 0 1,-1 5 186,6 1 0,0 4-134,0-4 1,6 4-6,-1-4 1,0 4-27,-5-4 1,2-1 75,3-5-191,-3 0 26,5 0-270,-7-7 0,2-2-1247,3-7 1079,-3 0 0,5-7 0,-5-4 0,2-5 0,3-3-488,2-3 0,-6-1 473,2 2 0,3 3-24,-3-3 0,2-2 821,-2 1 0,-1 1-190,7 5 1,-8 5 6,2 1 0,4 4-80,2-4 1,-2 6 122,2-1 1,-6 3-105,6 2 0,-1 9-164,6 7 0,-5 0-141,0 5 1,-2 4 20,1 2 1,3 1 26,-8-1 0,6 3-41,-6-3 0,6-4-2795,-6-2 1760,7 4 1,-4-7-1003,2 3 1993,-3-10 0,-7-39 0,0-17 0</inkml:trace>
  <inkml:trace contextRef="#ctx0" brushRef="#br0">20166 15048 8666,'11'16'1910,"0"0"0,-2 7-880,1 4 1,4 5-690,-3 5 1,3 2-185,2 4 0,0 3-102,0-3 0,0-4 151,0-2-417,-7-3 0,4-7 1,-8-2-705,-1-2-1050,-3-2-630,-1-5 2595,0-7 0,-28-23 0,-8-13 0</inkml:trace>
  <inkml:trace contextRef="#ctx0" brushRef="#br0">20006 15368 14008,'16'0'2051,"0"5"-1654,0 1 1,7-1-71,4-5-323,3 0 1,2 0 0,0-2-973,0-3 877,0-4 91,0 0 0,15-34 0,2-1 0</inkml:trace>
  <inkml:trace contextRef="#ctx0" brushRef="#br0">21431 15256 7776,'-11'0'2894,"0"0"-1992,8 0 1,-6 0 294,4 0-780,-4 0 1,-7 0-45,0 0 1,0 2-150,0 3 0,0-1 18,0 6 1,5-1-118,0 2 0,1 3 1,-6-5-1,1 2 90,5-1 1,-3-4-498,8 4 1,-6-4-1274,6 4 1100,7 1 0,12 0 205,7-1 0,6-6 0,-4 3 0,0 0-338,0 4 1,4-2 515,-6 1 0,6-1 188,-6 2 1,1 3-1,-6-3 302,0 3 1,-2 2 144,-3 0 1,-4-5-152,-7 0-141,0-1 0,-2 1 1,-3-2-1,-6 0 0,-3-2 223,-2 0 1,0 0-612,0-2 0,-2-3-166,-3 3 1,3-3-380,-3-2 0,1 0 99,-1 0 1,3 0-399,-4 0 1,5 0 236,1 0 1,5 0-70,0 0 0,8-2 793,-3-3 0,26-11 0,7-9 0</inkml:trace>
  <inkml:trace contextRef="#ctx0" brushRef="#br0">21815 15320 7677,'-14'-11'0,"3"1"0,-3 4 1396,3-4 0,2 6 128,-1-1-992,-1-4 0,-3 5 92,3-6-747,-3 6 0,10-3 1,-6 7-1,-1 2 213,2 3 1,0 6 140,4 10-130,3 4 0,-7 7 0,5 2 0,-1 1 0,2 5 365,1 0 1,2-4-277,0 1 1,0-3 101,0-2-519,0-7 0,5-2 1,4-9-1,3-3 0,6-6-1232,0-3 1,0-4 914,-2-3 0,2-9-639,3-7 841,-3-8 1,5 10 0,-7-8-599,0-2 883,-7-1 1,5 3 0,-5 1-19,0-3 184,-2-1 1,-2 3-1,1 3 340,-3 0 1258,-1 3-433,-2 5-653,0 7 0,0 4 220,0 10-584,0 4 0,5 9 0,1 3 218,-3 6 1,1 3-163,1 2 1,-3 0 178,3 0-369,-3 0 0,0 0 0,1 0-303,3 0 0,-1-5-1067,-5 0 1,2-8 188,3 2 792,-3-3 266,12-2 0,2-42 0,9-12 0</inkml:trace>
  <inkml:trace contextRef="#ctx0" brushRef="#br0">22167 15352 7677,'-5'11'861,"-1"-1"0,1-4-531,5 4 1,0 1 180,0 5 0,0 0 186,0 0 0,0 0-20,0 0-433,7 0 0,-5 0 1,3 0-1,-1 0-14,1 0 1,-3 0-142,3 0 0,-3-5-141,-2 0-195,7-8 1,-5 2-1034,3-10 0,2-4 617,-1-7 1,1 0 210,-2 0 1,-3-7 0,5-2 0,-2-2 133,1 1 1,4 4 325,-4-4 0,1 6 384,-2-1-303,-3 3 0,10 2 344,-6 0 1674,6 7-1452,-3 2 0,7 14-91,0 4 0,-5 5-206,-1 5 0,-1-1-73,2 6 1,3-4 17,-3 4-53,-4 1 1,5 0 0,-6-2 5,-3-2 1,4-2-40,-1-5-188,-1 0 155,2-7-982,-5-2 0,5-9 390,-7-3 0,0-6-679,0-10 0,0 2 299,0-8 1,5 7 268,1-1 0,-1-2 266,-5 1 0,0-1 278,0 2 113,0 3 1,2-3 0,1 8 90,3 3 1,1 4 719,-2-4-399,4 6-21,7-3 0,0 9 182,0 3 1,0 4-459,0 7 1,0 2 50,0 3-643,0-3 1,-2 7 0,-1-6-1214,-3 3 0,-1-1 1552,2-5 0,3 0 0,-5 0 0</inkml:trace>
  <inkml:trace contextRef="#ctx0" brushRef="#br0">22967 15272 9217,'-10'2'2666,"-1"3"0,7 4-2391,-1 7 0,5 0 0,4 2 0,3 3 372,2 6 1,1 8 266,6 3-724,0 6 0,-5-3 0,0 7 0,-1 0 1,-1 0 71,-4 0 1,-3 4-48,-2-4-516,0 3 1,0-17 0,0 4 0,0-5 0,0-2-3806,0-5 2926,0-10 1180,0-9 0,-21-56 0,-6-14 0</inkml:trace>
  <inkml:trace contextRef="#ctx0" brushRef="#br0">22999 15336 7677,'16'-11'1187,"0"1"0,6 4-789,-1-4 0,6 1-40,-6-2 0,6 4 89,-6 7 1,6 0-1,-4 0 1,0 0 451,0 0 1,-2 0-570,-5 0 0,-1 7-55,-5 4 0,-1 3 0,-5 2 0,1 0 215,-1 0 0,-4 5-389,-6 1 0,-1 4-178,-4-4 0,-3-1 1,4-5-1,-6 0 2,-6 0 0,4 0-1225,-3 0 1,2-5 559,-3 0 0,4-8-1971,-3 2 1398,3-3 1313,-5-2 0,-3-35 0,-1-15 0,-7-4 0,0 1 0</inkml:trace>
  <inkml:trace contextRef="#ctx0" brushRef="#br0">23511 14760 7677,'0'16'0,"0"0"0,0 0 2402,0 0 0,0 12-1263,0 4 1,0 9-835,0-3 0,0 11 1,0 1-1,2 3 1172,4 3 0,-5-8-1036,5-6 0,-5-4-534,-1 4 0,6-6 0,1 0 0,0-8-1243,0-7 1,6-3-336,-3-2 0,-3-5-334,-1-1 2005,3-6 0,-8-4 0,6-9 0</inkml:trace>
  <inkml:trace contextRef="#ctx0" brushRef="#br0">23816 15256 7674,'0'16'2235,"0"0"1,0 0-3118,0 0 286,0-7 1389,7 5 0,2-12 1,7 3-1,1-5 1,3-5-343,1-6 1,1-3-456,-6-2 1,3 0-76,-3 0 1,4-2 0,-10-1 0,3-3-498,-3 3 0,-2 1 121,-8 2 1,0 0 20,0 0 1,-2 2 274,-4 3 0,-2-1 0,-8 6 1,0 3 264,0 1 0,0 2 227,0 0 0,0 0-62,0 0 54,0 7 0,5 7 0,0 8 0,1-1 0,1 2 697,3 4 1,5-2-770,1 1 1,0 1-311,0 5 0,1-5-181,5-1 0,1-1-516,3 2 0,5-4-1136,-5-7 0,10-2 868,1-3 1,1 1 1021,-6-6 0,14-22 0,4-11 0</inkml:trace>
  <inkml:trace contextRef="#ctx0" brushRef="#br0">24504 15032 7657,'-16'0'0,"1"2"2241,5 3 1,-4-3-871,3 3 0,-3 2-419,-2-1 1,0 4-543,0-4 0,5 4-82,0-4 0,1 6 172,-6-1 0,0 3-694,0 2 1,7 0 196,3 0 0,5-5-292,1-1 0,0-4 26,0 4 1,1-4-228,5 4 0,1-4 263,4 4 1,3-4 79,-4 4 1,5-4 147,1 4 0,1-1 211,5 2 0,-4 1 395,3-6-437,-3 6 0,-2-5 597,0 4 1,-2 3 13,-3-3 1,-2-2 216,-4 1 0,-3 1-71,3 5-513,-3 0 1,-9 0-609,-4 0 1,-3 0-590,-2 0 1,-2-5-1881,-3-1 1,-3-1 177,-2 2 2485,-4 3 0,-11-23 0,-7-8 0,-8 2 0,0 1 0</inkml:trace>
  <inkml:trace contextRef="#ctx0" brushRef="#br0">25400 15192 7647,'-2'11'401,"-3"-1"344,-4 1 0,0 5 824,4 0-1063,3 0-362,2 0 0,0 0 0,0 0 0,2 0 1,1 0 200,3 0 1,6 0-144,-1 0 1,-2 0 116,1 0-246,1 7 1,5-5-1,0 3-290,0-3-210,0-9 1,0-2 234,0-7 1,-2-2-166,-3-3 0,3-4 0,-3-9 0,1-1-141,-1-3 0,1-6 273,-6 1 0,4 2 238,-4-1-96,-1 6 0,-3-8 1,1 6 331,3 3-83,-1 1 1,-5 2 154,0 0 214,0 7 3,0 2-382,0 7 0,0 7 0,0 6 347,0 6-408,0-1 1,0 10 0,0-5-127,0 2 0,5-5 79,1 1 0,1 2-1394,-2-1 650,-3-1-1286,12-5 1982,-5 0 0,14-28 0,2-8 0</inkml:trace>
  <inkml:trace contextRef="#ctx0" brushRef="#br0">26072 15176 7647,'-9'-7'1296,"-5"5"0,7-7-485,-4 4 0,2 3-267,4-3 0,2-2-286,-8 1 0,6 1-228,-6 5 0,6 0 285,-6 0-242,0 0 0,-5 5 130,0 1 0,6 6-71,-1-1 1,2 3-1,-4 2 1,3 2 282,-3 3-919,6-3 183,0 12 0,7-12 0,2 3 1,3-5-386,6-5 0,8-2 101,3-4 1,-1-3 245,-5 3 0,6-3 2,-1-2 522,0 0 0,-5 2 276,0 3-182,0-3 0,-5 5 0,-2-5 45,-2 3 595,-2-3 1,-5 12 239,0-3-882,0 3 1,-2-3 0,-3-1-124,-6 3 0,-3 1-269,-2 2 1,0 5-213,0 1 1,0-1-18,0-5 1,0 0-428,0 0 0,2-5 240,3 0 1,-1-6-746,7 6 1296,-1-8 0,13-31 0,2-17 0</inkml:trace>
  <inkml:trace contextRef="#ctx0" brushRef="#br0">26312 15176 7647,'0'12'0,"0"4"0,0-3 574,0 8 0,0-1 774,0 1 1,0-3-200,0 3 0,0 2-576,0-1 1,0 4-557,0-4 1,0-1-229,0-5 1,6 0-234,-1 0 0,2-2 400,-2-3-3350,-3 3 3394,5-12 0,-14-52 0,-2-21 0</inkml:trace>
  <inkml:trace contextRef="#ctx0" brushRef="#br0">26248 14840 7647,'-1'10'0,"-5"1"-15,4 0 1,-10 5-127,7 0 1,-1 0 376,6 0-236,7-7 0,45 12 0,17-3 0</inkml:trace>
  <inkml:trace contextRef="#ctx0" brushRef="#br0">26664 15160 7647,'0'16'922,"0"0"0,-1-2-158,-5-3 1,5 3 917,-5-3-1436,4 3 0,2 2 0,0 0 0,0 0 0,0 0 251,0 0 0,0 0-99,0 0-470,0 0-331,0 0 1,0-5-1198,0-1 728,0-6 1,-1 1 129,-5-10 432,5-11 1,-7-2-1,8-5 1,0 0 0,0-2-147,0 0 1,0-5 407,0 3 1,0 4-151,0 2 563,0 3 0,2 2 0,2 0 0,3 2 710,2 3 1,1 4-473,6 7 0,0 2 172,0 3 0,0 6-144,0 10 0,0 4-41,0 7-428,0 0 1,0 2-1,0 1-22,0 3 0,0-3-179,0-8 1,-1 3 190,-5-3 0,3-4-2106,-8-2 721,8-10 0,-5 1 1233,8-6 0,1-44 0,-1-15 0</inkml:trace>
  <inkml:trace contextRef="#ctx0" brushRef="#br0">27161 15160 8434,'-9'0'1265,"-6"0"0,12 0-693,-8 0-101,8 0 1,-6 5-140,3 1 1,5 6-91,-5-1 0,5 3-215,1 2 0,0 0 158,0 0-243,0 0 1,0 0-1,0 0 1,0 0-334,0 0 1,1 0 168,5 0 1,-3-5-364,8-1 75,0-6 1,-1 3-1,1-7 1,1 0-1453,3 0 1735,1 0 0,-2-2 300,-4-3-48,5-4 1,-12-7 0,6 0 661,-2 0-512,-1 0 0,-5 0 0,3 0 400,1 0-451,1 0 1,-6 0 0,0 0 253,0 0-453,0 0 0,0 0 0,0 0-311,0 0 842,0 7 274,-8 2-20,7 7 0,-6 7 151,7 4 1,0 5-384,0 5 0,0-1 84,0 6 0,0 1-197,0 5 1,0 0 53,0 0 1,0 0-109,0 0 0,0 2 229,0 3 0,0-1-116,0 7 0,-8-1-5,-2 6 1,-4-5-505,-2 0 0,-2-6 120,-4 6 1,-1-4-1324,-3-2 1,-5-1 680,5-15 0,-4 0 607,-2-5 0,-8-21 0,-1-6 0</inkml:trace>
  <inkml:trace contextRef="#ctx0" brushRef="#br0">27993 14904 7642,'-11'2'1611,"0"3"0,3 4-1277,-3 7 1,4-5 0,7 1 0,0 4 223,0 4 0,0 8-209,0-1 1,2 5 0,1 3 0,2 4 125,-1 2 1,3 2-395,-2 5 1,1-5-183,-6-1 0,0-6 1,2 0-1,1-6-660,2-4 1,1-6-2665,-6 1 3425,0-10 0,7-39 0,2-17 0</inkml:trace>
  <inkml:trace contextRef="#ctx0" brushRef="#br0">28297 15192 7642,'-16'0'523,"0"0"1,5 0 2007,1 0-2399,-1 0 1,-5 0 18,0 0 25,0 0-31,0 0 0,5 2 0,2 3 1,2 6 154,4 3 1,1 7-303,2 1 1,0 1 39,0-2-9,0 4 0,2 2 0,3-2 0,4-2 0,2-4-273,-1-1 1,1-4-117,5-3 0,0-4-631,0-7 753,0 0 0,0-2 0,0-3 1,0-6-1,-2-3-316,-3-2 0,3-5 322,-3-1 1,-4-4 284,-2 4 0,2-6 0,-1 3 0,-3-2 61,-1 1 0,-2 6 24,0-1 0,0 3 205,0 2 197,0 0-59,0 7-72,0 2 0,0 10 334,0 8-450,0 0 1,0 17 0,2-5 495,3 2-536,-3 2 0,7 5 1,-6-2-43,3-3 0,1 3-192,-2-3 1,-3-4-193,3-2 0,2-3-441,-1-2 0,1 0-2572,-2 0 1739,-3-7 1447,12-2 0,-5-42 0,7-10 0</inkml:trace>
  <inkml:trace contextRef="#ctx0" brushRef="#br0">28761 14776 7642,'-11'7'0,"3"4"0,0 3 808,3 2 1,5 0 0,0 2-1,0 3 1,0 4 0,0 2 0,0-1 548,0 3 0,0 3-1009,0 5 0,5-3 39,1 3-331,-1-3 0,-5-2 0,0-2-448,0-3 1,5 3 0,1-5-1,-3 0-861,-1-4 1,-2-3 1252,0-2 0,-14 0 0,-4 0 0</inkml:trace>
  <inkml:trace contextRef="#ctx0" brushRef="#br0">28473 15240 7639,'-9'0'1851,"2"-2"117,7-3 1,7 3-211,4-3-1591,10 3 0,-1-5 0,6-2-465,3 0 0,6-3 0,4 5 0,1-1-390,-1 1 1,3 0-41,-4 2 0,4 3-2143,-4-3 2871,-1 3 0,9 9 0,4 2 0</inkml:trace>
  <inkml:trace contextRef="#ctx0" brushRef="#br0">29049 15192 7639,'0'16'2152,"0"0"-1376,0 0 1,2-7-222,3-4-386,-3-3 1,12-2-1,-3 0 1,5 0-125,5 0 0,-8-7-374,3-4 285,-4-3 1,4 0 0,-2 1-1,-1 3 1,-4-3-96,-2-1 1,4 3 82,-6 1 1,0 4-22,-5-4 299,0 6 1,0-5-1,-2 6 78,-3-3-308,-4 1 0,-7 5 86,0 0 1,6 2 0,1 3 0,0 6 253,0 3 1,4 2 19,-6 0-275,7 0 0,-5 5 1,6 1 56,-2-3 1,-1 4 0,6-1 0,0-1-177,0 2 1,6-5-626,-1 3 1,7-5 314,-1-5 1,3 1-843,2-6 1,0-1 224,0-5 1,0 0-674,0 0 1642,0 0 0,14-28 0,4-8 0</inkml:trace>
  <inkml:trace contextRef="#ctx0" brushRef="#br0">29593 15064 7639,'-9'0'4053,"-5"-7"-2842,5 5-483,-7-5-503,0 7 0,0 0-22,0 0 1,6 0-1,-1 0 1,6 2 137,-6 3-209,7 4 1,-8 2-1,7-1 77,1 3-105,-5-6 1,7 7-329,-3-3 1,3 3 0,4 2-814,3 0 634,4 0 1,7-2 119,0-3 0,0 3 238,0-3 1,0-2-137,0 1 323,0-6 1,0 8-1,0-5 465,0 2-84,-7-5 1,4 10 113,-8-3 1,6 3 322,-6 2 0,0-5-526,-5-1 1,-1 1-73,-5 5 0,3-2-1219,-8-3 623,0 3 0,-5-5-1528,0 7 1,0-7 195,0-4 1566,0-3 0,-21-16 0,-6-4 0</inkml:trace>
  <inkml:trace contextRef="#ctx0" brushRef="#br0">29833 14824 7639,'0'21'513,"0"0"0,0 1-257,0-6 1,0 5 1263,0 1-1103,0 6 1,0-3-1,0 5 1,0-1-1,2-3 699,4 3 0,1-1-894,3-1 0,3 1-128,-8-6 0,6 4-216,-6-4-258,8-1 1,-10 0-1,6 1 1,-2-3-2004,-3-1 2383,-3-2 0,-22-14 0,-6-4 0</inkml:trace>
  <inkml:trace contextRef="#ctx0" brushRef="#br0">29609 15096 14524,'23'0'981,"-1"-5"-693,10-1 0,-4-1 0,11 4 0,-1-5-299,-1 0 0,8 2-851,-3-4 0,-3 4 595,-1-4 0,-6 6 267,-6-1 0,12-11 0,-5-2 0</inkml:trace>
  <inkml:trace contextRef="#ctx0" brushRef="#br0">13860 16345 7707,'-9'7'3123,"1"-6"-1803,2 5-1050,4 3 0,-10-6 0,5 8 0,0 1 216,0 3 1,1 1-339,6 0 0,0 5-45,0 0 1,6 6-172,-1-6 0,7 8-26,-1-3 1,3-1-306,2 2 0,2-6 159,4 6-85,-5-7 1,6 3-1,-5-9 1,2-2-1,1-3-388,-1-2 0,-3-1 494,-1-6 1,-1-2-128,-5-3 293,5-4 1,-8-7 0,3 0 0,-4 0-1,-5-2 154,-1-3 1,0 1 129,0-7 1,-1 2 183,-5-1 1,-1-3-72,-3 8 1,-5 0-113,5 5 0,-6 0-448,-6 0 1,5 1-46,-5 5 1,4-3-60,2 8 1,0 0 25,0 5 294,0 0 0,15 42 0,2 12 0</inkml:trace>
  <inkml:trace contextRef="#ctx0" brushRef="#br0">14405 16473 11007,'1'16'569,"5"0"1,-5 0-379,5 0 0,-4 5 23,-2 0 0,1 6 0,3-4 0,1 0 226,-1 0 1,-2-1-26,-2-6-31,0 0-164,0 0 101,0-7-268,0-2 0,0-9 1,0-3-119,0-6 48,0-10 0,0 3 0,1-5 0,3 1 0,3-1-71,2-2 1,0 6 60,1-3-300,12-2 1,-15 6-1,12-4-2758,1 5 3085,7 1 0,40-15 0,-24 15 0,0-1 0</inkml:trace>
  <inkml:trace contextRef="#ctx0" brushRef="#br0">15589 16473 7692,'-16'-6'653,"0"1"1,5-6-304,1 6 1,4 0 0,-3 3 0,0-2 182,1-1 0,2 0-227,-4 5-148,6 0 0,-8 1 0,4 5 0,1 4 194,0 5 0,0 1-46,2 0-293,3 0 1,-5 5 0,7 0 0,0 1 0,2-1-24,3 0 0,2 6-160,4-6 1,3 1 93,-3-6-52,3 0 0,2-6 1,0-1-1,0-2-212,0-3 0,0-2 242,0-2 0,-5-2 3,-1-3 28,-6 3 1,8-12 0,-6 3-8,-3-3 0,-1 3 0,-2 0 0,0-1-165,0-2 1,0-2 23,0 0 127,0 0 1,0 0 98,0 0 0,0 5-122,0 0 364,0 1-119,0-6 1,0 5 230,0 0-337,0 8 768,0-4-449,0 7 1,0 7-53,0 3 1,2 5-91,3 1 0,-1 1-34,6 5 1,-4-4-254,4 3-7,-6 4 0,8-6 0,-5 6-615,2-2 543,-5-1 1,8-6 0,-5 0-334,2 0 1,-3-2-1519,4-3 2012,-6 3 0,24-34 0,-1 1 0</inkml:trace>
  <inkml:trace contextRef="#ctx0" brushRef="#br0">15989 16393 7411,'0'-24'0,"0"0"0</inkml:trace>
  <inkml:trace contextRef="#ctx0" brushRef="#br0">15973 16104 7688,'-5'16'488,"-1"0"-151,3 0 149,1 0 1,2 0-1,0 2 1,0 2-1,0 3 1,0 2 0,2 3 530,3 3 1,-3 2-515,3 5 1,2-3-20,-1 8 0,4-2-187,-4 2 0,1-4-215,-2-7 1,-3 0-283,3 0 0,2-2 0,-1-3 0,-1-4-701,2 0 1,-5-11-654,3 4 1,2-8 1553,-1 2 0,6-35 0,-3-3 0</inkml:trace>
  <inkml:trace contextRef="#ctx0" brushRef="#br0">16229 16505 8576,'0'16'2357,"-5"0"-2234,-1 0 1,1 0 365,5 0 1,0 0-1,0 2 1,2 1-174,3 2 1,-3 3-166,3-3 0,2-2 112,-1 8-182,-1-7 0,0 3 1,1-7-1,-1-2-960,2-3 382,-5-4 0,7-7 0,-4-2-450,6-3 0,-4-10 114,-2-6 0,2-2 521,-1 2 1,6-2 0,-3-6 0,0 4 39,-4 2 0,2 0 278,-1 2 1,5 3 826,-6-4-475,0 12 0,1-4 1,1 5 1587,2 0-1447,1 2 0,4 14-149,-3 3 1,2 5-165,-8 1 0,0 5 8,-5 0 1,6 3-1,-1-3 1,0-3 44,-5 3 0,0-3-72,0-2 1,2 0-236,3 0 0,-3-6 101,3 1-694,-3-7 1,0 3 120,3-7 1,-3-2-110,3-3 1,-1-4 288,1-7 1,-3 3 18,3-3 0,-1 7 244,1-12 1,-3 12-59,3-7 1,-1 4 1065,1-4-464,-3 0 1594,12 0-1276,-5 0 0,7 7-125,0 3 0,-5 5-438,0 1 0,-1 7 0,6 3 0,0 5-162,0 1 1,-2 5 14,-3 0 0,3 3-215,-3-3 0,-2-3 85,2 3 1,-2 2-1263,1-2 1,4-5 73,-3-5 0,-2-2-1179,2 2 2442,-8 3 0,11-26 0,-5 1 0</inkml:trace>
  <inkml:trace contextRef="#ctx0" brushRef="#br0">17013 16601 7663,'-7'-9'0,"4"-4"1225,-8 8 1,6 0-541,-6 5 0,6 0-118,-6 0 0,6 0-15,-6 0-344,7 0 0,-8 7 1,7 3 237,1 5-402,2 8 1,2-4 0,0 6 108,0-2-85,0-1 1,2-1 0,3 0-544,6-1 308,-4-2 1,7-2-1,-3 0-48,3 0-1,2-7 1,0-2-1,0-7-1260,0 0 1103,0 0 1,0-2-1,0-1-524,0-3 0,-1-8 585,-5-2 1,3 0 121,-8-5 0,6-3 550,-6 3 0,0-6-280,-5 6 0,0 0 923,0 5 1,-1 0-211,-5 0 1,-3 1 14,-7 5 1,0-3-589,0 8 0,0 0-308,0 5 0,-1 0-437,-5 0 522,4 0 1,-3 1-2268,10 5 2270,-3 3 0,27 28 0,-3 6 0</inkml:trace>
  <inkml:trace contextRef="#ctx0" brushRef="#br0">17478 16585 10788,'-9'-7'4598,"2"5"-4094,-1-12 0,5 12-93,-8-4 0,6 3-401,-6-2 1,6 3-654,-6-4 274,0 5 354,-5 1 0,0 5-43,0 0-34,8 8 0,-5-4 0,6 7 0,0 0-1003,0 0 571,1 0 1,6 0 268,0 0 0,2-2 1,4-2-1,4-3-421,4-2 0,2 6 317,0-2 0,0-4 367,0-2 0,2 2 183,4-2 1,-5 6 588,5-6-558,-4 8 1,-8-6 0,1 5 831,1-1 0,-5 0 806,-1 5-1354,3 0 1,-8 0-168,5 0 0,-6 3-103,-6-3 0,-1 9-271,-3-9 0,-5-1 95,5-5 0,-4-1 341,-2 2-1575,-8 3 0,7-12-4223,-5 3 5397,4-3 0,-12-66 0,-4-16 0</inkml:trace>
  <inkml:trace contextRef="#ctx0" brushRef="#br0">17670 16297 7663,'10'0'1535,"1"0"1,0 0-846,5 0 1,1 8-418,5 8 0,-5 2 278,5 9 0,1 5 604,-2 5 0,1 8-670,-6-3 0,0-1-104,0 2 1,-2 0-613,-3 5 0,1-7 198,-7-4 0,1-3-356,-6-2 1,5-2 255,0-3-640,1-11 1,-8-4 772,-3-6 0,-19-30 0,-9-11 0</inkml:trace>
  <inkml:trace contextRef="#ctx0" brushRef="#br0">17526 16553 15625,'16'9'490,"5"-1"-128,0-2 0,9-4-307,2 3 1,2-3-304,9-2 1,-6 0 247,6 0 0,35-22 0,-32 9 0,1 0 0</inkml:trace>
  <inkml:trace contextRef="#ctx0" brushRef="#br0">18806 16345 7663,'-5'-11'0,"-3"2"1604,0 2-893,4 2 1,-3 1 0,7 4 366,0 7 1,0 7-364,0 8 0,2 3 0,1 7 1,4 0 79,2 0 0,-3 7-444,4 3 0,-6-1-454,1 2 0,2-6-270,-1 6 1,4-6-1,-3 3 1,1-5-634,-1-5 0,3-6-1235,-4 2 2241,6-6 0,4-40 0,9-17 0</inkml:trace>
  <inkml:trace contextRef="#ctx0" brushRef="#br0">19222 16665 7663,'-16'0'0,"0"0"589,0 0 1,5 0 1869,1 0-1961,-1 0 0,-5 0 0,0 0 0,0 0 153,0 0 0,5 2-450,1 3 0,4-2 33,-4 8-150,6 0 0,-5-1 1,6 1-1,-3 3 0,3 4-41,1 3 0,2 1 5,0-6 1,2 2-42,3 3-449,-3-10 0,12 10 0,-3-12-1309,3 0 1249,2-2 1,-5-7 0,-1 0-29,3 0 0,5-2 0,-1-3 0,-2-8-203,-1-6 1,0 1 499,2-3 1,-2 1 194,-3-1 1,3 3 126,-3-3 1,-4 3 666,-2 2 1259,4 0-820,0 0 77,7 7-819,-7 2 1,3 14-92,-6 4 0,4 5-89,-4 5 0,-1-2 47,-5 8 0,5-7-178,1 1 1,1 2-117,-2-1 1,-3-1-976,3-5 1,-1-5-164,1-1 1,-1-6 1111,6 1 0,1-32 0,5-8 0</inkml:trace>
  <inkml:trace contextRef="#ctx0" brushRef="#br0">19558 16297 11715,'9'7'17,"0"2"-62,-4 7 1,-1 7 969,7 3 1,-6 5-473,6 1 0,-3 5-442,3 0 1,2 6-36,-8-6 0,6 1-254,-6-6 0,0 3-300,-5-3 0,0 2-1637,0-13 2215,0 1 0,-21-13 0,-6-2 0</inkml:trace>
  <inkml:trace contextRef="#ctx0" brushRef="#br0">19414 16569 8754,'0'9'4402,"2"-1"-3914,3-2 0,11-4-699,11 3 0,3-3 121,2-2-766,0 7 0,2-5 0,2 3-25,1-3 881,7-2 0,33 7 0,-31-3 0,0 1 0</inkml:trace>
  <inkml:trace contextRef="#ctx0" brushRef="#br0">20006 16681 7654,'0'16'2202,"0"0"0,0-6-1467,0 1-308,0-7-313,0 3 1,7-7 0,4 0 172,3 0-335,-5 0 0,5-6 0,-5-1-212,0-2 193,5-1 0,-12-6-43,4 0 0,1 0 0,-2 0-124,-1 0 0,-3 5-20,-1 0 0,-1 6-16,-5-6 1,3 8-1,-8-3 82,-1 5 1,-1 2 301,2 5 0,-3-3 807,4 8-609,2 7 0,-4 0 1,5 5 623,-2 0-732,5 2 1,-3 1-1,7-1 513,0-2-903,0 6 1,0-9 0,2 4 331,3 0-1291,4-10 1,7 0-1,0-5 1145,0 0 0,22-16 0,4-11 0</inkml:trace>
  <inkml:trace contextRef="#ctx0" brushRef="#br0">20470 16537 7654,'-7'-9'1405,"6"0"1931,-5 4-2080,-3 3-802,0-5 0,-7 1 109,0 1 1,6 0-294,-1 5 0,2 1-125,-1 5 0,-5-3 77,5 8 1,-3 0 0,3 5 0,-3 0-135,8 0 1,-6-6-235,6 1 83,-1 0 1,6 5-1,0 0-974,0 0 779,0 0 1,0-6 0,2-1-303,4-2 0,2 4-47,8-6 0,0 8 237,0-2 0,0-4 164,0-2 0,6 2 183,-1-2 0,0 3 231,-5-3 1,0-2 694,0 8 1,-1-6-453,-5 6 0,3-6 759,-8 6 1,6-6-425,-6 6 1,0-5-235,-5 4 0,0-4-278,0 4 0,-7-4-203,-3 4 0,-3-4-425,3 4 1,-10-6-693,4 1 1,-4-3-3356,4-2 4401,0 0 0,-21-21 0,-6-6 0</inkml:trace>
  <inkml:trace contextRef="#ctx0" brushRef="#br0">20775 16136 7646,'-8'24'0,"1"0"1433,-3 9 0,-3-1-108,8 0-959,0 0 0,5 1 0,0 3 519,0 1-305,7 1 1,0-1 0,5 2 371,-1 2-683,0 2 1,5-2 0,0-4 265,0-3-572,0-2 1,-6 0-1,-1-2-1037,-2-3 105,-1-4 0,-6-7 0,0 0 969,0 0 0,-22-71 0,-4-18 0</inkml:trace>
  <inkml:trace contextRef="#ctx0" brushRef="#br0">20470 16521 7639,'0'10'1962,"0"1"0,2-2-1310,4 2 0,2 3-1058,8-4 0,8-2 1016,2-3 1,6 2 2692,6-2-3181,-5 1 0,14-13 0,-5-2 0,5-2 0,-1 0-122,-4-1 0,12-38 0,-4-10 0</inkml:trace>
  <inkml:trace contextRef="#ctx0" brushRef="#br0">21655 16521 7642,'-9'1'2550,"4"5"1,3 3-2261,2 7 0,5 1 1,2 5-1,2 3 229,4 0 0,1 5-28,2-3-341,0 3 1,5-4 0,1-1-1,-3-2 1,-1-3 122,-2-2 0,0-4-232,0-3 1,0-4-191,0-7 1,0 0-109,0 0 0,-5-7 0,-3-4 0,1-3-509,0-2 0,-5-6-758,1 1 1193,4-7 1,-5 8 0,4-7-1,0 1 1,-3 1-1064,2 4 1394,-5-4 0,12 0 0,-5-7 0</inkml:trace>
  <inkml:trace contextRef="#ctx0" brushRef="#br0">22247 16601 10377,'0'9'3226,"0"-2"-2891,0-7 1,2 0-68,3 0 1,-1 0-1,6 0 109,3 0 0,-4-6-312,1 1 0,-6-2 54,1 2-349,4 3-21,-7-12 0,10 10-871,-6-7-39,-1 8 249,-5-11 1,-2 6 452,-3-2 1,-4 3 451,-7 7 0,5 0 55,1 0 206,-1 0 0,-3 1-8,3 5 1,-1 3 267,6 7 0,1 1-140,5 5 1,0-4 112,0 3-712,7 4 1,-3-6-1,8 6-543,6-2 1,-2-1 123,5-6 1,2 0-6,-1 0 1,6-7-1125,-1-4 1773,-4-3 0,29-38 0,-1-8 0</inkml:trace>
  <inkml:trace contextRef="#ctx0" brushRef="#br0">22615 16489 7642,'-14'16'443,"3"0"0,-1 0 640,6 0 0,1 0-443,5 0 0,0 0 109,0 0 0,0 5-372,0 0 0,0 6-11,0-6 1,5 1-66,1-6 0,1 0-2,-2 0-140,-3 7 1,7-11 198,-4 4-313,-3-10 1,5 3 0,-7-8-186,0-1 1,0-3-111,0-13 1,0 0-346,0 0 0,0 0-150,0 0 0,2-6 22,3 1 510,-3 0 0,7 5 1,-6 0-472,3 0 9,6 0 1,-5 5 674,4 0 0,39 8 0,3-4 0</inkml:trace>
  <inkml:trace contextRef="#ctx0" brushRef="#br0">23175 16537 7642,'-9'-9'4846,"1"-4"-3842,2 8 0,4-2-32,-3 2-911,-4 3 0,0-5 95,-7 7 0,6 0 268,-1 0-176,0 0 0,-5 5 98,0 0 0,0 8-48,0-3-130,7 5 1,-3 1-1,5 0-321,-2 0 116,5 0 1,-3 0 0,7 0-1143,0 0 786,0 0 1,7-2-1,4-2-1050,3-1 1170,2-7 0,0 8 1,0-5-496,0 2 680,7-5 0,-5 5 0,4-6 249,-5 2 266,-8 8 0,5-10 130,-3 8 1,-2-2 1504,2 2-1047,-8 3-641,4-5 1,-8 2-1,-3-1-116,-1 3 1,-8-1-567,3-1 0,-5 3 221,-1-3 219,7-4 1,-5 7 0,4-5-2549,-5 0 0,-1-2 68,0-7 2348,7 0 0,-12-36 0,3-8 0</inkml:trace>
  <inkml:trace contextRef="#ctx0" brushRef="#br0">23335 16601 9407,'11'5'3484,"0"0"0,-6 8-2834,6-2 1,-6 3-236,6 2 0,-2 0-308,1 0 1,3 5-397,-8 0 88,8 1 1,-10-4 0,6 1 0,0 1 0,-2-4-2427,0-4-1545,-2-1 4172,-5-2 0,-7-45 0,-2-17 0</inkml:trace>
  <inkml:trace contextRef="#ctx0" brushRef="#br0">23303 16361 7642,'-16'-9'1622,"7"2"1,2 8-1978,7 5 0,0 3-66,0 7 421,7 0 0,38 21 0,15 6 0</inkml:trace>
  <inkml:trace contextRef="#ctx0" brushRef="#br0">23639 16601 7642,'-8'7'0,"-7"-4"92,5 8 0,1-6 0,0 6 0,2 2 1007,3 1 0,2 2-529,2 0 0,0 2-373,0 3 0,6-3 0,3 3 0,3-3-32,6-2 1,1 0-285,-3 0 0,0-2-7,0-3 1,0 1 0,-1-5 0,-3 0-358,-1 1 240,-1-3 0,5-7-86,-5-3 258,5-4 1,-14-7-1,7-2 1,-3-1-1,0-5 14,-1-1 1,-2 4 522,-2-6 1,0 6 65,0-6 0,-6 8 0,-1-2 0,-2 3-3,-3 2 0,-3 1-200,-1 5 0,0-3-1287,0 8 0,0 0 212,0 5 1,0 0-1,0 0 746,0 0 0,8 28 0,0 8 0</inkml:trace>
  <inkml:trace contextRef="#ctx0" brushRef="#br0">23880 16649 7642,'8'2'2353,"-2"3"0,-3 2-1599,3 4 1,-5 3-68,5-3-524,3 3 1,-8 7 0,7 0 233,-1-1-342,-6 5 1,8-6 0,-5 6 342,1-1-384,1-3 0,-6-5 0,1 0-462,5 0-60,-5-7 0,7-4-714,-8-10 1,0-4 236,0-7 1,0-7 431,0-4 0,0 2 19,0-2 1,0 1 557,0-6 1,1 5-11,5 0 68,-5 1 1,8 1 0,-5 4 621,1 3 1,6 7 1956,-6 0-1841,8 8 1,-4-3 3,7 12 1,5 3-249,0 7-512,1 7 0,-6 2 1,0 7-101,0 0 0,0 0-406,0 0 1,0 0-327,0 0 0,-6-5 768,1-1 0,-7-6 0,3 3 0</inkml:trace>
  <inkml:trace contextRef="#ctx0" brushRef="#br0">24904 16745 7642,'-7'-9'478,"5"0"1,-5 5 1422,0-1-1687,-2-7 1,-2 10 0,1-3 0,-1 1 0,0 0 0,0-1 796,-1 2-681,-2 1 1,-2 7-71,0 0 1,5 8 91,0-2 1,6 3-81,-6 2 1,8 0 25,-2 0-304,3 0 0,2 0 0,0 0 0,2 0 1,3 0-320,6 0 0,3-5 86,2-1 1,0-4-104,0 4 0,0-6 1,0 1-1,0-3-105,0-2 1,0-2 449,0-3 1,-5 1-103,-1-6 142,-6-1 0,5-5 0,-6 0 0,3 0 395,-3 0 1,-3 2-114,-5 3 1,1-3 58,-6 3 1,-1 2-145,-5-2 0,0 6-94,0-6 1,0 8-881,0-2 0,0 1 386,0-1 1,0 3-669,0-3 1,5 3-218,0 2 452,8 0 1,-4 2 780,7 3 0,35 18 0,10 11 0</inkml:trace>
  <inkml:trace contextRef="#ctx0" brushRef="#br0">25320 16425 7642,'-7'-16'1518,"5"0"276,-3 0 1,-2 0-551,1 0-670,-6 0-306,3 0 0,-7 0 129,0 0-534,0 7 0,5 2 1,1 7-416,-3 0 680,6 7 0,-5 3 1,6 12 147,3 4 0,-1 10 0,1 3 0,-3 2-50,3 3 1,1 1-385,2-2 0,0 1-214,0-7 0,0 6-1461,0-6 1256,0 1 0,0-8 0,2-3-1232,3-6 1809,-3-3 0,-16-23 0,-13-6 0</inkml:trace>
  <inkml:trace contextRef="#ctx0" brushRef="#br0">24888 16649 7635,'-9'0'2559,"2"0"1,7 2-2070,0 3 0,7-3-144,4 3 0,10-3-148,6-2 0,3 0-945,2 0 1,5 0 270,1 0 476,-1-7 0,5-9 0,5-6 0,4-4 0,1 1 0</inkml:trace>
  <inkml:trace contextRef="#ctx0" brushRef="#br0">25944 16569 7635,'-16'0'355,"6"0"0,-1 0 968,-2 0 58,6 0 1,-7 0-30,3 0-977,4 0 0,5-2 49,8-3 1,6 3-113,-1-4 1,3 5 102,2 1 0,0 0-240,0 0 1,2 0 0,2 0 0,3 0-3,2 0 1,1 0-222,6 0 0,-5 0 145,0 0 0,5 0-146,5 0 0,0-2 1,-5-2-1,-1-1-149,-5 1 1,4 3 74,-3 1 1,-4 0 55,-1 0 1,-5 1 0,-1 3 0,0 1-226,0-1-266,0 5 335,0 0-129,0 0 0,0 3-82,0-7 169,-7 1 0,6-1-411,-5 0 366,4 1 0,-3-6-847,0 0 147,-1 0 396,6 0 0,-5 0 130,0 0 0,-8-2-44,3-3 0,-5 1 11,-1-7 517,0 1 0,-21-28 0,-6-4 0</inkml:trace>
  <inkml:trace contextRef="#ctx0" brushRef="#br0">26264 16665 7635,'-16'7'0,"0"-4"0,0 8 0,2 0 1985,3 5-1431,-3 0 0,11-2 0,-8-2 1252,-2-1-1416,6 0 1,0 5 0,5 0 165,-3 0-457,3 0 1,-5 0 0,7 0-119,0 0 1,0-5 0,0-1-544,0 3 1,2-6-2630,3-2 1712,-3-3 1479,12-2 0,9-36 0,11-8 0</inkml:trace>
  <inkml:trace contextRef="#ctx0" brushRef="#br0">26424 16537 9214,'9'7'2958,"-3"3"0,1 5-2445,-2 1 1,6 1-361,-6 5 0,6 3-85,-6 7 1,6-2-217,-6-3 0,6 8 0,-4-5 1,0 1-1038,0-3 1,4-3 532,-6 2 652,0 3 0,-5-19 0,0 3 0</inkml:trace>
  <inkml:trace contextRef="#ctx0" brushRef="#br0">26969 16841 7623,'0'11'2630,"0"-1"-1707,0-6 545,0 10-1127,0-5 0,0 2-341,0-1 0,0-13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16021 11174 7670,'-16'9'1369,"5"3"-664,1-6 1,6-3-1,-1-8 20,3-6 0,7-8 0,2-5 0,2 0-21,4-5 1,-4-1-64,1-2-469,1-7 1,5 3 0,0-8 0,0-4 0,-2-6 202,-3-3 0,1-1-365,-6-6 0,-1 0 63,-5 0-223,0-8 0,0 7 1,-2-3-1,-3 6 0,-6 7-364,-3 5 0,3 2 314,1 16 0,4 5-262,-4 16 175,6 4 87,-3 7 26,7 0 28,0 7 45,0-5 1,0 7-359,0-4 35,0-3 0,0 7-437,0-4 317,0-3 0,0 12-501,0-3 486,0-4 0,0 7-86,0-3-480,0 3 1125,0-5 0,-14 5 0,-4-5 0</inkml:trace>
  <inkml:trace contextRef="#ctx0" brushRef="#br0">15829 10117 7703,'-16'0'4,"5"0"-1,1 0 327,6 0 1,-3 2 430,7 3 1,2-3-456,3 4 0,4-5 207,7-1-377,7-7 0,2-2 0,7-7 106,0 0-141,0 0 1,-2 0 0,-1 0 11,-3 0 1,-1 0 0,4 0 0,-4 0 257,-2 0-460,-2 7 1,-5 2 35,0 7 1,-5 2 126,-1 3 1,-6 11 64,1 11 0,2 3-74,-1 2 0,4 7 85,-4 4 1,1-2-62,-2 2 0,-1-2 293,6 1-329,-6 5 1,8-14 0,-6 5-117,-3-5 0,4-2-17,-1-5 1,4 3-248,-4-8 0,-1 1-1732,-5-6 1495,7 0 0,-5 0-1594,3 0 2158,-3-8 0,-9 0 0,-2-8 0</inkml:trace>
  <inkml:trace contextRef="#ctx0" brushRef="#br0">14997 11638 7702,'-11'-5'448,"0"-1"1,3 8-244,-3 9 1,4 3-1,7 2 1,0 0 430,0 0 1,0 5-494,0 1 1,0 6 0,0-3 0,0 2 3,0 0 0,-6-6-68,1 6 1,0-3 62,5 3 1,-6-4 0,1-7-145,1 0 0,1-1-158,-2-5-49,3-3 0,-5-8 1,8-5-171,5-4 1,-3-12 43,8-4 1,0-5 219,5-1 1,0 0-1,0 0 1,0 0 87,0 0 1,0 2 228,0 3 1,0-1 837,0 6-744,0 1 1,0 12 0,0 2 0,0 2 365,0-1 1,0 8-495,0 9 1,-6 3-321,1 2 122,-7 7 1,5-5 0,-6 5-161,2 0 105,1-5 0,-1 7 0,0-5-206,-1 1 6,5 0 1,-6-3-425,8 3 0,0 1-2015,5-1 2724,0 0 0,14-26 0,4 3 0</inkml:trace>
  <inkml:trace contextRef="#ctx0" brushRef="#br0">15573 11686 7702,'-16'-7'140,"5"5"11,1-3 1,4 3 145,-4 2 80,-1 0 1,-3 13-146,3 3 0,-1 5-142,6 0 0,-4 4-20,4 7-11,1 0 1,5 0-1,0 0-58,0 0 1,5-2-1,2-3 1,2-5-211,4-5 0,3-1 112,5 0 1,-3-5-72,3 0 1,-1-8 171,1 3 0,-3-5-52,3-1 0,-3-5 290,-2 0 0,-2-8-95,-3 3 1,1-6 45,-6-6 0,4 4 78,-4-3 0,1-2 135,-2 2 0,-3-3-125,3 3 1,-5 3 35,-5-3 0,1 3-346,-6 2 65,-1 0 1,-5 0 0,2 0-381,3 0 1,-3 2 174,3 3 0,-3 4-752,-2 7 0,7-2-549,4-3 1470,3 3 0,30-5 0,8 7 0</inkml:trace>
  <inkml:trace contextRef="#ctx0" brushRef="#br0">16085 11366 7702,'-9'0'-6,"-3"7"-54,6 4 0,1 5 36,5 5 1,0 0 0,0 10 0,0 4 1282,0 4 0,0 4-990,0 5 1,5-5-328,1-1 0,4 1-108,-4 5 0,4-7-329,-4-4 1,4-8 0,-4-2 0,-1-1 494,2-1 0,-12-23 0,3-13 0</inkml:trace>
  <inkml:trace contextRef="#ctx0" brushRef="#br0">15909 11830 7698,'-16'6'-20,"0"-1"1,7 2-202,4-2 1094,3-3-558,2 12 0,4-12 1,4 3-1,10-3 0,5-2 297,6 0 0,1-2-819,2-3 1,-5 3-187,-1-3 1,1 1 0,3 1 0,-1-2 392,-3 1 0,37-5 0,13 0 0</inkml:trace>
  <inkml:trace contextRef="#ctx0" brushRef="#br0">16405 11894 7698,'-14'16'0,"3"0"0,4-5 134,7 0 36,0-1 1,4 5-1,5-5 603,7-4 0,3-5-683,-3-1 1,6 0 0,-1 0 0,0-1 294,2-5 1,-5 3-130,3-8 1,-5 6-46,-5-6 0,3 6 0,-5-6-41,0-2-490,5-1 217,-12-2 1,5 0 0,-7 0-146,0 0 0,-2 6 287,-3-1 0,-4 2 89,-7-2 1,6-1 0,-1 7 0,-2 1 613,-1 2 0,-2 2-354,0 0 1,0 7-25,0 4 1,6 3 0,1 4 0,2 2-116,3 1 0,-3 7-284,2-1 1,-1 3-178,6 2 1,2-5-256,3 0 1,2-2-1324,4 1 1223,3-3 0,1-7 0,6-1 567,-2-5 0,56-45 0,-31 8 0,-1 0 0</inkml:trace>
  <inkml:trace contextRef="#ctx0" brushRef="#br0">17061 11382 7678,'-7'-9'166,"4"-3"1,-6 5 433,2-2-398,1 5 0,6-1 1,0 10-1,2 8 1,2 4-1,3 6 356,2 2 0,0 7-378,1 6 1,3 4 0,-8-2-1,0 0-144,3 5 1,-7-1-288,5-1 1,-5 3 181,-1-3 1,2-4-333,4-2 0,-5-5 34,5-5-545,-5 3 0,1-14 912,4 0 0,2-28 0,8-15 0</inkml:trace>
  <inkml:trace contextRef="#ctx0" brushRef="#br0">17077 11814 7678,'-9'0'816,"2"0"1,14-5-335,4 0 1,5-6-512,6 6 1,2-3 6,8 3 0,-1 2 0,-3-6 0,-1 2-129,1 3 0,1 2-120,-3 2 0,-1 0 73,-3 0 0,-5 0 315,5 0 0,-12 7 49,-4 4 1,-4-2 141,-2 2 0,-8-3 0,0 5 0,-3-2 360,0 1 0,-5 0-292,-5-1 0,-1 3-117,6-3 0,0-2-370,0 2 130,0-1 1,0 1 0,0-2-868,0-2 453,0 5 1,6-10-1,1 5-1807,2 0 898,1-5 1304,6 5 0,50-35 0,12-8 0</inkml:trace>
  <inkml:trace contextRef="#ctx0" brushRef="#br0">17590 11734 7683,'-11'11'-114,"0"0"0,8-6-608,-3 6 1736,5-8-829,8 4 0,2-7 0,7 0 0,1 0 0,3 0-303,1 0 0,2-5 91,-1 0 0,-5-6 12,5 6 1,-4-8-10,-2 2 1,-2 2-8,-3-1 37,3-1 1,-11 0 0,6 1 74,-2-3 130,-1-1 0,-6 3 72,0 1-41,-7 6 0,-2-3 1,-7 7-1,0 0 243,0 0 0,0 0-144,0 0 1,0 7 80,0 4 0,1 5-173,5 5 1,-5-3-140,5 3 1,3 2-140,1-1 0,5 5-132,1-6 0,0 6-411,0-6 0,7 0 122,3-5 0,5 0-931,1 0 1029,7-7 1,-6 4-1,7-8-977,-1-2 932,-5-1 397,12-2 0,23-42 0,15-12 0</inkml:trace>
  <inkml:trace contextRef="#ctx0" brushRef="#br0">18150 11558 7683,'-11'0'559,"0"0"1,6 0 467,-6 0-287,1 0 1,-6 0-490,0 0 0,5 0 0,2 2 0,0 3 65,0 6 0,6-2-128,-3 1 1,-1-4-6,2 4 0,-2 1 20,2 5 0,3-5-287,-4-1 0,5-4 115,1 4-472,0 1 1,1-2-1,5-4-57,4-3 104,5 5 0,1-5 0,0 3-339,0-3 554,0-2 1,0 0 0,0 2-102,0 3 187,0-3 0,0 5 2,0-7 274,0 7 0,-2-3 631,-3 7 94,-4-8 764,-7 11-825,0-5-261,-7 7-735,-2 0 1,-7-5 0,0-2-537,0-2-869,0 5 0,5-10 1554,0 3 0,-6-45 0,-8-14 0</inkml:trace>
  <inkml:trace contextRef="#ctx0" brushRef="#br0">18438 11142 7683,'0'11'1366,"0"-1"1,2 8-940,3 9 1,-3 3 65,3 2 1,2 7 119,-2 4 0,1 3-405,-6 2 1,5 0-302,0 0 0,1 0 201,-6 0-439,0-7 0,0 0 0,0-7 0,-2 0 0,-2-6-900,-1-3 1,-2-4 214,2-5 1,1-2 81,-7-3 934,1 3 0,-13-26 0,-2 1 0</inkml:trace>
  <inkml:trace contextRef="#ctx0" brushRef="#br0">18230 11574 7683,'0'16'3355,"0"0"0,7-2-2443,4-3 0,10-4-450,6-7 0,8 0-442,2 0 1,6-5-1,-4-2 1,0-2-85,1-4 64,4 6 0,18-28 0,13-1 0</inkml:trace>
  <inkml:trace contextRef="#ctx0" brushRef="#br0">19206 11478 7669,'-11'0'914,"1"0"-341,6 0 1,-8 2-1,6 3 306,3 6 1,1 5-354,2 5-360,0-3 0,0 7 0,2-6 0,1 5 0,4 0 131,2 5 1,0-6-111,2-2 1,3-3 86,-3-2-208,3 0 1,-3-7 0,-1-4-1,3-3 1,1-2 33,2 0 1,0-3 9,0-8 1,0-1-165,0-15 0,5-2 0,1-6 0,-3-4-382,-1-2 1,-2 5-144,0-1 0,-5 8-232,-1 3 0,-1 4 0,4-1 0,-4 4-944,-2 4 1755,5 10 0,-3 12 0,7 11 0</inkml:trace>
  <inkml:trace contextRef="#ctx0" brushRef="#br0">19782 11526 7670,'0'-9'1269,"0"-5"1,-2 10-271,-3-6-810,3 6 135,-5-10-116,7 5 0,-2-5 109,-3 3-226,3 4 1,-12 2 0,5 1 110,0 6 1,-5 0 14,3 8 0,3 3-128,-3 8 0,6-3 0,-4 5 1,2-2-91,3 1 0,-3 4-43,2-4 1,-1-1 156,6-5-505,0 0 0,2-7 0,3-2-617,6 0 760,-4-5 1,7 3-1,-3-8-236,3-3 341,2-6 1,-5 3-1,0-7 109,1 0 38,-5-7 1,6 5 0,-6-3 120,2 3-49,-6 9 1,10-5 0,-8 3 201,-2-3 81,-1 5 487,5 2-561,2 7 1,0 2 34,-4 3 0,3 4-199,-3 7 1,0 2 45,-5 3 0,6-3-297,-1 3 1,0-1-206,-5 1 1,0-3-251,0 3 1,6-3 199,-1-2 0,0-5-203,-5-1 0,2-6-491,3 1 1,-1-3 1079,7-2 0,-1-40 0,-3-19 0,6-4 0,-1 1 0</inkml:trace>
  <inkml:trace contextRef="#ctx0" brushRef="#br0">20038 11078 9266,'0'16'889,"0"0"0,0 5-567,0 1 0,0 6-140,0-1 1,6 3-134,-1 2 1,2 5 96,-2 1 1,-3-1-759,4-5 1,1 0-50,-2 0 0,2-5 0,-3-2 661,1-2 0,7-9 0,-3-7 0</inkml:trace>
  <inkml:trace contextRef="#ctx0" brushRef="#br0">20262 11462 8335,'-8'7'1433,"0"-5"1,8 7-707,0-4-751,0-3 57,0 5 1,2-7 0,4 0-24,4 0 1,4 0 0,2-2 64,0-3 0,-5 1-13,0-6 0,-1 1-24,6-2 0,-5-3 0,0 3 0,-1-3-2,-1-2 1,6-4 50,-5 4 0,-1-3-270,2 8 0,-6-1 0,4-1 52,-2 3 161,6 6 78,-12-3 0,12 16 0,-8 5 0,-1 7 57,-3 4 0,-1 0 38,0 2 1,0 3-18,0-3 1,0 1-266,0-1-54,0 3 0,0-10 1,0 5-1056,0-2 253,0-2-1150,8-5 1679,0 0 0,3-7 406,0-4 0,7-53 0,6-14 0</inkml:trace>
  <inkml:trace contextRef="#ctx0" brushRef="#br0">20711 11350 7670,'-9'7'1189,"3"4"1,5-2-285,1 1-588,0-6-203,0 3 1,7-7 0,3 0-1,5 0 188,1 0-224,0 0 1,-2-2 0,-2-1 15,-1-3 0,0-6 1,3 1-138,-4-3 0,3 3-122,-8 1 0,2 1-4,-1-2 1,-5-3 0,5 3-211,-4-3 1,-2 3-83,0 1 316,-8 6 0,0-8 1,-8 6-15,0 3 1,5 6 348,0 3 1,2 11 53,-1-1 0,-3 6 1,6-1-1,-2 6 331,-3 3 1,5 2-88,1 0 0,5 0-234,1 0 1,0-2-64,0-3 1,0 1-753,0-6 453,7-1 1,2-12 0,7-4-473,0-3 357,0-2 0,0 0 0,0-2-530,0-3 1,-2-4 391,-4-7 1,3 0-1140,-8 0 1500,8 0 0,-19-36 0,5-8 0</inkml:trace>
  <inkml:trace contextRef="#ctx0" brushRef="#br0">20294 11222 7670,'-10'0'0,"-1"0"1306,-1 0-165,5 0 0,-2 0 1173,3 0-1119,4 0-372,-5 0-503,7 7 0,0 2-142,0 7 1,6 0 0,-1 0 0,-1 2-22,-3 3 0,-1-3-54,0 3 0,2-3-1120,4-2 472,-5 0 0,6 0 0,-5-2 0,2-1 0,3-4-2420,2-2 966,-6-2 1999,4-5 0,15-28 0,4-8 0</inkml:trace>
  <inkml:trace contextRef="#ctx0" brushRef="#br0">21255 11206 8627,'-7'-9'2057,"5"2"0,-5 5-1133,7-3-473,-7 3 0,3-5-132,-7 7 1,6 0-68,-6 0 0,6 0 252,-6 0-372,1 7-213,-6 2 1,1 7-1,3 0 34,1 0 0,8 0-211,-3 0 1,5-5 82,1-1 0,0 1 0,1 5-99,5 0 1,-3-5 196,8-1 1,-6-1 171,6 2 1,-6 1 0,4-5-1,0 1 804,0-1-375,-5 5 1,4-5 17,-2 4-247,-4 3 0,5-10 0,-7 6 241,0 3 1,-6-4-545,1 1 0,-7-6-594,1 1 82,-3 4 1,-2-7-544,0 3 0,0-1-719,0 1 1,0-3 1781,0 3 0,-22-24 0,-4-8 0</inkml:trace>
  <inkml:trace contextRef="#ctx0" brushRef="#br0">21991 11398 7638,'0'-16'1,"0"0"0,0 0 0,-2 0 31,-3 0 221,3 0 0,-5 5 0,7 1 0,-2-1 0,-1 0 0,-5 2 2432,0 2-2061,-3-5-244,-5 10 1,0-3-81,0 10-166,0 4 1,2 7 0,1 0-10,3 0 1,1 2 0,-4 1 0,3 4-119,-3 2 0,6-3 24,2 4 1,3-6-263,2 1 0,0-3 0,0-2-750,0 0 696,0 0 1,7-2 89,4-3 0,-2-4 1,1-9-1,3-3-186,1-6 0,2-3 11,0-2 1,-5-2 43,-1-3 277,1 3 0,0-12 1,-1 5-306,3 0 332,-6 2 0,5 2 1,-6-1 229,-3 3-145,6 1 0,-7 7 531,3 1-300,-3 6 0,-2-1 484,0 10-637,0 4 0,0 12 0,0 2 140,0 2 1,0 2-307,0 5 0,0-5 101,0-1 1,2-6-228,3 1 0,-3 2 87,3-1 0,-1-3-964,1-8 1,-1 1 90,6-6 0,-4-1 937,4-5 0,15-57 0,9-14 0</inkml:trace>
  <inkml:trace contextRef="#ctx0" brushRef="#br0">22519 10966 7659,'-2'-23'239,"-3"-4"0,3 2 28,-3-2 1,-2 6-2,1-6 0,-4 8 0,4-3 0,1 6 460,-2 6 0,3 3-350,-6 7 0,4 0 275,-4 0-490,6 7 1,-5 3 0,4 12 0,-4 4 0,-2 6 338,1 6 1,4-3-266,-4 8 1,4 0-149,-4 5 1,1 0-1,-4 0 1,4-2-373,2-3 0,0-2-146,2-4 0,3-3-392,-3 3 1,3-8 0,2-4-1203,0-2 89,0-2 1936,0-5 0,-7-36 0,-2-8 0</inkml:trace>
  <inkml:trace contextRef="#ctx0" brushRef="#br0">22151 11302 7659,'-9'0'1939,"2"0"1,7 2-1399,0 3 1,7-3-129,4 3 1,3-3 34,2-2 0,7-5-892,4-1 1,3-6 188,2 1-9,0-3 0,5-2 0,3 0 264,0 0 0,39-21 0,-33 15 0,0 1 0</inkml:trace>
  <inkml:trace contextRef="#ctx0" brushRef="#br0">22839 10966 7659,'-7'18'0,"-4"3"0,3-2 737,-3 8 1,7 0-280,-1 5 1,-2-5 0,2 1 0,1 4 673,2 4 1,2 1-980,0-5 1,0 0 146,0 0-706,0-7 0,0 3 0,0-6 0,0-3 0,0-1-1194,0-2 1,0 0 1599,0 0 0,-7-21 0,-2-6 0</inkml:trace>
  <inkml:trace contextRef="#ctx0" brushRef="#br0">22599 11238 7659,'-9'0'557,"2"2"521,7 3-375,0-3 0,2 5 1,3-5-1,8 1 469,6 3 0,1-1-1430,6-5 0,1-2-1345,5-3 1146,0 3 0,0-10 0,0 4 457,0 0 0,36-32 0,-30 15 0,0-1 0</inkml:trace>
  <inkml:trace contextRef="#ctx0" brushRef="#br0">23175 10934 7659,'-16'16'0,"0"0"0,7 0 389,4 0 0,-2 2 425,2 3 1,-1 2 0,6 5 0,0-3 410,0-1 1,0 2-1438,0-4 1,0 4 0,2-4-747,3-3 1,-3-1-538,4-2 1065,2 0 1,-6 0-5,4 0 130,-5 0 133,-1 0 1,-1-2-1,-3-1-955,-1-3 472,-1-6 654,6 3 0,0-7 0,-7-14 0,-2-4 0</inkml:trace>
  <inkml:trace contextRef="#ctx0" brushRef="#br0">23111 11382 6382,'0'-16'0</inkml:trace>
  <inkml:trace contextRef="#ctx0" brushRef="#br0">23063 11270 7659,'-16'2'-298,"0"3"2649,7-3-837,2 5 1,9 0-658,3 4-556,4-4-168,7 0 0,0-7 1,0 0 106,0 0 1,0 0 0,0-2-90,0-3 1,0-4-3,0-7 1,-1 0-259,-5 0 1,4 0 0,-5 0 0,0 0-323,-3 0 1,1-5 237,-2-1 0,0 1-22,-5 5 0,0-6 0,-1 1 0,-5 2-131,-4 1 1,-5 2 163,-1 0 0,6 7 216,-1 4-63,0 3 1,-5 2 0,0 0 429,0 0-118,0 14 0,6-2 0,-1 15 611,-1 2-504,4 1 1,1 7 0,7 2 834,0 2-900,0-5 1,0 8 0,2-6 267,3-3-592,4-8 0,4 1 0,1-6 267,4-3-700,1-8 0,-1-4 0,2-7-936,1 0 0,6-2 527,-6-3 0,0-4-1528,-5-7 1210,0-7 1159,0 5 0,15-48 0,2-3 0</inkml:trace>
  <inkml:trace contextRef="#ctx0" brushRef="#br0">23447 11014 8401,'-14'10'492,"4"1"1,-3-6-865,8 6 1,-1 0 2419,6 5 1,0 2-1016,0 3 0,2-1-672,3 6 0,-1-6-203,7 1 0,-6 2 42,6-1 1,-8 4 100,3-4-213,3-1 0,-8 0-99,5 1-9,3-1-477,-8-5 247,6-7 0,-7-9 26,0-11 1,6-8-21,-1-3 1,0-6 117,-5 1 64,0 4 0,6-7 1,-1 3 435,-1-3-262,5 5 1,-6-3 0,6 6 441,-2 3 0,4 1-328,-6 2 1,8 0-166,-3 0-242,-3 7 1,8-4 0,-5 8-2893,4 2 3073,2 1 0,29 37 0,6 10 0</inkml:trace>
  <inkml:trace contextRef="#ctx0" brushRef="#br0">24232 10758 7658,'-9'1'2622,"3"5"1,5 3-1746,1 7 1,0 5-276,0 0-342,0 8 1,0-4 0,1 9-1,3 1 1,3 2 232,2-1-696,-5-2 0,10-2 0,-5-2-507,0-3-37,-2 3 1,-2-12 0,0 3 0,1-3-1,-1-2-3609,0 0 4356,1-7 0,-21-16 0,-2-11 0</inkml:trace>
  <inkml:trace contextRef="#ctx0" brushRef="#br0">24040 11110 7641,'-9'7'2554,"-6"-5"-1612,14 12-901,-6-12 1,14 5 0,5-7 0,8 0 1191,6 0 1,5-2-1116,1-3 1,1-4-933,5-7 338,-4-7 0,6 0 0,-4-6 0,1 2 0,-1-1-1204,-2-2 0,-2-2 1680,0 0 0,0-22 0,0-4 0</inkml:trace>
  <inkml:trace contextRef="#ctx0" brushRef="#br0">24696 10646 7641,'-9'1'678,"4"5"0,3 3 934,2 7 0,-6 1-686,1 5 1,-6 3-245,6 7 0,-2 5 1,3 2-1,-1 2-84,2 4 1,-5-5-293,3 3 1,0-2-9,5 2-345,0-4 1,0-9 0,0-3 0,0-6-666,0-3 252,0-9-302,0-2 0,0-20 1,2-4-1,1-5-517,2-1 1,8-5 806,-2 1 0,1 2 146,-1-2 0,3 8 210,-3-2 190,-4 3 0,7 2 1,-5 0 1065,0 0-923,5 7 1,-7 0-1,5 5 2048,-1-1-1661,0 0 0,3 12-82,-3 4 1,1 8-509,-6 2 0,4 8 16,-4-2-235,-1 3 0,0 2 1,2 0-477,2 0 0,-5-5-954,1-1 0,2-6 1635,-1 1 0,6-10 0,-3-4 0</inkml:trace>
  <inkml:trace contextRef="#ctx0" brushRef="#br0">25208 11046 7637,'-14'16'1125,"3"0"1,-1 5-105,6 1 0,-4 6 551,4-1 1,1-2-1094,5 1 1,0-6-306,0 1 0,5-3 124,1-2-1159,6-7 1,-3-2 0,7-7-2883,0 0 3743,-7 0 0,12-57 0,-3-14 0</inkml:trace>
  <inkml:trace contextRef="#ctx0" brushRef="#br0">25144 10678 7637,'-9'7'-20,"-5"2"1,12 7 53,-3 0-34,3-7 0,52 5 0,12-5 0</inkml:trace>
  <inkml:trace contextRef="#ctx0" brushRef="#br0">25672 10838 7637,'-11'1'466,"1"5"0,4-4 642,-4 3 0,4 2-470,-4-2-59,-1 8 0,-5-6 0,2 5 1,1-1-1,3 2 61,-3 1 1,1 2 0,1 0 0,4 0-145,0 0 0,5-6-475,-3 1 1,3 0-162,2 5 1,7-6 0,4 1-216,3 2 1,2-5-244,0 3 0,0-2 383,0 2 1,0-2-1,0-4 345,0 6 1,-2-2-2,-3 1 1,-2-4 457,-4 4 1,-3-4 0,3 4 176,-3 3 1,-4-4-429,-3 1 0,1-6-322,-6 1 0,-1 2 0,-7-1 0,-1-1-2418,-3 2 2404,1-5 0,-31-24 0,-8-13 0</inkml:trace>
  <inkml:trace contextRef="#ctx0" brushRef="#br0">26328 11078 7616,'-9'-11'0,"2"0"0,0-1 520,-2-2 0,0-2 0,2 2 0,2 1 0,-2 2 0,-2-1 1224,-3-2-1548,-3-2 0,-1 5 331,0 0-178,0 8 0,4-4-77,-4 7 0,3 7 0,-8 4 0,3 3 73,2 2 1,2 2-246,3 3 1,2-3 63,4 3 0,3 2-439,-3-2 0,3 1 164,2-6-194,0 0 0,7-2 0,4-1 0,1-3 0,1 1-482,-2-2 1,-1-2 586,6-7 0,6 0 176,-1 0 1,0-2-84,-5-3 0,0-2 156,0-4 1,0-3 135,0 3 0,-5-3 70,0-2 38,-1 0 1,1 0 24,0 0 0,-8 5 622,3 0-631,2 8 0,-6-6 104,4 4 0,-3 3 14,2-3-418,-3 3 1,7 7-13,-4 0 0,-3 3 242,4-3-599,2 4 1,-4 5-30,7-3-127,-8 3 0,10-5-421,-8 7 0,0-5-102,-5-1-230,7-6 1,-3 8 143,7-6 1125,-8-1 0,26-34 0,-3-6 0</inkml:trace>
  <inkml:trace contextRef="#ctx0" brushRef="#br0">26808 10886 7616,'-8'-16'1680,"-1"1"-627,3 5-314,5-4 0,-7 10 0,7-5-63,-5 2-384,-3 2 0,-1 6-64,-1 5 0,6-3-32,-6 8 1,6 0 0,-6 6 0,0 3 207,3 1 0,-1 1-385,3-6 1,5 5 0,-5 0 0,4-1-345,2-2 1,0-2-521,0 0 1,2-2 219,4-3 0,2-4 0,8-7 0,0 0-952,0 0 0,0 0 1577,0 0 0,29-36 0,6-8 0</inkml:trace>
  <inkml:trace contextRef="#ctx0" brushRef="#br0">27145 10502 8310,'-9'0'4133,"2"7"-3468,7 3 0,0 6-278,0 6 1,0 3-208,0 7 0,0 1 0,0 3 0,0 1-113,0-1 0,0 3-426,0-2 0,1-1-466,5-9 0,-5 1 0,5-5 1,-4 0-2478,-2 0 3302,0-1 0,-22-28 0,-4-4 0</inkml:trace>
  <inkml:trace contextRef="#ctx0" brushRef="#br0">26904 10790 7616,'-8'0'2235,"0"0"0,10 1-1464,4 5 0,4-4-844,12 3 0,-3-3-225,8-2 1,1 0 0,8 0 0,1 0-1918,-1 0 2215,5 0 0,35-29 0,-30 11 0,1 1 0</inkml:trace>
  <inkml:trace contextRef="#ctx0" brushRef="#br0">27497 10790 7616,'0'16'569,"0"5"120,0 0 1,0 1-263,0-6-30,0 0 0,0 5 0,0 0 0,0-1 1,0-2-431,0-2 0,0 0-283,0 0 0,0-6 0,1-1-1921,5-2 2237,-4-1 0,19-63 0,-3-14 0</inkml:trace>
  <inkml:trace contextRef="#ctx0" brushRef="#br0">27481 10421 7616,'-9'8'3,"3"2"-3,5-3 0,29 29 0,8 0 0</inkml:trace>
  <inkml:trace contextRef="#ctx0" brushRef="#br0">27801 10790 7619,'-16'0'935,"2"1"0,1 3-429,2 1 1,6 6-618,-6-6 579,8 8 1,-10-4 0,8 8 0,0 3-1,-1 3 1135,1 2-1521,0-5 1,5 3-1,2-7 1,1 0 0,4 0-134,2 0 1,-4-7 0,6-4-336,2-3 1,1-2 163,2 0 0,-6-2-42,1-3 247,0-4 1,-1-7 0,-1-2 0,0-2 0,-2-1 27,0 2 1,4-1 45,-6-1 1,3 1 0,-5-5 0,2 0-183,-1 0 1,-4 6-442,-5-3 0,1-1 130,-7 2 1,1 1-1,-6 8 1,0 3-2275,0 2 2710,0 2 0,-7 26 0,-2 6 0</inkml:trace>
  <inkml:trace contextRef="#ctx0" brushRef="#br0">27977 10662 10474,'9'0'2088,"3"1"-1591,-7 5 0,3-3 464,-3 8 1,-3 0-530,3 5 0,2-6 125,-1 1-444,-1 0 1,-3 5 0,1 0 95,3 0-221,-1 0 0,-5 0 0,0 0-2143,0 0 1351,7-7 1,-3 3-444,6-7 1,-6-6 313,1-10 790,4-3 0,-2-2 0,6-2 0,-3-2 237,3-1 0,-1 0 131,-1 5 0,3 5 233,-3 0 1,3 2-110,2-1 0,0-3 668,0 8-733,0 0 0,0 5 0,0 0 303,0 0 1,0 1-124,0 5 0,-5 3 21,-1 7 1,-1 0-62,2 0 1,1 5-127,-6 0 0,-1 1-434,-5-6 0,5 0-300,1 0 1,-1 0-587,-5 0 1,0-6-1355,0 1 2376,0-7 0,-7-33 0,-2-15 0</inkml:trace>
  <inkml:trace contextRef="#ctx0" brushRef="#br0">28761 10870 7619,'0'16'3626,"0"0"0,0-6-3289,0 1-43,0-7 865,-7 3-2283,5-7-2438,-5 0 3562,7-7 0,-21-38 0,-6-15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21927 9541 7631,'-9'16'47,"-3"-5"101,6-1 0,-1-4 0,4 4-156,-3 3-25,1-6 1,5 2 0,0-4 195,0 6 0,0-2 0,0 1 290,0 3 0,-5-4-138,-1 1 1,1-4 153,5 4 1,-5-4 80,-1 4-204,1-6 1,5 10 80,0-3-216,0-4 125,0 0-358,0-7 0,0-2-75,0-3 100,0-4 1,2-9 0,1-3 143,3-6-31,-1-3 0,-3-2 0,1-2 229,3-3-256,-1-4 1,-5-2 0,0 1-131,0-3-42,0-1 0,0-4 0,0-1-272,0-3 1,0 8 190,0 9 1,0 3 4,0 2 0,5 7-844,1 3 496,-1 12-93,-5 3 0,0 8-109,0 5 1,5 3 708,1 7 0,6 35 0,-3 10 0</inkml:trace>
  <inkml:trace contextRef="#ctx0" brushRef="#br0">21687 9221 7648,'-16'0'361,"0"0"546,7-7-515,2-2-49,7-7 1,2 0 0,3 0 0,6 0 0,5-2 94,5-3 0,-3 1-302,3-7 1,2 8-1,-1-2 1,-1 3 105,2 2 0,-11 0-93,4 0 0,-3 7 139,3 3-256,0 5 0,-2 8 0,-1 5 0,-3 8 95,3 7 0,-4 3-6,1 2 1,-4 5-28,4 0-47,-6 8 1,8-9-1,-5 4 1,0 0-1,2-5 50,0-1 0,-3-7-188,4-1 1,-6-1 15,1 2 0,2-4-236,-1-7 1,-1-5-1194,-5-1 873,7-6 1,-3 3-1499,6-7 1174,-6 0 955,3 0 0,-7-14 0,0-4 0</inkml:trace>
  <inkml:trace contextRef="#ctx0" brushRef="#br0">21239 10181 7648,'-16'0'577,"1"2"1,3 2 750,1 1-766,8 7 1,-4-8-1,7 7 1,0 1 326,0 2 1,0-3-870,0 0 1,0-6 158,0 6-263,7-8 1,-5 12-485,3-5 0,-2-3 1,1 0-1265,1 1 1115,1-7 0,-5 6 68,5-7 649,-4 0 0,-2-35 0,-9-10 0</inkml:trace>
  <inkml:trace contextRef="#ctx0" brushRef="#br0">21095 9845 7654,'-16'0'175,"0"0"0,1-2 627,5-3-594,3 3 1,8-5 205,5 7-561,-4 0 0,14 0 0,-2 0 147,5 0 0,31-7 0,2-2 0</inkml:trace>
  <inkml:trace contextRef="#ctx0" brushRef="#br0">21511 10133 7592,'-11'0'2023,"0"0"-1515,8 0 1,-4 7-126,7 4 1,0 3-84,0 2-264,0-7 1,0 5 0,0-3 0,0 3 126,0 2 1,0 0-89,0 0 1,0 0 0,2 0-227,3 0 209,-3-7-279,5 6 0,-5-14-363,3 5 452,4-5 1,1-8-224,1-3 252,-7-5 0,8-2 1,-7-3-1,1-3 1,-1 0-10,0 0 0,6 0 2,-6 1 1,6 4 199,-6-3 2,8 3 0,-10 2 145,8 0-105,-7 7 0,5-3 369,-4 7-323,-3-1 1,7 6-1,-6 2 241,3 3-354,-1 4 1,0 7 141,1 0-157,-1 0 0,-3 0 0,1 0 75,3 0 1,-1 0-149,-5 0 1,2-1 41,3-5 1,-3 4-130,3-3 37,-3-4 1,3 2-415,1-3 110,-1-5 1,0 5 46,1-12 101,6 5 0,-8-19 0,4 4-475,0-2 555,4 0 0,-5-3 0,6-2 26,-3-2 0,-4 5 285,4-1 1,-6 3 355,1 2 701,4 0 29,0 0-866,0 7 1,3 4-57,-6 10 0,1 4-25,-2 7 0,-1 2-357,6 3 1,-4-3-36,4 4 0,-4 1-71,4-2 0,-4 0-290,4-5 0,-4 0-475,4 0 1,-1 0 200,2 0 0,3-1-1045,-3-5 1771,-4 5 0,14-21 0,-3 4 0</inkml:trace>
  <inkml:trace contextRef="#ctx0" brushRef="#br0">22167 10085 7654,'-9'0'329,"2"2"51,7 3 0,0-1 325,0 7 1,0-1-251,0 6 1,0 0 5,0 0 0,2 6-126,3-1 1,2 7-127,4-1 1,1 3 90,-6 2-311,6 0 1,-5-5 0,6 0-65,-3 1-514,-6-5 0,8 2 1,-6-5-293,-3 1 0,4-5 1,0-5-1682,2 1 2562,-5-5 0,-4-21 0,-9-12 0</inkml:trace>
  <inkml:trace contextRef="#ctx0" brushRef="#br0">22183 10181 7654,'-9'-7'963,"-5"-2"-451,12-7 1,-5 0 173,7 0 0,2 0-307,3 0 0,4 0-250,7 0 1,2-3-1,1-1 1,4 4 72,2 2 0,-5-4-135,1 7 1,2 4-56,-1 2 1,-1-2 0,-5 2 0,0 1-90,0 2 0,-5 9-1,-1 4 1,-6 3 1,1 2 319,-3 0 0,-2 7 0,0 2 0,-2 2 0,-3 0 323,-6 1 1,2-3-448,-1 2 1,-1-8 22,-5 3 1,2 1-111,3-2 1,-3 0-216,3-5 1,-1-5-540,1 0 0,-3-8-626,3 3 0,2-5 578,-1-1 0,6-1 770,-1-5 0,3-74 0,2 28 0,0-1 0</inkml:trace>
  <inkml:trace contextRef="#ctx0" brushRef="#br0">22487 9669 7654,'9'0'2866,"0"0"-2429,-4 0 0,-1 2-182,6 3 1,-4 4 392,4 7 1,-1 0-225,2 0 1,3 5-238,-3 1 0,-2 8-23,1 2 0,-4 2-104,4 9 0,-4-6 1,3 4-1,-2-2-153,-4-3 0,1 3-293,1-2 1,-3-5-1418,3-5 1211,-3-8 0,3 6 0,3-7 592,0-2 0,10-18 0,7-16 0</inkml:trace>
  <inkml:trace contextRef="#ctx0" brushRef="#br0">22871 9989 7644,'0'27'775,"0"0"0,0-2-496,0 1 1,0 4 1154,0-3 1,2 3-122,3 2-1252,-3-7 1,12 4 0,-3-8 0,1-1 0,1-3-557,-2-1 0,-1-5 0,6-2 495,0-2 0,7-37 0,2-15 0</inkml:trace>
  <inkml:trace contextRef="#ctx0" brushRef="#br0">22871 9637 7644,'-7'16'0,"-2"0"-145,-7 0 1,7 0-310,4 0 454,3-7 0,52-16 0,12-11 0</inkml:trace>
  <inkml:trace contextRef="#ctx0" brushRef="#br0">23143 10149 7643,'-10'2'0,"-1"2"0,0 3 630,2 2 0,4-6 1,10 1 653,6-8 1,0-5-248,5-7-1047,-4 0 1,11-1 0,-7-3-1,2-3 1,2 0-185,1 0 0,-5-1-139,-5 3 242,-1 3 0,5-5 0,-3 7 1,-3 0-335,-2 0 422,-2 0 0,-6 2 0,-5 3-8,-4 6 1,-5 3 225,-1 2 1,0 7 5,0 4 1,0 5-1,0 4 1,0 3 471,0 2 0,0 1-348,0 6 1,0 0-187,0 0 0,7 0 1,2 0-1,2 0-39,0 0 1,1-5-293,9 0 1,3-8-1762,2 3 1392,12-5 1,-12-8 0,13-3-617,0-5 0,-3-1 1,5 0 1156,-2 0 0,27-49 0,1-14 0</inkml:trace>
  <inkml:trace contextRef="#ctx0" brushRef="#br0">23639 9893 7638,'-19'2'348,"3"3"1,-4-1-299,10 7 0,-3-6 1115,3 6 0,-3-1-516,8 6 0,-6 0-311,6 0 1,-1 2-217,6 3 1,0 2-133,0 4-193,0-4 1,0-1 0,0-1-1,2 0-1558,4 2 1414,2-5 0,8-2-1081,0-10 1018,0-5 1,-5-8 0,0-3 409,1-5 0,5-26 0,2-12 0,2-4 0,0 0 0</inkml:trace>
  <inkml:trace contextRef="#ctx0" brushRef="#br0">23784 9349 7638,'-17'7'407,"1"4"0,0 8 509,0 3 1,6 11 390,-1-1 0,8 6-719,-3-1 1,4 9 0,4 10 0,2-1 488,1 0 0,6-4-694,-6-8 0,8 2-411,-3-8 0,-1-2 1,2-8-1,1-6-3169,3-3 3197,1-2 0,7-28 0,2-8 0</inkml:trace>
  <inkml:trace contextRef="#ctx0" brushRef="#br0">24328 9477 7647,'-9'-11'0,"2"2"598,0 2-65,5 2 0,-5 7 0,8 5 0,5 9 982,4 9 0,-1 5-1100,2 2-172,0 0 1,-1 7-1,-1 2 222,-2 0-326,6 5 0,-11-5 0,5 5-269,0-3 1,-4 3 0,6-5-1,-2 0-1104,-3-4 0,3-10 130,-2-5 0,8-1-1294,-3-5 2398,-2-4 0,6-47 0,-5-10 0</inkml:trace>
  <inkml:trace contextRef="#ctx0" brushRef="#br0">24376 9893 7647,'-9'0'0,"2"-2"380,7-3 0,7 2 140,3-8 0,5 7 1265,1-1-1657,7-4 0,-4 7 0,8-3 0,0 3 0,-2 2-299,-4 0 1,2 0 153,-2 0 350,1 0-215,-6 7 0,-6 2 1,-1 7-1,-2 0 0,-5 2 43,-5 3 0,-1 4 205,-7 7 1,1-5 119,-6 0-340,-7-1 1,5 6-1,-5 0 1,1-1-1,1-5-249,2-4 0,1-5-1557,2-1 1216,0 0 1,5-7-818,0-3 1,8-6 58,-3-6 1202,12-3 0,31-49 0,15-12 0</inkml:trace>
  <inkml:trace contextRef="#ctx0" brushRef="#br0">24872 9829 7647,'-5'18'0,"-1"3"0,-4-3 338,4 3 1,1 3-114,5-3 523,0 0 0,2 1 0,1-1 248,3-2-991,6-1 0,-3-7 0,7 0 1,0-1 79,0-1 0,0-2-442,0-7 1,0 0 150,0 0-90,0 0 0,-5-1 0,-1-5 0,3-6 0,1-6-1105,2-3 1,-5-3 733,-1 3 667,1 3 0,12-62 0,2-7 0</inkml:trace>
  <inkml:trace contextRef="#ctx0" brushRef="#br0">25176 9781 7647,'-5'13'193,"-1"3"0,-4-4 327,4 9 1,-4 3-72,4-3 1,-6 7 420,1-1-623,-3 10 0,3 2 1,1 6 303,-3-2-438,-8-1 1,3 12 0,-3 1 256,3 2-355,2-6 1,0 4-1,0-8-180,0-5 1,0 3-589,0-8 0,5-7 753,1-8 0,6-19 0,-3-4 0</inkml:trace>
  <inkml:trace contextRef="#ctx0" brushRef="#br0">25624 9781 7627,'-14'-2'156,"1"-1"0,3-3 405,-3 3 123,6 1 1,-7-3-1,3-1 1,-3 3 312,-2 1 0,0 2-794,0 0-40,7 0 1,-5 0-140,3 0 1,-3 7 0,0 6-1,1 4 54,3 5 0,1 6 46,-2-1 1,2 3-89,4 2 0,3 0-60,-3 0-13,3 0 1,2-2 0,0-1 0,0-4 0,2-2-325,3-3 0,-1-10-85,6-4 1,1-5-229,5-1 461,0 0 1,2-9-1,1-5-924,3-5 840,-1-10 0,-5 10 0,0-8-417,0-2 577,-7 6 1,5-5-1,-3 5 229,3-2 108,2 5 1,-7-8 0,-2 8 383,0 6-94,-5-2 0,5 12 274,-7-6 0,0 8-265,0 2 1,0 7-91,0 9 1,0 2-53,0 3 0,0-1-374,0 7 1,0-6 85,0 6 0,0-3-428,0 3 0,0 3 240,0-3 0,2-4-1127,3-1 0,4-5 317,7-1 0,0-1 929,0-5 0,36-24 0,8-13 0</inkml:trace>
  <inkml:trace contextRef="#ctx0" brushRef="#br0">26232 9765 7629,'-10'-2'238,"-1"-3"29,0 3 1,-5-5 477,0 7-400,7 0 0,-5 2 773,3 3-826,-3 4 0,4 9 1,1 3 427,2 6-521,-6 3 0,6 2 0,-4 0 272,6 0-369,-4 0 0,7 0 0,-3-2-19,3-3-389,2 3 1,6-12 0,1 4-704,2-5 311,1-8 1,6 4 0,0-8-1567,0-1 2264,7-3 0,24-72 0,-18 27 0,0-1 0</inkml:trace>
  <inkml:trace contextRef="#ctx0" brushRef="#br0">26520 9301 9252,'-10'-9'1103,"-1"4"1,7 5-632,-1 5 1,-2 6 252,2 10 0,-1 4-263,6 7 0,0 5 137,0 1-437,0 6 1,0 2-1,0 8 115,0-3-287,0 6 0,0-12 0,0 1-714,0-5 1,0-4-1,0-5 1,0-2 723,0-3 0,0-11 0,0-9 0</inkml:trace>
  <inkml:trace contextRef="#ctx0" brushRef="#br0">26200 9637 7629,'-16'9'888,"7"5"112,4-3 0,3-2-249,2 1 0,2-6 0,5 3 1,7-2 160,6 1 0,8-1-798,-1-5 0,3 0-392,2 0 0,0 0 0,0-2 1,0-1-1332,0-3 1,0-6 1608,0 1 0,7-17 0,2-6 0</inkml:trace>
  <inkml:trace contextRef="#ctx0" brushRef="#br0">26872 9781 7629,'-10'18'0,"-1"3"0,2 4 838,-1 7 0,-3-2 442,8-3 1,-1 2 0,6-8 0,0-2 1000,0-1-3709,0-2 605,0-7 1,2-2-1,2-9-2868,1-3 3691,8-4 0,-5-64 0,8-14 0</inkml:trace>
  <inkml:trace contextRef="#ctx0" brushRef="#br0">26744 9349 7629,'-10'0'0,"-1"0"0,6 5 38,-6 1 1,6 6-3,-6-1 1,8 3 0,-3 2 0,4 0-37,2 0 0,36 28 0,8 8 0</inkml:trace>
  <inkml:trace contextRef="#ctx0" brushRef="#br0">27257 9925 7629,'-24'0'0,"5"6"1581,-8-1-1234,8 7 1,-4-8 0,8 7 0,3 1 100,1 2 1,2 2-1,-1 0 1,4 0 155,5 0 0,2-7-642,5-3 0,3 1 54,7-2 1,0 0 0,0-5 0,0 0-729,0 0 1,0-1 431,0-5 0,0-3-88,0-7 1,0 0-1,0 0 1,-2 0 6,-4 0 1,3 0 428,-8 0 0,6 0 369,-6 0 0,2 0 1,-3 0-1,1 0 388,-1 0 0,-2 0-442,-2 0 1,-7 0 163,-4 0-725,-3 0 0,-2 2 0,0 1 0,0 5 0,0 0-1412,0 5 0,0 1 1590,0 2 0,-8 36 0,0 8 0</inkml:trace>
  <inkml:trace contextRef="#ctx0" brushRef="#br0">27513 9829 7629,'0'16'0,"-6"-5"0,1 0 0,0-1 0,5 6 714,-7 0 1,5 2-1,-4 2 18,5 1 1,1 0 0,0-5 0,0 0 878,0 0-1216,0 0-752,0 0 22,0-7 0,7-3 0,2-12-206,0-4 0,3-5-235,-7-1 379,8-7 0,-10 4 1,6-8-1,0-2 1,0-1-113,3-2 0,1 2 583,-2 3 1,3-1 496,-4 6-363,5-6 0,1 10 1,0-3 1710,0 3-1544,0 9 0,0 2 0,0 7 1150,0 0-1236,0 0 0,0 7 0,-2 4 319,-3 3-659,3 9 0,-11-3 0,6 5-156,-2-2-2158,-1 5 2365,1-10 0,-5 19 0,5-3 0</inkml:trace>
  <inkml:trace contextRef="#ctx0" brushRef="#br0">28393 9605 7604,'-14'-2'406,"1"-1"1719,3-3 442,6-6-1328,-3 10 1,7-3-667,0 10 0,5 4-10,1 7-374,6 7 0,-5-3 1,6 5-1,-3-2 0,3-2 37,1 2 0,-3-5-86,-1 3 0,1-3-216,5-2 1,0-5 0,0-2 0,0-2-208,0-4 0,0-1 100,0-2 1,0-7-43,0-4 0,0-5 1,0-5-1,0-6-231,0-3 0,0-7 41,0-1 1,-5 1-56,-1 5 0,-4 0 1,3 2-1,-2 3-2036,-4 6 2506,-1 10 0,12 18 0,4 11 0</inkml:trace>
  <inkml:trace contextRef="#ctx0" brushRef="#br0">29065 9653 7604,'-7'-9'0,"5"-5"543,-3 3 1,-2 2 1728,1-1-1875,1-1 0,0-7 0,-1-1 571,3-3-986,1 1 1,2 5 0,-2 0-313,-3 0 164,3 0 0,-7 5 114,4 1 1,-4 8 0,-7 4 338,0 12 1,0 4 166,0 8 1,5 1-173,1 5 1,4 0-36,-4 0 0,6 0-65,-1 0-53,3-7 0,2-2 1,0-7-846,0 0 550,7-7 0,-3-2 0,8-7-794,6 0 1,-2-2 396,5-3 0,-3-4-84,-2-7 0,0 0 412,0 0 0,-5 0 327,-1 0 0,-1 0 40,2 0-190,3 0 1,-10 2 584,7 3 1,-6 4-180,6 7 1,-6 0 125,6 0 0,-6 2-96,6 3 0,-8 4-49,2 7 1,3 5-215,-3 1 0,6-1-256,-6-5 0,6 5-99,-6 1 0,2-1-395,-2-5 0,-3 0-163,3 0 0,3-5 798,-3-1 0,14-42 0,-1-5 0</inkml:trace>
  <inkml:trace contextRef="#ctx0" brushRef="#br0">29369 9141 7604,'0'16'0,"0"0"0,-5 2 522,0 3 0,-1 2-166,6 4 1,0 3 84,0-3 0,0 8 213,0 3 0,2 4-474,3-4 0,-1 1-27,7-2 0,-3-3-113,3 3-74,3-3 0,-10-7 1,5-2-1333,-2-2 1135,5-2 231,-10-5 0,12-14 0,-5-4 0</inkml:trace>
  <inkml:trace contextRef="#ctx0" brushRef="#br0">29577 9509 7604,'-7'16'367,"4"2"46,-8 3 0,7-1 535,-1 6-640,3-6 0,2 3 0,0-7 0,2 0 0,3 0 624,6 0 0,3-7-1041,2-4 1,0-3-15,0-2 0,0 0 0,0 0 0,0-2-98,0-3 0,-1-4 28,-5-7 1,4 0 103,-3 0 1,-2-5 0,0-2 0,0-2 119,0-4 1,0 1 17,1 1 1,-1-1-24,-3 6 1,-5 1 0,6 3-443,1-3 487,-7 3 214,6 2-169,-7 16 1,-1 9-1,-3 9 193,-1 3 0,-2 4 0,3 7 0,-1 0 7,1 0 0,2-2-210,2-3 1,0 3 141,0-3 0,2-4-746,4-2 0,-3-3 90,8-2-524,-1-7 1,1 3-1,0-6 932,1-3 0,10-36 0,2-12 0</inkml:trace>
  <inkml:trace contextRef="#ctx0" brushRef="#br0">30121 9525 7604,'0'11'652,"0"-1"0,0-4 243,0 4-298,0-6-335,8 3 0,1-7-222,7 0 72,7-7 1,-6-2 0,5-7-13,-4 0 1,-2-2-1,0-1 1,0-3 160,0 3 1,-2-1-203,-4-1 0,3 3-30,-8-3 0,6 3-265,-6 2 1,1 5 66,-6 1-57,0-1 1,-8 2-1,-2 4 222,-4 3 1,-2 2 0,-2 0 0,-2 2 374,-1 3 1,-6 4 493,6 7 0,0 5-117,5 1 0,-6 6-392,1-1 0,1 3 0,8 0 0,3-1 167,2-3 0,1 5-521,6 1 0,0 1-169,0-11 0,2 4-366,4-4 0,2-3-82,8-8 0,2 1-802,4-6 0,-5-1 733,5-5 1,1 0 108,-2 0 575,1-7 0,8-21 0,5-10 0,4-5 0,1-1 0</inkml:trace>
  <inkml:trace contextRef="#ctx0" brushRef="#br0">30714 9269 7604,'-7'-9'1539,"-2"2"277,-7 7 1,5 0-908,0 0 1,1 2 82,-6 3 1,-2-1-266,-3 6-526,3 1 1,-5 5-1,8 0 204,5 0-390,-4-7 1,5 9 0,-6-6 0,5 0 0,3 3-230,-1-1 115,7 2 1,-6 0-514,7 0 1,1-5 0,5-1 140,4 3 0,5-4 256,1 1 0,-4-4 357,4 4 0,-3-4 26,8 4 0,-3-4 113,-2 4 1,0-1-54,0 2 0,0 1 71,0-6 1,-6 6 83,1-1 0,-2 3-100,2 2 1,-4-5 599,-7-1 1,0 1-395,0 5 0,-2 0-101,-3 0 0,-4-2-540,-7-3 0,0 1-553,0-6 1,0 4-111,0-4 1,0 1-964,0-2 0,0-3 1778,0 3 0,-7-17 0,-2-6 0</inkml:trace>
  <inkml:trace contextRef="#ctx0" brushRef="#br0">21799 12567 7711,'-9'10'160,"2"-1"1,2 0 154,-1 0 1,1-4 547,5 6 0,2-7-351,3 1-364,-3-3 0,7-2 161,-4 0 197,-3-7-425,5-2 1,-7-7 0,0 0-1,0-2 58,0-4 0,0 3-8,0-8 0,0 1-189,0-6 33,0 0 1,0-6-1,0-1 1,0-2-1,0-3-285,0-3 0,0-1-206,0 0 324,0 7 0,0 2 0,0 9-1013,0 3 284,0 4-661,0 7 1582,0 7 0,-7 52 0,-2 19 0</inkml:trace>
  <inkml:trace contextRef="#ctx0" brushRef="#br0">21607 12118 7734,'-14'-10'118,"3"-1"1,-2 0-220,8-5 1,0 0 1063,5 0-653,0 7 0,0-10 0,2 3 381,3-2-559,-3 0 0,12 2 0,-3 0 73,3 0-116,2-7 0,-6 11 0,1-3 120,2 7-124,1 2 0,2 6 0,0 0 0,0 2 139,0 3 1,0 10-115,0 6 0,5 9 73,1 2-117,-1 0 0,-5 7 0,0-7 32,0 0-75,7 7 0,-5-7 1,1 2-20,-6-5 0,1-8 0,-3 4 0,1-2-96,-1-3 0,-2-8-891,-4-1-472,-3-8-677,12 12 2132,-12-14 0,-2-22 0,-9-15 0</inkml:trace>
  <inkml:trace contextRef="#ctx0" brushRef="#br0">21223 12791 7734,'-9'-7'761,"-5"5"1022,3-4-1537,4 5 0,0 2 0,7 5 0,0 4 0,1 7 1,5 4-1,4 6 103,5 3 1,2 2-241,5 0 0,-4 5-228,3 1 46,-3 6 1,-2-8-1,0 3-522,0-6 300,0 3 1,0-11 0,0 5-1,0-3 1,-2-6-1546,-3-3 1840,3-2 0,-19-14 0,3-4 0</inkml:trace>
  <inkml:trace contextRef="#ctx0" brushRef="#br0">21095 13175 7734,'-16'0'478,"0"5"598,0 1-1079,0 6 0,9-10 641,7 3 1,8-3 132,14-2-722,-4 0 0,17-7 1,-3-4-1,2-3 1,1-2-157,3 0 0,-4-5 72,3-1 0,2 1-673,-2 5 0,3 5 0,-5 1 708,2-3 0,8 13 0,-4 2 0</inkml:trace>
  <inkml:trace contextRef="#ctx0" brushRef="#br0">21815 13031 7734,'-16'0'74,"0"0"1,5-5 51,1-1 1,4 1 399,-4 5-88,6-7 0,-5 5 1,4-3 108,-6 3 1,-1 4-385,1 3 0,2-2-123,4 8 28,3 0 0,-5 10 1,7 1-1,0-1 1,0 0-173,0 1 1,0 4 49,0-4 1,2-1-206,3-5 143,4 0 0,7-2 0,0-3 1,0-4-1,0-2-983,0 1 826,0-1 0,0-12 69,0-4 1,0-3-22,0-2 148,-7-7 0,3 3 1,-5-5 161,2 2-79,-5-5 1,8 10-1,-6-5 199,-3 0-167,-1 5 1,3 0 0,1 7 268,-3-1 422,-1 5-119,-2 0 1,0 10-219,0 8 0,0 0-184,0 10 1,2 2-225,3-1 73,-3 6 0,7-3 0,-6 5-312,3-3 1,4 1-459,-4-6 0,4 4 55,-4-4 296,6-1 1,-8-10 0,6-2 361,3-2 0,8-45 0,4-15 0</inkml:trace>
  <inkml:trace contextRef="#ctx0" brushRef="#br0">22183 12583 7730,'-9'0'627,"2"0"0,9 8 213,3 9 0,-1 0-468,6 10 0,-4 0-400,4 5 0,-1 1 80,2 5 1,1-3-67,-6 8 1,4-2-33,-4 2 1,1-4-217,-2-7 1,-1-2-760,6-3 1,-6 1 71,1-6 949,-3-1 0,-2-26 0,0-6 0</inkml:trace>
  <inkml:trace contextRef="#ctx0" brushRef="#br0">22215 12967 7728,'-9'0'-4,"2"0"-330,7-7 0,2-2 1550,3-7 1,4 0-685,7 0 0,0-2-639,0-3 0,2 3-84,3-3 1,-3 3-786,3 2 465,-3 0 0,-2 1 0,0 3 511,0 1 0,0 22 0,0 0 0</inkml:trace>
  <inkml:trace contextRef="#ctx0" brushRef="#br0">22311 12951 7728,'-7'16'127,"5"0"32,-3 0 0,3-6-96,2 1 488,0-7 0,0 5 1,2-6-24,3 3 0,-1-1 0,6-5 0,3 0 125,1 0 0,4 0-333,3 0 1,-3 0 153,3 0-399,-3 0 0,-2 0 0,0 0 1,2 0-1,1 0-216,3 0 0,-1 0-516,-5 0 0,0 0-1841,0 0 1629,0 0 0,-5 0 869,-1 0 0,-6-7 0,3-2 0</inkml:trace>
  <inkml:trace contextRef="#ctx0" brushRef="#br0">22695 12887 10189,'11'-6'346,"-1"1"1,-1-7-235,2 1 1,3-1-198,-3 1 33,-4-3 0,7 5 0,-5-7 1,0 0-1,-2 1-30,0 5 1,-5-4-16,3 3 0,-3 2-37,-2-2 1,0 6 3,0-6 59,-7 8 86,-2-11 0,-7 12 0,0-4 383,0 5-251,7 1 0,-5 7 0,3 3 410,-3 5-330,-2 1 1,5 7 0,3 3 478,0 5-352,3 1 1,0 5 0,-1 0-1,3 1 1,3-1 324,5 0 0,2 1-673,4-6 1,3-2 80,-3-3 0,9-6-674,1-10 1,2-4 317,-2-7 1,-3 0-1245,3 0 1,3-7 1512,-3-4 0,7-53 0,-3-14 0</inkml:trace>
  <inkml:trace contextRef="#ctx0" brushRef="#br0">23319 12663 7700,'-16'0'432,"0"0"241,0 0 0,6 0 505,-1 0-909,7 0 0,-3 1 1,9 5-70,3 4-139,-3 5 1,11 1 0,-6 0 60,2 0-87,-6 7 1,10 2-1,-8 7 43,-1 0 1,3 0-1,-2-2 1,-1-2 19,-3-1 0,1-2-39,3 2 0,-3-4-275,4-7 106,-5-7 1,1-2-1,2-9 1,1-3-279,-1-6 1,3-10 73,-2-6 0,2-3-32,-2-2 1,-1-6 187,7 1 1,-8-2 225,3 2-101,2 3 1,-4-11 0,5 8 232,-2 1 1,4 8-17,-6 1 1,6 8-49,-6-3 1,2 6 198,-1 6-196,-5 3 0,12 14-76,-8 3 0,2 12-30,-1 4 1,-3 1-89,8 5 0,-8-3 184,3 8 1,-3-3-90,3-2 0,-5 0 181,5 0 1,-5 0-105,-1 0 0,0-6-184,0 1 1,6-13 39,-1 2 0,2-10-166,-1-1 1,-5-5-8,5-5 0,1-11-267,-2-11 0,6-3 160,-6-2 1,6-2-99,-6-3 1,0 3 390,-5-4 1,6 5-66,-1 1 0,0 0 581,-5 0 0,6 5-30,-1 0 0,2 8 170,-1-3 1,-3 6-193,8 6 0,-6 3-106,6 7 0,-1 1-147,6 5 1,0 10 13,0 10 1,2 5-260,4 1 1,-5 5-150,5 0 1,1 6-207,-2-6 1,1 2-1,-6-1 0,0-4-378,0 3 1,0-5 85,0-5 0,0-1-1160,0-10 1855,0 4 0,21-68 0,6-7 0</inkml:trace>
  <inkml:trace contextRef="#ctx0" brushRef="#br0">24152 12535 7722,'-22'-9'905,"1"3"-664,0 5 1,5 1 368,0 0-357,7 0 1,-4 1 0,8 5 16,1 4 0,3 5 1,1 2-1,0 5 120,0 4 1,0 5-129,0 1 1,0 0 48,0 0-304,0 0 1,5 0 0,2-2 0,2-3 0,3-6-338,3-3 0,1-9-188,0-4 0,0 2 111,0-2 220,0-6 0,-6-3 1,1-7-1,1-3 1,1-4-340,-2-3 1,-3 0 206,-2 5 1,-4-6-170,3 1 0,2-6-20,-2 6 209,1 0 0,-6 3 0,0-2-65,0-1 364,0 0 0,-2 1 0,-2 2 230,-1 4-145,-7 2 381,10-4 179,-5 7 369,0 2 1,7 14-464,0 3 0,7 6 10,9 6 0,-6-3-235,1 8 0,0-2-119,5 2 0,0 3-127,0-4 1,0-2-201,0-3 0,0 2-357,0-2 1,0 1-76,0-6 0,-6-2-599,1-3 0,0 1 1151,5-7 0,0-35 0,0-14 0</inkml:trace>
  <inkml:trace contextRef="#ctx0" brushRef="#br0">24616 12535 8441,'0'10'1355,"0"1"1,7-2-567,4 1 1,3 5-220,2-5-541,7 5 0,-5 1 0,3 1 14,-3 5-146,5-4 0,-5 5 0,3-7-1181,-3 0 910,-2 0 0,0-6 0,0 1 0,0 0 0,0-2 374,0-4 0,-7-10 0,-2-4 0</inkml:trace>
  <inkml:trace contextRef="#ctx0" brushRef="#br0">24904 12487 7702,'-25'0'0,"2"5"1319,7 0 0,0 8-191,0-3-634,0 5 1,5-3 0,2 2 0,2 4 0,2 2 78,-2 3 0,3 2-627,-7 7 1,6 0 103,-6 0 0,6 0-283,-6 0 0,6 0 0,-6 0 0,1-2-2018,1-3 2251,-5 3 0,-2-19 0,-9 3 0</inkml:trace>
  <inkml:trace contextRef="#ctx0" brushRef="#br0">25576 12439 7685,'-16'0'441,"0"0"1,2 1 717,3 5 1,-3-5-860,3 5-74,4 3-214,0-8 1,7 14 0,0-5 0,0 5-22,0 1 147,0 0-91,0 7 0,5 0-76,1 4 0,4-4 9,-4-7 0,4 0-108,-4 0 0,6-2-14,-1-3 1,-2 1-467,1-7 478,1 8 0,5-11 1,0 3-503,0-3 448,0-2 1,-5 0 0,-1 0-411,3 0 539,-6-7 1,5-2 0,-4-7 121,0 0 142,-4 0 0,3 0 0,-7 0-19,0 0 126,0 0 1,0-2-1,0-2 33,0-1 1,0 0-7,0 5 0,-5 0-236,-1 0 0,-1-6 60,2 1 1,-2 5-361,-4 5 1,-1 1-13,6-6 0,-6 5-151,1 0 0,2 8 68,-1-3 0,6 3-616,-1-3 20,-4 5-409,7-7 1293,-5 16 0,21 22 0,4 13 0</inkml:trace>
  <inkml:trace contextRef="#ctx0" brushRef="#br0">26120 12326 7694,'-10'-5'872,"-1"-2"2,-2-2 80,6 6 0,-7-12 54,3 5-815,4 3-112,0-1 1,7 10 0,0 4 162,0 4-215,0 4 1,6 2-1,1 2-130,2 4-48,-6-5 1,10 12 0,-6-8-39,2-1 53,-6-2 1,11-1 0,-3 1 0,3 0 0,0-4-167,-3 0 0,3-5 142,-3 2 0,-2-8-52,2 3 345,-1-4-88,6-2 1,-1-8 95,-5-2 0,3-6-171,-8-6 0,6 3-117,-6-8 1,6 1-16,-6-6 1,6 5-279,-6 0 1,6 2-58,-6-1 1,6 2 133,-6 8 1,2-3 360,-2 3 0,4-4 0,7 11 0</inkml:trace>
  <inkml:trace contextRef="#ctx0" brushRef="#br0">26472 12294 7694,'0'11'1145,"0"0"-1296,0-8 562,0 4 241,7 1 1,2-7-25,7 5-560,0-12 0,0-3 1,0-1-1,0-1 1,0 0 0,-1 1-10,-5-1 0,5 0 52,-5-5 1,-1 2-207,2 4 0,-8-5 0,3 5 27,-5-5 1,-1 5 79,0-1 0,0 6-240,0-6 228,0 7 1,-7-3 0,-3 6 0,-5-3 180,-1-1 1,0-1-38,0 6 1,0 2 159,0 3-227,7 4 1,-5 7-1,5 0 1,0 2-1,2 4 92,0 4 1,5 4-109,-3 2 1,3 6-161,2-1 0,7 2-27,4-1-177,3-5 0,2 7 0,0-10-781,0-4 492,7-2 1,-3-10-1,5-3 592,-2-6 0,20-25 0,-1-6 0</inkml:trace>
  <inkml:trace contextRef="#ctx0" brushRef="#br0">26872 12198 7694,'-10'6'255,"-1"-1"1,8 2-27,-3-1 0,4 2-124,2 8 0,0 0 799,0 0 1,2 0-416,4 0 0,-5 8-319,5 2 1,1-3 105,-2-1-210,0 3 1,-3-8-1,2 5 199,1-4 0,0-2-75,-5 0-141,0-8 0,0-2 17,0-12-51,0-2 1,0-10 0,0-2 11,0-1 1,0-8 0,0 3 0,0-5 9,0-1 0,2 6-46,4-1 0,-3 6-9,8-6 1,-6 8-506,6-3 1,-1 4-261,6 2 1,1 2-1543,-1 3 2325,0-3 0,35 20 0,10-5 0</inkml:trace>
  <inkml:trace contextRef="#ctx0" brushRef="#br0">27529 12262 7664,'-16'0'187,"0"0"1,0 0-1,0 0 499,0 0-494,0 0 0,5 0 0,0 0 0,-1 0 114,-2 0-1,3 0 1,2 2 0,0 2-121,0 1 1,6 2-22,-3-1 0,-1 2-35,2 8 0,0-5 15,5 0 0,0-1-226,0 6 0,0 0 1,1 1-1,3-1-356,1 0 0,8-8 162,-3-2 1,5 1-52,1-2 0,0 1 157,0-6 1,0-6 0,0-1 0,-2-2-90,-3-3 0,3-1 49,-4 3 165,-2-12 0,6 12 1,-5-12-1,0 4 1,-2 2 13,0 0 0,-5 0 38,3 0 0,2-5 251,-2 0-82,1 7 0,-6-1 678,0 5-584,0 3 1,5 1 346,0 12-358,8 2 1,-10 10 0,6 4 556,-2 4-691,6-3 0,-10 8 0,6-7-319,-2 1 1,6 4-346,-2-8 0,-3 1-17,3-6 0,0-2-1354,5-4 1339,-7-2 571,5-8 0,2-64 0,9-17 0</inkml:trace>
  <inkml:trace contextRef="#ctx0" brushRef="#br0">27881 11750 7679,'0'9'-77,"0"5"-114,0-3 1,2 5 572,3 5 0,2 1 908,4 10 1,3-2-909,-3 13 1,3-1-370,2 6 1,0 0-154,0 0 0,-6-1 102,1-5 0,-5-3-606,4-7 0,-6-7 137,1-3-566,4 3 1073,-7-15 0,12-60 0,-5-30 0</inkml:trace>
  <inkml:trace contextRef="#ctx0" brushRef="#br0">28121 11750 7679,'0'16'0,"0"0"0,0 7 1190,0 4 1,7 9-306,4 1 0,5 7 624,5-1-1393,-3 10 0,5-3 0,-5 4 1,1-6-1,3-6-1477,-3-4 0,-6-5 315,-3-1 1046,1 0 0,12-28 0,2-8 0</inkml:trace>
  <inkml:trace contextRef="#ctx0" brushRef="#br0">28937 12054 7668,'-9'-7'699,"-5"-2"0,3-7 652,-3 0-993,5 7 1,-3-5 0,5 5 0,0-1 0,-2 1 23,0 2 1,3-4-1,-4 6 26,-3 1-158,6-5-84,-7 7 1,7-3-77,-4 10 1,-1 4 86,6 7 1,-1 2-110,2 3 0,3-1 0,-3 7 0,3 1-106,2 2 1,0-3-51,0 0 1,0-6-15,0 6 1,7-13 0,2 2-1,2-4-524,-1-3 0,1 4 154,5-8 1,-2-1 26,-3-10 236,3 5 0,-7-14 0,6 5-380,-3-5 535,-6-8 1,8 4-1,-4-6-4,0 2 46,-4-6 0,5 6 1,-6-5 2,3 1 89,-1 7 0,-5-3 1,2 7 563,3 0-209,-3 0 114,5 7 1,-5 4-216,3 10 1,-3 10 358,3 6-526,4 7 0,-2-3 0,6 7-8,-3 0 1,-4-5-665,4 0 0,1-6 137,5 6 44,-7-8 0,5-1 1,-3-9-819,3-2 0,2 4-1166,0-6 2308,-7 0 0,12-54 0,-3-14 0</inkml:trace>
  <inkml:trace contextRef="#ctx0" brushRef="#br0">29497 11894 7699,'-16'0'1379,"0"-5"-886,0 0 0,0-1 77,0 6 1,6 0-236,-1 0 0,6 0 107,-6 0-402,0 0 0,-3 2 1,2 3-1,3 6 285,2 3 1,-4 8 34,6-1 0,-6 7-38,6-1 1,-6 3-16,6 2-362,-1 0 0,6-5 0,0-2 0,2 0 0,3-4-948,6-3 0,5 0 494,5-13 0,-1 0-1147,7-5 1656,-1-7 0,7-32 0,2-16 0,3-6 0,0-1 0</inkml:trace>
  <inkml:trace contextRef="#ctx0" brushRef="#br0">29737 11398 7699,'-10'5'346,"-1"1"0,7 6 522,-1-1 1,3 5-257,2 5 0,0 4-111,0 7 0,0 7 0,0 4 0,0 3 11,0 2 0,6 0-440,-1 0 1,0-5 146,-5 0-83,0-1 1,0-1 0,0-3-267,0-5 1,0-8 129,0-3 0,0-19 0,0-5 0</inkml:trace>
  <inkml:trace contextRef="#ctx0" brushRef="#br0">29513 11734 7699,'-16'0'2126,"0"7"-2,7-5-457,2 12 1,14-12-1382,4 3 0,10-3 0,6-2 0,2 0-446,-3 0 1,6 0-660,0 0 0,-2 0-2496,2 0 2250,8 0 0,-15 0 1065,7 0 0,42-14 0,4-4 0</inkml:trace>
  <inkml:trace contextRef="#ctx0" brushRef="#br0">30121 11958 7699,'0'23'0,"-5"-3"277,0 7 1,-1-2 146,6 1 0,0 3 0,0-8 0,0-1 1596,0-3-2017,0-1 0,2-7-39,4-3-479,-5-5 1,6-2 0,-5-6 514,4-9 0,-8-26 0,-2-11 0,3-7 0,0-1 0</inkml:trace>
  <inkml:trace contextRef="#ctx0" brushRef="#br0">30009 11526 7699,'-16'0'-223,"6"0"-450,-1 0 631,8 0 1,-5 2 41,8 3 0,22 33 0,4 13 0</inkml:trace>
  <inkml:trace contextRef="#ctx0" brushRef="#br0">30330 11974 7699,'-16'16'566,"7"0"160,3 0 0,-1 0-338,2 0 1,0 0-1,5 2 1,0 2 25,0 1 0,0 6-262,0-6 1,5 6-74,0-6 0,8 0-196,-3-5 1,5-7-90,1-3 46,0-5 1,0-8 0,0-3-1,-2-6-275,-4-6 0,5 3 312,-5-8 0,-1 0-23,2-5 213,-8 0 0,6 2 1,-5 2-1,1 1 1,-1 0 122,-2 2 1,-4-5-69,-4 3 1,-2 4 228,-8 2-411,0 3 1,0 4-1,0 3 1,0 6-1,0 3-837,0 2 1,1 2 896,5 3 0,-5 61 0,7 21 0</inkml:trace>
  <inkml:trace contextRef="#ctx0" brushRef="#br0">30586 11926 7699,'0'16'0,"0"0"0,0-5 816,0 0 0,0-1-219,0 6 0,0 2-106,0 3 0,0-3-245,0 4 1,5-3-203,0 2 0,2-1 92,-1 7 0,-4-8 0,3 3 1,-3-5 70,-2-1 0,1 0 188,5 0-660,-4 0 106,5-7 1,-7-3 0,0-12-245,0-4 0,0-12-183,0-4 0,0-5 197,0-1 1,5 2-446,0 3 691,1-10 1,-1 10 0,2-8 0,0 5 0,2 5 778,0 2 0,-4-4-39,6 6 0,-2-1 210,2 6 0,3 7 47,-4 4-194,5 3-464,1 2 1,0 9 0,-2 5-83,-3 6 1,1 8-359,-7-1 1,6 2 219,-6-3 1,6 3-1112,-6-8 1,6 6 94,-6-6-45,8 0 0,-6-5 0,5 0 1085,-1 0 0,14-42 0,9-12 0</inkml:trace>
  <inkml:trace contextRef="#ctx0" brushRef="#br0">31162 11734 7697,'-11'0'567,"0"0"0,1 0 798,-6 0 0,5 0-770,0 0 0,1 0-267,-6 0 1,0 2 0,2 3 0,1 6 40,2 3 0,3 2-267,-3 0 0,-2 0 68,8 0 0,-6 2-447,6 3 1,0-3 171,5 3 1,0-3 0,2-4 0,3-1-478,6-2 0,-3-2-40,3 1 1,0 3 341,5-8 1,0 2 28,0-2 148,0-3 1,0 5 0,0-7 407,0 0-118,0 0 0,0 6 1,0-1 408,0-1-418,0-3 1,-5-1 0,-1 2 342,3 3 250,-6-3 0,5 12-60,-6-3 1,-1-2 91,-5 2 0,-2-1-483,-3 6 0,1 0-133,-6 0 0,-1-5-1279,-5 0 0,0-1 687,0 6 1,0-1 404,0-5 0,-22 5 0,-4-7 0</inkml:trace>
  <inkml:trace contextRef="#ctx0" brushRef="#br0">7874 15480 7686,'-10'0'294,"1"-2"0,0-1 0,0-4 1065,-3-2 1,3 3-324,-2-4-731,8 6 279,-5-3-228,8 7 1,0 7-154,0 4 0,6 8-32,-1 3 1,0 6-57,-5-1 1,6-2-1,-1 2 1,-1 1-59,-3 2 0,-1 2 13,0 0-155,0-7 0,6 0 0,-1-5 0,-1 1-1193,-3-1 1132,7-10 0,-5-3-216,8-7 162,-8-7 0,6-3 0,-5-10-406,1-1 476,0-8 1,1 4 0,-1-7 0,-1 0 0,-1 0 9,3 0 0,-5 0 113,5 0 0,1 2 347,-2 3 0,2-1-194,-1 6 0,-3 1 700,8 5-532,0 7 0,5 2 16,0 7 1,0 9-14,0 7 0,1 7-13,5 9 0,-5 0-197,5 0 1,-4 6 42,-2-1 0,-6 6-281,1-6 1,0 0 61,5-5 1,-6-1-792,1-5 0,0-3-878,5-7 528,0 0 0,0-1 592,0-5 0,0-4 618,0-12 0,7-74 0,-11 28 0,1-1 0</inkml:trace>
  <inkml:trace contextRef="#ctx0" brushRef="#br0">8467 15480 7686,'-9'16'94,"-5"0"1,6 5 132,-2 1 1,3 1 76,7-2 0,0-1 873,0 7-1014,0-8 0,7 11 1,3-5 136,5 0-417,1-2 1,0-7 0,0 0 0,1 0 0,3-1-173,1-5 0,1-3 209,-6-7 0,0 0 80,0 0 0,-6 0 1,1-1-1,0-5 222,-2-4 0,0-5 254,-4-1 0,-3 0 14,3 0-250,-3-7 0,-2 4 0,0-6 0,0 0 0,0 2 474,0 0 1,-6 1-316,1 6-336,-7 0 0,5-5 0,-6 1-386,2 6 275,1-2 1,-6 9-1,0-6-1605,0 3 683,0 6 1,0-3-1700,0 7 2669,0 0 0,7 29 0,2 6 0</inkml:trace>
  <inkml:trace contextRef="#ctx0" brushRef="#br0">8787 15064 7686,'0'-16'427,"-7"7"1,7 2 94,0 7 1,1 3 1650,10 8-1944,0 0 1,10 21 0,0-2-1,-1 7 1,-2 4 104,-2 4 1,0 1-247,0 2 0,0 0-1,0 2 1,0 1-415,0 3 1,-2-3-331,-3-8 0,1-4 257,-6-7-1930,6 0 2330,-10-7 0,5-37 0,-7-17 0</inkml:trace>
  <inkml:trace contextRef="#ctx0" brushRef="#br0">8707 15480 7682,'-7'16'795,"5"0"1,-3-2 1082,10-3 0,6-4-829,10-7-335,-3 0 0,12 0 0,-3-2 1,3-3-1,2-4 111,0 0 0,0-5-1080,0 3 0,5-3 1,1-2-1,-3 0-428,-1 0 1,-2 7 682,0 4 0,7 10 0,2 4 0</inkml:trace>
  <inkml:trace contextRef="#ctx0" brushRef="#br0">9859 15416 7670,'-11'0'311,"1"0"1286,-3 0-825,6 0 0,-7 0 1,5 2-30,0 3 0,2-1-720,7 6 111,0-6 1,0 10 0,0-3 268,0 3-298,7 9 1,-3-5 0,6 5 0,3-1 0,-1 1-189,-1 2 0,3-6 7,-3 2 1,3-5-1,2-5 1,0 2-1,0-8-254,0-2 1,0-1 120,0-2 1,-5-7-354,-1-4 455,1-10 1,0 2 0,-2-8 0,0-2 0,-2 1-54,0 1 0,4-1 49,-6 6 1,0-4 22,-5 4-68,0 1 219,0 5 14,0 7 118,0 2 1,0 21 0,0 6 37,0 3 0,0 2-97,0-4 1,2-3-19,3 3 1,-1 2-142,7-1 0,-6-1 86,6-5 0,-1 0-123,6 0 0,0-5 47,0 0 0,0-8 2,0 2 0,0-3 134,0-2 0,0-2 190,0-3 0,0-9-80,0-7 0,0-8 144,0 2 0,0-3-203,0-2 1,0 0-550,0 0 1,0 0-740,0 0 0,-1 0 614,-5 0 500,4 7 0,-5-12 0,7 3 0</inkml:trace>
  <inkml:trace contextRef="#ctx0" brushRef="#br0">10691 14856 7670,'0'-16'337,"-5"0"1,0 0 1016,1 0-229,2 7 1,2-5-227,0 3 0,0 11-596,0 5 1,0 10 407,0 6-486,0 4 1,0 14 0,0 4 316,0 3-473,0 9 0,-5 2 0,0 7-63,1 0 0,-5 11 0,0 1 0,-1 1-171,-1 1 0,0-7-334,-5-2 1,2-1 166,3-9 1,-1-2 0,7-22 0,1-5-1319,2-6 0,4-7 933,3-1 0,-1-7 717,7-3 0,6-19 0,8-5 0</inkml:trace>
  <inkml:trace contextRef="#ctx0" brushRef="#br0">10835 15368 7670,'-16'0'235,"0"0"0,8 2-120,2 3 0,4 4 111,2 7 1,0 7 148,0 4 0,2 3-155,4 2 1,2 0 3,8 0 0,0 0-169,0 0 0,6-2 1,-1-3 1,0 2-238,-5-8 138,0-7 0,8-1 0,0-8 102,1-1 1,-2-10 143,-7-5 1,-5-8-172,0-2 362,-8-8 1,10 4-1,-8-7 24,-1 0 1,-2 6-1,-2 1 1,0 0 143,0 0 1,-8 0-513,-2-2 1,-5 4-236,-1 7 0,-1 0 188,-5 0 1,-3 2-2159,-7 3 1404,8 4 0,-5 7 751,8 0 0,-29 57 0,-2 14 0</inkml:trace>
  <inkml:trace contextRef="#ctx0" brushRef="#br0">12100 15352 7670,'-11'-2'1078,"0"-3"0,6 3-248,-6-3-479,8 3-48,-4 2-251,7 7 0,5-3 0,0 6 0,-1 3 0,0 3 205,1 5 0,-3-1-199,3 6 0,-1-4-32,1 4 1,-3 1 0,3 5 0,-3-2-58,-2-3 1,0 2-50,0-8 1,0 0-302,0-5-128,0 0 124,0-7 286,0-23 0,0-6 0,2-17 0,1 3-28,2 2 1,3 0 88,-3 0 0,2 0 47,4 0-101,3 0 0,-10 5 0,6 3 1,3-1-1,1 1-444,2 1 536,7 9 0,23 21 0,13 11 0</inkml:trace>
  <inkml:trace contextRef="#ctx0" brushRef="#br0">12500 15544 7670,'-16'7'-63,"7"-5"800,2 5 0,9-7-361,3 0 0,4-7-407,7-4 52,-7-3 1,5-2-1,-3 2 19,3 3-7,-5-3 1,5 5 0,-5-7 103,0 0-66,-2 0 0,-2 5 0,1 1 0,-3-3 209,-1-1 0,-2 3-139,0 1 1,0 4 132,0-4 1,-7 4 0,-4-3 113,-3 2 1,-2 2-289,0 5 1,2 2-111,3 3 0,-3 4 89,3 7 0,4 7 0,2 4 0,3 3-54,2 2 0,0 2-72,0 3 1,2-3-54,3 3 0,4 3-226,7-3 0,5-2-950,1-8 919,6-4 1,-8-9 0,6-3-844,3-5 0,-1-5-43,-1-1 1243,3-7 0,-5-44 0,7-19 0</inkml:trace>
  <inkml:trace contextRef="#ctx0" brushRef="#br0">12900 15384 7670,'-9'7'0,"4"4"0,-2-2 420,1 1 0,1 1 613,5 5 1,0 0-600,0 0 1,0 0 157,0 0-520,0 0 0,5 0 0,3 0 145,0 0-142,3 0 1,0 0-1,-1 0 1,3-2-230,1-3 0,2-2 109,0-4 1,-5-3-104,-1 3 64,-6-3 1,8-9-1,-4-4-26,0-3 1,1-2 0,2-2-1,-6-1-109,-3-2 1,3-6 29,1 5 1,-1-4 37,-5 4 1,0 1-13,0 5-13,0 0 246,0 0-85,0 7 1,0 4 16,0 10 0,0 11 82,0 11 0,0 0 199,0 5 1,5-4 96,1 9 1,6-3-123,-1-2 0,3 0-205,2 0 0,0-5 78,0 0 1,0-10-201,0-1 1,6-7 40,-1-9 1,0 0-82,-5 0 1,6-7 84,-1-4 1,2-8-30,-2-2 0,-3-8-20,3 2 0,-3-3 66,-2-2 0,2 6-379,3-1 0,-8 5-277,3-4 0,-4 6-1417,4-1 2080,-7 3 0,-9 9 0,-9 2 0</inkml:trace>
  <inkml:trace contextRef="#ctx0" brushRef="#br0">13796 15528 7670,'-1'-11'1774,"-5"1"1,4 4-1128,-3-4 1,-2 4 502,2-4-949,-8 6 1,10-10 0,-8 5-1,0-2-148,2 1 0,-5 6-106,4-1 1,1 3 65,-2 2 0,0 0 17,-5 0 1,6 7-347,-1 4 1,6 3 3,-6 2 230,7 7 0,-4-5 0,4 5 0,-1-2 0,1 3 173,2 1 0,2-6-271,0 2 0,2-5 134,3-5 0,-1 3-737,7-3 519,-8-4 1,11 0 0,-3-7-462,3 0 489,2 0 1,-5-7 0,0-4-602,1-3 709,-5-2 1,6 0 0,-6 0-87,2 0 210,-6 0 0,6 0 0,-5 0 73,1 0 374,0 0 1,1 0 281,-1 0 0,0 5 328,-5 1-85,7 6 387,-5-3-1042,5 7 1,-1 7-113,-1 4 1,2 5-62,-2 5 0,-3-3 20,4 3 0,1 3-83,-2-3 0,0 6-60,-5-6 0,6 2-272,-1-2 0,6-3 4,-6 3 0,6-3-156,-6-2 1,2-5-2486,-2 0 1220,-3-8 1672,13 4 0,-14-35 0,6-8 0</inkml:trace>
  <inkml:trace contextRef="#ctx0" brushRef="#br0">14068 15496 7662,'0'16'0,"0"0"669,0 0 1,0 0 0,0 0 462,0 0 1,0 0-715,0 0 1,0 0-23,0 0 1,0-5-102,0 0-94,8-1 0,-7 1 12,5 0-104,-5-1 0,1-1 9,4-4 0,-5-5-284,5-5 0,-5 2 76,-1-8 1,0-5 0,0-5 0,0 1-32,0 2 1,0 0 119,0-3 1,6 3 11,-1-3-101,0 3 1,-5 2-1,2 0 1,2 0-1,3 0-515,2 0 1,-4 5-503,6 1 1107,-1-1 0,63 24 0,15 6 0</inkml:trace>
  <inkml:trace contextRef="#ctx0" brushRef="#br0">14661 15544 7661,'-16'0'0,"0"0"0,-6-5 617,1-1 1,0 1 859,5 5 0,0 0 55,0 0-707,0 0-472,0 0 0,1 2-103,5 3 0,3 4-37,7 7 0,0 0 88,0 0-513,0 0 1,0 2-1,1 2 1,5 1 0,4-2-1601,5-1 1066,1-2 1,0-2-1431,0-3 1598,0-4 1,0-7 577,0 0 0,7-35 0,2-10 0</inkml:trace>
  <inkml:trace contextRef="#ctx0" brushRef="#br0">14693 15080 9012,'-9'0'4175,"2"9"-3633,7 7 1,0 3 535,0 13 1,1-1-498,5 11 1,3 3-705,7 8 1,0-3 139,0 3 0,0 2-1369,0-1 0,1-3 291,5-8 1,-4 2 1060,3-8 0,-3-14 0,-2-9 0</inkml:trace>
  <inkml:trace contextRef="#ctx0" brushRef="#br0">15045 15224 7616,'0'11'2,"0"-1"-1,0 3 641,0 1 0,5 9 1,4 4-1,3 5 1,6 3-1,0 5 0,2-1 533,1 0 1,-2-2-881,8-5-364,-7 0 0,8-2 0,-7-3-454,-1-6 0,-2-8 0,-2-4-2128,0-2 2651,0-2 0,-36-12 0,-8-2 0</inkml:trace>
  <inkml:trace contextRef="#ctx0" brushRef="#br0">14949 15576 7619,'0'16'0,"-7"0"0,5 0 2010,-4 0 1,12-5-570,4 0 0,5-8-679,1 2 1,7-3 0,4-2-1,5-2-398,5-3 1,-2 0-614,8-11 1,0 3 222,5-8 0,-6-2 26,1 2 0,-8-9 0,1-5 0,6 1 0,0-1 0</inkml:trace>
  <inkml:trace contextRef="#ctx0" brushRef="#br0">15861 15128 7628,'-7'-14'1,"-2"1"1,-2 3 631,1-3 0,4 6 0,-3 0 1503,2 0-1203,-5 5-719,10-5 0,-5 9 0,7 3 0,0 6 0,2 3 249,3 2 0,-1 7-265,6 4 0,3 5 15,8 5 0,-3 2-135,3 4 0,-3 1 0,-2-4 1,0 0-179,0 5 0,-2 1-431,-3 2 0,3-7-43,-3-4 1,1-5 0,1-5 0,-4-6-3022,-2-3 3595,5-2 0,-17-35 0,3-10 0</inkml:trace>
  <inkml:trace contextRef="#ctx0" brushRef="#br0">15733 15624 7634,'-7'9'991,"5"5"210,-5-12 0,9 5-552,3-7 1,6-7-282,10-4 1,-1-8-783,6-2 0,1-3 168,5 3-692,0 3 0,0-10 1,0 6-34,0 3 971,0 1 0,21 2 0,6 0 0</inkml:trace>
  <inkml:trace contextRef="#ctx0" brushRef="#br0">16277 15480 7640,'-5'11'440,"-1"-1"0,-4-4 636,4 4 0,-1 1-732,2 5 1,3-3 0,-3 3 92,3 7 0,2-2-198,0 0 0,0-1 21,0 1-197,0-3 1,0 5 0,2-9-1,1-1 1,3-2 128,-3 1-233,6-5-70,-7 0 0,7-7 0,-6-1 1,3-7-212,-3-8 1,-1-1 191,-2-10 1,5 6 90,1-6 1,1 0 0,-4-5 0,5 0 64,0 0 1,-2 5-1213,4 1 861,1 6 0,0-3 0,-1 7 0,3 0 0,1 2 325,2 3 0,50 25 0,12 13 0</inkml:trace>
  <inkml:trace contextRef="#ctx0" brushRef="#br0">16741 15496 7640,'-10'0'674,"-1"0"0,6 0 525,-6 0 1,6 0 96,-6 0-859,0 0 1,-5 0-126,0 0 0,0 0-201,0 0 0,6 5 39,-1 1 0,2 1-142,-2-2 65,-3-3 1,11 12 0,-6-3-1,2 5 1,3 4-80,2 1 1,2 2-89,0-2 1,0-1-163,0 7 187,7-8 1,-3 4-1,7-7-416,1 0 295,2-7 0,-1 4 1,1-8-1,4-1-376,-1-3 0,1-8 279,-2-3 0,0-5 150,0-1 1,-5-5-57,0 0 1,-6-6 534,6 6 1,-6-6-217,6 6 0,-8-6 544,3 6 1,1-1 87,-2 6 516,0 0-450,2 0-604,-5 7 1,11 4-56,-8 10 1,2 6-67,-2 10 1,-3-1-194,4 7 0,1-6 96,-2 6 0,2-8-800,-2 2 0,-3 3-70,4-3 1,1 0-408,-2-5 1,2-5-530,-2 0 1804,-3-8 0,12-17 0,-5-13 0</inkml:trace>
  <inkml:trace contextRef="#ctx0" brushRef="#br0">17013 15464 12201,'7'9'504,"-5"5"-58,4-3 1,-3-2-153,2 1 1,-3 6-150,4 6 0,-3 1-114,2-2 1,-3-1 110,4 7 1,-5-6-272,-1 6 1,6-8 34,-1 2-407,0-3 217,-5-2-320,0-7 0,0-3-830,0-12 857,0-10 1,0-3-1,0-8-364,0-2 876,0 6 0,0-7 0,0 5 1,0-1-1,0 1 90,0 1 0,0 3 863,0 5 1,2 5 48,4 1-241,-5 6 0,14-3 79,-5 7-155,4 7 1,2-1-1,0 8-46,0 4 0,0 3-153,0 0 0,0-1-673,0 7 224,0-1 1,-1-1 0,-3-4-1001,-1-3 0,-1-2 500,6 0 1,-5-2-2422,0-3 2949,-8 3 0,4-33 0,-7-1 0</inkml:trace>
  <inkml:trace contextRef="#ctx0" brushRef="#br0">17574 15416 7640,'-16'0'0,"0"0"2722,0 0 1,0 2-1218,0 3 1,5-3-684,0 3 0,1-3-607,-6-2 1,5 0-406,0 0 212,8 7 1,-12-5 53,5 3-287,-5 4 1,7-5-777,2 6 19,4-6 0,2 10 416,0-3 1,2-4 0,4 0-1,4-2-19,4 1 0,2 4 431,1-4 0,-1 1 38,0-2 1,0-3 144,0 3 1,0 3 70,0-3 12,0 7 0,-6-8 0,1 7 744,1 1 0,-5-3-104,-1 2 1,1-1 492,-2 6 1,1 0-630,-6 0 0,-2 0 408,-4 0-947,5 0 0,-14 0 1,5 0-649,-4 0 1,-2-1-2547,0-5 1855,0 4-466,0-5 1714,0 0 0,-15-59 0,-3-21 0</inkml:trace>
  <inkml:trace contextRef="#ctx0" brushRef="#br0">17846 15368 7640,'0'16'0,"0"0"0,0 0 1480,0 0 1,0 5-947,0 1 1,0 4 1384,0-4 1,0 4-231,0-4-1829,0-1 1,1-3-59,5 3 1,-4-3 0,5 2-4530,0-8 4727,-5-5 0,-2-57 0,-9-12 0</inkml:trace>
  <inkml:trace contextRef="#ctx0" brushRef="#br0">17686 15064 7640,'-9'0'5609,"0"0"-4954,3 0-1077,5 7 1,-6-3-2226,7 6 2647,7-6 0,37 10 0,17-5 0</inkml:trace>
  <inkml:trace contextRef="#ctx0" brushRef="#br0">18086 15048 7640,'0'16'709,"0"0"0,0 7 887,0 4 0,5 3-1374,0 2 0,2 5 1,-3 2-1,3 2 1145,2 4 1,0 6-645,2 3 0,1-3-768,-7-8 1,8 2-1,-4-8 1,1-2-1254,1-1 1,-6-9-492,6-4 184,-7-3 1605,3-9 0,-29-44 0,-4-19 0</inkml:trace>
  <inkml:trace contextRef="#ctx0" brushRef="#br0">17942 15416 7635,'1'14'1396,"5"-3"0,4 1-549,12-6 0,-3 4 911,8-4 0,0-1-1714,5-5 0,0 0 0,0 0 1,0-2-514,0-3 1,0 1-430,0-6 1,-6 1-2225,1-2 3122,-7-3 0,-11-2 0,-11-9 0</inkml:trace>
  <inkml:trace contextRef="#ctx0" brushRef="#br0">18598 15336 7635,'-2'21'0,"-3"1"0,3 4 1500,-3-4 1,3 6-957,2-1 0,0-2 506,0 1 0,0-1 0,0 2 0,0-6-1147,0-3-233,0-2 0,2-7-786,3-4 566,-3-3 1,7-4 0,-6-3 0,3-7 549,-3-8 0,-8-40 0,-4-17 0</inkml:trace>
  <inkml:trace contextRef="#ctx0" brushRef="#br0">18326 15000 7631,'-9'-7'0,"-5"5"0,5-5 0</inkml:trace>
  <inkml:trace contextRef="#ctx0" brushRef="#br0">18998 15448 7616,'-16'-16'219,"0"7"1,0 2 0,0 2 845,0-1-749,0-6 0,0 8 0,0-4 0,0 0 0,0 5 0,0 1 1410,0 2-1465,0 0 0,5 7 241,1 4-389,6 3 1,-5 4-1,6 1 177,-3 3-255,1 6 1,5-8 0,2 6 0,1 1 0,3-2-290,-3-4 0,6-3 31,2-2 1,-2-2-405,1-3 463,1 3 1,5-12 0,0 2 0,-2-8-125,-3-7 0,1-5 137,-6-5 0,4 2 220,-4-8 1,-1 7 7,-5-1 1,0-2 0,0 1 0,0 1-244,0-2 0,-7 5-373,-4-3 1,2 5 49,-1 5 1,-1-1-238,-5 6 1,0 1 156,0 5 0,5 0 569,1 0 0,13 43 0,-1 10 0</inkml:trace>
  <inkml:trace contextRef="#ctx0" brushRef="#br0">19062 15400 7625,'0'9'2296,"0"5"-2109,0-3 1,0 3 232,0 2 0,0 2 576,0 3 1,0-1-335,0 6-468,7 1 1,-3 0-1,5-2 68,-2-2-174,5 5 1,-8-10 0,5 3 0,-1-3-544,1-2 75,2-7 0,0-2 51,-1-7-179,-6-7 0,3-7 1,-7-9 131,0-2 1,0 0 0,0-3 0,2 1 185,3-2 0,-3 5 251,3-3 1,-1 5 258,1-4 439,-3 6 635,12-3-1056,-5 7 1,7 7 0,0 6 337,0 6 1,0 6-550,0 7 1,5 2 28,1 3 0,-1-1-768,-5 6 0,5-6 353,1 1 1,-1 3-2236,-5-3 2494,0 0 0,-7 9 0,-2 4 0</inkml:trace>
  <inkml:trace contextRef="#ctx0" brushRef="#br0">19942 15480 7618,'0'-11'1385,"0"1"-820,0-1 1,2 2-139,3 4 1,-3 5-131,4 5-113,2 4 0,-6 9 0,4 3 1,-5 4-1,1 2 251,3 0 0,-3-1-263,4 6 1,-5-2 73,-1-3-186,0 3 0,0-12 1,0 3-1,0-3-1057,0-2 585,0 0-362,7-7 549,-5-16 0,7-5 0,-5-15 0,1-2 0,0-1-336,2-2 1,-5-2 431,4-3 0,-3 3 59,2-3 1,-3 3 0,5 2 0,-1 0 304,-1 0 1,0 7-141,-5 4 1,6 8 155,-1 3 1,2 6-103,-2-1 1,-1 12 254,7 9 0,-6 2-5,6 8-149,-8 1 1,6 5-1,-5 0 193,1 0-432,0 0 0,1 0 0,-1-2 29,-1-3 0,3 2 161,-2-8-693,0 0-136,-5-5 70,7-7 0,-5-11 218,4-14 0,1-5-71,-2-6 0,0-8 200,-5 3 1,6-4 162,-1 4 1,0 0 205,-5 0 0,0 2-137,0 3 1,6 4 491,-1 7-181,0 0 303,-5 0 1,6 9-107,-1 7 1,8 7 42,-3 9 0,3 5-407,-3 1 1,5 6 31,-5-1 1,4 1-571,2-1 0,0 1 278,0-6 0,0-1-498,0-5 1,0 0 257,0 0 0,0 0 335,0 0 0,22-28 0,4-8 0</inkml:trace>
  <inkml:trace contextRef="#ctx0" brushRef="#br0">20823 15416 7630,'-18'0'1096,"-4"0"1,5 0-831,-5 0 0,5 0-741,1 0 0,0 2-6,0 3 931,7 4 0,-6 4 1,7 1 224,-1 4-551,2 8 0,7-6 1,0 6 408,0 3-437,0 1 1,1 0-1,5-1-268,4-2 1,5-10 0,2 1 0,3-7-479,1-4 0,1-2 315,-6-5 1,0-2-151,0-3 1,5-4 247,0-7 1,-5 0-10,-5 0 0,-2-2 342,1-3 1,3 3 178,-8-3 1,6-2 268,-6 2 1,1-3-99,-6 3 0,0 3 405,0-3 0,-2-2-478,-4 1 1,-2 1-18,-8 5 1,-2 2-1118,-4 3 1,5-1 503,-5 6 1,5 1-468,1 5 1,-4 7-14,4 4 737,-4 3 0,26 52 0,-4 12 0</inkml:trace>
  <inkml:trace contextRef="#ctx0" brushRef="#br0">21159 15496 7630,'-16'-16'4493,"0"0"-3420,0 0-383,0 0-394,0 0-443,0 7 1,5 2 381,0 7-114,8 7 1,-10 4 0,8 10 146,1 6-158,3-4 1,1 7-1,0-3 182,0 3-559,0-5 0,1 4 0,5-6-2524,4 2 2388,5-13 0,-3 8 1,2-13-1,4 0 1,0 0-1012,0-4 0,-2-8 1414,0-6 0,7-53 0,2-14 0</inkml:trace>
  <inkml:trace contextRef="#ctx0" brushRef="#br0">21223 15080 7630,'-7'-39'0,"-1"5"0,-2-3 0,-4 5 1119,3 5-638,4 4 1,-2 16-17,4 7 0,3 9-70,-4 12 0,5 9 73,1 8 1,0 6-162,0-1 0,1 3 57,5 2 0,-3 0-251,8 0 0,-6-2-128,6-3 1,-2 3 9,2-3 0,3-4-157,-4-2 0,5-3-2617,1-2 2779,7-7 0,23-23 0,13-13 0</inkml:trace>
  <inkml:trace contextRef="#ctx0" brushRef="#br0">21591 15416 7630,'0'11'501,"0"-1"3,0-6 1,2 3 378,3-7 0,-2 0-391,8 0 1,0 0 25,5 0 1,-6-7-60,1-4 0,0-3-126,5-2 0,0-5-152,0-1 1,-5 1 115,-1 5-287,-6 0 0,3 5 0,-7 1-55,0-3 0,0 4 1,-2 0-145,-3 2 1,-1 2-274,-10 5 0,4 2 216,-9 3 0,-2 4-169,1 7 497,1 0 1,-1 2 0,3 1 412,5 3-164,-2 6 1,9-3 0,-4 7 204,6 0-508,3 0 0,2 0 1,0-2 272,0-3-498,14 3 1,-3-12 0,10 2-399,-3-8 0,3 1-743,0-8 0,6 0-106,-5-5 1,-1-7 1443,-5-4 0,7-53 0,2-14 0</inkml:trace>
  <inkml:trace contextRef="#ctx0" brushRef="#br0">21927 14856 7630,'-16'23'3008,"2"-4"-2201,3 8 1,-1 0-693,6 5 0,-4 7 217,4 4 0,1 3 280,5 2 0,0 0-344,0 0 1,5-2-240,1-3 1,6-4-86,-1-7 0,3-7-242,2-4 1,0 1-1074,0-6 0,0 1 557,0-11 0,-5 1-1475,-1-2 2289,1-3 0,-2-2 0,-2-9 0</inkml:trace>
  <inkml:trace contextRef="#ctx0" brushRef="#br0">22327 15240 7629,'-16'0'3509,"0"0"-2046,0 0 1,0 0-735,0 0 0,0 2-447,0 3 1,0-1-128,0 6 0,0-4 0,0 4 0,5-4-187,1 4 0,1-4-599,-2 4 397,4 1 1,7 0 0,0-1-1,2 1-528,3-2 1,-1 3 315,6-6 1,1 6 27,5-1 0,-2-2 276,-3 1 1,3-1 0,-3 4 0,3-4 145,2-2 1,0 3-117,0-4 0,0 6 584,0-1 1,-5-4 823,-1-2 0,-4 4-462,4 2 1,-6-2-345,1 1 1,-3-4-329,-2 5 1,0-6-516,0 6 1,-2-6-742,-3 6 1,1-8 602,-6 2 491,-1 4 0,-41-28 0,-8-1 0</inkml:trace>
  <inkml:trace contextRef="#ctx0" brushRef="#br0">22647 15448 10373,'-2'9'3074,"-3"-4"1,3-1-6404,-3 1 2099,3-3 555,2 5 675,0-7 0,14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14581 6820 7838,'-8'-9'-12,"5"-4"1,-6 6 0,0 0 840,0 0 985,6-6-708,-4 12-374,7-6-402,0 7 216,0 0-424,0 7 1,-6 2-146,1 7 0,0-6 0,5 1 1,0 3 50,0 6 0,-6-3 61,1 5 1,-2 1-17,1-2 1,5 6-1,-6-4 1,1 2 208,1 3 1,-2 3-194,1 1 0,3 0 115,-8 0-203,8 0 1,-10 0 0,8 0-98,1 0 1,3 0 0,1-2-1,0-1-1,0-3 1,0-6 55,0 1 1,0-3-108,0-2 0,5 0 72,0 0 0,8-2-87,-3-3 0,5 3 118,1-3 0,0 1-53,0-1 1,0-2 77,0-4 1,5-3 11,0 3 1,8 2-4,-3-1 1,6-1 102,6-5 0,-3 0-18,8 0 0,0 0-67,5 0 0,0-5 51,0-1 1,2-1-30,3 2 0,-3 1-64,3-6 0,-3 4 13,-2-4 0,0 4-14,0-4 0,0 6 24,0-1 1,-5-2-4,-1 1 1,-6 1 4,1 5 0,2 0 7,-1 0 1,1 0 41,-2 0 0,-3 0-65,3 0 0,-3 5-2,-2 1 1,0-1 7,0-5 1,0 5-13,0 1 1,0-1 67,0-5 0,0 0 263,0 0-227,0 0 1,0 0 0,2 0 64,3 0 0,-3-5-81,3-1 1,4-4 31,2 4 1,3-1-166,2 2 0,0-2 245,0-4 1,2-3 147,3 3 0,3-1-366,2 1 1,4-3 14,-3 3 0,-2-1 364,2 1 1,5-3-196,5 3 0,0-1 161,-5 1 0,6-3-165,-1 3 0,8 2-53,-3-1 0,5 4-386,1-5 0,0 8-32,0-2 0,0-3-70,0 3 1,0-6 184,0 6 1,0 0 20,0 5 1,5-6 62,1 1 0,1-2 299,-2 2 1,-1 3-46,-39 0 0,0-1 0,1-1 0,-1 0 33,3 2 1,0-1-1,-1-2 1,0-1-42,-1 4 1,-1-1 0,2-2 0,0-1-30,-2 4 1,1-1 0,3 0-1,2-1-138,-1 1 0,1 1 1,0 1-1,-1 0 39,-2-1 0,0-1 1,3-1-1,0 0-9,-1 2 1,1-1 0,2-2 0,-1-1 30,-4 3 1,0 1-1,2-1 1,0 1 9,40 2 0,-43-3 1,1 0-3,-1 1 1,2-1 0,0 0 0,1 1 1,-2 1 1,0 2-1,0-1 1,-2 0 4,40 0 0,-3 0 26,8 0 1,-2 0-25,2 0 1,-4 0 24,-7 0 0,0 0-99,0 0 0,3 0 63,-3 0 1,4 0-46,-9 0 1,-2 5 94,1 0 1,5 1 132,1-6 0,1 0-156,-11 0 0,6 5 12,-1 0 1,3 1-78,2-6 1,-5 0 75,0 0 1,-6 2-40,6 3 0,3-3-104,2 3 0,2-3-96,-13-2 1,8 0 12,-3 0 0,8 0 132,-2 0 1,4 0 43,-10 0 0,6-2 22,6-3 0,-4 3-25,3-3 0,2 1 96,-2-1 0,3 1-36,-3-7 1,2 8-25,-42 0 0,1 1 1,0-2-1,0 0-8,40-1 0,1-2-1,-2 2 0,2 3-67,-41-1 0,-1 0 0,42 0 44,-7-2 1,0 3-6,0-4 1,0-1 28,0 2 0,-5 0 8,0 5 0,-6-6-30,6 1 0,-8 0 12,2 5 0,-3-2-288,-2-3 0,-5 3 127,0-4 0,-4 5 113,-2 1 0,1 0-20,-12 0 0,-3 0-9,-1 0 1,1 0 143,-2 0 0,-5 0-114,-5 0 1,-6 0 673,6 0-654,-8 0 75,5 0 1,-8 0 89,0 0 0,0 0 36,0 0-168,0 0 109,-8 0 1,7 0-57,-5 0 1,-1 0 30,2 0-94,-8 0-26,12 0-6,-14 0-52,14 0-6,-14 0 1,8 0-39,-3 0-14,-5 0-23,7 0 72,-1 0 0,-4 0 49,8 0 0,-8-2-10,3-3 0,-3 3 40,3-4 0,-3 5-5,8 1 82,-8 0 0,6 0-100,-3 0 262,-5 0 23,14 0-69,-14 0-73,14 0-30,-14 0-4,7 0 21,-1 0-77,-5 0 0,6-6 50,-2 1-238,-4-7 168,5 3 1,-6-7 37,5 0 1,-4-6 64,3 1 1,-3 0 167,-2 5 1,0-6 92,0 1 0,0-6-105,0 6 1,-2-6 15,-3 6 1,1-6 35,-7 6 0,6-8 21,-6 3 1,2 3-180,-1 1 0,-5-1-379,5 2 181,-4-8 1,3 12 0,0-3-259,-1 7 1,5-1-588,1 4 0,-1 1-141,2-2-1803,0 7 1891,5-3 0,0 14 124,0 4 0,0 10 820,0 6 0,7 46 0,2 12 0</inkml:trace>
  <inkml:trace contextRef="#ctx0" brushRef="#br0">15525 8180 7771,'-11'-7'263,"1"-3"0,4 1 50,-4-2 0,6 6 0,-3-4 0,2 0 555,-1 0 0,-6-2-337,1-5 0,-3 0-280,-2 0 1,5 7 0,1 4-1,-3 3 88,-1 2 0,-7 0-224,-1 0 0,1 2 51,5 3 0,-2 6-124,-3 10 1,3 4 0,-3 7 0,3 0 43,2 0 1,5 0-110,0 0 1,8 6-1,-2-1 1,5-3-106,5-6 1,9 1-9,7-8 0,6 0 14,-6-5 0,8-5 0,-2-2 0,3-2-229,2-3 0,-2-8 122,-3-1 1,1-8 71,-6 3 0,-1-6 214,-5-6 1,0 3 68,0-8 0,-7 6 177,-4-6 0,-3 2-62,-2-2 0,0-3 94,0 4 0,-7 2-113,-4 3 0,-3-2-62,-2 2 0,-2-6-779,-3 6 474,3 6 0,-5 3 0,7 5-1956,0-2 1534,7 5 0,-3-1-783,6 10 1,3-1 1349,8 7 0,47 21 0,17 10 0</inkml:trace>
  <inkml:trace contextRef="#ctx0" brushRef="#br0">15845 8164 7771,'-11'0'1387,"1"0"-1123,6 0 1,-3 7 0,7 4-26,0 3 0,2 9 1,3 4-1,4 5 101,0 5 0,5 4-176,-3 7 0,-2 8 0,0 2 1,-1 5 147,1 1 0,-5 1-231,1 5 0,2-10-350,-1 4 1,-1-7 0,-3-2-1,1-8-518,3-7 0,1-4-1015,-2-9 1305,-3-11 0,7-9 1,-6-11 496,3-6 0,-8-58 0,-3 21 0,1 0 0</inkml:trace>
  <inkml:trace contextRef="#ctx0" brushRef="#br0">15797 8164 8042,'-9'-25'611,"2"8"-39,7 6 258,0 7-589,0-10 1,2 12 0,3-3-1,6 3 1,3 2 46,2 0 0,2 6-346,3-1 0,-1 6 0,5-4 0,-1 0-18,1 0 0,0 5-25,2-1 0,-2 3 90,-4 2 0,-3 0 0,3 0 0,-3 2-44,-2 3 1,-5-1 214,-1 7 1,-6-2-14,1 1 1,-3 5 37,-2-5-61,-7 4 1,3-3-1,-8-2 461,-6-2-546,2 6 0,-7-12 1,7 5-216,0-4 0,0-8-1133,0 1 661,-7-8 0,5 3 648,-3-12 0,10-45 0,4-19 0</inkml:trace>
  <inkml:trace contextRef="#ctx0" brushRef="#br0">16261 7924 7771,'0'11'1122,"0"0"0,0 1-612,0 9 0,0-1 808,0 7-1056,7-1 0,-3 12 0,6 1-29,3 2-396,1-6 1,2 6 0,-2-5 0,-1 1-1,-3-3-1207,3-6 1,1 1 781,2-8 1,-5 0 587,0-5 0,-22-7 0,0-2 0</inkml:trace>
  <inkml:trace contextRef="#ctx0" brushRef="#br0">16197 8196 7771,'-11'0'0,"1"0"1271,-1 0 288,2 0-333,2 0 1,25 0-1,5 0-1105,4 0 1,1-1-1668,4-5 0,2 4 1546,3-3 0,6-5 0,5-3 0,7 0 0,0-1 0</inkml:trace>
  <inkml:trace contextRef="#ctx0" brushRef="#br0">16741 8244 8859,'-16'9'2447,"2"5"-2168,3-3 0,4 3 1,5 2-1,-1 0 776,-2 0-716,-1 0 0,6 0-900,0 0 1,6 0-1,1 0-856,2 0 0,-1-5 782,3 0 635,-4-8 0,8-17 0,2-13 0</inkml:trace>
  <inkml:trace contextRef="#ctx0" brushRef="#br0">16661 7860 7771,'-7'-9'-486,"-2"-5"1,0 14 451,4 0 34,3 0 0,31 43 0,6 1 0</inkml:trace>
  <inkml:trace contextRef="#ctx0" brushRef="#br0">16885 8260 7771,'-16'7'0,"7"-3"1087,4 7 1,-2-6-142,2 6-49,-1-8 1,6 11-404,0-3 0,6-2-480,-1 2 0,0-6-229,-5 6 328,0-8-363,7 4 1,-3-8-181,7-5 0,-6-3 134,6-7 0,-6-5-8,6 0 1,-6-2-1,6 3 1,-1-3-116,-1-2 0,5 5 575,-3-1 0,2 3 12,-3 2 1,4 2-1,-3 3 288,3 6 1,-3 3 366,0 2 1,-6 2-173,6 3-287,-8 4 1,6 13 0,-5 1-1,1 2 1,-1 1 64,-3-1 1,5 4-532,-1-8 0,2 0 74,-1-5-174,-5 0 0,8-1 0,-5-3 74,1-1-317,0-8 119,3 4 53,-7-7 1,12-7 0,-8-3-390,-1-5 1,3-6 270,-2 0 0,2-6-23,-1 6 0,-3-8 79,8 3 1,-6 2 362,6 3 0,-8-2 462,3 2 55,3-1 1,-2 12 15,3-1-63,5 7 0,-8-1 178,3 10 1,3 4-208,-8 7 1,6 2-401,-6 3 0,6-3-324,-6 4 0,6 1-359,-6-2 1,8 2-34,-3-2 1,-1-3-700,2 4 0,-2 1 456,1-2 1,5 0 889,-5-5 0,5-7 0,1-2 0</inkml:trace>
  <inkml:trace contextRef="#ctx0" brushRef="#br0">17654 8100 7748,'-16'0'866,"0"0"1082,0 0-1515,0 0-413,0 0 1,5 7 0,2 4 955,2 3-641,2 2 0,5 0 1,0 0-170,0 0-210,0 7 1,0-5-1,1 4-46,5-5 0,-3-1 0,8 0 0,0 0-511,-3 0 1,7-1 341,-5-5 1,-1-3-198,2-7 0,-6 6-44,6-1 0,-6 0-53,6-5 237,-8-7 0,10-2 1,-6-7-652,2 0 836,-6 0 0,10-1 0,-6-5 131,2-4 0,2 2 0,-3-4 0,0 5 0,-1-2-131,-6 5 1,7-3 0,-8 7 2104,0 0-986,0 0 131,0 7 1,0 4-447,0 10 0,0 6 23,0 10 0,0-1-281,0 7 1,0-1-104,0 6 0,5-5-266,0 0 0,1-6-205,-6 6 0,5-8-360,0 3 0,6-5-2039,-6-1 2558,8 0 0,10-35 0,11-10 0</inkml:trace>
  <inkml:trace contextRef="#ctx0" brushRef="#br0">17990 7652 7738,'-6'16'648,"1"0"0,0 2 900,5 3 1,0 9-764,0 8 0,0 4 49,0-4 1,7 6 276,3-1 1,-1-4-607,2-2 1,0 3-406,5-3 0,0-5-426,0-5 0,-2-6 0,-2 4 0,-1-2-930,1-3 1,-3-3-2184,2-1 3439,-7 0 0,3-35 0,-7-10 0</inkml:trace>
  <inkml:trace contextRef="#ctx0" brushRef="#br0">18758 7716 8137,'-16'0'593,"5"-5"0,1-1-187,-3 3 0,4 3 0,0 5 399,2 6 0,2 3-374,5 2-294,0 0 0,2 5 1,1 3 162,3 0 1,6 3 0,-3 5 0,2 0 132,-1 0 0,1-5-264,5 0 1,-5-3-73,-1 3 1,-4 3 9,4-3-124,-6 3 1,8-3-1,-6-2 1,-1-2 0,0-2-682,1 2 0,-1-5-606,-5 4 605,7-12 0,-5 4 0,5-5-1953,0 0 1441,-5-2 1211,5-7 0,-14-42 0,-2-12 0</inkml:trace>
  <inkml:trace contextRef="#ctx0" brushRef="#br0">18886 8244 7483,'-9'2'1255,"4"3"-615,3-3 1,0 5-28,-3-7-62,3 0 0,-5-1 0,7-5 913,0-4-1263,0 2 0,0-6 1,0 4 228,0-5-334,0-1 1,5 0-1,2-2 1,1-1-1,0-4 3,1-2 0,-3 4-10,4-6 0,1 2-656,5-2 1,0-1 126,0 6 1,-5-4-1,-1 4 1,3 3-1078,1 1 1,0 2 530,-3 0 1,3 2 985,-3 3 0,3 18 0,2 11 0</inkml:trace>
  <inkml:trace contextRef="#ctx0" brushRef="#br0">19366 7956 7706,'-7'-16'2261,"3"2"-1678,-6 3 0,4-1 301,-4 6-766,6-6 0,-3 8 1,5-4-1,-1-1-414,-3 0-185,-6 5 416,3-3 153,-7 7 83,0 7 0,2 2 1,1 7-1,5 2 0,-1 1 321,0 3 0,0 6-335,-2-1 0,4-2-274,7 2 97,0-8 1,0 11-1,0-5 1,2 0 0,3-3-392,6-5 0,-2-2-378,1-5 1,1 3 228,5-8 86,0 0 0,0-5 1,0 0-101,0 0 437,0 0 0,0-7 0,0-3-16,0-5 88,-7-1 0,5-1 0,-5-3 308,0-1-116,5-8 0,-10 10 1,5-8 168,-2-2 0,0 1 53,-2 1 1,-3 4 209,3 7 1,-3 0 153,-2 0 153,0 7-22,0 2-524,0 21 1,0-1-72,0 13 1,5 1-109,1 5 0,-1 0-97,-5 0 1,5 0 5,1 0 1,1 0-147,-2 0 1,-1-5-1024,6 0 0,-4-8 537,4 3 1,-4-5-1795,5-1 2376,-1-7 0,6-37 0,0-17 0</inkml:trace>
  <inkml:trace contextRef="#ctx0" brushRef="#br0">19750 7556 7706,'-9'7'1992,"2"2"-1498,7 7 0,0 0 511,0 0 0,0 7-67,0 4-529,0 3 1,6 2-1,1 0 728,2 0-874,1 7 1,1-5 0,-2 3 222,-2-3-904,5-2 0,-8-2 1,7-1-1785,1-2 1638,-5-1 1,6 1 0,-8-2 0,0 0 0,1-2 563,-1 0 0,0-9 0,-5-7 0</inkml:trace>
  <inkml:trace contextRef="#ctx0" brushRef="#br0">20102 7892 7706,'-16'2'1232,"0"3"1,2-1-702,3 6 1,-1-4-505,7 4 487,-1 1 0,6 5 0,0 0 1422,0 0-1837,0 0 0,7 6 0,4-1 0,2-2 0,1-1 71,2-2 0,-6-5-118,6 0-376,8-1 288,-14 6 1,13-7 0,-7-3-1,0-5-450,0-1 282,0 0 130,0 0 1,0-9 0,-1-5 0,-3-7-428,-1-4 1,-6 4 54,6-6 281,-8 0 0,10-5 0,-6 2 0,0 3 1,0 6 133,-3 3 0,-3 2 138,-1 0 0,0 5 929,0 1-538,0 6 1,0 4-188,0 11 0,0 8 142,0 3 0,0 4-28,0-4 0,0 5-446,0-6 0,0 6-378,0-6 0,0 6-525,0-6 0,6 6-774,-1-6 0,6 0 175,-6-5 1523,8-7 0,3-2 0,8-7 0</inkml:trace>
  <inkml:trace contextRef="#ctx0" brushRef="#br0">20679 7972 7706,'-16'7'709,"0"4"0,1-2-474,5 2 1,3-6 720,7 6 0,1-8-537,5 2 1,-1-3-427,11-2 44,-4 0 0,12 0 1,-8-2-145,0-3 85,7-4 0,-6-1 0,5-1 0,-4-2-46,-2-1 1,-2 4 137,-4-1 1,-1 6-61,-3-6 0,-5 5 1,5-4 192,-4-3 0,-8 4-17,1-1 1,-8 4 373,3-4-320,-4 6 1,-2-3-1,0 7 581,0 0-568,0 0 1,0 2-1,0 3 638,0 6-627,7 3 1,-4 4 0,8 1 222,1 3-431,3 6 1,1-5 0,0 6 306,0-2-733,7-1 0,2 1 1,7-2-1056,0-2 0,5-2 736,0-5 0,1 0-1147,-6 0 1836,7 0 0,30-28 0,15-8 0</inkml:trace>
  <inkml:trace contextRef="#ctx0" brushRef="#br0">21799 7524 7694,'-2'-14'0,"-1"1"0,-3 3 1368,3-3-879,-6 6 0,5-5 0,-5 4 1,0 0-1,1-5 450,-5-1 1,4 0-663,-1 3-141,6 4 0,-10 2 1,3-1 67,-3 3-130,-2-6 1,5 7 0,0-3 0,-3 5 0,-4 5 229,-3 6 0,0 5-108,5 5 0,-6 9 0,1 9 0,2 4 495,1 7 1,4-2-418,3 5 1,-2 2-385,8-1 0,0-3 1,5-6-1,0-4-383,0-2 1,7-4-800,4-8 0,1-4 73,-1-7-231,3 0 95,-5-7-707,7-2 2062,-7-7 0,-45-28 0,-17-8 0</inkml:trace>
  <inkml:trace contextRef="#ctx0" brushRef="#br0">21255 7972 7694,'-9'-7'1736,"-5"5"-767,12-5 1,-5 5-435,7-3 0,7 2 213,3-8-529,5 0 1,2 0-1,5 1-172,5-3 1,3-1 0,2-2-1,-2 0-74,-3 0 0,5 2-1082,0 3 1,0-1 183,5 6 925,-3 1 0,12 12 0,4 2 0</inkml:trace>
  <inkml:trace contextRef="#ctx0" brushRef="#br0">21895 7924 7694,'-11'22'224,"1"-1"0,6 6 315,-1-6 0,-2 6-103,1-6 1,1 6 0,5-6 0,0-2 135,0-1 0,0-2-462,0 0 0,2-1-133,3-5 0,-1-1-229,6-4 188,-6-3 0,5 0-63,-4-7 1,-3-8 0,3 1 0,-3-6-90,-2-3 0,0-6 242,0 6 0,5-8-7,1 2 0,1 3 0,-4-1 0,3 0 79,-3 0 1,4 5-29,-1-1 0,4-2 8,-4 1-611,-1 1 0,2 7 0,4 1-787,3 3 0,2 6 1320,0-1 0,36 39 0,8 10 0</inkml:trace>
  <inkml:trace contextRef="#ctx0" brushRef="#br0">22263 7940 7694,'-16'0'-64,"2"2"32,3 3 1,-1-1 966,6 7 1,-1-6-380,2 6 0,3-1-150,-3 6 1,3 0-188,2 0 1,2 6-147,3-1-1,-3 0 1,12-7 0,-3-1-332,3-2 260,2-1 0,0-1 0,0-3 0,2-5 1,1-1-241,3 0 1,1-1-58,-2-5 316,-3-3 1,5-7-1,-7 0 1,2-2-1,0-1 373,-2-2 0,3-3-150,-8 3 0,-4 3-91,-2-3 0,-3-2-127,-2 1 1,-2 1-218,-3 5 1,-9 0-335,-8 0 0,-1 2 257,2 3 1,3 4-1780,-3 7 2048,-4 0 0,-14 36 0,-11 8 0</inkml:trace>
  <inkml:trace contextRef="#ctx0" brushRef="#br0">22679 7892 12086,'0'16'1582,"2"0"-1601,3 0 1,-3 0 236,3 0-237,-3 0 1,-2 0-1,0 0 1,2-2-1,1-1-271,3-2-283,-1-1 78,-5 6-43,0-7 397,0-2-341,7-14 0,-5-4 0,3-8-578,-3-2 879,5-8 0,-3 4 1,5-7-1,0 0 0,-2 2 21,0 3 0,4-3 451,-6 3 1,7 4 53,-1 2 1,-2 8 270,2 3 1,-6 6 349,6-1-640,-1 3 1,6 9 215,0 4 0,-2 8-145,-3 3 1,3 4-122,-3-4 1,-4 6-73,-2-1 1,3 1-164,-3-1 0,6 2 69,-6-8-105,0 7 1,-5-10 0,2 3-98,3-3-320,-3-2 38,5-7-17,-7-2 1,2-14-1307,3-4 1222,-3-3 0,7-9 1,-5-4-471,1-3 0,2 4 536,-2-1 0,-1 2 220,7-2 0,-3-1 269,3 6 0,2 1 750,-8 5-622,7 0 0,-3 7 0,7 4 1032,0 3 0,2 2-311,3 0 1,-3 7-361,4 4 1,-5 8-111,-1 3 0,-1 6 95,-5-1-634,4-4 1,-6 7 0,4-5-915,-1 0 0,-8 4 212,3-8 782,2 0 0,-6-5 0,5 0 0</inkml:trace>
  <inkml:trace contextRef="#ctx0" brushRef="#br0">23848 7716 7665,'-11'0'345,"2"2"0,0 1 526,0 3-496,6-1 0,-6 2 0,5 4 0,-1 3 0,1 2 0,3 0 791,1 0 1,1 5-731,5 1 0,-5 6-113,5-1 1,-3 1-31,3-1-221,-5 3 1,7-10 0,-8 5-1,0-2 1,0-4 19,0-1 57,0-2 0,1-7-590,5-4 0,-5-5 1,7-5-399,-1-6 0,-6-8 420,5-2 1,1-8 70,-2 2 1,6-1 0,-6 0 0,1 1 19,1-2 1,-4 1 330,8 1 0,-6-1 277,6 6 0,-6 1 258,6 5-389,0 7 1,-1-3 0,1 6 891,1 3-752,3 1 0,-5 11 0,1 5 964,1 6-941,3 8 0,1-3 1,0 7 82,0 0 0,-6 0-379,1 0 1,-2-5-232,2 0 0,1-6-341,-7 6 1,6-8 121,-6 2-687,8-3 0,-10-7-1616,8 0 2737,0-8 0,12-46 0,2-19 0</inkml:trace>
  <inkml:trace contextRef="#ctx0" brushRef="#br0">24456 7908 7670,'10'0'1532,"1"0"-1361,0 0 1,7 0 79,3 0 0,-3-5 211,3-1 1,2-6-513,-2 1 1,6-3 44,-6-2 0,1 0 241,-6 0-365,0 7 1,-7-5 0,-4 3 149,-3-3 0,-4 0 139,-3 3 1,-4-1-50,-7 6 1,-7 1 0,-2 5-1,-2 0 88,0 0 1,8 0-60,-2 0 1,-3 7 393,3 4-329,0 3 1,5 2 0,1 2 0,3 3 0,3 4 506,2 0 0,2 5-588,5-3 0,0 3 1,1 0-1,5-1-261,4-2 1,5-3-21,1 3 1,5-4-233,0-7 1,8 0-412,-2 0 0,3-5 800,2 0 0,9-26 0,7-10 0,3 2 0,1 0 0</inkml:trace>
  <inkml:trace contextRef="#ctx0" brushRef="#br0">25016 7828 7670,'-5'11'1080,"-1"-1"0,1 1-460,5 5 0,5 0 369,1 0-706,6 0 0,-3 0 0,9 0 77,3 0-277,-3 0 0,7-5 0,-6 0-185,3 1 0,1 2 0,-4 0 0,3-1-757,-3-2 1,-3-6 72,-5 6 0,7-6 786,-8 6 0,1-22 0,-11 0 0</inkml:trace>
  <inkml:trace contextRef="#ctx0" brushRef="#br0">25352 7764 7670,'-23'0'0,"5"0"282,-3 0 1,3 0 433,2 0 0,0 0 1,0 0-1,0 2 2885,0 3-3349,0 4 1,0 12-10,0 1 0,-5 1-118,-1-2 0,1 2 1,5 6-1,0-2-336,0 1 0,0-3-227,0 2 1,5-8 158,1 2 0,4-5 0,-3-3 0,2-2 279,4 1 0,8-19 0,4-4 0</inkml:trace>
  <inkml:trace contextRef="#ctx0" brushRef="#br0">25544 7444 7670,'-11'0'292,"2"-2"1217,2-3 1032,-5 3-1349,10-5 1,-3 14-308,10 4 1,-1 10-395,6 6 1,-4 3 4,4 2 0,-4 5-213,4 1 0,-4 4-284,4-4-85,-6 6 0,8-5 0,-4 4-506,0-6 1,-2-3 0,3-2 0,-2-2-438,-4-3 1,1-4-2059,1-7 1740,-3 0 884,5 0 463,-14-7 0,-45-52 0,18 12 0,-1 0 0</inkml:trace>
  <inkml:trace contextRef="#ctx0" brushRef="#br0">25320 7812 7670,'0'11'3435,"0"-1"-2529,0-6 1,7 8 313,4-6 0,5-1-640,5-5 1,4 0-377,7 0 0,5-2 98,1-3-1059,6-4 0,-10-2 757,3 1 0,11-22 0,2-11 0</inkml:trace>
  <inkml:trace contextRef="#ctx0" brushRef="#br0">26504 7476 7671,'-5'-11'2043,"-2"1"-500,-2-3-1114,5-1 0,-8 3 0,5 2 1,0 0-1,-2 2 205,0 0 0,4 2 0,-6 5-181,-1 0 1,-3 0-193,-1 0 0,6 2 110,-1 3 0,0-1-113,-5 6 1,0 3 31,0 8 0,2-3-89,3 3 1,-1-3 0,7-2-251,1 0 1,2 0-589,2 0 1,2-2 20,3-3 0,4 3 0,9-3 1,2 3-104,1 2 1,7 0 480,-1 0 0,-2 2 256,2 3 0,-8-3 87,3 3 0,-5 2 337,-1-1 0,-5 4-146,0-4 0,-8 4 251,3-4 0,-5 1 327,-1-2 1,-5-1-338,0 7 1,-13-8-186,2 2 1,-4-3-151,4-2 0,-1-2-663,-5-3 0,4 2-308,-3-8 0,2 0-753,-3-5 1,4 0 405,-3 0 1,3-7-1686,2-4 2801,0-3 0,0-44 0,0-12 0</inkml:trace>
  <inkml:trace contextRef="#ctx0" brushRef="#br0">26712 7540 12662,'0'11'1528,"0"-1"0,2 3-862,4 8 0,-3-1-210,8 6-322,-1 1 1,1 5-1,0 0-54,1 0 0,-5 5 1,0 1-1,-1-4-1015,-1-6 1,2 2-160,-1-3 0,-5-4-689,5-2 0,-5-3 1783,-1-2 0,-28-21 0,-8-6 0</inkml:trace>
  <inkml:trace contextRef="#ctx0" brushRef="#br0">26616 7860 12515,'11'9'1847,"0"-4"0,7-3-1512,8-2 1,4 0-33,2 0-656,8-7 1,-5-2 0,8-5 0,1 1 0,1 3-3640,-3-3 3992,-2 6 0,6-7 0,4 5 0</inkml:trace>
  <inkml:trace contextRef="#ctx0" brushRef="#br0">27177 7764 7671,'-16'0'951,"0"0"0,0 0-351,0 0 0,5 0-295,0 0 1,2 7 0,-3 4 0,3 3 452,2 2 1,-4 0-461,6 0 0,0 5-248,5 1 1,0 1 0,0-4-1,0 3-105,0-3 1,5-6-567,0-2 1,8-6 269,-3 6 0,-1-8 1,2 2-1,1-3-743,3-2 1,-5-7 570,1-4 0,-2-3 270,1-2 0,5 0 0,-6-2 1,1-1-7,1-3 1,-2-1 238,1 2 0,3 9-158,-8-4 1,6 3-1,-4-3 1737,2 0-303,-6 7-192,12 2 0,-14 14 0,5 4 1,-4 3-259,-2 2 1,0 5-754,0 1 0,5 4-494,0-4-123,1-1 1,-5 1-1,3-1-1387,1-2 1951,1-8 0,1-11 0,2-9 0</inkml:trace>
  <inkml:trace contextRef="#ctx0" brushRef="#br0">27465 7476 7671,'0'11'382,"0"-1"1,0 1 523,0 5 0,0 5-280,0 1 0,0 6 295,0-1 0,0 5-125,0 5-569,7-3 0,-4 5 0,6-7-922,-2 0 280,6-7 0,-11 0 0,5-6-1303,0 3 0,-5-1 1718,3-5 0,-25-14 0,-6-4 0</inkml:trace>
  <inkml:trace contextRef="#ctx0" brushRef="#br0">27273 7716 8522,'16'0'4120,"1"2"-3550,5 3 0,-3-3-1897,8 3 1,1-3 156,10-2 1170,-4 0 0,10-3 0,8-1 0,-1-1 0,1 1 0</inkml:trace>
  <inkml:trace contextRef="#ctx0" brushRef="#br0">27721 7780 7671,'-7'16'2628,"5"0"-1904,-5 0 1,9-2-232,3-3 1,0-4 0,9-7 0,4-2-354,0-3 1,5-4-37,-2-7 0,3 0-23,-3 0 0,-3 0 0,3 0 1,-5 0-17,-5 0 1,1 0-146,-7 0 1,1 0 76,-6 0 0,0 5 1,-2 1-1,-3-1-2,-6 2 0,-3-3-174,-2 6 1,0 1 139,0 5 219,0 0 1,0 0 0,0 2-1,0 1 1,0 4 183,0 2 0,5 7-25,0 6 0,8 6-24,-2-1 0,3 1 0,2 1 0,0-3 166,0 3 1,0 1-477,0 2 0,7-2-158,4-3 0,3 0-901,2-11 680,7 3 1,-4-12 0,6 6-2767,-2-2 3140,6-8 0,17-38 0,13-19 0</inkml:trace>
  <inkml:trace contextRef="#ctx0" brushRef="#br0">28665 7332 7672,'11'0'698,"-2"-2"1,-1-1-38,1-3 0,-3-4 0,3 2-10,-2-1 1,0 1 203,-2-3 0,-3-3-170,3 3 0,-5-1-272,-5 1 0,1-2-153,-6 8 0,-1 0-146,-5 5 0,0 0 14,0 0 0,-5 0-110,-1 0 0,-4 2 33,4 3 0,-6 4 1,3 7-1,-2 0-121,1 0 0,6 0 47,-1 0 0,3 0-364,2 0 246,0 0 1,7 0-1,4 0-624,3 0 637,2 0 0,12 5 0,6 1 1,5-1-1,6 0-259,1 1 1,2-1 82,0-5 0,0 5 194,0 1 0,-5-1 148,-1-5 0,-6 0 231,1 0 0,-3 5-63,-2 1 392,-7-1 0,-2-5-257,-7 0 0,-2 0 353,-3 0 1,-4 0-231,-7 0 1,0-2-91,0-3 1,-5 3-302,-1-3 0,1-2-162,5 1 1,0-4-1776,0 4 1427,-7-6 0,5 3-3251,-3-7 2706,10 0 1,-1-7 981,6-4 0,29-31 0,13-10 0</inkml:trace>
  <inkml:trace contextRef="#ctx0" brushRef="#br0">29097 7572 7672,'0'-16'502,"0"5"151,0 1 0,0 4 267,0-4 1,0 4 342,0-4-655,0 6 543,0-3-549,0 7-346,0 7 0,0 2 0,0 9 0,0 1 0,0 4 318,0 2 0,-2 2-252,-3 5 0,3 0-121,-3 0 1,3 0-340,2 0 115,0-7 0,-5 5 0,0-5 0,1 0 0,2-4-615,2-3 0,0-2-455,0 0 0,6-5 293,-1 0 1,2-8-782,-2 2 0,-1-3-442,7-2 2023,-8-7 0,-10-30 0,-11-15 0</inkml:trace>
  <inkml:trace contextRef="#ctx0" brushRef="#br0">28889 7796 8082,'-9'2'1649,"4"3"-1091,3-3 0,4 7 342,3-4 1,4-3-403,7 3 0,2-3 16,3-2-490,4 0 0,7 0 0,0 0-780,0 0 534,0 0 1,0-5 0,0-1-2076,0 3 1934,7 1 1,-10 2 362,3 0 0,3 0 0,6 0 0</inkml:trace>
  <inkml:trace contextRef="#ctx0" brushRef="#br0">29529 7684 7198,'0'-11'1830,"0"1"-1452,0 6 0,2-3 0,2 5 1701,1-3-1345,0 3 800,-5-5-86,0 7 43,0 0-1349,7 7 1,-5 2 58,4 7 1,-5 0-13,-1 0 1,6 5-126,-1 1 0,0 1 1,-5-4-1,0 3-366,0-3 0,6 4-142,-1-1 1,0-1 0,-5-5 0,2 0-2490,3 0 1110,-3 0 873,5 0-768,-7-7 751,0-2 967,0-7 0,-42-35 0,-12-10 0</inkml:trace>
  <inkml:trace contextRef="#ctx0" brushRef="#br0">29433 7828 12693,'2'9'1087,"3"-4"1,-1-3-1277,7-2 1,1 0 173,9 0 1,-1 0-400,7 0 1,-6-2 258,6-3 155,-8 3 0,47-26 0,3 1 0</inkml:trace>
  <inkml:trace contextRef="#ctx0" brushRef="#br0">29945 7556 8424,'0'16'1430,"0"0"0,6-5-928,-1-1 1,2 3-1,-1 6 1,2 4 565,1 2 1,4-3-211,-8 4-658,8-6 1,-6 10 0,5-5 0,-3 2 0,-2-2 60,-3-2 1,-1-2-443,3-5 1,-5 0 0,5 0-582,-5 0-492,-1 0 121,0-7 0,-1-2-1692,-5-7 2825,-3 0 0,-14-21 0,-2-6 0</inkml:trace>
  <inkml:trace contextRef="#ctx0" brushRef="#br0">5586 10934 7700,'0'10'423,"0"1"0,2 3 0,3 6 0,4 7 104,0 3 1,5 9 0,-3 4 0,1 3-415,-1 2 0,3 2 0,-5 1 1,0 3 69,-4-3 1,2-3-224,-2-5 0,3 1-110,-3-6 1,-3-6-721,3-6 327,-3-6 1,0 1-1,1-8 543,2-3 0,-6-34 0,-8-5 0</inkml:trace>
  <inkml:trace contextRef="#ctx0" brushRef="#br0">5266 11158 7709,'-25'0'0,"7"0"0,7 0 355,8 0 0,-1 0 879,15 0 1,8-5-601,19-1 1,3-6-399,7 1 0,0-3 0,0-2 0,0 0-173,0 0 0,5 0-403,0 0 0,1 0 180,-6 0 0,-5 0 0,-3 2 1,0 3-384,-5 6 1,-6 3 542,-3 2 0,-20 28 0,-1 8 0</inkml:trace>
  <inkml:trace contextRef="#ctx0" brushRef="#br0">5506 11734 7709,'-22'7'0,"1"4"0,5 3 1509,5 2-906,8-7-122,-4 5 0,8-12 0,5 3 1,6-3-1,6-4 652,3-3 1,13-4-601,-2-7 1,4 0-345,-4 0 1,5 2-1,0 1 1,1 3-512,1-3 0,-5 1-428,3 1 0,-1-1-9,1 6 1,2-4-1,4 3 1,-6 0-1923,-3-1 2681,-2 3 0,28-16 0,8-6 0</inkml:trace>
  <inkml:trace contextRef="#ctx0" brushRef="#br0">6642 10918 7709,'-7'-9'293,"-2"-9"1,-5 6-1,1-1 424,3-1 0,4 0-113,-4-2 1,-1 5 0,-3 0-1,1 1 225,3 1 0,-1-4-640,-5 8 1,0 0-10,0 5 1,0 0-54,0 0 1,5 1-1,1 5 1,-3 4-23,-1 5 0,3 2 104,1 5 0,6-3-102,-1 8 1,3 0 0,2 5 0,0 0 58,0 0 0,0 0-15,0 0 0,0 0-78,0 0 0,7-2 0,2-1 1,2-3-92,-1 3 0,-1 1 16,2 2 1,1-5-34,-6-1 1,4-4-1,-3 3 1,1-1-168,-1 1 1,0-5-13,-2 1 0,-3-3-7,3-2 133,4 0 0,-7 0-234,3 0 225,-3-7 1,-2 0 485,0-4 18,0-3-72,0 5 45,0-7-318,0 0 1,-2 5-254,-3 1-681,3-1 381,-5-5-885,0 0-197,5 0 495,-5 0 0,5-2 382,-3-3 696,3 3 0,-19-48 0,3-3 0</inkml:trace>
  <inkml:trace contextRef="#ctx0" brushRef="#br0">6194 11382 7709,'-16'0'1437,"0"0"0,5 0-650,1 0-340,6 7 0,-1-5 1185,10 3-1191,4-3 1,7-2-1,2 0 472,3 0-703,4 0 1,5-2 0,-1-1-101,-3-3 0,1-4 0,5 3 0,-2-1-597,-3 1 0,3-5-36,-3 1 1,-2 2-775,1-1 0,-1 4 1297,2-4 0,10 6 0,-3-3 0</inkml:trace>
  <inkml:trace contextRef="#ctx0" brushRef="#br0">7218 11190 7711,'-16'-2'617,"0"-3"568,0 3 337,7-5-1406,2 14 0,7 2 1,2 9-1,2 1 286,1 3 1,7 4-239,-1-4 1,2 4 37,-3-4 0,4 4-83,-3-4-111,3 6 0,1-8 1,-3 5-1,-1-2 1,1-4-99,2-1 1,2-4-97,0-3 0,-5 1 63,0-6 1,-1-1 0,6-7 0,-1-3-36,-5-6 0,4-5-61,-3-5 0,-2-6 185,2-10 1,-6 1-1,4-5 1,-2 2 60,-3 4 1,-3-4-26,-1 1 0,0 1-98,0 5 0,0 7 56,0 4-270,0 10 233,-7-3 64,5 12 0,-5 2 0,7 12-158,0 8 241,0 5 0,0 2 0,0-1 453,0 3-342,7 1 1,2 2-1,7-2 564,0-3-640,0-4 1,0-7 0,0 0-4,0 0 1,2-7-173,4-4 1,-5-3 111,5-2 1,-3 0-64,3 0 1,-5-7-71,5-4 1,1-3-81,-2-2 0,0-5-276,-5-1 0,0 1-1098,0 5 1545,0-7 0,15-23 0,3-13 0</inkml:trace>
  <inkml:trace contextRef="#ctx0" brushRef="#br0">8003 11270 7711,'-6'16'1108,"1"0"-1040,0-7 0,6-2-427,5-7 425,3 0 1,7 0 0,0-2 291,0-3 1,0-4-1,0-7 1,0 0-151,0 0 1,0 0-118,0 0 0,-2 0-40,-4 0 1,3 0-258,-8 0 256,1 7 1,-6-5 0,0 3-119,0-3 1,-2 5-131,-4 4 158,-2 3 1,-8 0 0,-2-2-1,-2-1 1,-1 2 349,1 1 0,3 7-105,1 0 0,1 8 527,5-2 0,-3 3-166,8 2 0,-6 7 10,6 4 1,0 3-264,5 2 1,1 0-124,5 0 1,4 0-234,12 0 0,-3-5 99,8-1 1,0-8-1152,5-2 1,1-2 530,5-8 1,-3-1 563,8-5 0,35-36 0,-32 14 0,1 0 0</inkml:trace>
  <inkml:trace contextRef="#ctx0" brushRef="#br0">9139 10662 7708,'-7'-16'100,"3"7"0,-5 2 926,2-1-127,2 7 0,0-5-203,-1 12 1,1 4-415,5 12 1,0 3-45,0 7 1,0 5 66,0 0 0,0 8 4,0-3-136,0 12 1,0-4-1,0 3 1,0-1 0,0-1-19,0 3 1,-5-3-308,-1-8 1,1-4-228,5-7 1,0-7-468,0-4 0,2-12 398,3-9 1,-1-14 69,6-13 1,-4-3-369,4-2 548,1 0 1,-2 0 0,-2-2-43,0-3 226,-5 3 0,12-5 0,-5 9 119,0 3 111,5-3 0,-10 12 0,4-3 463,0 3 1,4 9-184,-1 4 0,-2 3-202,1 2 0,-1 2 78,2 3 0,3 9-108,-3 7 1,1 10-51,-1 1 1,3 0-387,-3 5 1,-2-3 153,1-2 1,-4 0-805,4 0 1,-1 0 0,2 0 1,3-7-341,-3-4 1,3-3 536,2-2 0,0-5-308,0-1 932,0-6 0,21-40 0,6-17 0</inkml:trace>
  <inkml:trace contextRef="#ctx0" brushRef="#br0">9715 11046 7708,'-11'0'456,"1"0"1,-1 0-229,-5 0 0,5 0 364,1 0 0,4 5-205,-4 0 1,6 10-38,-1 1 1,3 0-76,2 5 1,0 4-37,0 2 0,0 3 70,0 2-244,0-7 1,0 3 0,0-5 108,0 2-166,7-5 0,-3 3 1,6-9-1,3-3-283,1-6 0,2-3-600,0-2 595,-7-7 0,5-4 1,-5-10-749,0-6 833,5-3 0,-7 3 1,6 1 20,-3-3 0,-6-1 1,1-2-1,-3 2 165,-2 3 1,0-2 97,0 8 327,0-7 477,0 3-246,0 7-157,0 4 0,0 23-183,0 7 1,2 1-6,3 10 1,-1 0-23,6 5 1,-4 0 72,4 0 0,-4-2-108,4-3 0,-4 3-281,4-3 1,-4 1-354,4-1 0,-4-4 4,4-7 1,-6 0-429,1 0 1,2 0 159,-1 0 0,1-7-1246,-2-4 326,-3-3 869,5-2 704,-7 0 0,0-36 0,0-8 0</inkml:trace>
  <inkml:trace contextRef="#ctx0" brushRef="#br0">10067 10982 7708,'-10'0'0,"-1"0"2025,7 0-1194,-3 0-389,7 0 0,0 7 1,0 4 956,0 3-1259,0 2 0,7 2 1,2 1-1,2 4 0,0 0 223,1 1 0,-3 2-341,2-4 0,-3 6 51,3-1 1,3-4 0,-5-2 0,2-5-183,0-5 0,-6 1-73,6-6 1,-6-1 6,6-5 1,-6 0 0,4-2-169,-2-3 1,4-6 34,-6-10 1,0 1-57,-5-6 212,7-1 1,-5-5 0,3 2-244,-3 3 252,-2-3 0,6 7 0,-1-4-1185,-2 6 868,-1-4 0,-2 7 460,0-3 0,7 17 0,2 6 0</inkml:trace>
  <inkml:trace contextRef="#ctx0" brushRef="#br0">10467 11190 7708,'0'11'824,"0"-1"-692,0-6 0,2 8 307,3-6-349,-3-1 1,12-5 0,-3 0 599,3 0-608,2-7 1,0-2 0,0-7-31,0 0 0,0 0 1,0-2-1,-1-1 105,-5-3 0,3 1-43,-8 5 1,2-6-75,-2 1 1,-3 0 0,4 5 0,-5 0-193,-1 0 1,-7 0 85,-3 0 1,-5 2 0,-1 3 0,0 4-105,0 0 1,0 5 288,0-4 1,0 6 148,0 6 0,0 3 677,0 7-686,0 7 1,2 2-1,3 7 433,6 0-415,3 7 0,2-4 0,0 6 560,0-1-773,7-3 1,2-5 0,7-2 43,0-3-429,7 3 0,-3-12 1,7 1-1017,1-6-201,-5 1 0,13-12 1538,-4 3 0,39-31 0,5-10 0</inkml:trace>
  <inkml:trace contextRef="#ctx0" brushRef="#br0">11588 10502 7677,'-6'-11'2467,"1"0"-1871,0 8 1,5 3 0,1 10 0,5 6 447,4 6 1,5 8-675,1 7 1,-6 8 0,1-3 0,1 6 173,3 6 1,1-3-509,0 8 0,-2-7-208,-3 1 0,3-9-143,-4-1 1,-1-2-82,2 2 1,-6-9 0,4-10 0,-2 0-1211,-3-5 1,3-1 1605,-2-2 0,1-21 0,-6-6 0</inkml:trace>
  <inkml:trace contextRef="#ctx0" brushRef="#br0">11492 11142 7687,'-16'7'984,"7"-3"262,3 6 0,6-6-760,6 1 0,8-3 275,7-2 0,10-7-628,1-4 0,0-3 0,7-2 0,-2 0-865,0 0 0,2-2 450,-1-3 0,-3 5-2145,8 0 1175,0 0 1142,-2 7 1,12 0 0,-3 2 0</inkml:trace>
  <inkml:trace contextRef="#ctx0" brushRef="#br0">12292 11014 7687,'-16'0'0,"-7"0"249,-4 0 0,4 0 1,2 2-1,3 3 169,2 6 0,-4-3-200,4 3 0,-3 2 149,8 8 1,4-2-1,0 8 1,1 0 217,1-2 0,0 3-421,5-6 0,7 4-244,4-4 0,-3-1 1,3-7-1,2-3-168,1-6 1,2-3 0,0-2 0,0 0-26,0 0 1,0-7-1,0-4 1,0-3-288,0-2 1,-2-5 156,-3-1 0,3-1 211,-3 2 0,-2 1 1,-1-5-1,1 0 48,0 0 1,-5 6 307,1-2 0,2 3 464,-1 2 1,-1 0-109,-5 0-199,0 7 0,2 2 435,3 7-437,-3 0 0,5 7 1,-5 5 766,3 8-815,-3 5 0,10 7 0,-5 0 217,2 0-461,2 0 1,0 0 0,-1-2-861,3-3 1,-1 3 456,-1-3 0,3-4-2784,-3-2 3160,3-3 0,9-52 0,2-12 0</inkml:trace>
  <inkml:trace contextRef="#ctx0" brushRef="#br0">12676 10566 7687,'-9'7'27,"4"3"6,3 5 494,2 8 0,0-2 1,2 9-1,3 4 0,6 2 1,3 3-1,2 3 491,0 5 0,0 4-863,0-3 0,0 4-150,0-9 0,-5-3-252,-1 3 1,-1-9-1140,2-2 1015,-4 0 1,-2-14 0,1 3 0,-1-5-1811,2-5 2181,-5-4 0,-2-21 0,-9-4 0</inkml:trace>
  <inkml:trace contextRef="#ctx0" brushRef="#br0">12804 11046 7775,'16'0'1913,"0"0"0,2 0-1764,3 0 0,-1-2 18,6-3 0,-4 3-21,4-3 1,-4 3-1,3 0 1,-2-2 120,-4-1 1,-1 0-27,-2 5 0,-7 2 91,-4 3 1,-3 4-1,-2 9 201,0 3 0,-2-3-358,-3 3 1,-4 2-83,-7-1 1,-5 6-1,-1-3 1,3 0-203,1-4 1,-3 2-66,-1-1 1,1-1-329,5-5 1,0 0 0,0-2-1,0-3-3314,0-6 3816,7-3 0,9-38 0,9-8 0</inkml:trace>
  <inkml:trace contextRef="#ctx0" brushRef="#br0">13204 10646 7687,'-11'-2'0,"1"-4"2265,6 5-1765,-3-6 1,7 14 1107,0 3 0,5 6-739,1 6 1,6 1-143,-1 4-545,-4 10 0,6-10 0,-6 10-200,2-3 1,-1 0 0,5 1 0,-4 2-284,-2-1 1,5-2-229,-1-2 0,-2 3-143,2-3 1,-6 4-1,6-11 1,-1 0 671,-1-4 0,5-24 0,-5-8 0</inkml:trace>
  <inkml:trace contextRef="#ctx0" brushRef="#br0">13476 11110 8163,'2'11'1289,"3"-3"-633,6 0 1,-2-3 0,2-5 0,1 0-450,2 0 0,2 0-44,0 0 1,0-5-1,2-3 74,3 0 1,-3-3-277,4-5 1,-5 2 4,-1 3 0,-7-3-237,-3 3 219,2-3 0,-6-2-122,4 0 66,-5 0 1,-2 0 0,-5 2 0,-4 1 0,-5 2-108,-1-1 1,0 5 167,0 2 0,0 3 148,0 2 0,-5 2 0,0 3 0,1 6 505,2 3 0,8 4-263,-1 3 1,2 4 304,-2 7 1,4-6-241,7 1 1,0 0-225,0 5 0,2 0-147,3 0 0,-1-7-208,7-4 0,1-3-833,9-2 1,-3 0 117,4 0 396,2 0 1,-4-7 0,7-2 489,1 0 0,17-19 0,4 1 0</inkml:trace>
  <inkml:trace contextRef="#ctx0" brushRef="#br0">14869 10966 7719,'-2'9'3682,"-3"-4"-3137,3 4 1,-7-6 446,4 8-686,3-7-257,-12 3 1,10-2-1,-7 0 1,1 1-1,-1 1 9,0 4 1,1 3-35,-6 2 4,0 0 1,0 2 0,1 3 0,3 4 0,3 2 85,2-1 0,2 4-92,5 2 0,0 4-96,0-9 1,9 1 0,5-1 0,7-6-94,4-3 0,2-9-77,5-4 1,0-3-101,0-2 251,0 0 0,-2-9 0,-2-5 0,-3-7 0,-2-4 63,-3-4 1,-2 4 3,-2-1 0,-6 1 122,1-2 0,-7 2 213,1 4-191,-3 3 0,-4-10 0,-3 6 296,-6 3-285,-3 1 1,-4 2-1,-2 2 475,-1 3-465,-7-3 1,3 7 0,-6-6-293,5 2 62,-4 8 1,10-4 0,-5 7-466,2 0 0,7 0 250,5 0 0,2 7-175,-1 4 0,3-3-1353,7 3 1214,0 0 1,1 5 619,5 0 0,45 14 0,19 4 0</inkml:trace>
  <inkml:trace contextRef="#ctx0" brushRef="#br0">15829 10662 7697,'-16'-16'0,"0"-6"0,0 1-6,0-8 1,0 12 0,0-5 76,0 5 1,-2-5-1,-1 1 1,-3 1 550,3 2 1,1 10-178,2 2 1,0 4-193,0 2 1,2 15 176,3 6 0,-1 15-6,6 6 1,-4 12-1,2 6 1,1 6 369,0 3 0,2 1-327,5-6 0,0 0-1394,0 0 866,0 7 1,0-14 0,2-2 0,3-11 0,6-6-470,3-8 1,0 0-827,-3-8 0,3-3 372,-3-8 0,-2 1-502,1-6 1486,-6-1 0,-11-19 0,-11-4 0</inkml:trace>
  <inkml:trace contextRef="#ctx0" brushRef="#br0">15205 11174 7697,'-9'0'2131,"4"0"-1191,10 0 1,6 0 1152,10 0 1,4-2-1359,7-3 1,2-4-261,3-7 0,4 0-389,7 0 1,2 0-1,1 0 1,3 0-877,-3 0 0,-1 2 240,-2 3 550,7 4 0,2 28 0,7 6 0</inkml:trace>
  <inkml:trace contextRef="#ctx0" brushRef="#br0">16901 10950 7688,'-16'0'0,"0"2"0,0 3 341,0-3 0,7 12 0,4-3 0,5 3 1233,5 2 1,6-2-817,10-3-634,-3 3 1,11-7 0,-6 5 282,2-1-336,-6-7 0,11 8 0,-5-7 0,2 1 0,-2-1 111,-2 1 0,-2-1-365,-5-5 0,6 0 107,-1 0-118,0 0-1,-6-7 1,-3-4 0,-3-3 0,0-2-348,0 0 1,-6-2 290,3-3 0,-5 3-247,-1-3 373,0-4 0,-1 7 1,-5-3-204,-4 3 281,-12-5 0,3 5 1,-6-4-12,2 5 169,-6 8 1,4 0 0,-7 5-109,0-1 259,0 0 1,2 6 0,2 7 82,1 8 0,7 1 53,-1 10 0,5 1 150,5 10 0,-1-3-199,7 8 1,-1-6 5,6 6 0,7-7-74,4 1 0,5-5-59,5-5 0,3 1-84,2-6 0,6-1-98,0-5 1,-5-7-129,5-4 0,-2-3-353,8-2 0,-5 0-696,5 0 1,-5-7 536,-1-4 0,0 0-896,0-5 0,4 4 1496,-4-9 0,3-16 0,1-8 0,-1-3 0,0 0 0</inkml:trace>
  <inkml:trace contextRef="#ctx0" brushRef="#br0">17894 10790 7688,'-9'-2'0,"3"-3"382,-2 3 0,4-5 1249,-7 7-761,8 0 1,-6-2-1,4-2 462,-6-1 1,-3 0-863,-2 5 1,0 5 287,0 0-544,7 8 1,-11-4 0,4 7-99,-2 0 1,1 0 0,1 0 0,0 0 116,0 0 0,0 0-381,0 0 1,5 0-71,0 0 1,8 0 0,-3 0-545,5 0 0,8-6 54,3 1 1,10-7 17,1 1 480,8 4 1,-4-6-1,5 6 1,-2-2 0,-1-1 108,1 1 1,-3-4 12,2 8 1,-7-2 62,1 2 1,-3 3 544,-2-3 0,-2-2-248,-3 1 1,1 1 396,-7 5 1,1 0-175,-6 0 0,-2 0 25,-3 0 0,-4 0-324,-7 0 1,0 0-266,0 0 0,0-2-970,0-3 0,-6 1 572,1-6 1,0 4-465,5-4 0,0-1 306,0-5 1,5-7 624,0-4 0,-2-52 0,1-23 0,1 24 0,0 0 0,0 1 0</inkml:trace>
  <inkml:trace contextRef="#ctx0" brushRef="#br0">18118 10389 7688,'0'11'1651,"0"0"1,0 1-909,0 10 0,5 4 250,0 12 0,8-3-81,-2 8-520,3 7 1,-4-1 0,1 5 696,2-4-1328,-6-2 1,7 0 0,-5-2 184,0-3-588,5-4 1,-11-9-1,6-2 1,0-1 0,-2 0-3410,0-2 4051,-1-9 0,-20-2 0,-4-5 0</inkml:trace>
  <inkml:trace contextRef="#ctx0" brushRef="#br0">17942 10790 7684,'-16'0'1922,"1"1"239,5 5 0,3-3-1700,7 8 1,1-6-344,5 6 0,10-7 2742,10 1-2234,12-3 0,3-2 0,7 0-1079,0 0-101,-7-7 0,7 3 0,-2-5 0,5 0 1,1 2-2767,-2 0 3320,-2 2 0,14 5 0,4 0 0</inkml:trace>
  <inkml:trace contextRef="#ctx0" brushRef="#br0">18742 10870 7684,'-16'16'0,"0"5"1968,0 0 0,2 3-394,3-3-677,4-3 0,7 10 0,0-5 249,0 2-637,0-5 1,0 3 0,0-7 0,2 0-1562,3 0 1,4-2-1644,7-3 0,-5-4 2695,-1-7 0,1-29 0,5-6 0</inkml:trace>
  <inkml:trace contextRef="#ctx0" brushRef="#br0">18566 10469 7676,'-16'11'0,"0"0"0,7 0 878,4 5 1,-2 0-523,1 0 1,3 0-515,8 0 158,4 7 0,71 2 0,-32-9 0,0 0 0</inkml:trace>
  <inkml:trace contextRef="#ctx0" brushRef="#br0">18918 10902 7676,'-9'16'1264,"2"0"1,7 0-445,0 0 0,0 5-425,0 0 1,0 1 0,2-6 0,1 2 406,3 3 1,4-3-570,-4 3 0,1 2 0,-4-1 0,4-3 279,2-1-451,-5-2 1,5-2-569,-4-3 1,-1-4-291,6-7 0,-6-9 128,1-7 1,-3-2-78,-2-8 351,7-1 0,-5-10 0,5-1 0,-2 3 0,2 1-406,2 2 0,-3-4 819,4 4 1,-4-2 350,4 13 1,-1 0 0,4 5 0,-3 1 514,3 5 1,-4 3 537,1 7-1075,-6 0 1,10 7-1,-5 5 1,0 8 0,-2 6 281,0 5 1,-5-5-375,3 1 1,2 3-55,-1 2 1,-1 4 0,-5-9 0,2-4 101,3-2-442,-3 4 1,5-13-1062,-7 4-34,0-10-232,7 1 1181,-5-14 1,5-4 0,-7-8-263,0-3 1,5-6 223,1 1 0,-1-3 103,-5-2 0,5 5 126,1 0 1,1 3 163,-2-3 0,-3 4 1502,3 7-877,4 0 1,0 1 253,7 5 0,-5 3-417,-1 7 1,1 7-11,5 3 1,0 10-213,0 1 1,0 6-107,0-6 0,0 8-276,0-2 0,0 1 110,0-1 0,-2 1-1212,-3-7 0,3 6 540,-3-5 0,3-1-2923,2-5 3557,0 0 0,0-14 0,0-4 0</inkml:trace>
  <inkml:trace contextRef="#ctx0" brushRef="#br0">19862 10886 7658,'-21'0'0,"0"0"0,-3 0 2047,3 0 1,3 0-902,-3 0 1,3 5-526,2 0 1,6 6-369,-1-6 0,7 8-273,-1-2 1,-2 3 121,2 2 1,-1 2 91,6 3-259,0-3 1,6 5-1,1-7-237,2 0 1,-4 0 0,6 0-493,1 0 1,2-2 228,2-3 1,-5-2 126,0-4 1,-6-3-78,6 3 1,-3-5-9,3-5 322,3-4 0,-7-7 0,6 0 23,-2 0 44,-1 0 1,1-2-1,-2-2 568,-2-1 0,4 0-242,-6 5 0,7 0 2132,-1 0-783,-4 0-245,7 0-855,-5 7 1,2 4-183,0 10 0,-8 6-276,3 10 62,2-3 0,-6 10 0,4-5-543,-5 2 1,5-4-258,-1 6 1,2-7-1655,-2 1 1757,-3-3 0,7-7 0,-5-1 652,1 3 0,7-20 0,-3-4 0</inkml:trace>
  <inkml:trace contextRef="#ctx0" brushRef="#br0">20198 10534 7650,'-9'7'653,"2"-2"-5,7 11 0,-5-2 343,0 13 0,-1 7 1239,6 8 1,0 5-1632,0 1 1,2 0-555,3 0 0,-1 3-157,7-3 0,-1-3-389,6-13 0,0 0-1649,0 0 1418,-7-7 0,4 3-1180,-8-6 1912,0-1 0,-47-41 0,-12-8 0</inkml:trace>
  <inkml:trace contextRef="#ctx0" brushRef="#br0">19958 10870 7645,'-9'10'0,"4"1"385,3 0 1,4 5 920,3 0 1,10-6 96,6 1 0,7-7-903,-1 1 0,9-3-1008,1-2 1,2 0 11,-2 0 1,-1-2-198,7-3 0,-2 3 383,1-3 310,-3 3 0,-7-20 0,0-4 0</inkml:trace>
  <inkml:trace contextRef="#ctx0" brushRef="#br0">20663 10902 7645,'-16'0'0,"5"7"0,0 4 0,2-3 1106,-1 3-178,-5 0 0,14-1 2830,-5 1-3240,4-7 1,4 3-481,4-7 1,3 0-31,7 0 69,0-7 1,0-2-385,0-7 261,0 0 0,-6 5 0,-1 0-149,-2-1 55,6 5 1,-12-7-95,5 3 250,-4-3 1,-2 3-1,0 0 32,0-1-40,0 5 0,-6-2 1,-1 5 117,-2-1 118,-1 0 1,-6 5 49,0 0 0,0 1 67,0 5 0,5 3-121,0 7 0,6 7 51,-6 3 1,8-1-162,-3 2-63,4 0 0,2-1 0,2 1-706,4 2 1,1-1 18,3-1 1,10-4-854,-4-7 962,4 0 0,1 0 0,2-2 511,2-3 0,37-47 0,-24 10 0,1-1 0</inkml:trace>
  <inkml:trace contextRef="#ctx0" brushRef="#br0">21079 10806 7638,'-16'0'0,"0"0"0,0 0 0,0 1 809,0 5 0,0-3-577,0 8 1,1 1 2291,5 10 1,3-4-1334,7 3 1,0 2-868,0-2 0,0 8 47,0-2 1,1-3 215,5 3 1,-3-7-952,8 1 0,0 2 289,5-1 1,-2-6-578,-3-6 1,3-6-1026,-4 1 78,5-3 1,1-4 549,0-3 0,-6-4-1161,1-7 2210,0-7 0,0-29 0,1-14 0,0-7 0,1-1 0</inkml:trace>
  <inkml:trace contextRef="#ctx0" brushRef="#br0">21143 10357 7638,'-15'2'2928,"5"4"0,-3 4-3747,8 12 1,-2 4 216,2 12 1,3 4 3085,-4 12 0,6 4-1193,6 12 1,-3-4-934,8 3 1,0-10-61,5-6-807,0-3 0,0-4 0,-2-3 509,-3-6 0,17-17 0,-1-6 0</inkml:trace>
  <inkml:trace contextRef="#ctx0" brushRef="#br0">22151 10886 7648,'-11'-6'1,"1"-1"1,-3-2 610,6-1 1,-5-1-1,5 2 1,-1 0 0,0 0-1,0-3 457,1-2 1,-3 3-688,4 0-239,-6 8 0,3-10 204,-7 8-258,0-7 0,0 10 0,0-4 0,0 5 87,0 1 0,2 7-104,3 3 0,-3 5-107,3 1 21,4 0 0,-7 7 1,5 2-1,0 1 1,4-1 111,3-2 0,2 1-175,0-3 0,0 2-214,0 4 1,2-4 90,3-7 125,4 0 0,2 0 0,-1 0-9,3 0-17,1-7 0,2 3 16,0-6 52,0-1 1,0-5 0,0-2 64,0-3-50,-7-4 0,5-7 0,-3 0-31,3 0 1,0-7 45,-3-4 0,3 2 1,-3-2 1,1-3 3,-1-2 1,3-3 17,-3 8-74,-4 4 1,0-2-1,-5 7-130,3 2-108,-3-3 245,5 17 0,-9 2 217,-3 10 1,3 6 27,-3 6 1,-2 3 66,1 7 1,-4 5-28,4 0 0,-4 3 145,4-3 0,-6 2 156,1 4 1,2 8-148,-1-3 1,1 6 14,-2-1 0,-3-1-127,3 6 1,4-4-55,2 4 0,-2-11-146,1 1 0,1-6-151,5 1 0,0-6-258,0-10 0,7-9 198,4-7 1,3-8-106,2 2 1,0-5-198,0-5 1,2-4-156,3-7 0,-1-7 214,6-4 0,-1-8-187,2-3 1,3-4-49,-3 4-564,-4-6 0,5 8 1173,-6-6 0,-2-2 0,2-5 0,0-6 0,-1 0 0</inkml:trace>
  <inkml:trace contextRef="#ctx0" brushRef="#br0">22855 10758 7666,'-10'-6'3474,"-1"1"-2062,7-7-768,-3 10 1,7-4 5,0 12-417,0 3 1,6 7 0,1 0 0,0 1 0,2 5 511,0 4 1,1 3-465,6-2 1,0 3-5,0-3-205,0-4 1,-5 2 0,0-6 0,3 2 0,2-1-50,0-2 0,3-9 23,-8-4 1,3-3-43,2-2 1,0 0 0,-1-2-1,-3-3-191,-1-6 0,-2-3-218,1-2 1,3-7-891,-8-4 990,7 4 1,-8-7-1,5 3-1176,-2-3 962,5-2 1,-10 1-1,5 5 519,0 4 0,-5-2 0,5-1 0</inkml:trace>
  <inkml:trace contextRef="#ctx0" brushRef="#br0">23543 10838 7666,'0'-16'1108,"-7"7"1,6-5-562,-5 3 0,-1 2 1151,2-2-1504,-1 8 0,6-11 1,-1 5 38,-5 0-321,5-5 0,-8 12 1,5-5-1,-3 1-165,-2 1 1,-2 0 353,-5 5 0,6 7 18,-1 3 0,6 6 0,-4 4 0,0 3 222,0 2 0,5-4-190,-1 6 1,3-6 154,2 6-483,0-7 0,2 8 0,3-7 0,4-1 0,2-4-543,0-5 0,-1 1 267,6-7 0,-5 6 115,0-6 0,-1 1 247,6-6-41,0 0 1,-5-2 0,0-3 55,1-6 1,-3-3-1,2-2 1,-1-2 63,-1-3 0,4 3 203,-8-3 1,2-3 137,-1 3 0,-5 0 185,5 5 105,-5 0-26,-1 0-213,0 7 1,2 2 27,4 7 1,-5 7-67,5 3 0,-5 10-43,-1 1 0,6 8-148,-1-2 0,2-3-102,-1 3 1,-3-2-220,8 2 0,-2 1-528,1-7 1,5 1-2523,-5-6 1784,4 0 1436,2-7 0,0-24 0,1-11 0</inkml:trace>
  <inkml:trace contextRef="#ctx0" brushRef="#br0">23896 10277 7661,'0'16'0,"-6"0"820,1 0 1,0 6 0,5 1 0,0 0 594,0 0 0,5 7-473,0 2-510,8 0 0,-4 9 1,5-3 337,-4 4-512,5-3 0,-6 6 0,7-6 218,0 2-698,0 2 0,-6-2 1,1-4-1,0-3 0,-1-2-119,1 0 1,-2-2-1331,1-3 1,-2 1 276,-8-6 0,5-6 1394,0-6 0,-7-35 0,-6-3 0</inkml:trace>
  <inkml:trace contextRef="#ctx0" brushRef="#br0">24264 10710 7653,'-16'1'2530,"0"5"1,1 3-2090,5 7 1,1-6-1814,4 1 0,3 5 552,-4 5 2784,5 1 0,8-6 0,3 1 213,5 5-2352,1-4 1,0 5 0,0-7 0,0-2-1,0-2-195,0-1 1,0-2 80,0 2 0,0 1 1,-2-5-48,-3 2 1,3-5-71,-4 1 1,-2-5-77,-3-5 284,4-4 1,-6-9 0,6-2 0,0-3 0,-2-2-862,0-3 1,0-4 632,-1-5 1,-3 3 259,8-4 1,-7 5 201,1 1 0,-3 5 627,-2 0 46,7 8 768,-5-4-829,5 14 1,-7 10-192,0 15 1,0 2 245,0 9 1,0 0-351,0 5 1,5 0-169,0 0 1,3 0-163,-3 0 1,-2-2-222,8-3 1,-7 3-885,1-3 0,2-4 541,-2-2 1,6-3-1084,-6-2 1,3-2 196,-3-3 1427,-3-4 0,5-43 0,-7-8 0</inkml:trace>
  <inkml:trace contextRef="#ctx0" brushRef="#br0">24776 10710 7650,'-16'0'0,"5"7"242,0 3 1,8-1-228,-2 2 1676,3 0 0,2-1-327,0 1-1231,14-7 0,-3 4 0,12-4 266,0 1-381,-5 1 1,5-8 0,-5-2 0,1-3-1,3 0 92,-3 0 1,-1 0-66,-2 2 0,-2 1-54,-3-7 0,3 1-508,-3-6 351,-4 0-204,7 0 0,-12 0 0,3 0-137,-3 0 233,-2 0 0,-2 0 0,-1 0-293,-3 0 226,-6 0 1,3 7 0,-7 3 749,0 5-138,0 1 0,-5 0 0,-1 3 718,3 8 0,1 1-456,2 15 1,0-6 267,0 6 0,2 0-364,3 5 0,2 0-183,4 0 1,3 0-297,-3 0 1,5 3 96,5-3 0,4 2-1044,7-13 1,0 1 476,0-6 0,5-2-2549,1-3 3061,-1-4 0,38-50 0,10-10 0</inkml:trace>
  <inkml:trace contextRef="#ctx0" brushRef="#br0">25400 10518 7646,'-16'-6'1165,"0"1"1,-5 0 1543,-1 5 0,1 0-2332,5 0 0,-5 1-33,-1 5 0,1-3 257,5 8 1,0-2-370,0 1 1,5 3-336,1-8 61,6 8 0,-3-10 0,7 8 1,0 1-220,0 3 1,5-5-299,1 1 0,6 0-40,-1 5 1,8 0 230,3 0 1,1 0 260,-2 0 0,-3 1 54,3 5 1,2-4 218,-1 3 0,4-3 125,-4-2 1,-1 1 380,-5 5 0,0-8 445,0 7 1,-5-8-500,-1 3 0,-6 0 365,1-5 1,-3 3-453,-2 2 0,-7-6-4,-4 1 0,-5-7-658,-5 1 0,1 2-806,-6-2 1,4 1 444,-4-6 0,4 0-408,-4 0 0,6 0 900,-1 0 0,-4-22 0,0-4 0</inkml:trace>
  <inkml:trace contextRef="#ctx0" brushRef="#br0">25800 10902 7636,'-7'9'2026,"5"5"253,-3-3 0,-2 3-1252,1 2 0,-1 5 0,2 2 1,-4 0 466,0 0 1,-5 6-1013,3-2 0,-3 3-450,-2 2 0,0-5-193,0-1 1,-2 1-449,-3 5 1,3-2-4076,-3-3 4684,3-4 0,-12-43 0,-4-8 0</inkml:trace>
  <inkml:trace contextRef="#ctx0" brushRef="#br0">6306 12791 7721,'-11'0'862,"1"0"1,4-6 203,-4 1 1,6 1 65,-1 10-964,3 3 0,2 12 1,0 0-1,2 1 99,3 1 1,-3 2-113,3 7 1,4 0-41,2 0 1,-2 0-173,1 0-14,1 0 1,3-2 0,-1-3-1,-3-6 1,3-3-244,1-2 0,2-2 162,0-3 0,-5-4-58,-1-7 0,1-4 1,5-4-1,0-10-233,0-5 1,-5 1 265,-1-4 1,-1-3 5,2-8 1,1 3 0,-6-2 0,-3 6-108,-1 3 1,3 8 17,1-2 1,-1 3-74,-5 2 476,0 7 190,0 2-53,0 28 0,0-7-45,0 18 1,0-1 118,0 6 1,0-3-105,0 3 0,2-5 5,3-5 1,4 3 20,7-3 0,2-4-70,3-2 0,-3-5-278,3-5 1,-1-4-26,1-7 0,-1 0-11,6 0 1,-6-7 27,1-4 0,-1-5-50,1-5 1,-3-4-96,3-7 0,-3 0-174,-2 0 1,6 0-610,-1 0 1008,7 0 0,-3-29 0,7-6 0</inkml:trace>
  <inkml:trace contextRef="#ctx0" brushRef="#br0">7106 13063 7722,'-9'7'-305,"2"-5"1,9 5 1186,3-7 0,4 0-449,7 0 0,2 0 0,2-2 0,3-1 129,2-3 1,-4-6-345,6 1 0,-2-3-127,1-2 1,3 0 115,-8 0 1,6 2-186,-6 3 0,-1-3 33,-10 3 1,4-3-438,-3-2 310,-4 0 1,0 0-63,-7 0 0,-5 5-55,0 0 1,-10 6-66,-1-6 0,0 8 74,-5-2 0,-2 3 79,2 2 1,-6 0 310,6 0 1,-6 0 109,6 0 1,-2 7 125,1 4 0,10 5-94,-4 5 0,5 4 67,0 7 0,4 0-96,7 0 0,0 5-77,0 1 1,9-1-173,7-5 0,2 0-237,9 0 1,1-2-887,9-3 0,-1-4 445,7-7 1,-2-2 603,1-3 0,1-18 0,3-7 0,1-4 0,0 0 0</inkml:trace>
  <inkml:trace contextRef="#ctx0" brushRef="#br0">8147 12855 7708,'-16'0'1183,"0"0"-710,0 0-9,0 0 1,5 0-1,0 0 1,-1 0-1,-2 0 1435,-2 0-1236,0 7-473,0 2 1,0 7 0,1 0 0,3 2 0,1 1 411,-1 2 1,3 8-477,-2-2 1,8 1 0,-3 1-1,4-3 29,2 3 1,8 1-164,2 2 1,6-7-393,6-4 0,3-3 0,7-2 0,0-2-815,0-3 0,5-4-21,0-7 0,6 0-914,-6 0 2150,8 0 0,10-21 0,11-6 0</inkml:trace>
  <inkml:trace contextRef="#ctx0" brushRef="#br0">8659 13047 7708,'-25'0'1381,"2"-5"263,7-1 0,-2-4-1318,-3 4 0,3-5-851,-4 6 755,5-7 1,1 10 0,0-5 770,0 0-1067,0 5 1,5-5 263,0 7-111,8 7 1,-10 4 0,8 8-1,1 4 1,3 2 118,1 4 1,0-4-339,0 1 0,7 1 78,3 5 0,-1-5-206,2-1 1,0-6-21,5 1 1,-6-5-606,1-5 671,0 3 1,5-12 0,0 3-742,0-3 794,0-2 0,-6-2 1,1-3-289,1-6 442,-4-3 0,4-4 1,-5-1 79,2-3-47,-5 1 0,5 0 1,-6-3 131,2 0 0,3 4 74,-3-1 1,-2 3-25,8 2 0,-6 2 91,6 3 1,-6 4 94,6 7 1,-6 0-97,6 0 1,-2 7 94,2 4 0,1 8-46,-7 3 0,6 6-425,-6-1 0,6-2-112,-6 1 1,6-1-142,-6 2 1,3-4 143,-3-7 187,-3 0 0,12-14 0,-5-4 0</inkml:trace>
  <inkml:trace contextRef="#ctx0" brushRef="#br0">9043 12951 7706,'-7'9'2462,"5"5"1,-10-5-2139,6 7 1,1 0-652,5 0 0,0 0 209,0 0 929,0 0 1,2 0 0,1 0-84,3 0-591,-1 0 0,0 0 0,2 0-17,2 0 0,-5 0 1,3 0-1,-2 0-104,1 0 1,-1-5-351,-5-1-1069,7-6 976,-5 3 102,5-7 0,-2-2 0,1-3 1,-3-6-1,-1-3-655,-2-2 0,5-5 662,1-1 1,4-4 269,-4 4 0,1-1 197,-2 2 1,-1 3-222,6-3 649,-6 3 1,8 2-1,-5 2 947,2 3-1187,2-3 0,0 10 0,-1-5 617,3 2-706,1 2 1,2 10-1,0 4 45,0 5 0,0 0-187,0 13 1,0-5-150,0 4 0,-2 1-841,-3 5 0,3-2 479,-3-3 1,-2 1 404,1-6 0,-6 13 0,3-1 0</inkml:trace>
  <inkml:trace contextRef="#ctx0" brushRef="#br0">10259 12967 8320,'-10'0'2144,"-1"0"-1902,7 0 83,-3 0-15,0 0-578,5 0 334,-5 0 46,7 0-507,0 0 472,7 0 33,-5 7-75,5-5 38,-7 5-47,0-7-477,0 0 1,14 7 0,4 2-1</inkml:trace>
  <inkml:trace contextRef="#ctx0" brushRef="#br0">10259 12887 7688,'-16'0'737,"2"2"0,3 3 39,6 6 0,3 3 0,2 2 0,0 0-209,0 0 0,6 7-441,-1 4 0,7 3 0,-1 2 1,1-2 31,-1-3 0,3 3-251,-3-3 1,-2-4-1282,2-2 803,-1 4-548,-1-7 1119,5 5 0,-5-43 0,7-8 0</inkml:trace>
  <inkml:trace contextRef="#ctx0" brushRef="#br0">10147 12583 7691,'-16'0'4,"2"1"219,3 5 1,2 1-1,6 5 537,-2-1 1,6-2-400,10 2 0,3 1-361,2-7 0,43 1 0,10-6 0</inkml:trace>
  <inkml:trace contextRef="#ctx0" brushRef="#br0">10643 12663 7712,'-9'23'0,"-3"-4"279,7 8 0,-1-2 1,8 3-1,2-1 928,1 2 1,6 6-1003,-6 2 1,7 1-1,-1-6 1,3 0-898,2 0 1,-5 5 321,0 1 0,-1-1-1461,6-5 1831,-7 0 0,-2 36 0,-7 8 0</inkml:trace>
  <inkml:trace contextRef="#ctx0" brushRef="#br0">10451 13015 7712,'-16'-7'0,"6"5"1984,-1-3-683,0 3-1014,2 2 1,15 0 829,10 0-929,3 0 1,4 0 0,4 0-1,5 0 1,4 0-191,1 0 1,2 0-803,-2 0 435,-3-7 1,11 5 0,-6-3 0,0 3 368,0 2 0,27 0 0,1 0 0</inkml:trace>
  <inkml:trace contextRef="#ctx0" brushRef="#br0">11059 13095 7712,'-14'16'435,"4"0"0,-3 0 1702,8 0-1385,-1 0-486,6 0-178,8 0 0,0-7 0,8-4 0,0-3 0,0-2 19,1 0 1,-1-5-136,0-1 1,0-6 0,0 3 0,0-2 12,0 1 1,-6-1-175,1-5 1,-8 5-211,3 1 0,1-1 1,-2-5-857,-1 0 960,-2 0 1,-4 0 152,-4 0 0,3 5 0,-8 2 0,-1 0 242,-2 0 1,-2 6 628,0-2 0,0 3-417,0 2 0,0 0 90,0 0 1,-1 7 778,1 4-656,8 10 0,0-1 0,8 6 359,0 3 0,0 1-414,0 2 1,0 0-399,0 0 0,9-5-286,7-1 1,0-1-299,6 2 1,1-4-738,-2-7 0,6 0 142,-6 0 0,8-7-1721,-3-4 2828,-3-3 0,8-16 0,-6-4 0</inkml:trace>
  <inkml:trace contextRef="#ctx0" brushRef="#br0">11460 12983 7710,'-16'7'0,"1"2"397,5 7 0,3 0 552,7 0 1,0 0-52,0 0 0,1 5-414,5 1 1,-3 1-281,8-2 0,-6-3 2,6 3 0,-7 2 151,1-1-222,4-1 1,-7-5 0,3 0 200,-3 0 0,-2 0-56,0 0-242,0-7 1,0-4-156,0-10 0,0-4-186,0-7 1,0 0 48,0 0 0,0-5-352,0-1 395,0-6 0,1 10 0,5-5-413,4 0 1,-1 5 217,2-3 1,-2 3-13,2 2 0,3 0 418,-4 0 0,30 15 0,13 7 0,4 0 0,0-1 0</inkml:trace>
  <inkml:trace contextRef="#ctx0" brushRef="#br0">12020 13223 7710,'-16'0'0,"0"-2"543,0-3 1,2 1 1570,3-6-1478,-3 6 0,5-10 200,-7 3 1,5-3-1,0 0 1,-1 1-452,-2 3 0,3 1-537,0-2 1,1-1-1,-6 6 0,5 1 0,0 5 53,-1 0 0,-2 9 155,-2 7 0,7 2-28,3 8 1,5-1 0,1 4 0,0-3-108,0 3 1,0-4 110,0 1 0,7-6-214,3 1 1,5-3-24,1-2-269,0 0 1,0-7 0,0-4-220,0-3 226,0-2 1,0 0-1,0-2-361,0-3 550,0-4 1,-2-7-1,-2 0 74,-1 0 0,-6 0 39,6 0 1,-2-5 428,2-1 1,1 1-17,-7 5 1,3 0 661,-3 0-732,-3 0 1,10 5 245,-7 1 192,1 6 0,-1 4 384,0 11 0,6 3-611,-6 2 1,3 2-248,-3 3 0,-2-1-187,8 6 0,-6-6-276,6 1 1,-6 2-645,6-1 1,-2-1-23,2-5 1,1-5-144,-6-1 1130,6-6 0,-3-40 0,7-17 0</inkml:trace>
  <inkml:trace contextRef="#ctx0" brushRef="#br0">12244 12775 7701,'-7'-9'4483,"5"2"-3860,-5 7 1,7 7-137,0 3 0,7 12 65,4 5 0,3 5-173,2 5 0,0-2-11,0 8 1,0 0-130,0 5 0,0-5-189,0-1-113,0 1 1,0 0-1,0-2-1166,0-2 864,0-9 0,-7-2 0,-2-8-3135,0-6 3500,-5 2 0,-16-43 0,-13-1 0</inkml:trace>
  <inkml:trace contextRef="#ctx0" brushRef="#br0">12068 13047 7686,'-14'7'1524,"3"4"0,-2 3-710,8 2 0,0 5-294,5 1 0,7-6-36,4-6 1,8-6 175,2 1 0,8 2-935,-2-1 1,3-1 157,2-5-419,-7 0 0,5-2 0,-3-1 0,3-5 1,2 1 535,0 0 0,0-12 0,0 1 0</inkml:trace>
  <inkml:trace contextRef="#ctx0" brushRef="#br0">12836 13191 7686,'-16'25'5813,"5"-2"-4371,1-7 1,6 2-1246,-1 3 76,3-3 0,2 5 1996,0-7-3309,0 0 515,7-7 1,-3-2-1501,6-7 970,-6-7 1,3-2-1,-7-7 1,0 0-1012,0 0 1,0 0 2065,0 0 0,-14-28 0,-4-8 0</inkml:trace>
  <inkml:trace contextRef="#ctx0" brushRef="#br0">12612 12759 7686,'-11'-2'0,"1"-3"2452,-1 3-1654,-5-5-559,7 7 0,2 1 0,7 5 0,0 4 319,0 5 1,2-5-256,3 1-303,4 0 0,35 26 0,8 6 0</inkml:trace>
  <inkml:trace contextRef="#ctx0" brushRef="#br0">13076 13111 7683,'-23'12'788,"7"4"1,7 4 897,9-4 0,0 2-1336,0 3 0,2-3-380,3 3 525,4 4 1,7-7 0,0 3-1,0-3 1,0-2 359,0 0 1,0 0-820,0 0 0,-2-5-132,-3-1 1,3-1 0,-3 2 497,3-6-897,2-3 1,-2-4 52,-3-3 0,-2-4 0,-5-7 0,1-2-541,-2-3 1,-1-4 447,-2-7 0,6 0-124,-1 0 372,0 0 1,-5-2 0,0 0 0,0 1-1,0 2-622,0 1 0,0 5 909,0-2 0,-7 8 0,-2-4 0</inkml:trace>
  <inkml:trace contextRef="#ctx0" brushRef="#br0">13572 13191 7668,'-9'0'284,"2"0"707,7 0 1675,0-7-2387,7-2 0,-3-2 1,7 1-1,1-3-289,2-1 1,2-2 24,0 0 0,-5 0-112,0 0 1,-8 5 78,3 1-236,2-1 1,-6-5-1,4 0 1,-5 0-408,-1 0 1,-1 5 358,-5 0 1,-3 6-304,-7-6 523,0 8 0,0-4 0,0 7 1,0 0-1,0 2 1043,0 3 1,2 4-505,3 7 1,-1 2-1,5 3 1,0 4 735,0 0 1,1 5-569,6-3 0,2 3-312,3 2 0,-1-5-141,7-1 0,-1-4-429,6 4 251,7-6 1,-5 3-1,4-7-1640,-5 0 1056,6-7 1,-3-2 589,7-7 0,14-50 0,8-12 0</inkml:trace>
  <inkml:trace contextRef="#ctx0" brushRef="#br0">13956 12535 7659,'-16'0'926,"8"0"1333,0 0 46,8 7 1,2 7-1205,4 7 0,2 8 645,8-3-1187,0 5 1,2 8 0,2 3 1509,1 5-1806,0 1 1,-3 2 0,2 1 80,1 2-343,0 1 1,-6-6-1,-3-2 1,-1-1-1,-1-4-1328,-1-2 0,4-4 189,-8-8-3915,0-4 2953,3-14 2100,-7-2 0,-22-64 0,-15-14 0</inkml:trace>
  <inkml:trace contextRef="#ctx0" brushRef="#br0">14565 12967 7646,'-11'0'1982,"0"0"-1494,8 0 1,-6 0 0,5 2 1027,-1 3-762,0-3-370,12 12 1,-4-11 0,8 8 0,1 2 254,3 1 1,1 0-441,0-3 1,-6 3-157,1-3 1,0 1 0,5 1-1090,0-3 0,0-1-962,0 2 1,0 1 2007,0-6 0,7-30 0,2-11 0</inkml:trace>
  <inkml:trace contextRef="#ctx0" brushRef="#br0">14853 12903 9378,'-16'16'5017,"0"0"-5133,0 0 1,0 2 1742,0 3-1272,0 4 1,0 9-1,-2 3 1,-3 6-1,-4 5-14,0 5 1,-9 6-1,5 8 1,1 3-378,-2-3 1,1-1-422,3-2 0,3 4 0,8-4 457,5-7 0,10-6 0,9-3 0</inkml:trace>
  <inkml:trace contextRef="#ctx0" brushRef="#br0">15493 12839 9368,'0'-9'3137,"0"2"-2760,0 7 1,0 7 0,2 4 2,3 3 0,-1 7-211,6 0 1,-4 8 0,2-2 0,1 1 344,0-1 0,0 3-331,2-3 0,3-2-151,-3 1 0,3-6 0,2 1 0,0-5-192,0-5 0,-5-4-450,-1-7 0,1-2 345,5-3 1,-2-4 0,-1-9-1,-4-3-284,-2-6 0,5-3-62,-1-2 0,-4 5 345,-2 0 1,-3 1-1,0-6 1,1 2 15,3 3 0,-1 4 213,-5 7 0,0 0 624,0 0-72,0 7 0,0 3-277,0 12 0,2 3 23,3 7 1,-3 5-1,5 2 1,-2 0 336,1 0 1,4 6-325,-4-2 1,4 1-71,-4-1-304,-1 3 1,0-10-1,2 4-397,2 0-3,-5-3 1,8-5 0,-5-2-1239,2-3 281,-5 3 1457,10-12 0,2-31 0,9-15 0</inkml:trace>
  <inkml:trace contextRef="#ctx0" brushRef="#br0">16149 12839 8543,'9'7'1778,"5"2"1,-5 9-1376,7 3 0,0 4 122,0 7 0,-2 2 192,-3 3-462,3 4 0,-5 12 1,5 2 584,-3 2-750,3 2 1,-12 5 0,3 0-154,-3 0-69,-2-7 0,0-4 0,0-10 0,0-4 0,0-3-3464,0-4 1968,0-11-725,0-14 2353,0-7 0,-7-42 0,-2-12 0</inkml:trace>
  <inkml:trace contextRef="#ctx0" brushRef="#br0">16181 12935 7686,'0'-9'595,"0"-5"1,2 7-358,3-4 1,4-2 802,7 8 1,7-6-437,4 6 0,0-6-506,5 6 0,-4-6-24,9 6 0,-3-2-82,-2 2 1,-2 3 89,-3-3 1,-4 5 55,-7 5 11,0 4 1,-7 3 0,-4 2 181,-3 4-235,-2 2 1,-2 1 0,-3 0 0,-6 1 0,-3-1 192,-2 0 1,0 6-139,0-5 1,-5 4-421,0-4 1,-6-1-213,6-5 1,-3-2-1130,3-3 1236,3 3 1,-10-7-1,6 4 373,3-6 0,1-24 0,2-8 0</inkml:trace>
  <inkml:trace contextRef="#ctx0" brushRef="#br0">17029 12919 7686,'-21'0'0,"0"0"0,-1-6 0,6 1 0,0-2 960,0 2-243,0-4 0,6-2 0,-1 0 1362,-1-1-1649,-3 5 208,-1 0-424,0 7 0,0 0 1,0 2-1,0 3 119,0 6 1,6 10-88,-1 6 1,6-3-143,-6 3 1,6 5 0,-4 6 0,2-3 89,3-1 1,2-2-160,2 0 0,7-2-237,4-3 1,3 1-310,2-6 0,0-8-1216,0-9 1252,7-3 0,-3-2 1,7-2-1536,1-3 1500,-5-4 0,6-9 1,-8-1-856,-1-3 1365,4-6 0,-6-54 0,-6 30 0,-1 1 0</inkml:trace>
  <inkml:trace contextRef="#ctx0" brushRef="#br0">17061 12439 7686,'-5'-11'0,"0"0"0,-8 8 1403,3-3 1,1 6-638,-2 6 1,7 3-122,-1 7 1,3 8-297,2 8 0,0 2 0,0 9 1,0 0 356,0-2 1,2 5-454,3-4 1,4 5-477,7 1 1,-1-7-381,-5-4 0,10-3 1,-4-2-1,2-2-1243,-1-3 1846,7-4 0,8 0 0,8 2 0</inkml:trace>
  <inkml:trace contextRef="#ctx0" brushRef="#br0">17494 12967 7680,'-8'-16'0,"-2"0"0,-10 2 1101,-1 3 0,-1-3-472,6 3 1,2 2 63,4-2 0,-5 8-372,5-2 0,1 3-32,-2 2 15,8 0 18,-5 7 0,8 7 1,0 9 51,0 2 1,0 0-1,0 3 1,0-1-93,0 2 1,0 1-249,0 2 1,6-7-210,-1-4 0,6 2-100,-6-1 0,8-1-385,-3-5 1,-1-7 357,2-4-271,-1-3 1,6-2 0,0 0-1392,1 0 1553,-1-7 0,0-7 0,0-8-663,0 3 846,0-6 0,-6 2 0,-1-6 183,-2 3 0,4 1 208,-6-2 1,6-2 359,-6 8 0,2-6-76,-1 6 1,-5 5 1304,5 5-1160,-4 1 1,-1 1 78,5 4 1,-5 10-339,5 6 1,-3 5-107,3 5 1,-5 4-32,5 7 0,3 0 108,1 0-257,-3 0 1,6 0 0,-6-2-409,2-3 1,-4 1-481,6-6 0,-2 4 95,1-4 0,3-6-1916,-8-6 2662,8-6 0,3-33 0,9-15 0</inkml:trace>
  <inkml:trace contextRef="#ctx0" brushRef="#br0">18006 12439 8786,'-9'7'2341,"2"3"-1615,7 12 1,0 3 637,0 7 0,0 8-710,0 9 1,7 4-290,3 6 1,-1-4-339,2-7 0,-2 0-155,2 0 0,3-7-391,-4-4 294,-2-3 0,4-9 0,-7-4-2155,-1-3-459,-2-2 2839,-2 0 0,-50-29 0,-12-6 0</inkml:trace>
  <inkml:trace contextRef="#ctx0" brushRef="#br0">17766 12903 8883,'0'9'4715,"7"0"-3577,3-4 0,12-3-1178,4 3 1,5-5 67,1-5 1,0 1-1203,0-7 1,5 3 403,0-3 770,1-3 0,29-24 0,-28 13 0,-1-1 0</inkml:trace>
  <inkml:trace contextRef="#ctx0" brushRef="#br0">18390 12855 7663,'-6'16'1509,"1"0"1,-2-2-1463,2-3 1,3 3-1054,-3-3 503,3-4 1363,9 7 1,2-12 0,7 1-1,0-5 1,0-5-270,0-2 0,0-1-536,0-6 1,0 0 0,0 0 0,0 0-238,0 0-160,-7-7 1,3 5 21,-6-4 156,-1 5 1,-5 1 0,-2 1 0,-3 3-31,-6 1 1,-3 8 83,-2-3 0,-2 5 672,-3 1 0,3 1 0,-3 3 1,3 5 955,2 5 0,2-1-1073,3 8 1,2 4-89,4 2-145,3 3 0,-3 2 1,8 0 517,2 0-834,15 0 1,-9-2 0,12-1-1,0-5 1,4 0-641,3-5 0,2-8 744,0-6 0,43-46 0,-33 15 0,1-1 0</inkml:trace>
  <inkml:trace contextRef="#ctx0" brushRef="#br0">19606 12358 7667,'-16'-7'1495,"6"6"-351,-1-5-715,7 12 1,-3 10 0,9 10 0,3 6 0,4 6 0,2 4 0,0 6 1034,1 6 1,0-3-1091,-1 8 0,3 0 1,-5 3-1,0-3 80,-4-6 1,3-3-401,-3-2 0,6-7-602,-6-4 0,6-10 0,-4-6 0,2-3-1673,3-2 0,2-7 2221,2-4 0,0-39 0,0-10 0</inkml:trace>
  <inkml:trace contextRef="#ctx0" brushRef="#br0">20054 12871 7667,'-9'16'1388,"2"-4"246,7 4 0,0-3 767,0 8-1900,0-3 0,0 3 0,0 0 0,0-1-76,0-2-1264,7-2 1,2-2-852,7-3 1,-5-6 433,0-10 0,-8-4 1256,3-7 0,-5-43 0,-1-10 0</inkml:trace>
  <inkml:trace contextRef="#ctx0" brushRef="#br0">19878 12358 7667,'-10'-5'0,"-1"0"0,6-1 2063,-6 6-911,7 0-1507,-3 0 0,7 8 1,2 2 354,3 4 0,54 3 0,19-1 0</inkml:trace>
  <inkml:trace contextRef="#ctx0" brushRef="#br0">20406 12198 7667,'0'16'0,"0"2"576,0 4 0,0 2 0,2 10 1,2 2 983,1 1 0,8 8-1019,-3-3 0,3 10-279,-3 1 1,5 1 0,-7-6 0,3 0-165,0 0 0,-6 0-71,6 0 0,-8-6-269,3 1-155,-5-7 1,-1 3 0,0-9 0,0-3 0,0-6-1642,0-3 0,-1-7 2038,-5-1 0,-31-42 0,-15-5 0</inkml:trace>
  <inkml:trace contextRef="#ctx0" brushRef="#br0">20422 12823 8294,'2'-9'1560,"4"4"1,2 1-1078,8-1 0,6 3-63,-1-4 0,9-1-328,2 2 0,0-6 0,6 4 1,-3-2-387,3-3 0,-5 3-498,5-2 0,-12 6-12,-4-6 0,-4 8 0,-2-3-1655,0 5 2459,-8 1 0,-36 7 0,-16 2 0</inkml:trace>
  <inkml:trace contextRef="#ctx0" brushRef="#br0">20582 12839 7667,'0'16'0,"-5"2"0,0 3 0,-1-3 963,6 3 1,0-3-83,0-2 0,8 5 0,2-1-26,5-6 0,6-3-632,0-6 0,2-3-204,-1 3 1,-3-3 0,6-4 0,0-3-1172,0-6 1,0-3 434,1-2 717,5 7 0,1-48 0,9-5 0</inkml:trace>
  <inkml:trace contextRef="#ctx0" brushRef="#br0">20983 12855 7667,'0'16'636,"0"0"969,0 0-278,0 0-928,7 0 0,2-7 5,7-4 1,0-3-106,0-2 1,5-7-99,0-4 1,2-3-124,-1-2 0,-4 0-146,3 0 0,-3 0 0,-2 0-454,0 0 113,-7 0 1,-2 0 24,-7 0 231,0 7 0,-2 0 0,-3 5 0,-6-3-134,-3-2 1,-2 6 346,0-3 1,-2 5 292,-3 1 0,3 0-11,-4 0 1,6 7 603,6 3-589,-4 5 1,6 2 0,-2 3 276,4 1 0,5 6-688,1-6 0,0 8 84,0-2 0,1-3-216,5 3 1,4-6-506,12 6 0,-4-7-1935,3 1 2626,4-10 0,28-25 0,15-13 0</inkml:trace>
  <inkml:trace contextRef="#ctx0" brushRef="#br0">21863 12727 7639,'-11'0'0,"1"0"0,-3 0 423,6 0 1,-2 1 0,6 5 0,-3 4 0,3 5 1010,1 1 0,2 0-1121,0 0 0,5 2 0,2 3 0,2 4 241,4 0 0,1 3-356,2-7 0,0 1-81,0-6 0,0 0-116,0 0 1,0-5-1,0-3 1,0 0-155,0-5 0,0-1-55,0-2 0,5-7-231,1-4 1,-1-9 0,-5-3 0,0 0-193,0 0 1,-2-5 154,-3 1 0,1 2-42,-6-2 255,6 8 0,-10-4 0,3 7 0,-3 0-582,-2 0 889,0 7 96,0 2 1,-5 14 404,-1 3-372,1 12 1,5-3 0,0 6 1134,0-2-1023,0 6 0,5-6 0,2 4 983,2-6-964,2 4 0,5-7 0,0 1 100,0-6 0,2-1-227,3-6 1,-1-1 20,6-5 1,-4-7-148,4-4 1,-6-10-168,1-6 0,2-3-356,-1-2 0,4 0-205,-4 0 0,4 0-728,-4 0 0,4-4 1405,-4 4 0,28-32 0,1 4 0</inkml:trace>
  <inkml:trace contextRef="#ctx0" brushRef="#br0">23031 12134 7639,'-23'0'0,"5"0"0,-3 0 316,3 0 1,8 2-1,1 3 2734,2 6-2459,-6 3 0,11 2 0,-3 2 0,3 4 0,2 6 226,0 8 0,0 4-165,0 8 1,0 8-31,0 2 1,0 6 147,0 6 1,-7 3-649,-4 7 1,-5-2-80,-5-3 1,2 3-1,-8-3 1,-2 1-220,-1-1 0,3-4-739,1-7 1,6-7-344,-1-4 0,5-5-2852,5-5 4110,-3-11 0,12-11 0,-3-10 0,3-4 0</inkml:trace>
  <inkml:trace contextRef="#ctx0" brushRef="#br0">23784 12439 9175,'0'10'804,"0"3"1,0 3 0,1 5-364,5 4 0,-3 2 0,8 5 1,1 1-41,3 5 1,-1-3-87,-4 8-374,5-7 1,-8 3 0,3-5 0,-2 1 0,-3 1-534,0-6 1,1 0-491,-6-9-807,7 1 1889,-6-6 0,-15-64 0,-12-16 0</inkml:trace>
  <inkml:trace contextRef="#ctx0" brushRef="#br0">23591 12455 7752,'-16'0'1141,"0"0"-52,0 0 518,8 0-1238,0 0 0,10-6 0,4 1 0,6 0 240,8-3 0,-1 5-289,8-8 1,5 1-231,5-6 0,0-1 1,-3 1-1,4 0-415,4 0 0,-1 6 224,2-1 1,0 8-980,5-3 1,-6 4 0,1 2 0,1 0 1079,3 0 0,-6 22 0,-2 4 0</inkml:trace>
  <inkml:trace contextRef="#ctx0" brushRef="#br0">24424 12342 7752,'-11'2'0,"0"4"0,2 2 445,-1 8 0,3 1 242,7-1 0,0 0 1,0 0-1,0 1 159,0 5 1,5-3-562,0 8 1,8 0-159,-3 5 1,5 1 0,1 3 0,-2 1-74,-3-1 1,3 3-297,-3-2 0,3 1 39,2-6 0,-6 5 0,-1 0 0,0-3-660,0-5 0,-5-6-1227,1-7-43,-3 0 2133,-2-7 0,-7-59 0,-2-21 0</inkml:trace>
  <inkml:trace contextRef="#ctx0" brushRef="#br0">24376 12391 7733,'-9'0'814,"2"0"156,7 0 1,7 0-235,3 0 0,6 0-301,6 0 1,3-2-492,7-4 0,5 5 0,0-7 0,-1 3-124,-2 0 1,0-1 126,3 6 1,-3 8 56,3 2-33,-10-3 0,-4 13 1,-7-2-1,-2 5 1,-3 5 84,-6 3 1,-3 2 216,-2 5 1,-7-3 0,-4 6 0,-3 0 267,-2 0 1,0-5-416,0 1 1,-6 2 56,1-2 1,0 1-693,5-6 0,-6-7-99,1-4 1,0-3-407,5-2 1,0-2 383,0-3 630,0-4 0,-7-64 0,-2-14 0</inkml:trace>
  <inkml:trace contextRef="#ctx0" brushRef="#br0">25400 12198 7727,'-16'2'706,"0"4"0,0 4 1,2 4-1,3 2-385,6 0 1,-2 2 0,1 4-1,3 4 1009,1 4 0,2 4-727,0 4 1,2-3 0,1 8 0,4 1-32,2 3 1,0-5-490,2 1 1,3-7-107,-3 1 0,1-3-447,-1-2 1,3-6 0,-3-1 0,1-2-1511,-1-3 1,3-2-1304,-3-2 3283,3 0 0,16-36 0,4-8 0</inkml:trace>
  <inkml:trace contextRef="#ctx0" brushRef="#br0">25640 12759 8369,'-9'16'572,"2"-7"0,14-2-112,4-7 1,8-9-319,3-7 0,6-2 0,-3-9 0,2-1-233,-1-2 0,-6-2-156,1 0 1,1 5 31,-6 0 0,3 8 120,-8-3 1,-4 5-1,-3 1 336,-8 0 0,-5 7-106,-7 3 0,0 5 202,0 1 0,-2 1 1,-1 5-1,-3 4 574,3 5 1,1 1-579,2 0 0,0 1 36,0 5-214,0-5 0,7 14 0,2-5 0,2 3 0,-1-1 159,3-1 0,1 0-339,2 5 0,7-2 0,4-2 1,3-3-1377,2-2 1,0-1 740,0-6 1,5-2-1022,1-3 0,4-2 1681,-4-4 0,28-32 0,1-1 0</inkml:trace>
  <inkml:trace contextRef="#ctx0" brushRef="#br0">26200 12551 7691,'-9'-16'0,"-5"5"0,3 0 1160,-3 1 1629,-2-6-1184,0 7-1168,0 2 1,2 8-313,3 5 0,-1 3 37,7 7 1,-6 1 295,6 5 0,-1-3 152,6 8-475,0 0 0,0 5 0,0-2 273,0-3-346,0 3 1,0-7-1,0 4-54,0-6 1,2 2-330,3-2 0,-1-5-2014,7-5 1694,-1-7 0,6 3-1333,0-7 1445,0-7 1,-5-2-1,0-7-603,1 0 991,-5 0 0,6-2 0,-6-2 249,2-1 0,-6-2 128,2 2 0,-3 1-239,-2-7 1,0 8 892,0-3 1,2 5 256,3 1 395,-3 0-1014,5 7 0,-5 2-100,3 7 1,-3 7-146,3 3 1,3 6-46,-3 6 1,6 1-503,-6 4 1,6 6 233,-6-6 1,2 7-383,-2-8 0,-1-1 241,7 2 0,-6-7-1383,6 1 1,-6-3 1553,6-2 0,-1-36 0,6-8 0</inkml:trace>
  <inkml:trace contextRef="#ctx0" brushRef="#br0">26488 12551 7674,'-9'7'612,"4"3"1,2 5 59,-3 1 1,4 0 432,-3 0 0,3 5-629,2 0 0,0 2-90,0-1 0,0-4-203,0 3 0,0-3-150,0-2 1,0-6 94,0 1 1,0-6-121,0 6-18,0-7 0,2 3-38,3-7 1,-3-7 0,4-4 0,-5-3-346,-1-2 1,6-2-28,-1-3 1,2 1 184,-2-7 0,-1 6-26,7-6 0,-2 6 0,3-4 0,-1 2-392,1 3 1,2-3-393,2 2 1,-3 0 1044,3 5 0,46-15 0,-19 14 0,-1 1 0</inkml:trace>
  <inkml:trace contextRef="#ctx0" brushRef="#br0">26904 12503 7674,'-5'12'0,"0"4"0,-6-4 1194,6 10 0,-2 1-622,1-2 0,5 6 639,-5-6 0,4 2-564,2-1 1,0-4-406,0 3 1,0-3-187,0-2 1,6-6-334,-1 1 32,8-7-1643,-12 10 877,14-12 0,-14 3 169,5-10 1,-5 1 443,-1-7 0,0-1 64,0-9 0,2 3 76,4-4 0,-5-2 0,5-3 0,1-2 575,-2 3-297,0-5 0,1 12 1,1-6 1236,2 2-921,-6-6 0,12 12 0,-6-5 849,-1 5 0,7 6-444,-5 0 0,5 8-216,1-3 1,0 5-152,0 1 1,5 1-11,0 5 0,1 4 113,-6 12 1,-2-3-130,-4 8 1,5-6-135,-5 6 0,-1-6-264,2 6 1,-8-6-315,3 6 0,-3-7-177,3 1 0,-5-3-764,5-2 1,-4-6 257,-2 1 0,0-6-1779,0 6 2826,0-7 0,-15-19 0,-2-11 0</inkml:trace>
  <inkml:trace contextRef="#ctx0" brushRef="#br0">27465 12455 7648,'0'17'0,"0"5"0,0-5 410,0 5 0,0 1 427,0-2 0,0 6 966,0-6 1,0 6-792,0-6-1065,7 1 0,-5-6-901,3 0 0,4-7-1095,1-4 1353,5-3 696,1-9 0,7-31 0,2-13 0</inkml:trace>
  <inkml:trace contextRef="#ctx0" brushRef="#br0">27513 12134 7645,'-11'6'210,"0"-1"1,6 2 734,-6-2-2963,8 4 1056,-4 7 962,7 0 0,21 0 0,6 0 0</inkml:trace>
  <inkml:trace contextRef="#ctx0" brushRef="#br0">27785 12439 7645,'0'23'0,"0"3"0,0 5 92,0 1 1,0-6 27,0 1 1,0-6 1458,0 6 1,-6-2-127,1 2-1138,0-4 0,5-7 1,0 0 35,0 0 1,-6-6-362,1 1-327,0-7-214,5 3 0,0-14 295,0-4 0,0-3 1,0-4-1,0-2-1394,0-1 0,2-7 885,3 1 1,-2-2 263,8 3 1,-2-5 500,2 5 0,3 1 0,-3 0 0,1 2 132,-1 3 1,3 3 108,-3 1 1,-3 1 424,3 5 230,0 3 1,5 7-244,0 0 1,-6 7 44,1 3-641,-7 5 0,8 8 0,-5 2-49,2-1 1,-5 5-299,1-8 0,2 6-127,-2-6 0,3 6-1293,-3-6 1710,-3 1 0,26-6 0,-1 0 0</inkml:trace>
  <inkml:trace contextRef="#ctx0" brushRef="#br0">28361 12423 7637,'-16'-6'2601,"0"1"-2759,7 0 0,-5 5-1627,3 0 2142,-3 7 1,0 7-188,3 7 0,-3 8 353,3-3-412,4 5 0,-2 1 1,6 0 293,-3 0 1,1-2 0,5-2 0,0-3-32,0-2 0,2 2-79,3-9-191,4 4 1,7-13 113,0 4-635,0-4 0,0-14 0,0-4 0,0-3 0,0-4-811,0-3 1,0 3 526,0-4 1,-2-1 448,-3 2 0,1-6 351,-6 6 0,4-2-68,-4 1 0,4 5 166,-4-5 1,1 5-68,-2 1 1,-1 1 129,6 5 0,-4 1 427,4 3 1,-4 5-244,4-5 0,-6 6 394,1 6 0,2 8-108,-1 7 0,-1 9 114,-5 2 0,5 2-155,1 9 0,-1 0 290,-5 5 1,-2 5-371,-3 0 0,1 1 124,-6-6 0,4 0-308,-4 0 0,-1-2-171,-5-3 0,-2-4-489,-3-7 0,3-5-362,-3-1 0,1-6-670,-1 1 1,3-10-152,-3-6 1,3-3 1417,2-2 0,-14-43 0,-4-10 0</inkml:trace>
  <inkml:trace contextRef="#ctx0" brushRef="#br0">29017 12647 7617,'0'10'4540,"0"1"-4854,0-7 252,0 10-1360,-7-12 1422,5 5 0,-26-29 0,1-4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16981 3218 7694,'-9'-7'-374,"2"5"3464,0-12-2210,5 12 1,-3-5 0,10 7-386,6 0 0,-2 5-291,2 0 0,-1 8-78,6-3 1,-5 5-1,0 1 1,-1 0 24,-1 0 0,4 0-159,-8 0 1,6 0 0,-4 2 0,0 1-438,0 2 1,0-1-404,-1-9 0,-5 3-940,5-3 1,3-4-474,1-2 2261,-3-3 0,8-59 0,-7-14 0</inkml:trace>
  <inkml:trace contextRef="#ctx0" brushRef="#br0">17205 3090 12543,'8'16'1772,"0"1"-1422,8 5 1,0-3 0,0 8 0,0 0 182,0-2 1,0 5-470,0-3 0,2 3-234,4 2 1,-5-2 0,5-2-1,-6-3-574,-6-2 1,5-1-536,-5-6 0,5 0 440,1 0 0,-6-7 839,1-4 0,0-17 0,5-6 0</inkml:trace>
  <inkml:trace contextRef="#ctx0" brushRef="#br0">17814 3122 10369,'16'0'1727,"0"1"-1135,0 5 0,0 4 16,0 12-458,0-4 1,5 12 0,0-2 0,-1 6 0,-2 5 102,-2 2 0,0 0-220,0 2-238,-7 3 1,3-5-1,-5 7 1,2 0-1,2-2-980,-2-3 0,-1-6 5,-2-10 0,-4 1 255,3-6 925,-3 6 0,-2-39 0,0-1 0</inkml:trace>
  <inkml:trace contextRef="#ctx0" brushRef="#br0">17654 3250 7694,'-16'0'0,"0"0"1349,0 0 1348,0 0-2323,7 0 1,3 5-1,12 0 1,6-1-1,8-2 1102,6-2 0,6 0-945,6 0 1,1-7-535,4-4 1,6-2 0,-4 1-1,-1 1-753,2-1 1,-5-2 282,2-2 0,0 1 473,5 5 0,14-4 0,4 5 0</inkml:trace>
  <inkml:trace contextRef="#ctx0" brushRef="#br0">18662 3490 7663,'-16'-9'544,"2"2"190,3 0-292,-3 5 0,5-5 1,-7 7-1,0 0 842,0 0 0,5 0-869,1 0-255,6 0 1,-5 7 0,6 4 0,-3 5-1,1 3 122,-2 3 0,5 6-196,-3-1 1,3 3 40,2 2 1,0-2-96,0-3 1,0 3 0,0-5-1,0 2-199,0-1 1,5-6-15,1 1 1,6-10-142,-1-6 1,3-3-1,2-2 1,0 0-213,0 0 0,0-7 149,0-4 0,-2-8 47,-3-3 1,3-6-25,-3 1 240,3-3 1,-3-2-1,-3 0 61,0 0-9,-3 0 1,0 5 0,1 2 281,-3 2-12,-1 2 1,-2 5 188,0 0-5,0 7 0,0 4 99,0 10 0,0 6 201,0 10 1,0-1-178,0 6 1,0-1-25,0 2 1,2 3-262,3-3 1,-1 1-132,6-1 0,-4 1-680,4-6 1,-4-1 381,4-5 0,-1 0-1221,2 0 1,3-7 600,-3-4 0,3-3 827,2-2 0,7-43 0,2-10 0</inkml:trace>
  <inkml:trace contextRef="#ctx0" brushRef="#br0">19046 3010 7691,'-16'0'2237,"5"1"-1358,1 5 0,6 3-274,-1 7 1,5 1 0,5 3-1,6 3-205,3 2 1,2 7-179,0 5 1,0 8 0,0-2 0,0 1-169,0-1 1,0 3 152,0-3-447,0 3 0,-2-5 0,-1-4-773,-3-3 0,-1-2 1,4 0-1,-3-2 1013,3-3 0,1-18 0,2-11 0</inkml:trace>
  <inkml:trace contextRef="#ctx0" brushRef="#br0">19126 3490 7691,'-16'0'1826,"0"0"-1373,0 0 1,7-2-332,4-3 0,5 1 0,5-7 0,8-1 681,6-2 1,4 1-565,4-3 0,8 4-415,-2-9 199,2 10 0,-3-2 0,-2 6 0,-1 0 0,-3 0 87,3 4 0,-6 1-60,-2 2 0,1 7 0,-5 5 0,-2 6 121,-1 3 0,-7 6 7,-2-6 1,-3 8 120,-2-2 1,0 3-1,-2 0 1,-3-1 313,-6-3 1,2-1-250,-1 2 1,-1 1-265,-5-6 0,2-1 0,1-5 0,3 0-463,-3 0 0,1-5-2160,1-1 1408,-3-6-438,5 3-50,0-7 1603,2 0 0,21-43 0,4-10 0</inkml:trace>
  <inkml:trace contextRef="#ctx0" brushRef="#br0">19670 3442 7691,'-16'0'1704,"2"2"-1400,3 3 1,4-2 1551,7 8-1345,0 0 0,0 5 0,0 0 125,0 0-556,7 0 0,2 0 0,5 0 0,-1 2 0,-2 1 83,1 3 0,2-1-189,2-5 0,0-5-168,0-1 1,0-1 0,0 2 0,0-6-879,0-3 744,0-2 0,0 0-87,0 0 285,0-7 1,-5-2 0,0-9 0,1-1 0,1-5-132,-3 0 1,3 2 244,-8-4 1,6 1-168,-6-2 497,7-3 1,-10 12 0,5-3 688,0 3 1,-5 2 105,4 0 1,1 9-487,-2 7 1,0 3-120,-5 13 0,2-3-223,3 8 1,-3 4-61,4 2 1,-3-2-185,2 1 1,-3-1 110,4 2 1,1 1-825,-2-6 0,2-1 375,-2-5 0,3 0-1607,2 0 1,4-5-1223,-3-1 633,3-6 2497,2 3 0,7-57 0,2-12 0</inkml:trace>
  <inkml:trace contextRef="#ctx0" brushRef="#br0">20230 3010 10613,'-9'7'1557,"4"3"1,3 5-991,2 1 0,0 1 8,0 5 1,2 3-215,3 7 1,-1 0-57,7 0 0,-6 5-101,6 0 0,-6 1 0,6-6 0,-6-2-3156,6-3 2075,-8 3 0,10-7 0,-6 6-1781,2-3 1939,-6-6 719,12 3 0,-7 0 0,8 2 0</inkml:trace>
  <inkml:trace contextRef="#ctx0" brushRef="#br0">20695 3362 7691,'-18'-2'771,"-4"-3"0,10 1 964,-4-7 0,5 6-1879,1-6 1,-5 8 2312,5-2-567,3 3-1015,-8 2-454,14 0 0,-7 7 1,8 4-1,0 3 0,0 2 127,0 0 1,0 5-245,0 0 1,0 6-1,0-6 1,0 1-96,0 1 0,0-5-637,0 3 466,0-3 1,6-2-1,1-2 1,2-3-713,3-6 0,-3-3 191,2-2 0,0 0-105,5 0 666,-8-7 1,7-2-1,-6-7 1,1 0-1,1-2-200,1-3 0,-3 1 355,2-7 0,-2 6-99,1-6 0,3 6 562,-8-6 0,2 8 164,-1-2 1,-5 8 1422,5 2-676,3 8-565,-8-4 0,8 16-141,-3 7 0,-5 1-236,5 10 0,-3 0-172,3 5 0,-5-6-1,5 1 0,1-2-482,-2 2 0,2 1-488,-1-6 1,-3-1-973,8-5 1,-6 0 454,6 0 0,-6-5 1283,6-1 0,0-13 0,5 1 0</inkml:trace>
  <inkml:trace contextRef="#ctx0" brushRef="#br0">21095 3506 7680,'-7'9'2899,"5"5"-1683,-12-5 184,12 7-927,-5 0 1,7 0 250,0 0-278,0-7 1,0 5 348,0-3-746,0-4 1,0 2-74,0-4-70,0-3 1,1 5 301,5-7-505,-4 0 281,5 0 36,0-7 0,-5-2 1,5-7 566,0 0-393,-5 0 1,12-7-1,-5-2 1184,0 0-1038,5-5 1,-5 10 0,7-5-53,0 2 0,1-4-322,5 6 0,-4-6-297,3 6 1,2 0-1807,-2 5 0,6 2 216,-6 3 1921,8 4 0,3 7 0,9 0 0</inkml:trace>
  <inkml:trace contextRef="#ctx0" brushRef="#br0">22471 3202 7681,'-7'-16'0,"3"0"0,-6 0 2972,-3 0-2359,-1 0 1,3 7 0,1 2 0,-3 1 0,-1 1-1,-2 1 1,2 4 134,3 6 1,-3 3-588,3 7 1,-3 7-1,0 3 1,1 6 132,3 6 0,6-3-91,-1 8 0,3 0-64,2 5 1,0-6-186,0 1 1,2-2-114,3 2 1,0-4-1,10-9 1,2-3-327,1-6 1,0-5 155,-2-5 0,5-4-20,1-7 316,6 0 0,-10-7 1,3-6-1,-1-4 0,-1-7 153,3 0 0,-6-8 241,-6-6 0,-6 1 251,1 5 1,2-6-151,-1 1 0,-3 0 160,-8 5 1,-4 0-673,-7 0 1,-2 1-747,-3 5 1,1 3-1421,-6 7 1,6 7 244,-1 3 1971,-4 5 0,0 36 0,-7 10 0</inkml:trace>
  <inkml:trace contextRef="#ctx0" brushRef="#br0">22311 3458 7681,'-9'0'3565,"2"0"1,9 0-2785,3 0 0,4 5-242,7 0 0,2 8 0,1-2 0,5 3 728,0 2 0,-2 0-837,4 0 1,-1-2-69,2-3 0,3 3-309,-3-3 1,-2-2 130,1 1-491,-6 1 1,8-2 0,-6-4-976,-3-3 1,-1 3 0,-2 1-1,0-3-5218,0-1 6500,0-2 0,-7-29 0,-2-6 0</inkml:trace>
  <inkml:trace contextRef="#ctx0" brushRef="#br0">22903 3458 7681,'-16'0'6814,"6"0"-4948,-1 0-1062,7 0-172,-3 0 0,9 0 579,3 0-834,4-7 0,7 5 99,0-3-568,0 3 1,2 2-1,0-2 1,0-2-1,-4-1-1287,0 2 1,0 1 1378,2 2 0,14-7 0,4-2 0</inkml:trace>
  <inkml:trace contextRef="#ctx0" brushRef="#br0">23367 2994 7681,'-10'0'4482,"-1"0"-3930,7 0 1,-8 1 0,7 5 0,1 4 1007,2 5 0,2 2-269,0 5-866,7 3 1,-5 7-1,4 0 1,-5 1-1,1 5 751,3 4 0,-3 3-915,4-2 0,-5 1 0,-1-7 0,0-1 8,0-2 1,0 1-214,0-3 0,0 2-52,0-12 0,0-1 1,0-5-1,0 0-370,0 0-206,0-7 0,2-2-327,3-7 1,4 0 285,7 0 0,0 0 252,0 0 0,0-5 167,0-1 0,0-6 0,0 3-187,0 0 0,0-3-58,0 6 0,0-4-295,0 4 1,0-4 75,0 4-1664,0-6 2322,-7 10 0,20-19 0,-3 3 0</inkml:trace>
  <inkml:trace contextRef="#ctx0" brushRef="#br0">23864 3362 7681,'-16'0'1599,"0"0"1,7 2-743,3 3 1,6-2-416,6 8 1,3-7 0,7 1 0,0-3-82,0-2 1,5 0-50,0 0 0,1-2 66,-6-3-254,7 3 0,-6-11 0,5 6 8,-4-2 1,-8 4 0,1-4-1,0 0-208,-3 0 1,5 4 74,-8-6 0,1 1-205,-6-6 0,0 5 0,0 0 0,0-1-270,0-2 1,-8 3 116,-2 0 0,-4 6-7,-2-6 1,-2 8 0,0-1 441,2 8 1,-4 6 294,10 12 1,-4-3 1364,-2 8-1119,7-7 0,-4 10 0,6-3 1170,-2 3-1640,6 2 0,-4 0 0,7 0 179,0 0-504,7-7 1,2 0 0,7-6-506,0 3 0,0-6-950,0-6 1,0-1-450,0 2 1,1-4 2081,5-7 0,31-36 0,15-8 0</inkml:trace>
  <inkml:trace contextRef="#ctx0" brushRef="#br0">24328 3298 7677,'-16'-7'2148,"0"5"2862,0-3-3241,0 3-1183,0 2 1,1 2-140,5 3 0,1 4-123,4 7 0,3 0-453,-4 0 1,5 0 167,1 0-186,0 7 1,0-5-1,1 3 44,5-3 1,-3-2 0,6 0-1,0 0-336,0 0 0,-4 0-213,6 0 0,-6-5-289,6-1 377,0-6 1,5 3 113,0-7 0,-6-2 121,1-3 0,-2-4-49,2-7 0,3 0 115,-4 0 1,-1-5 231,2-1 3,0-6 1,-1 8 0,-1-5 415,-2 2 1,4 2 190,-6 5 0,1 0 2084,-6 0-233,7 7-1408,-5 2-773,5 7 0,-7 2 0,0 3 118,0 6 1,0 8-67,0 2 1,0 6-295,0-6 1,0 6-244,0-6 1,0 1 247,0-6-1108,0 0 0,0 0 1,0 0-1411,0 0 1,5 0 1030,0 0 0,6 0-846,-6 0 2321,1 0 0,8-21 0,4-6 0</inkml:trace>
  <inkml:trace contextRef="#ctx0" brushRef="#br0">24664 3362 7669,'-2'-14'3674,"-3"3"-2146,3 4-575,-5 0-246,7 5 0,0 2-209,0 11 0,0 3-184,0 2 0,0 0 1,0 0-1,0 0 40,0 0 0,0 0-115,0 0 0,0 0 37,0 0 1,0 0 0,0 0 26,0 0 0,0-5-88,0-1 87,0-6-376,0 3 1,2-9 0,1-3-618,2-6 1,1-3 347,-6-2 0,5 0-184,0 0 0,1-6 208,-6 1 0,5-2 2,0 2 1,6 3-332,-6-3 0,3 3 648,-3 2 0,11-22 0,9-4 0</inkml:trace>
  <inkml:trace contextRef="#ctx0" brushRef="#br0">24984 3298 7669,'-9'2'1650,"4"3"1,3-2 365,2 8 0,0-6-1544,0 6 0,0 0 0,0 5 0,0 0 309,0 0 0,5 5-402,1 0 0,-1 6-229,-5-6 0,2 1 9,3-6 1,-3 0-110,3 0-218,-3 0 1,-2-5 0,2-3-1489,3 0 0,-3-5 910,3-8 0,2 1 133,-1-6 1,-1-6 0,-3-8-1,1 1-17,3 0 1,1-4 545,-2 6 1,-1-6 446,6 6-338,-6 0 0,5 5 0,-6 0 208,3 0 0,4 5 0,-3 2 950,2 2 1,-3 2-111,4 5 1,-4 7-509,4 4 0,-4 3-22,4 2 1,-6 0 120,1 0-674,4 7 0,-7-5 0,5 3 269,0-3-754,-5-2 0,5 0 0,-7 0-1487,0 0 1272,7-7 1,-5 5 709,3-3 0,4-18 0,0-4 0</inkml:trace>
  <inkml:trace contextRef="#ctx0" brushRef="#br0">25416 3346 7654,'0'9'4269,"0"5"0,0-5-3677,0 7 1,0 0-623,0 0 1,0 0 65,0 0 1,0 0-766,0 0 275,7 0 1,-3-5 0,5-1 0,-1 1-1242,1-2 1695,-5-2 0,10-36 0,-5-6 0</inkml:trace>
  <inkml:trace contextRef="#ctx0" brushRef="#br0">25432 3026 7654,'-16'-8'0,"5"1"4284,1-3 0,4-3-2286,-4 8 1,4 0-3066,-4 5-758,6 0 809,-3 0 1,9 5 0,3 0 1015,6-1 0,46 12 0,12 2 0</inkml:trace>
  <inkml:trace contextRef="#ctx0" brushRef="#br0">25768 3346 7654,'0'16'1720,"0"0"0,0-6-943,0 1 1,0 0-552,0 5 1,0 0 582,0 0 1,0 0 0,0 0 0,0 0 640,0 0 1,-5-5-736,-1-1-713,1 1 1,3 3-517,-3-3 474,3-4 0,-5-9-897,7-3 0,0-6 0,0-8 0,0-5-1251,0 0 0,5 2 1634,1-5 1,1 8-8,-2-2 613,-3-4 0,10 7 1,-4-3-1,0 3 1387,5 2 0,-4 5-328,1 0-244,1 8 0,5-4-94,0 7 1,0 2 0,0 3-53,0 6 0,-2 3-416,-3 2 1,2 0-294,-8 0 0,7 0-236,-1 0 0,-2 0-1120,2 0 1,-6-2 627,6-3 0,-6 1-1315,6-7 0,-6 3 333,6-3 1698,-1-3 0,20 5 0,4-7 0</inkml:trace>
  <inkml:trace contextRef="#ctx0" brushRef="#br0">26344 3282 7648,'-10'-2'0,"-1"-3"0,6 3 2760,-6-4 0,0-1-1386,-5 2 0,6 0-932,-1 5 1,0 1-1,-5 3 1,0 3-119,0 2 0,6 7-124,-1 5 0,2 3 103,-2-3 0,2 2-227,4 4 0,3 1-154,-3-7 0,3 1-186,2-6 161,0 7 1,7-5-705,4 3 0,-2-8 0,2-5-451,1 0 1,2-3 583,2-5 1,-2-7 98,-3-4 1,3-3 231,-3-2 0,2 0 125,-3 0 0,4-6 294,-3 1 0,2-6-110,-3 6 0,3-2 23,-8 2 1,6 3-63,-6-3 949,7 3 0,-8 4-77,7 3-309,-8 4 0,4 10 517,-7 8 1,0 1-502,0 15 0,0 0 1374,0 5-1390,0 7 0,0 0 1,0 6 1733,0-3-1720,0-6 1,-5 10-1,-2-5 295,-2 0 0,-2 0-331,-5-4 0,0-5-16,0 0 0,0 0-482,0-5 0,0-6-400,0-5 0,0-2-1204,0-8 0,0-1 664,0-5 1,0-7-2040,0-4 1,2-10 3008,3-6 0,-5-19 0,-3-9 0,1-6 0,0 1 0</inkml:trace>
  <inkml:trace contextRef="#ctx0" brushRef="#br0">26728 2882 18209,'0'16'3554,"0"0"-3266,0 0 1,2-2 8,4-4-297,-5 5 0,6-6 1,-5 7-1,2 0-1476,1 0 1,0-6 594,-5 1 1,2-8-1,2 5 881,1-1 0,0-27 0,-5 1 0</inkml:trace>
  <inkml:trace contextRef="#ctx0" brushRef="#br0">27033 2641 7635,'0'11'3825,"0"0"1,1-1-2054,5 6 0,-5 6-89,5-1 1,-3 8 0,1-3 0,3 4-477,2 2 0,-4-5-930,6 0 0,-6-2-365,6 1 0,-6-2 1,4-8-1,0 0-1102,0 0 1,-6-6-29,3 1 0,-3-8-3246,3 3 4464,-5-4 0,14-45 0,-6-10 0</inkml:trace>
  <inkml:trace contextRef="#ctx0" brushRef="#br0">9011 4883 7795,'-23'-18'124,"-2"-2"0,-2-1 1,0 1-1,-1 3 206,-2 1 1,-4 5 0,-3 0 0,-6 0 864,-3 3 1,-8-7-775,1 5 1,-9 3 0,0 1 0,-8 4 83,-3 2 1,-7 4-294,-5 7 0,-2 3-310,44 1 0,0 2 1,0 0-1,-1 2 227,-1 4 0,0 2-68,-6 2 0,0 1 0,9-3 0,1 1 0,-5 3 0,1 1 0,3 0 0,0 0 0,3 1 0,0 1 88,1-1 0,1 2 0,2 1 1,3 1-170,-22 34 1,10 1 546,17-6-462,4 0 1,14 2 0,6 1 0,8 4 0,11 2-17,9 4 1,12 3-106,-16-37 0,1-1 0,5 2 1,1-1-1064,4 3 1,0-1 1041,-1-1 0,2-1 0,6-2 0,0-2 0,-1 1 0,1 0-226,2 1 1,2-2 228,0 2 0,2-2 0,2-4 0,1-2 0,-1-1 0,0-2-179,1-1 0,0-1 202,-2 0 1,0-2 0,9-4 0,1-2-1,-4 1 1,1-1 244,-1 0 1,1-1-186,-5-3 0,0-1 0,-1-3 0,0-1 0,-2-3 0,1 0-168,0 0 1,2 0 0,0-3 0,0-1 197,0-1 1,0-1 0,41 0 94,-4-2 1,-3-7-89,-2-4 1,-2-10-66,-3-6 1,-6-5 383,-10-5 0,0-4-332,-11-7 0,1 0 196,-11 0 1,-3-6 48,-8 1 1,-4-8 100,-7 3 1,-2-10-58,-3-1 0,-4-8 33,-7 3 1,0-7-382,0-4 1,-3 38-1,-1 0 139,-1-3 0,-1-2 0,-3-2 0,-3 0-139,-1 1 1,-1-1-1,-1-4 1,0-1 148,0-2 1,-2-1 0,-4 0 0,-1 0-280,2 0 1,-2 1 0,-5 4 0,-1 2 89,4 3 0,0 2 1,-4 3-1,-1 0 31,2 4 0,0 1 1,-2 0-1,0 4 100,-25-21 0,-1 4 179,2 23 1,1 5-303,-6 16 0,-6 4-180,-6 7 0,-8 16-136,-2 11 1,37-9-1,-1 1 218,-4 4 1,0 2 0,-3 5 0,0 3-359,0 1 0,1 1 0,0 1 0,0 1 0,4 3 1,2 0 0,0-1 0,1 0-719,2 6 1,2 1 1231,2-1 0,1 1 0,-1-1 0,3 0 0,2 0 0,3 1 0,2 0 0,1 1 0,3 0 0,-1 0 0</inkml:trace>
  <inkml:trace contextRef="#ctx0" brushRef="#br0">10547 6740 7741,'-10'-6'129,"1"-1"0,0 0 1737,0 0 12,5 2-1448,-3 5 0,9 1-104,3 5 0,-1-3-78,7 8 0,-1 0 76,6 5-205,0 0 1,2 1 0,2 3 0,3 3-1,2 2 183,3 3 0,2 8-136,2 1 1,0 8 147,0-3-433,0 5 0,6 3 1,-1 1-1,-1 1 1,-3-4-518,-1-4 1,-1-10-866,-5-2 1058,5 0 1,-8-14-1,3 1 1,-4-4-1,-3-7-2460,3 0 2903,-5-3 0,-1-41 0,-8-8 0</inkml:trace>
  <inkml:trace contextRef="#ctx0" brushRef="#br0">11236 7204 7741,'-9'0'-333,"2"0"1,8 0 1203,5 0 1,3 2-391,7 3 0,1 4-205,5 7 0,-5 0-128,5 0 1,-3 0 101,3 0 1,-5 0-27,5 0-96,-4 0 1,-2 5-1,0 1 1,-2-3-1,-2-1 246,-1-2 1,-6 5-257,6 1 1,-7-1 35,1-5 0,-3 0 0,-4 0 0,-2 0 138,-1 0 0,-9 0-86,-2 0 0,-2 0 15,-9 0 1,6 2 0,-6 0 0,-1-1 290,-2-2 0,-4-3-303,-4 4 0,5-5-97,-5-1 0,10-6-231,1 1 0,8-3-383,-3-2 0,6-2-117,6-3 1,2 1-726,8-6 1,8 4 1343,2-4 0,40-15 0,11-9 0</inkml:trace>
  <inkml:trace contextRef="#ctx0" brushRef="#br0">12516 7300 7687,'-11'-2'1834,"1"-3"1,6 1-995,-1-7-259,-4 8-251,7-11 0,-7 10 1,6-7 753,-3-1-754,1 5 0,-2-7-5,-4 3 1,-3-1-291,-2 1 1,0 4 13,0 7 0,-2 0 0,-1 0-204,-3 0 1,1 7 118,5 4 1,0 3-24,0 2 0,0 0 0,0 2 1,2 1-19,3 2 1,-1 6 35,6-5-5,1 6 0,5-10 1,0 3-1,0-3 1,0-2-790,0 0 1,7-2 417,4-3 1,3 1-25,2-6 340,7-1 0,-5-5 1,3 0-1,-3 0 1,-2 0-73,0 0 0,0-2 240,0-3 1,-5-4 128,-1-7 0,1 5-26,5 1 0,-2-3 43,-3-8 1,1 3-30,-6-3-1,6-2 39,-1 1 0,-2-4-231,1 4 1,-1 1 33,2 5 0,1-6-95,-6 1 0,1 0 32,-2 5 0,-3 5 21,3 0 1,-1 3 105,1-3-13,-3 4 31,5 7 299,-7 0-316,0 0 1,-5 7-18,-1 4 0,1-3-10,5 3 1,-5 0-35,-1 5 1,-1 2-10,2 3 0,1-2 17,-6 8 0,4-6-11,-4 6 0,1 0 33,-2 5 1,-3 7 4,3 4 1,-3-2 89,-2 1 1,0 3-99,0 8 1,-4-3 42,4 3 0,-3-5-69,8-5 1,4 1-80,2-6 0,3-3 8,2-8 0,0-4-180,0-7 0,7-7 106,4-4 0,-2-3 38,1-2 1,1 0 66,5 0 0,0 0-61,0 0 1,2-2 235,3-3 0,-3-2-99,3-4 1,-3-3-100,-2 3 1,5-3-317,1-2 1,-1 0-585,-5 0 1,0 0 67,0 0 0,-2 0 865,-3 0 0,-4-7 0,-7-2 0</inkml:trace>
  <inkml:trace contextRef="#ctx0" brushRef="#br0">12772 7364 7698,'-11'0'2518,"1"0"-1496,6 0-314,-3-7-250,7 5 104,0-5-254,0 7 0,0 2-235,0 3 0,0-1 1,0 6-1,0 3 251,0 1-188,0 2 0,0 0-90,0 0 0,0 0 0,2 0-242,3 0 0,-1-2-421,6-3 291,-6 3 1,10-12-59,-3 3 1,3-5 225,2-5 0,-5 1 185,-1-6 0,-6-1 0,3-5 0,-2 0 129,1 0 0,1 5 14,-2 1 0,-3-1-104,3-5 1,-3 5 70,-2 1-20,0 6-137,0-3 64,0 7-113,0 0 0,0 7-125,0 4 126,7 3 1,-5 2 0,5 0-6,0 0 1,-3 0 34,6 0 1,-4 0 17,4 0 0,-4-5-1,4-1 0,-1-4 179,2 4 1,3-6 64,-3 1 21,3-3 0,2-4-43,0-3 1,0-4-243,0-7 0,-5 0-163,-1 0 1,-1-5-288,2-1 1,1 1-106,-6 5 0,4 0-1505,-4 0 745,6 0 1356,-10 0 0,-2 21 0,-9 6 0</inkml:trace>
  <inkml:trace contextRef="#ctx0" brushRef="#br0">13300 7412 7698,'0'-9'2674,"0"-5"-1556,0 12-555,0-5-430,0 7 0,2 7 0,2 4 0,1 5 0,-2 3 556,-1 3-567,5-1 1,-3 0 0,5 1 0,-2-3 0,-4 1 8,-1 1 0,4-3-80,-1 3 1,2-3-1481,-2-2 1,-1 0 0,5 0 1428,-2 0 0,5-28 0,-3-8 0</inkml:trace>
  <inkml:trace contextRef="#ctx0" brushRef="#br0">13220 7428 7698,'-16'0'2411,"0"0"-506,7 0-1395,2 0 1,9-5-277,3-1 1,-1 1 0,7 5 0,1 0-346,2 0 0,2-5-35,0-1 1,2 1-254,3 5 0,-3 0 0,3 0-1278,-3 0-1,-2 0 1678,0 0 0,-7 21 0,-2 6 0</inkml:trace>
  <inkml:trace contextRef="#ctx0" brushRef="#br0">13284 7636 7698,'-16'2'299,"0"3"1,2 4 464,3 7 0,-1-5 21,7-1-225,-1-6-389,6 3 0,2-2 1,3 1-1,6-3 1,3-1 180,2-2 0,2-2-239,3-3 0,-3-2 0,3-6 1,-3 4-335,-2 2 1,2-3-543,3 4 0,-3-4 375,3 4 388,-3-6 0,5-4 0,2-9 0</inkml:trace>
  <inkml:trace contextRef="#ctx0" brushRef="#br0">13604 7476 7698,'-16'0'2470,"0"0"164,7 7-2112,2 2 1,7 7 0,2 0-292,3 0 1,-1 0-234,7 0 0,-2 0-342,1 0 0,4 0 0,-3 0-855,3 0 1,-5 0 669,-3 0 1,1-5-1798,-2-1 2326,7 1 0,-3-9 0,7-4 0</inkml:trace>
  <inkml:trace contextRef="#ctx0" brushRef="#br0">13604 7396 7698,'-16'-7'3646,"0"5"-2759,7-5-191,2 7 0,9-5 0,3-1-318,6 3 0,3 1-316,2 2 0,0 0-66,0 0 0,0 0 1,0 0-1,0 0 71,0 0 1,-5 5-43,0 1 1,-2 1-103,1-2 149,4-3 1,-12 7-1,5-6 1,-1 4 707,-1 2-335,0 2 1,-6 5-195,-5 0 1,-3-2-249,-7-3 1,0 1 167,0-6-861,0-1 1,6-3-1,-1 1-2187,-1 3 2026,4-1 0,-6-5 851,4 0 0,2-36 0,1-8 0</inkml:trace>
  <inkml:trace contextRef="#ctx0" brushRef="#br0">14453 6788 7698,'-16'-16'1058,"0"0"0,5 0 6,0 0 0,2 5-94,-1 0-507,-5 1 1,12-1 0,-8 2-1,-1 2 1,-2 3 464,-2 2 0,1 10-713,5 2 1,-6 12-1,1 4 1,-4 5 206,-1 1 1,2 7-209,2 3 1,0 10 0,0 3-1,2 0-66,4 0 1,2 4-117,8-6 0,0 6 0,0-5 0,2-3-503,4-1 1,2-4-370,8-3 1,0-4 201,0-7 0,2-7 0,2-4 0,1-3-682,-1-2 0,3 0 455,-2 0 0,2-7 0,-3-2 865,1 0 0,15-26 0,-2-1 0</inkml:trace>
  <inkml:trace contextRef="#ctx0" brushRef="#br0">14853 7060 7690,'-16'-16'2089,"0"0"0,1 5-688,5 0 1,1 8 549,4-3-1751,-4 5 1,-7 1 0,0 1 52,0 5 0,5-3-46,0 8-131,1 0 1,-6 5-1,1 0 1,3-2-126,1-3 0,8 3-310,-3-3 1,5-3 0,1 3 0,0 2-306,0 1 1,0-4 354,0 1 0,7 0 188,3 5 0,5 0 0,2 0 35,5 0 0,-6-6 148,0 1 1,3-6 457,-8 6-304,7-7 1,-9 8-1,5-5 1,-2 0 1084,-1 1-565,0 4 0,-2-8-181,-4 6 0,-3-4-305,-2 4 0,-2-6 1,-3 3-1,-6-2-600,-3 1 1,-2 4-125,0-4 1,0 1 330,0-2 1,0-3-1606,0 3 0,0-1 729,0 1 1,5-3 1018,0 3 0,22-32 0,0-8 0</inkml:trace>
  <inkml:trace contextRef="#ctx0" brushRef="#br0">15237 7428 7682,'-11'-2'330,"0"-1"0,1-5 1990,1 0-1077,-5 4-999,12-3 0,-5 9 0,7 3 814,0 6-615,-7 3 0,3 2-72,-7 0 1,6 0-250,-6 0 0,3 0 0,-5 0 0,2 0-286,-1 0 1,0 0-309,1 0 0,-3 5-1480,3 1 1952,4-8 0,-7-7 0,5-7 0</inkml:trace>
  <inkml:trace contextRef="#ctx0" brushRef="#br0">15589 7204 7671,'-9'-16'0,"0"5"0,4 0 607,3 1 1,-7-6 0,6 0 0,-5 0 1824,0 0 0,4 5-1892,-1 0-408,-4 8 0,2-3 19,-4 12 0,-1 3 1,6 7-1,1 0 92,-2 0 1,3 7-207,-6 4 0,6-3-358,-1 3 0,-2-2 1,1 2-1,3-4-404,1 0 0,2-5-822,0 3 646,0-3 0,7-4 0,4-3 109,3-6 1,2-3 330,0-2 1,-5-7-245,-1-4 586,1 4 1,3-7 0,-1 3-1,-5-3 1,1-2 474,0 0 0,-3 0-176,4 0 620,-6 0 1,10 0-1,-5 0 2363,0 0-2374,5 7-547,-5 2 1,2 14 63,-1 4 0,-4 3-70,4 2 1,-4 5-189,4 0 1,-6 3 102,1-3 0,2-3-571,-1 3 0,4-3-56,-4-2 0,4 0-287,-4 0 1,4 0-166,-4 0 1,1-7 927,-2-4 0,11-46 0,9-12 0</inkml:trace>
  <inkml:trace contextRef="#ctx0" brushRef="#br0">15829 6643 7671,'-9'8'2193,"4"2"-1145,3 5 0,9 2 0,4 3 0,3 3 371,2 2 1,7 0-1036,4 1 1,1 5 0,1-5 0,-3 5 375,3 1 1,1 0-363,2 0 0,-2-6-89,-3 1 1,-4 0 64,-7 5 0,4 0-309,-4 0 0,1 0 124,-11 0-291,-1-7 1,-5 5 0,0-3-1,0 3 1,0 0-1012,0-3 0,-5 1 288,-1-6 1,-6 4-88,1-4 1,-5 1-108,-5-2 1,3-3-1700,-3 3 2718,-4 4 0,-14-7 0,-11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25048 11590 7790,'-9'-7'158,"-5"-2"0,5-7 427,0 0 0,2 5 317,7 1 0,2 6-163,3-1-513,-3 3 0,12 2 0,-5 2 176,0 3 1,3-1-265,-6 6 0,4 1 1,-4 5-1,-3 0 117,-1 0 0,0 5-174,3 1 0,-3 4 225,3-4-311,-3 6 1,-2-5 0,0 6 0,0-2 0,0 1-10,0 2 0,0-3 1,2 0-1,1-1-41,3-1 0,1 4 14,-2-8 1,-1 0-1,6-5 1,3 0-42,1 0 1,4-5 34,3 0 0,-3-8 20,3 3 0,4-5 14,2-1 0,3 0-29,2 0 49,0 0 0,2 0 0,1 0 87,3 0-78,-1 0 0,2 0 0,4 0 8,3 0 1,2-5-50,0 0 1,5-1-26,1 6 0,6 0-11,-1 0 1,3 0 18,2 0 1,-2 0-96,-3 0 1,2 0 84,-8 0 1,6 6-15,-6-1 1,0 2 96,-5-2-66,0-3 0,6 7 0,-1-5-16,-1 1 1,-3 0 14,-1-5 0,0 0-169,0 0 0,6 0 77,-1 0 0,-5 0-8,-5 0 65,0 0 1,1 6 0,0-1-92,1-1 1,3-3 191,-11-1 0,6 6-63,-6-1 0,6 0 122,-6-5 1,6 0-78,-6 0 0,1 2 83,-6 4 0,3-5-42,-3 5 76,4-5 1,-11-1-1,7 0 10,0 0 0,0 0-68,0 0 1,0 0 68,0 0 1,0 0-75,0 0 0,0 0-194,0 0 135,0-7 1,5 6-1,1-5-151,-3 4 0,4-3 162,-1 0 0,-1-1 48,-5 6 1,0-1-32,0-5 0,0 3-5,0-8 0,0 7-80,0-1 1,0 2 59,0-3 0,0 4-15,0-3 1,0 3 36,0 2 0,0-1-12,0-5 1,0 4-134,0-3 351,0 3 1,0 2 0,0 0 66,0 0 1,6 0 72,-1 0 1,0 0 10,-5 0 1,6 0-75,-1 0 0,6 0 169,-6 0-342,0 0 1,1-5 0,-1 0 143,-1 1 1,-3-3-63,-1 2 0,0-2 117,0 1-237,-7 4 0,5-6 1,-5 4-66,0-1 1,-2-1-112,-7 6 1,6 0 62,-1 0 0,0 0-27,-5 0 1,0 0 58,0 0 1,0 0-81,0 0 111,0 0-80,0 0 0,0 0 0,0 0 16,0 0 1,0 0-13,0 0 1,0 0-62,0 0 1,-5 0 54,0 0 0,0 2 33,5 3-13,0-3 1,0 5 377,0-7-126,-8 0 1,7 0 462,-5 0 97,-3 0-137,8 0 0,-14-1-151,5-5 0,-4 3 482,-2-8-643,0 0 1,0-5 0,0 0 588,0 0-973,0-7 1,0 4 0,0-8 19,0-2 1,-6 5-199,1-3 0,-6 0 243,6-5-280,-8 0 0,12 0 0,-6 2-557,-1 3 1,7-1-206,-5 6 397,-3-6 1,8 10 194,-5-3 0,3 8-535,-3 3-548,5 6-1837,-6-3-297,7 7 3631,-8 7 0,-8 23 0,-9 13 0</inkml:trace>
  <inkml:trace contextRef="#ctx0" brushRef="#br0">25848 12471 7727,'-16'0'141,"5"0"565,1 0-357,6 0 1,-3 7 0,7 3-1,0 6 1,0 6 0,2 6-1,3 8 719,6 6 0,1 5-779,-1 1 1,3 5-1,-3 2 1,3 0 264,2 0 1,0-1-454,0-6 0,-5-5 114,0-1-309,-8 1 1,10-2-1,-6-6 1,0-4 0,0-6-606,-4-2 1,5-2-924,-3-5 467,7-7 0,-8-2 0,7-9 1155,1-3 0,-19-40 0,-4-15 0</inkml:trace>
  <inkml:trace contextRef="#ctx0" brushRef="#br0">25864 13047 7727,'-11'0'0,"1"0"0,6 2 161,-1 3 200,3-3-351,2 5 337,7-7 0,4 0 0,10-2 0,6-1 0,5-5-5,5 0 0,-1-1-230,7-2 1,-8-2-1,4 6 1,-3 0-128,-4 0 0,3 2 131,-8 5 0,-4 0-98,-1 0 1,-5 2-1,-2 3 290,-5 6 0,-3 8 49,-7 3 0,-7-1 96,-3-5-303,-5 7 0,-2-3 0,-3 4 79,-1 0 1,-6 2-1,4-3 1,0 1 11,0-1 0,-4 0-276,6-2 0,-6-3-78,6 3 0,5-8-707,5-3 632,0-6-899,2 3 0,2-9-1098,7-3 1720,7-4 0,2-2 1,9-1 464,3-6 0,40-33 0,-23 17 0,0 0 0</inkml:trace>
  <inkml:trace contextRef="#ctx0" brushRef="#br0">26488 13095 7727,'-14'7'0,"3"4"0,-1-2 690,7 1 1,-1-4 259,6 4-98,0-6-617,0 10 1,2-12-1,3 3-82,6-3 0,3-2 1,2 0-1,0 0 90,0 0 1,-5 0-245,0 0 1,-1-2-64,6-3 0,0-2 0,0-6 1,0 3-221,0-3 0,-5 4-119,0-1 0,-2-1 183,1-5 1,3 0-1,-8 0 1,-1 0-488,-3 0 575,-1 0 1,-1 0 218,-5 0 20,5 0 1,-14 7 0,3 4 144,-8 3 0,3 2 0,-5 0 0,3 3 531,-3 8 1,4 1-213,-3 15 0,3 0-24,2 5 0,2 2-217,3 3 0,-1-1-15,7 6-206,-1-6 1,6 1 0,2-10 3,3-6-336,4 4 0,9-9 0,2 0-609,1-9-30,7-5 1,-8-2 0,7 0-158,1 0 1,-3-7 36,2-4 0,-2-3 327,1-2 655,5-7 0,1-23 0,8-13 0</inkml:trace>
  <inkml:trace contextRef="#ctx0" brushRef="#br0">27001 12967 7727,'-11'-2'507,"0"-3"0,1 3-254,-6-3 1,-1 3-204,1 2 1,6-6 1129,-1 1 1,0 0-404,-5 5 1,6 0-541,-1 0 1,2 2 0,-3 1-135,1 2 1,8 8-5,-3-2 0,4-3-335,2 3 1,0-6 181,0 6 1,2-6-708,4 6 490,2 0 0,8 0 1,0-1-482,0 3 594,0-6 1,0 5 0,0-5-160,0 2 279,0-5 1,1 8-1,-3-5 45,-4 2 133,5 2 1,-8 0 0,3-1 457,-4 3 138,3 1 1,-8 2-296,5 0 1,-6-2 324,-6-3 0,3 3 5,-8-3-819,1 3 0,-6 0 1,0-1 35,0-3 0,0-4-183,-1 4 1,1-6-1217,0 1 0,6-3-115,-1-2 1526,8-7 0,3-52 0,8-19 0</inkml:trace>
  <inkml:trace contextRef="#ctx0" brushRef="#br0">27321 12663 7723,'0'16'1579,"0"0"1,-6 1-1031,1 5 0,0 3 778,5 7-891,0 0 1,0 5-1,0 0 683,0-1-1072,0 5 1,0-7 0,1 3-1,3-3 1,1-2-323,-1 0 0,3-5-309,-2-1 1,1-6-814,-6 1 1,0-3 0,0-2 1396,0 0 0,-22-14 0,-4-4 0</inkml:trace>
  <inkml:trace contextRef="#ctx0" brushRef="#br0">27161 13031 7714,'-9'9'1848,"3"3"317,12-6 0,4-1 790,12-5-2550,3 0 0,8 0 1,3 0-1,3 0 1,2-2-355,3-3 0,-3 3 182,2-3-27,0-4-206,-2 7 0,19-12 0,-1 5 0</inkml:trace>
  <inkml:trace contextRef="#ctx0" brushRef="#br0">28073 13079 7657,'-16'-7'0,"0"3"0,0-5 1538,0 2-1101,0-5 0,0 10 1,0-3-1,0 3 0,0 4 109,0 3 0,5-1-306,0 6 0,8 3 139,-2 8-285,-4-3 0,7 7 0,-3-6 0,3 3 0,2-3 14,0-1 1,0-2-33,0 0 0,5 0-368,0 0 0,8-2 0,-2-3-318,3-6 0,2-3 210,0-2 1,-6 0 152,1 0 1,-2-7-1,3-4 1,-3-3 22,-2-2 0,4 0 377,-5 0 0,-1-5-85,-5-1 64,0 1 0,5 5 0,1 0 1106,-3 0-400,-1 0-403,-2 7 0,2 2-94,3 7 0,-3 7 265,3 4-451,4 3 0,-5 7 0,4 1 67,0-3 0,2 4-499,-4-1 0,4-1 22,-4-5 1,6 0-150,-1 0 1,-2 0-261,1 0 0,1-7-745,5-4 0,0-3 426,0-2 983,0 0 0,21-50 0,6-12 0</inkml:trace>
  <inkml:trace contextRef="#ctx0" brushRef="#br0">28505 12999 7657,'-9'-7'1363,"-5"5"1,7-7 255,-4 4-1103,-3 3-316,5-5 1,-2 7-30,1 0 0,4 7 24,-4 4 1,6 3 0,-1 2 0,1 2-92,-1 3 1,3-3-213,-3 3-42,3-3 1,4 3-1,1 1-629,3-3 1,4-1 0,-3-2 0,2 0-716,4 0 1,3-5 1493,5-1 0,32-27 0,15-3 0</inkml:trace>
  <inkml:trace contextRef="#ctx0" brushRef="#br0">28793 12583 7657,'-11'0'0,"1"0"0,4 0 173,-4 0 1,6 1 420,-1 5 83,3 3 1,2 7 0,0 1 0,0 5 0,0 4 308,0 5 1,5 6-886,1 0 1,6 6-133,-1-6 1,-2 6 0,1-6 0,1-1-900,-2-2 1,5-2 177,-3 0 0,-2-2 752,1-3 0,-6-4 0,3-7 0</inkml:trace>
  <inkml:trace contextRef="#ctx0" brushRef="#br0">28633 12887 7664,'-16'9'0,"7"5"0,4-3 0,-2-3 1757,1 3-1378,1-7 1,12 3 0,4-5 634,3 3 0,9-3 0,4 3 0,3-3-882,2-2 0,0 0-863,0 0 1,0-6-2325,0 1 3055,0 0 0,50-24 0,-35 12 0,0-1 0</inkml:trace>
  <inkml:trace contextRef="#ctx0" brushRef="#br0">29193 12935 7664,'-14'16'2525,"3"0"1,-1 0-2185,7 0 0,-1 0 10,6 0 1,-5 0-1,0 0 1,1 0 483,2 0 1,8 0-1164,-1 0 1,2-5-451,-2-1 1,-1-1-1,7 2 778,1-6 0,9-39 0,4-10 0</inkml:trace>
  <inkml:trace contextRef="#ctx0" brushRef="#br0">29065 12503 7664,'-16'0'1217,"7"7"-936,-5 2-281,12 7 0,24 28 0,13 8 0</inkml:trace>
  <inkml:trace contextRef="#ctx0" brushRef="#br0">29465 12999 7664,'-16'0'723,"0"0"0,0 0 1880,0 0-2475,0 0 0,6 0 0,1 2 0,0 1 0,2 4 1,0 2 926,3 4 0,4 1-1159,5 2 0,2 0 1,6 0-1,-2 0-340,1 0 1,6 0 46,-2 0 264,11-7 0,-17 5 0,12-5 0,-5 2-226,-1-1 1,0-6 658,0 1 19,-7-3 0,5-2 1,-3-2-1,2-3 652,-3-6 0,-3-3-428,-7-2 1,0 0-260,0 0 1,0-5 0,0-1 0,-1 1-249,-5-2 0,3 3-499,-8-7 0,0 8-745,-5-2 0,0 5 0,0 3 1,0 4 1207,0 2 0,-7 30 0,-2 13 0</inkml:trace>
  <inkml:trace contextRef="#ctx0" brushRef="#br0">29721 12983 7664,'-10'-9'2229,"-1"4"-1276,7 3 1289,-3 2-1843,7 7 0,0-4 0,0 8 0,0 2 0,0 1-30,0 2 0,6 0-292,-1 0 1,0 2 22,-5 3 0,6-3-138,-1 3 0,0-8 1,-3-3-264,3 3-1063,-3-6 980,12 0 0,-6-14 0,4-4 0,-3-5-630,-2-5 1,4-2 649,-6-4 1,6-3 326,-6 3 1,8-1 278,-3 1 1,-1-2-248,2 8 569,-8 0 0,12 5 1654,-5 0-1604,4 7 1,-3 2 0,0 7 565,1 0-993,2 7 0,-3 2 0,-2 9-172,-2 3-246,6-3 0,-10 10 0,6-5-198,-2 2 0,4-5-1499,-6 1 1,6-1 27,-6 1 1900,0-3 0,-5-2 0,0-9 0</inkml:trace>
  <inkml:trace contextRef="#ctx0" brushRef="#br0">30298 12887 7641,'-11'2'2397,"0"3"-1399,8-3 1,-4 7 0,7-4-22,0 6 1,0-3-682,0 3 1,5 0-1,2 7 1,0 1 385,0 2 0,6 3-351,-3-3 1,5-3 33,1 3-239,0-3 0,-6-2 0,1-2 0,1-1 112,3-3 1,1-6 59,0 1-357,0-3 1,0-9 0,-2-4 0,-2-5 0,-1-3-333,1-3 0,1-6-928,-2 1 852,3-3 0,-11-2 1,6 2-1,0 1 1,-2 4-1278,0 2 0,0 2 1744,-1 5 0,-4 14 0,5 4 0</inkml:trace>
  <inkml:trace contextRef="#ctx0" brushRef="#br0">30938 12951 7641,'-9'-7'3169,"-4"3"-2325,8-7 1,-2 6 306,2-6-968,3 8 0,-11-11 0,6 5 0,0-2-51,0 0 0,-5 8 53,1-2 1,2 3 112,-2 2-118,1 0 1,-1 2 0,0 3 0,1 6 0,-1 3 292,0 2 0,6 5-482,-6 0 0,8 3 0,-3-5 1,5 2-383,1-1 0,0-2-3,0-2 1,1-2-168,5-3 1,-3-4-1,8-5 1,1 1-1118,3 3 1321,1-1 0,0-10 123,0-1 1,-6-6 425,1 1-66,0-3 0,-1-2 778,1 0-496,-7 0 1,8 0 0,-5 2 960,2 3-902,-5-3 1,5 10 478,-4-7-629,-3 8 0,7-4 140,-4 7-302,-3 0 0,10 7-23,-7 4 0,1 3-100,-6 2 0,0 0-811,0 0 0,5 0 423,0 0 1,1-5-1387,-6-1 1,2-1-1132,3 2 2873,-3 3 0,26-41 0,-1-1 0</inkml:trace>
  <inkml:trace contextRef="#ctx0" brushRef="#br0">31194 12471 7641,'-9'0'1783,"-5"-8"0,10 7-59,-7-5-989,8 5-386,-4 8 1,7 2-1,0 7 1,0 1 0,0 5 260,0 4 0,2 1 0,1 3 0,4 4-59,2 0 0,-4 5-447,6-2 0,-7 1-188,1-6 0,2 0 0,-1 0 0,-1-2-896,2-3 0,-5 1-264,3-7 0,2 1-52,-1-6 1296,-1 0 0,2-14 0,2-4 0</inkml:trace>
  <inkml:trace contextRef="#ctx0" brushRef="#br0">31354 12791 7641,'-11'9'1190,"1"-4"-352,6 4 1,-3 0 2020,7 7-2598,0 0 1,0-6 0,0 1 0,2 3 0,3 4-169,6 3 0,-2 1 0,1-6 0,3 0-426,1 0 0,2-2 258,0-3 1,-5 1-465,-1-6 263,1-1 0,0 0 0,-1 1 0,3-5-894,1-4 942,-5-6 1,3-9 0,-5-2-1,1-3 1,-1-2-114,-4-3 0,4 3 486,-1-2 0,-1 3 0,-5-3 0,0 6 587,0 3 1,0 2-216,0 0 0,0 5 265,0 0 1,0 10-171,0 1 1,0 12-415,0 9 0,0 2-174,0-1 28,0 3 0,0 1 0,0-1 0,0 0 0,0-2-919,0 0 1,5-1-127,1-6 0,1 0-441,-2 0 0,-1-2 1434,6-3 0,15-33 0,9-13 0</inkml:trace>
  <inkml:trace contextRef="#ctx0" brushRef="#br0">31850 12743 7641,'-7'9'0,"5"5"0,-3-4 1003,3 5 1,2-5 128,0 1-1062,0 0 133,7-2 1,-3-2 213,6-7-294,1-7 0,0 3 1,-2-7-1,0-1 132,-1-2 1,-4 3-240,1 0 1,-1 1 223,1-6-243,-3 0 1,5 0 185,-7 0 0,0 0 22,0 0 195,-7 7 1,3-5 541,-6 3-475,6 4 1,-10 0 108,3 7-331,-3 7 1,3 2 0,2 8 219,2 5-327,2-4 1,0 12-1,-1-4 14,3 5-88,1 1 1,9 0-1,4 0-688,3 0 1,2-7 307,0-4 1,5-3-839,1-2 1,1-7 135,-2-4 1,-3-3-133,3-2 0,2 0 1150,-1 0 0,13-71 0,-18 26 0,0 1 0</inkml:trace>
  <inkml:trace contextRef="#ctx0" brushRef="#br0">27177 13735 7746,'0'-16'32,"-6"6"0,-1-1 0,0-2 128,0-1 127,-6-2 0,10 5 0,-6 1 1,2-3-1,2 1 0,-3-1 0,0 3 308,-1-3 0,-6 1-175,5 1-275,-4-3-76,-2 5 0,0 0 0,0 4 0,0 3 170,0 2 0,0 9-89,-1 7 0,7 7 73,-1 9-40,8 0 1,-5 7 0,8 4 0,0 5 0,0 4 441,0 1 0,0 0-664,0-5 0,0-5 0,0 0 0,2-1-613,4-1 1,1-9 112,3-10 1,5-5-1370,-5-1 1177,-3 0 1,8-7-1420,-5-3 1581,-3-5 569,1-8 0,-44-37 0,-9-17 0</inkml:trace>
  <inkml:trace contextRef="#ctx0" brushRef="#br0">26680 14119 7746,'0'-8'803,"2"-7"314,4 5 1,2-5-489,8-1 0,2 2-306,4 3 0,-3-3-547,8 4 1,-1-5 215,6-1 1,-5 0-939,0 0 0,5 2 254,5 3-11,1-3 1,-6 12 702,0-3 0,14 10 0,4 4 0</inkml:trace>
  <inkml:trace contextRef="#ctx0" brushRef="#br0">27337 14039 7746,'-16'7'0,"0"1"0,0 2 0,1 5 811,5-5-379,3-3 1,7 8-89,0-5 1,1 3 0,5-1 0,4-3-294,5-2 0,1 0 6,0-1 0,0-5 27,0 5 1,5-5-159,0-1 72,1 0 1,-6 0-1,0 0 1,0 0-1,0 0 23,0 0 0,-2-1-112,-3-5 100,3-3 1,-11-7-87,8 0 1,-7 0 83,1 0 0,-3 0-10,-2 0 0,-7 0 110,-4 0 0,-3 0-100,-2 0 1,0 6 118,0-1 0,0 2-146,0-2 0,0-1-92,0 7 1,0-6-227,0 6-450,0-1 417,0 6 1,7 2-984,3 3 949,5-3 1,2 7 0,5-5 404,4 1 0,5 7 0,50 4 0,14 9 0</inkml:trace>
  <inkml:trace contextRef="#ctx0" brushRef="#br0">27785 13879 7746,'-11'0'0,"0"0"0,6 0 517,-6 0 116,8 0 0,-6 0-209,4 0 0,3 7 550,-3 4-676,3 3 1,4 2-90,3 0 1,-3 6 242,3-1-294,-3 0 1,-2-3 0,2 2 0,1 1-1,2-1 558,-1-3-356,-2-1-191,-2 0-342,0-7-779,0-2 597,0-21 0,2 4-74,3-12 0,-3 3 127,3-3 0,2 3-7,-2-8 0,6 7 10,-6-1 1,6 3-116,-6 2 1,8-3-228,-2 3 1,-3-4 230,3 10 0,0-3 410,5 2 0,57 19 0,14 9 0</inkml:trace>
  <inkml:trace contextRef="#ctx0" brushRef="#br0">28809 13863 7746,'-16'0'411,"0"0"1745,0 0-1504,7 0 0,-5 0 1,3 0-1,-3 0 793,-2 0-1077,0 0-269,0 7 0,5-3 1,1 5-1,-1 0-10,2 0 0,2-4-518,7 6-165,0-8 0,0 11 0,2-5-133,3 0 1,4-2 350,7-7 0,0 6 164,0-1 0,0 2 1,0-3-1,0 1-28,0-1 0,0-1 348,0 2 1,0-3-5,0 4 1,-5 1 0,-1 0 271,3 2 0,-4-4-10,1 6 0,-6-6 207,1 6-244,-3-1 0,-7 6-75,-1 0 0,-6-1-57,1-5 0,-3 5-417,-2-5 0,-5 3 168,-1-3 1,1 3-1021,5-8 1,0 0 100,0-5 1,0 0-1148,0 0 2118,7-7 0,23-58 0,0 21 0,-1 0 0</inkml:trace>
  <inkml:trace contextRef="#ctx0" brushRef="#br0">29113 13607 7746,'6'16'1038,"-1"0"0,2 0-432,-2 0 0,-3 0 23,3 0 0,4 7-328,2 4 1,-2 3-268,2 2 1,-6 0 4,6 0 1,-6 0-213,6 0 0,-8 0-1141,2 0 852,4 0 0,-7-1 1,3-5-1,-3-3-1808,-2 1 2270,0-7 0,-14-15 0,-4-13 0</inkml:trace>
  <inkml:trace contextRef="#ctx0" brushRef="#br0">29049 13927 7715,'0'9'0,"0"0"1040,0-4 1,2-3-473,3 4 1,10-5 38,6-1 1,7-7-218,-1-3 1,5-5-2237,5-1 1280,4-7 1,0 5-1,-2-1 1,-1 5 565,-1 3 0,43 14 0,5-1 0</inkml:trace>
  <inkml:trace contextRef="#ctx0" brushRef="#br0">29657 13927 7715,'-21'16'249,"0"0"0,5-5 336,5 0 0,2-1-148,-2 6 102,-3 0 1,12-5 0,-3 0 0,3 1-414,2 2 1,6-3 0,1-2 0,2-2 39,3-3-647,2-3 0,2-1 230,0 0 1,-5 0-1,0-1-29,1-5 0,-3 3 167,2-8 1,-6 0-20,6-5 1,-6 0-1,4 0 1,0 0-138,0 0 1,-6 0 121,3 0 0,1-1 6,-2-5 0,0 4 1,-3-1-1,2 5 326,1 3 0,0 6 260,-5-6 860,0 7-406,0-3-615,0 14 1,0 2-1,0 9 84,0 3-294,0-3 1,0 12 0,0-5-30,0 0-170,0 5 0,2-12 0,2 4-889,1-5 1,2-1 459,-1 0 554,-5 0 0,21-35 0,-5-10 0</inkml:trace>
  <inkml:trace contextRef="#ctx0" brushRef="#br0">30025 13591 7698,'-8'2'544,"2"3"0,4 4 770,2 7 0,0 0-553,0 0 0,0 0-107,0 0-460,0 7 0,6 0 0,1 6-85,2-2 1,0-3-1,3 5 1,-3-2-843,-2 1 0,4-5-818,-6-1 1,0-5 395,-5-1 1,6 6 1154,-1-1 0,-14-21 0,-9-11 0</inkml:trace>
  <inkml:trace contextRef="#ctx0" brushRef="#br0">29897 13879 7695,'-8'2'409,"2"3"332,4-3-46,2 5 0,8-7 1,4 0-1,6 0-408,3 0 1,8-7-1181,-3-3 1,3 1 892,-3-2 0,15-9 0,6-6 0,1-5 0,0 1 0</inkml:trace>
  <inkml:trace contextRef="#ctx0" brushRef="#br0">30346 13799 7695,'-2'11'0,"-4"0"0,3-3 0,-8 3 1858,8 3 1,-3-12-719,12 3 0,3-3-821,7-2 1,0-5-309,0 0 53,0-8 0,0 2 1,0-8-1,0-2 1,0 1 42,0 2 0,-6 2-53,1 0-116,0 0 1,-1 0 0,-1 0 0,-2 0-351,-3 0 0,-2 0 122,-2 0 1,0 5-1,-2 1 1,-3-1-297,-6 2 0,-3 0 108,-2 4 1,0 3 313,0-3 1,0 10 0,1 6-1,3 3 354,1 2 1,6 5 163,-6 1 0,8 6 78,-3-1 1,5 3 0,1 2 0,1 0 414,5 0 0,3 0-418,7 0 1,1-1-175,5-5 0,-5-3-153,5-7 1,3-1-152,1-5 0,-1-3-142,2-7 0,-6 0 120,6 0 1,-7-1-823,1-5 0,-3 3 9,-2-8-1791,-7 0 2675,-2 2 0,-22-19 0,-2 1 0</inkml:trace>
  <inkml:trace contextRef="#ctx0" brushRef="#br0">27673 12487 7722,'-9'1'111,"2"3"1,1 3 582,1 2 0,-6-4-258,6 6 1,-2-8-134,2 3 0,3-3 301,-4 3-286,5-5 65,1 14-1,7-14-225,2 7 0,7-8-128,0 0 1,-6 0-160,1 0 85,0 0 0,-1-2 1,1-2-1,2-3-333,1-2 0,-4 4-64,1-6 1,-6 6 175,6-6 1,-7 6-14,1-6 1,-3 6 129,-2-6 1,0 6-195,0-6 367,0 8 1,-2-10-5,-3 8 0,-4 0 103,-7 5 1,0 0-93,0 0 1,0 0 222,0 0 1,0 0-7,0 0 1,5 1 96,0 5 1,2 3-100,-1 7 1,-3 0 46,8 0 0,0-4-73,5 4 1,0-4-28,0 10 1,5-4-158,0-2 1,8 0 119,-3 0 0,5 0-282,1 0 0,0-2-95,0-3 1,0 1-220,0-7 1,0 6-30,0-6 0,5 1-405,0-6 1,1 0 193,-6 0 1,0-2 679,0-3 0,7-47 0,2-17 0</inkml:trace>
  <inkml:trace contextRef="#ctx0" brushRef="#br0">28025 12423 7751,'-9'-8'1567,"2"7"-569,0-14 243,5 7-986,-12-9 1,10 7-46,-7-1 0,8 6-161,-2-6 149,-4 8-153,0-5 1,-7 8-6,0 0 0,5 0 2,0 0 0,6 2 1,-6 4 20,8-5 1,-10 14-304,8-5 174,0 4 1,5-3 0,0 0-452,0 1 350,0-5 1,7 6 0,4-6-376,3 2 429,2-6 0,0 10 1,0-6-62,0 2 129,0-6 1,-6 10 0,1-6-152,2 2 678,1-6 74,2 12 300,0-6-276,-7 7 5,-2 0-492,-7 0 1,-2-2-153,-3-3 1,1-3-1043,-6-2 866,-1-4 0,-5 5-268,0-7 1,5 0-845,0 0 362,1 0 0,-1 0 985,0 0 0,8-43 0,-4-10 0</inkml:trace>
  <inkml:trace contextRef="#ctx0" brushRef="#br0">28137 12262 11832,'9'16'1057,"3"0"-801,-6 0 1,4 0 59,-4 0-270,6 8 1,-5-7 0,6 7-141,-3-1 107,-6-6 0,8 12 0,-6-8-1160,-3-1 450,6-2 1,-7-2 0,3 0-1,-3 0-1988,-2 0 2685,0-7 0,-21-17 0,-6-9 0</inkml:trace>
  <inkml:trace contextRef="#ctx0" brushRef="#br0">28041 12407 7751,'-9'0'3338,"2"0"-2878,7 0-1,2 0-465,3 0 0,4 0 0,7 0 1,0 0-705,0 0 0,5-6 581,1 1 1,4-2-1878,-4 1 2006,-1 5 0,30-21 0,10 4 0</inkml:trace>
  <inkml:trace contextRef="#ctx0" brushRef="#br0">28393 12374 7751,'-16'8'1700,"5"-5"-1170,1 8 1,6-6-11,-1 6-68,3 0 1,2-1-1,0 1 1,0 1-183,0 3 0,0-5-1085,0 1 637,7 0-625,-5-3 0,12 5 1,-3-8 802,3-1 0,2-38 0,0-10 0</inkml:trace>
  <inkml:trace contextRef="#ctx0" brushRef="#br0">28377 12230 7751,'-9'0'543,"-5"0"0,10 0 262,-6 0-914,6 0 0,-3 2 138,7 4-29,0-5 0,43-1 0,10-9 0</inkml:trace>
  <inkml:trace contextRef="#ctx0" brushRef="#br0">28521 12358 7751,'-5'11'133,"-1"0"33,1 0 0,5 5 543,0 0 0,0-6 0,0 1-285,0 1 1,0-3-248,0 2 1,0-6 91,0 6 1,0-6 7,0 6 0,2-8-96,3 3-366,-3-4-119,5-2 1,-7-2 0,0-4-363,0-4 1,0 1 429,0-2 1,2 1 0,1-6 0,3 0-161,-3 0 1,4 0 252,-1 0-179,6-1 780,-10 1 1,10 6 1348,-6-1-737,6 8-860,-3-5 1,2 8-175,-1 0 255,-6 8-322,10 0 62,-12 8-189,12 0 0,-12-5-276,3 0 131,-3-8-487,5 5 446,-5-8 1,5-2-79,-7-4 1,5 3 29,1-8 163,-1 0 6,2-5 246,-5 0 1510,5 8-1154,0 0 1,-3 8 1116,6 0-1037,-6 0 0,10 0-217,-3 0 0,-2 6-247,1-1 0,-4 6-623,4-6-129,1 8-843,5-5 903,0 1 1,0 4 214,0-8 0,-5 1 482,-1-6 0,15-22 0,9-5 0</inkml:trace>
  <inkml:trace contextRef="#ctx0" brushRef="#br0">29177 12278 7751,'-16'0'1978,"6"-5"-1395,-1 0 1,2-2 321,-2 1-669,4 5 0,2-8 1,-2 5 127,-2-1-102,5-8-401,-10 12 140,5-7 0,-2 8-194,1 0 255,6 0 1,-5 8-1,6 4 1,-3 6-1,3 3 6,1-1 1,2-1-55,0 3 1,0-5-58,0 5 1,0-4-73,0-2 0,2 0-364,3 0 0,4-2 140,7-4 0,0-2-225,0-8 1,-5 0 208,0 0 0,-1-2-30,6-4 1,0 3 335,0-8 1,-2 1-61,-3-6 1,3 0 310,-3 0 1,-2 1-136,2 5 0,-6-5 203,6 5 1,-6-3 568,6 3 647,-8-5-574,11 6 161,-12 1-788,5 0 1,-5 14-76,3-1 0,-3 8-225,3-3 0,-3 4-284,-2 2 1,2 0-402,3 0 0,-1-1 232,7-5 0,-6 5-308,6-5 0,-6-1 776,6 2 0,28-43 0,12-6 0</inkml:trace>
  <inkml:trace contextRef="#ctx0" brushRef="#br0">29593 12230 8831,'-9'2'1314,"4"4"0,3-3-933,2 8 1,2-2-44,3 1 1,-1 5-212,7-5 0,-6 4-144,6 2-104,-1 0 0,1 0 1,-2 0-171,-2 1-510,5-1 1,-4 0 800,2 0 0,4-15 0,-5-2 0</inkml:trace>
  <inkml:trace contextRef="#ctx0" brushRef="#br0">29481 12374 7748,'-7'9'2902,"5"0"-1312,-3-3-1015,3-5-436,9 7 1,2-8 0,7 0 0,0 0 0,0 0-96,0 0 0,6-2-785,-1-4 1,6 5 332,-6-5 1,2-1 0,-3 2 407,1 1 0,43-19 0,5-4 0</inkml:trace>
  <inkml:trace contextRef="#ctx0" brushRef="#br0">29897 12358 7748,'-8'0'1825,"-1"2"-1004,3 4 186,5-5 0,-5 6-386,12-7 1,2 0-465,8 0 1,0-7-117,0-3 0,0-3 0,0 1 0,0 1-167,0-1 0,-1-3 27,-5-1 1,5 2 0,-7 2 0,3 1-556,0-1 1,-6-1-319,6 3 408,-8-5 0,4 6 114,-7-7 1,-1 7-39,-5 4 900,-3 3 1,-7 9 0,0 6 738,0 7 1,2-3-715,4 5 0,1-5-183,3-1 0,5 0 0,-5 2 0,4 2-120,2 1 1,0-5-629,0-5 0,0-1-766,0 7-1027,8-1 2287,0 0 0,44-22 0,8-4 0</inkml:trace>
  <inkml:trace contextRef="#ctx0" brushRef="#br0">30394 12182 7746,'-16'0'1260,"0"0"-938,0 0 1,0 0-102,0 0 1,5 0 497,0 0 704,1 8-1073,-6 0 1,5 8-1,2 0 161,2 0 0,2 0 0,5 2 23,0 4-773,0 2 174,0 1 0,5-2 0,2-8-295,2-5 1,0-1 0,3-5 0,-1 1-536,1-1 1,3-2-1605,1-2 2499,0-8 0,5-25 0,2-14 0,3-5 0,0-1 0</inkml:trace>
  <inkml:trace contextRef="#ctx0" brushRef="#br0">30522 11910 8340,'-9'22'1418,"3"-1"0,5 7 484,1-1 1,0 3-1292,0 2 0,1 6-274,5-1 0,-3 6-1359,8-6 680,-7 0 1,8-5-1,-5-1 342,2-5 0,2-17 0,5-11 0</inkml:trace>
  <inkml:trace contextRef="#ctx0" brushRef="#br0">27561 15208 7650,'-7'9'271,"5"5"0,-4-1 0,5 4 0,1 6 0,0 2 170,0 4 1,0 6-1,1 5 1,5-1 143,4 0 0,5-2 0,1-7 0,0-1-271,0-2 0,0-10-250,0-1 105,0 0 0,5-14 0,0 2 0,-1-8 326,-2-7 1,-8-8-264,1-2 0,-7-8-219,1 2 0,2-8 0,-2-3 1,1 3-279,1 1 0,-5 0-266,3-3 0,2 5-637,-2 0 0,3 2 1168,-3 8 0,11 22 0,9 11 0</inkml:trace>
  <inkml:trace contextRef="#ctx0" brushRef="#br0">28201 15224 7660,'-7'-9'2752,"5"-5"-2133,-3 3 0,-2 2 922,1-1-1223,1 6 1,0-10 0,-3 5 0,1-2 0,-2 2 137,1 2 1,2 0-232,-4 2 1,-1 3-65,-5-3 0,0 3 1,0 2-1,0 2 129,0 3 1,-6 4-136,1 7 0,2 2-133,8 3 0,-3-1 0,5 6 0,0 1-315,4-2 0,5 3 260,5-6 0,4 1-515,7-2 1,2-3 0,3 3 0,6-3-250,3-2 0,2 0 620,0 0 0,-5 0 293,-1 0 0,-6-5 147,1-1 1,-3-1-173,-2 2 1,-2 3 889,-3-3 1,1 3-164,-6 2 1,-1-5-75,-5 0 0,-5-1-458,-1 6 0,-6-2-200,1-3 0,-3 3-310,-2-3 1,-5 3-588,-1 2 1,-1-5-1423,2 0 0,1-6 185,-6 6 338,-1-1 1710,-5-1 0,-22 8 0,-10 2 0,-5-1 0,0-1 0</inkml:trace>
  <inkml:trace contextRef="#ctx0" brushRef="#br0">25944 16265 7695,'-16'0'363,"0"5"0,0 0 1,2 1 469,3 1-348,-3 2 1,12 3 0,-3 2 0,3 4-1,4 2 1,3 3 0,6 3 610,3 5 0,8 6-584,-1 0-386,0 1 1,1-1 0,-1 2-108,-2 2 0,5-4 0,-5 4 0,-3-3-334,-3-8 1,-5 2-410,3-5 1,-2-1-89,-4-4 1,-3-1-1705,3-10 2516,-3-4 0,-44-64 0,15 17 0,0 0 0</inkml:trace>
  <inkml:trace contextRef="#ctx0" brushRef="#br0">25480 16377 7695,'-16'0'0,"0"0"966,0 0 168,7 0 1,9-2 176,11-4 0,10-2-868,6-8 1,5-2 0,5-2 0,4-3 44,0-2 1,11 4-334,-4-6 1,3 6-278,-3-6 0,0 8 0,0-3 0,0 6-264,0 6 0,-5-3-135,0 8 0,-10-1-437,-1 6 1,-1 0-1,-10 0 1,-1 0-1638,-3 0 2595,-1 8 0,-14 8 0,-4 8 0</inkml:trace>
  <inkml:trace contextRef="#ctx0" brushRef="#br0">26408 16168 7702,'-9'0'1525,"-5"0"0,11 0-874,-8 0 1,7 8-111,-1 2 1,10 5 0,6 1-1,3 1 154,2 5 0,6 3-240,-1 7 0,7 5-122,-1 0 1,-4 6-301,-1-6 1,1 6 0,-2-4 0,-1 0-154,-3 0 1,-6-1-389,0-6 1,-8-2-1274,3-3 1,1-4 1780,-2-7 0,-21-64 0,-11-16 0</inkml:trace>
  <inkml:trace contextRef="#ctx0" brushRef="#br0">26392 16040 7702,'7'9'2548,"4"6"-1707,10-5 1,1-1-434,10 2 1,-4-6 0,11 6-1,0-1-266,4-1 1,-4 6-79,-1-5 1,-6 6 142,-6 6 0,3-3 0,-10 8 0,-3 1 441,-3 3 0,-10 1-180,3 0 1,-6 0-333,-6 0 1,3 5-1,-8 0 1,-1-1 68,-3-2 1,-6 1-183,0-3 0,-1 4-1164,6-9 896,0-4 1,0 0 0,0-9 0,0-3-283,0-6 527,0-3 0,0-38 0,0-8 0</inkml:trace>
  <inkml:trace contextRef="#ctx0" brushRef="#br0">27001 15928 7702,'-11'11'405,"0"0"0,8-6 553,-3 6 0,-1-6 38,2 6 1,-2-1-1,3 6-594,-1 0 0,-1 0-421,6 0 0,-1 6-54,-5-1 0,5 0 0,-7-5 0,3 0-302,0 0 1,-2-1-915,1-5 1289,5 5 0,1-35 0,8 0 0</inkml:trace>
  <inkml:trace contextRef="#ctx0" brushRef="#br0">27305 16217 7702,'-15'10'2646,"5"1"-1923,-5-8 0,14 6 168,-5-3 1,-3-5-1,1 7 270,-1-1-921,-6-6 0,7 12 280,-8-8-424,0 8 1,0-4 0,0 7 0,0-2-433,0-4 0,0 5-694,0-5 577,7-3 0,2 2 68,7-3 0,1-5 1,5 5-1,4-4 45,5-2 1,1 5 297,0 0 1,1 6 281,5-6 0,-6 8 0,1-3 0,-4 5 266,-1 1 1,1 0 274,-3 0 0,-1 0-379,-3 0 1,-5 0 0,5 0 0,-4 0 49,-2 0 1,-2 0-503,-4 0 1,3 0-971,-8 0-1466,1-7 2486,-6-2 0,-36-29 0,-8-4 0</inkml:trace>
  <inkml:trace contextRef="#ctx0" brushRef="#br0">27849 16521 7697,'-16'0'273,"0"1"1182,0 5-925,0-4 0,5 6 1,0-2-1,1 4 477,1 5 0,0-6-389,4-4-415,3 4 1,-5 0 200,7 7-368,0 0 1,0 0 0,0 0 0,0 2 0,0 1-85,0 2 0,5 1 39,0-6 0,8 5-81,-2 0 0,3 1 0,2-6 0,2 0-257,3 0 1,-3-5 38,3-1 1,2-6-88,-2 1 0,3-3 0,-5-4 1,2-3-374,-1-6 0,0-3-36,1-2 1,-3-2 51,3-3 752,-3 3 0,-9-34 0,-2 1 0</inkml:trace>
  <inkml:trace contextRef="#ctx0" brushRef="#br0">28249 16521 7697,'-16'0'698,"5"0"1005,1 0-839,6 0 98,-10 0-558,12 0-257,2 7 0,9 2 449,7 7-379,0 0 0,-5 5 0,-1 0-10,3-1 0,1 3 1,0-2-1,-1 1-70,-3 1 1,1-11-168,5 4 1,-5-5-339,-1 0 0,1 1 15,5-7 1,-5 1-1056,-1-6 915,1-7 1,3-2-1,-1-7-1002,-3 0 1234,-6-7 0,8 0 1,-6-6-331,-3 2 531,-1 1 0,-2-1 1,0 2-350,0 2 470,0 2 0,0 5 0,0 0-273,0 0 1388,0 7 594,0 2-1323,0 7 0,0 7 57,0 3 0,0 6-208,0 6 0,7-3-230,4 8 0,-2-6 57,1 6 1,-4-6-144,4 6 0,-1-2-213,2 2 1,1-4-497,-6-7 1,6 0-516,-1 0 0,-2-2 89,1-3 1155,-6-4 0,17-50 0,-3-10 0</inkml:trace>
  <inkml:trace contextRef="#ctx0" brushRef="#br0">28745 16457 7697,'0'10'322,"0"1"-18,0 0 1,0 5 732,0 0 1,2 0-443,3 0 1,-1-2-394,6-3 1,-4 6 41,4-6 0,-6 12 79,1-7 0,2 4-16,-1-4-25,-1 0 0,-3-6 1,1 1 65,3 2 0,-1-5-686,-5 3 0,0-9 214,0-2 1,0-7-221,0-9 0,0-2 178,0-3 0,0-4-745,0-7 1,0 0 282,0 0 1,0 5-84,0 0 0,2 2 142,3-1 0,-3-3-470,3 8 1039,4 0 0,21 5 0,13 0 0</inkml:trace>
  <inkml:trace contextRef="#ctx0" brushRef="#br0">29097 16425 7697,'0'16'0,"0"0"189,0 0 1,0 0 539,0 0-441,0 0 1,0 0 0,2 0 2048,3 0-2008,-3 0 0,7 0 1,-5 0 159,1 0-278,7 0 1,-10 0 204,3 0-210,4 0-1,-7-7-248,5-2 1,-7-9 162,0-3-423,0-4 1,0-7 0,0-2-470,0-3 589,0-4 0,0-2 0,0 0-265,0-1 1,0-1 37,0 3 0,0-3-133,0 8 0,6-6-80,-1 6 1,2 1 622,-2 10 0,18 3 0,11 7 0</inkml:trace>
  <inkml:trace contextRef="#ctx0" brushRef="#br0">29465 16521 7697,'-5'10'2643,"0"1"-2155,-1-7 1,8 8 60,3-7-520,-3 1 1,12-8-1,-3-3 0,3-6 0,2-3 1,0-2-1,0 0 153,0 0 0,0 0-148,0 0 1,-1 0-50,-5 0 1,-1 0-210,-4 0 0,-3 5 0,4 0-273,-5-1 409,-1-2 0,-7-1 0,-3 3 197,-5 1 0,-1 8-56,0-3 151,0 5 0,0 6 91,0 0 0,6 9 108,-1 2 1,7 0-53,-1 6 0,-2 3 43,2 1 1,-1 5-255,6 1 1,2 0 79,3 0 1,3 0-877,2 0 1,10-7-186,-4-4 0,3-3-570,-3-2 1,2-2 522,3-3 888,-3 3 0,34-55 0,-1-5 0</inkml:trace>
  <inkml:trace contextRef="#ctx0" brushRef="#br0">29865 16329 7686,'-8'1'1123,"2"5"0,4-3-347,2 8 1,0 0-158,0 5 0,0-6-345,0 1 1,0 1-240,0 10 1,0-4 82,0 3 0,0-3-70,0-2 1,0 0-385,0 0 296,0 0 0,2-2 0,2-2-836,1-1 205,0-7 1,-5-4 393,0-11 1,6-3-1,-1-2 0,0-6 78,-5 1 0,2-6 215,4 6 0,-3-6 218,8 6 1,-8-6-133,3 6 0,3 0 454,1 5 0,-1 0-139,2 0 0,-6 1 36,6 5 0,-1 3-66,6 7 0,0 0 103,0 0 0,0 7-242,0 3 1,-1 10-106,-5 1 0,5 2-460,-5-1 0,4 1 240,3 4 0,-7-3-1177,1-2 1,0-6 7,5 0 1,-6 0 1245,1-6 0,-8-17 0,5-3 0</inkml:trace>
  <inkml:trace contextRef="#ctx0" brushRef="#br0">30314 15880 7686,'0'25'0,"1"5"971,5-3 1,-3 3-150,8 2 308,0 8 1,5 0 0,0 8-446,0 1 1,0-3-691,0-4-7,0 5 0,0-14 0,0 5-1133,0-4 748,0-9 0,-6-2 1,-1-7-1578,-2 0 1974,6 0 0,-47-36 0,-3-8 0</inkml:trace>
  <inkml:trace contextRef="#ctx0" brushRef="#br0">30266 16249 7674,'0'16'3574,"1"-6"-2636,5 1 0,3-2 828,7 1-1321,0-2 0,1-8 1,5 0 21,4 0 0,5-2-685,1-4 0,0-4-1159,0-12 1266,7 5 0,-11-6 111,4 7 0,-3-15 0,3-3 0</inkml:trace>
  <inkml:trace contextRef="#ctx0" brushRef="#br0">25864 17673 7772,'-16'15'0,"0"-3"0,0-1 326,7-1 1,0-1-1,6-2 1,-3 0-1,5 2 543,4 0 1,6 0-672,7-4 1,-5-3-1,-1 4 1,1-5 119,5-1-368,0 0 0,0 0 0,0 0 0,0 0 1,0-1-121,0-5 0,0 4 9,0-3 0,0-2-49,0 2 1,0-8 0,0 3-461,0-5 1,-7 5 124,-4-1 0,-1 2 192,1-2 0,-3-3 0,2 5 145,-8 0 1,-5-3 121,-7 7 0,0-1 263,0 6 1,-7 0-90,-4 0-6,4 0 1,-5 2-1,7 3 203,1 6 70,-5-4 1,7 9-1,-3-2 276,3 6-339,2 8 1,7-8-1,2 7 373,0 1-470,5-5 1,-3 7-1,8-5-36,3 0 0,12-2 32,-2-7 0,5 6-211,0-1 1,-3-1-7,3-10 0,3 3-39,-3-8 0,7 0-491,-1-5 1,-2 0 266,2 0 0,-6 0-1227,6 0 656,-8-7 860,11-9 0,9-58 0,-14 27 0,0-1 0</inkml:trace>
  <inkml:trace contextRef="#ctx0" brushRef="#br0">26584 17673 7772,'-25'0'614,"4"0"0,3 0-219,2 0 1,0 6 530,0-1 189,0 0-874,0-5 0,6 0-250,-1 0 560,7 0-837,-3 0 166,7 0-1187,0 0 788,7 0 0,2-5 461,7 0 1,-5-1-1,1 6 1,4 0 84,4 0 1,3 0-18,-2 0 1,-3 0 72,4 0-26,3 0 1,-8 0 0,5 0-1,-5 0 700,-1 0-196,0 0 1,-7 7-209,-3 4 0,-5 3 16,-1 2 1,-3 2-95,-8 3 0,1-1-139,-12 7-29,-3-1 1,6 1-1,-6-2-139,2-2 0,-4 4-459,6-6 0,-1 0 275,6-5 0,-5-1-535,0-5 0,5-3 186,5-7 0,6 0-16,-6 0 0,7-1 52,-1-5 0,3-3-118,2-7 1,2 0 646,3 0 0,14-31 0,7-14 0,4-5 0,0 0 0</inkml:trace>
  <inkml:trace contextRef="#ctx0" brushRef="#br0">26856 17193 7772,'-14'2'1044,"4"3"-596,-5-3 1,14 12 0,-3-3 356,8 3 1,1 2-362,11 0 1,-4 7-60,10 4 0,-3 3 439,3 2-612,-5 0 1,6 2-1,-6 2 1,-1 1-1,0-2-79,0-1 0,-2 4-75,-4-1-247,5-7 0,-12-1 0,6-6-561,-2 2 1,-1-6-265,-6 3 682,0-5 1,-8-8-411,-2-3 742,3-12 0,-36-45 0,-1-19 0</inkml:trace>
  <inkml:trace contextRef="#ctx0" brushRef="#br0">26712 17545 9726,'8'-16'1363,"6"0"-483,7 0-773,8 0 1,-3-5 0,10-2-1,1 0 1,-1-1-473,-3 5 0,0 1-99,-1 2 1,-2 7-255,-4 4 0,-2-2 505,-8 1 0,-6 1 213,1 5 0,-43 21 0,-5 6 0</inkml:trace>
  <inkml:trace contextRef="#ctx0" brushRef="#br0">26488 17433 7760,'-16'7'470,"0"2"1,2 7-1,2-2-23,1-3 0,7 3 0,-1-3 1,3 3 529,2 2 0,0 0-778,0 0 0,0 0 0,0 0-249,0 0 1,0 0 210,0 0-544,0 0-23,0 0 1,0-5-1,0 0-1516,0 1 627,0-5 1295,0 7 0,22-26 0,4 1 0</inkml:trace>
  <inkml:trace contextRef="#ctx0" brushRef="#br0">27401 17769 7754,'-16'16'0,"0"-1"0,1-3 0,3-3 1858,1-2-708,8 5 1,-3-10-1429,12 4 0,-4-6-682,3-6-764,4 4 1724,0-12 0,7-16 0,0-13 0</inkml:trace>
  <inkml:trace contextRef="#ctx0" brushRef="#br0">27753 17497 8176,'-11'0'1830,"0"0"-968,8 0 1,-4 2-448,7 3 1,2 4-30,3 7-272,4-7 1,1 5 0,1-3 0,2 3 0,1 2 38,2 0 0,-2 0 1,-2-2-1,-1-1-20,2-2 0,-5-2-253,3 1 0,0 4-459,5-3 419,0-4 1,-2-1 12,-3-12 0,1-3 1,-5-7-1,0-1-273,0-5 1,4 3-61,-6-8 0,6 2 83,-6-2 0,6 2 0,-4 6 397,2-2 0,2-8 0,5 4 0</inkml:trace>
  <inkml:trace contextRef="#ctx0" brushRef="#br0">28425 17433 7719,'-16'0'804,"0"-7"1185,0 5-1328,0-12-380,0 12 1,5-10-1,2 5 1,0 0-29,1-1-237,4 3 82,-10 5 1,12 7 0,-3 4 0,1 3 0,1 2 132,-3 0 0,1 7-147,5 4 0,0-2 0,0 2 0,0-1-38,0-1 1,0 0-779,0-4 399,7-3 0,2 4 0,7-10-438,0-1 0,0-10 276,0-1 0,0-7 159,0-9 1,-5 0 0,-2 0 0,-1 0-118,1 0 0,-5-2 269,1-3 1,2 3 192,-1-3 0,1 9-60,-2 1 356,-3 0 0,7-5 559,-4 0 5,-3 7 1,7 2-116,-4 7-388,-3 0 1,7 2-1,-6 3 51,3 6 1,4 3-237,-4 2 1,4 6-335,-4-1 0,6 0 175,-1-5-402,-4 0 0,5 0 0,-5 0-760,2 0 0,-5-5-828,1 0 1968,4-8 0,-7-38 0,5-19 0</inkml:trace>
  <inkml:trace contextRef="#ctx0" brushRef="#br0">28697 17209 7713,'-14'11'0,"3"-1"0,4 1 449,7 5 0,0 0 223,0 0 1,0 0 715,0 0 0,7 5-974,4 1 1,3 4-372,2-4 1,-2 1 265,-3-2-417,3 4 1,-5 0 0,5-4-1240,-3-3 1053,3-2 1,-7 2 0,6 0-1,-3 0 294,3-4 0,-6-23 0,0-2 0</inkml:trace>
  <inkml:trace contextRef="#ctx0" brushRef="#br0">29001 17465 7701,'0'16'660,"0"0"1,0-5 538,0 0-800,0-1 0,2 6 193,3 0-428,-3-7 0,12 4 0,-3-6 0,1 2 0,1 1 195,-2-1 1,-1 0-153,6-4 0,-5-3-278,0 3 1,-1-3 0,6-2-263,0 0 1,-7-2-23,-4-3 1,3-6 37,-3-10 1,6 2-1,-6-6 1,-2 0-100,-1 0 1,4-2 189,-1-5 0,0 2 47,-5 3 144,7-3 0,-5 12 0,3-3 1,-3 3-1,-2 2 358,0 0 0,2 7 101,3 4 70,-3 3 1,5 4-10,-7 3-233,7 4 0,-3 12 0,5 3 358,-2 0-707,5 3 1,-8 0-1,5-2-344,-2-2 365,5 5 0,-5-10 0,6 3-1678,-2-3 1139,-8-2 1,11 0 0,-5 0 614,0 0 0,5-14 0,-5-4 0</inkml:trace>
  <inkml:trace contextRef="#ctx0" brushRef="#br0">29497 17465 9009,'-7'9'2026,"5"-2"-1559,-5 0 1,9-5-189,3 3 0,4-5-220,7-5 0,0 2-195,0-8 1,0 0 189,0-5-124,0 7 0,-5-5 0,-2 3-34,-2-3 79,5 5 0,-8-3 0,5 5 0,-2-2-495,-3-4 448,-3-1 74,-1-2-22,-7 7 50,-2 2 0,-7 7 19,0 0 1,0 0-1,0 2 1,2 3 210,3 6 0,-1 5-108,7 5 0,-1-1-257,6 6 1,0-4-225,0 4 1,0-1-254,0 2 0,7-2-1416,4-4 1998,3-10 0,52 10 0,12-12 0</inkml:trace>
  <inkml:trace contextRef="#ctx0" brushRef="#br0">30250 17113 7672,'-8'-14'808,"-2"3"0,-3-3 1098,3 3 0,-5-3-1259,5-2 1,-3 5-279,3 1 0,-5 1-474,5-2 109,3-3 0,-8 10 106,5-6 1,-5 8 0,1 2 159,4 9 1,-3 5-9,8 2 0,-1 7-133,6 4 1,-5 5 0,0 5-1,1 4-99,2 0 1,2 5-177,0-3 1,0-2-1,0 0 1,0 0-824,0-1 0,6-9 442,-1 1 0,8-6-786,-3 1 514,-3-4 1,8-7 0,-5-2-1438,4-3 993,-5-4 1243,-2-7 0,-8-5 0,-5 0 0,3-8 0,-8 2 0,2 3 0,-1-3 0,-5 0 0,5-5 0,-5 0 0,-1 0 0,0 0 0,0 0 0,2 6 53,4-1 1,-5 0 275,5-5 0,1 5 1473,-2 1-370,8 6-5,-5-10-958,8 12 0,2-5-26,4 7 0,4-5-244,12-1 1,-5-1-49,5 2 1,1 3-207,-2-3 1,8-2 102,-3 1 1,-3-4-1962,-1 4 954,3 1 959,-8-2 0,28 5 0,-2-5 0</inkml:trace>
  <inkml:trace contextRef="#ctx0" brushRef="#br0">30538 17321 7671,'-7'23'0,"-2"-3"1240,-7 6 1,0-1-101,0 2-1829,7 3 1,-4-10-1,8 5-252,1-2 2269,3-9 1,2-1-1,5-6 235,4 2-1589,5-6 0,1 4 0,0-7 0,0-2 0,0-1-129,0-2 28,0-8 0,0 6-48,0-4 1,-6-3-63,1 3 1,-6 3 16,6-3 0,-7 0-58,1-5 275,4 0 0,-7-2 1,3-1 243,-3-3-160,-2 1 0,0 3 1,0-1 73,0-3-186,-7 1 1,-1 5-1,-4 0-71,1 0-241,1 0 1,-1 7 0,0 2-220,-1 0 1,3 5-260,-2-3 0,2 5 821,-1 5 0,3 40 0,7 15 0</inkml:trace>
  <inkml:trace contextRef="#ctx0" brushRef="#br0">30874 17193 7663,'-9'16'0,"2"0"1569,7 0 0,0 0-132,0 0-1014,0 0 1,0 5 0,0 1 320,0-3-505,0 6 1,0-5-1,2 5 189,3-2-297,-3-2 0,7-5 0,-6 0 490,2 0-368,1 0 0,-1-5-283,0 0 0,1-10-314,-6-1 1,5-12 66,0-9 0,1-6-188,-6 6 0,0-8 198,0 2 0,0-1-68,0 1 164,7-10 1,-4 16 0,6-11-244,-2 1 209,6 8 1,-6-5-1,5 5-539,-1-2 744,0 5 0,33-3 0,8 7 0</inkml:trace>
  <inkml:trace contextRef="#ctx0" brushRef="#br0">31498 17049 7650,'-16'0'1690,"5"5"0,2 2 1,0 1 1910,1-1-3329,4-2 1,-10 2 0,3 2 0,-3 2 617,-2-1-733,0 1-150,0 5-803,0 0 328,7-7 1,2 0-1683,7-4 1469,7-3 0,2 5 247,7-7 0,0 0 338,0 0 0,0 2 1,2 1-1,1 4 273,3 2 1,-1-3 447,-5 4 0,0-1-102,0 2 42,0 3 0,-5-5 0,-2 7 1,-1 0-1,0 2 1283,-1 3 1,-2-3-1443,-5 3 1,0-1-112,0 1 0,-5-3-451,-1 3 0,-6-3-1037,1-2 330,-3-7 0,-2-2-2468,0-7 3331,0 0 0,-6-45 0,-1-24 0,-2-2 0,-1 0 0</inkml:trace>
  <inkml:trace contextRef="#ctx0" brushRef="#br0">31674 16553 7640,'2'17'2275,"3"5"1,4 1-1305,7 4 0,-5 5-840,-1 0 1,1 7 403,5 9 0,-5 5 763,-1 1 0,-1-1-133,2-5-1000,3-7 1,-5 5-1,5-5 1,-1-2 0,-4-5-191,-2-6 0,-2-6-924,-5 4 0,5-6-224,1 1 0,-3-10 0,-6-4 1173,-3 0 0,-27-19 0,-3 1 0</inkml:trace>
  <inkml:trace contextRef="#ctx0" brushRef="#br0">31594 17049 7629,'-9'0'5426,"2"0"-5652,21 0 1,-3-5 370,10-1 1,4-6 375,2 1 1,3 2-806,2-1 1,0-1-1878,0-5 1903,7 0 0,-5 2 1,3 1 257,-3 3 0,5-1 0,2-5 0</inkml:trace>
  <inkml:trace contextRef="#ctx0" brushRef="#br0">32138 16905 7623,'0'9'1969,"-2"3"-761,-3-6 0,3 1-316,-3-2 0,1 2-353,-1 4 1,3 3-1,-5-2 1,2 6 224,-1 4 1,1 4-373,5-4 1,0 6-303,0-1 0,0 1 0,0 1 0,0-4-344,0-2 1,0-2-123,0-5 1,7-2-92,4-3 0,-2-4 1,1-7-1,3-2-684,1-3 1,0-11 393,-3-11 1,3-3 117,-3-2 1,1 0-1,1-2 1,-3-1 176,3-3 0,-6 6 266,-2 6 0,3 1 639,-3-2 0,6 4 784,-6 7 962,0 7-1694,-5 2 1,0 9 0,0 3 1436,0 6-1634,0 3 1,2 9 0,2 5 387,1 8-631,0-2 1,1 5-1,1-7 112,2 0-334,1 0 1,1 0 0,0-2-744,1-3 1,2-6-598,2-10 0,-5-4 1507,0-7 0,-1-35 0,6-10 0</inkml:trace>
  <inkml:trace contextRef="#ctx0" brushRef="#br0">32522 16505 7614,'0'10'0,"0"1"0,0 0 660,0 5 1,0 0-494,0 0 1,0 9 131,0 7 1,0 9 623,0 12 1,2-2 1159,3 8 1,2 0-1417,4 5 1,3 3-321,-3-2 1,1-7-543,-1-15 1,3-4 172,-3-7-651,-4 0 0,6-12 1,-6-6-3738,2-5 4410,-6-4 0,-24-33 0,-15-8 0</inkml:trace>
  <inkml:trace contextRef="#ctx0" brushRef="#br0">32410 17001 7495,'16'9'152,"0"-2"0,6-7 400,-1 0 1,6 0-321,-6 0 1,7-7-257,-1-4 1,-2-3-982,2-2 1,-8-2 1004,3-3 0,10-25 0,1-13 0</inkml:trace>
  <inkml:trace contextRef="#ctx0" brushRef="#br0">32794 16809 7605,'0'9'623,"0"5"1,6-5-499,-1 7 0,2-5 763,-2-1 1,-1-4-332,7 4 1,-6-6 0,4 3 0,0-2 1155,0 1-1185,1-1 0,6-5-41,0 0-442,0 0 1,-5-2 0,0-1 0,-1-5-1,-1 0-331,-3-5 0,1 4 89,-2-1 1,0-1 27,-5-5-304,0 7 1,-7-4-1,-3 8 1,-5 2-768,-1 1 1344,0 2 0,0 2-75,0 3 9,7 4 1,-3 9 0,5 1 0,0 4 0,0 0 588,3 1 1,2 4-187,2-1 0,6 3 0,-1 2 1,7-2 0,-1-1-1,3-4-27,2-2 1,6-4-1673,-1-8 0,0-4 229,-5-7 1029,8 0 0,8-43 0,8-10 0</inkml:trace>
  <inkml:trace contextRef="#ctx0" brushRef="#br0">33339 16953 7599,'-8'9'403,"7"5"135,-5-3 1,5-2 190,1 1 1,0 1 0,0 5 847,0 0 0,0 0-1007,0 0 0,0 0 80,0 0 0,0 0-251,0 0 1,1 5-238,5 1 0,-5-1 1,5-5-1,-4 0-284,-2 0 1,5-5-865,0-1-1268,1-6 2254,-6 10 0,-15-97 0,6 33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8307 5235 6445,'-9'0'1608,"2"0"-1278,7 0 0,-2 0 791,-3 0-180,3 0-109,-5-7-238,7-2-191,0 0 173,0-5 9,0 12-449,0-5 1,0 9-89,0 3 1,0-2 0,0 8-1,0 2 7,0 1 0,0 2-139,0 0 0,5 0 30,0 0 1,2 0-1,-3 0 1,3 0-273,2 0 1,-4 0 154,6 0 1,-6-2-1,6-3 0,-6 1-70,6-6 220,-7-1 1,10-5 0,-4 0-43,5 0 1,-6-2-2,-4-3 0,2-4 31,-2-7 1,6-6-178,-6 1 1,1-2 17,-6 2 106,7 3 1,-5-5-1,3 7-140,-3 0 107,-2 0 0,5 0-70,0 0 224,1 7-50,-6 2 1,5 9 96,0 3 1,1 4 320,-6 7-304,7 0 1,-4 5 0,6 2 228,-2 2 0,4-4-117,-6 6 0,8-7-30,-3 1 1,-1-3-85,2-2 0,0-2-141,5-3 106,0 3 0,-6-12 1,1 3 43,2-3 1,1-4-51,2-3 1,-6-4-18,1-7 0,0-2 7,5-3 0,-6 1 20,1-7 1,-2 8 35,2-2 0,1-3-1847,-7 3 1055,8 0 0,-11 5-1397,3 0 852,4 7 1235,-7-5 0,5 26 0,-7-1 0</inkml:trace>
  <inkml:trace contextRef="#ctx0" brushRef="#br0">9091 5187 7636,'0'-11'3510,"0"0"-2528,0 8-568,0-11-165,0 12 1,0-12 146,0 3-507,-7 4 0,3 0 302,-6 7 0,4 0-37,-4 0 0,6 1-53,-1 5 0,1 3-96,-1 7 0,3 1 131,-3 5-130,3-4 0,2 5 0,0-7-105,0 0 0,0 0 0,0 0-178,0 0 1,2-2-573,3-3 149,-3 3 170,12-12 201,-5 5 250,7-7 0,-5-2 1,-3-3 67,0-6-27,4 4 1,-10-7-1,3 3 142,-3-3 1,3 3 29,1 0 1,-1 6-54,-5-6 153,7 8 0,-5-6 302,3 4 0,-1 3 587,1-3-428,-3 3-313,5 9 1,-2 2 20,1 7-467,-1-7 0,-3 5 1,1-3 272,3 3-870,-1 2 0,0 0-916,1 0 743,6 0-1274,-3 0 1016,0-7 1092,5-2 0,-5-36 0,7-6 0</inkml:trace>
  <inkml:trace contextRef="#ctx0" brushRef="#br0">9427 5155 7636,'0'16'275,"0"0"1,0 0 344,0 0 0,0 0 472,0 0 0,0 0-500,0 0 0,0 0 108,0 0 0,0-6-373,0 1 1,0-6-292,0 6 0,5-6 261,1 6-927,-1-7 1,2 3-122,4-7 1,-4-2 0,-2-3 750,-3-6 0,5-46 0,2-12 0</inkml:trace>
  <inkml:trace contextRef="#ctx0" brushRef="#br0">9379 4883 10830,'-16'16'0</inkml:trace>
  <inkml:trace contextRef="#ctx0" brushRef="#br0">9651 4771 7636,'-9'7'339,"2"3"0,2 5 0,-1 1 0,3 0 557,1 0 1,2 1-1,0 3 1,2 3 296,3 2 1,4-6-960,7 3 0,-2 1 1,-1 0-1,-3 0-565,3 0 0,1-1-307,2-6 0,0 5 14,0 0 0,-2 1-744,-3-6 0,1 0 1368,-6 0 0,-8 0 0,-7 0 0</inkml:trace>
  <inkml:trace contextRef="#ctx0" brushRef="#br0">9571 5171 9134,'-16'0'3038,"7"0"-2212,2 0 1,9-6 1528,3 1 1,4-6-1973,7 6 0,5-7 0,1 3 0,-1-2-835,2 0 1,-3 2-640,6-1 1,-4-3-2585,4 8 3675,-6-7 0,17 10 0,-3-5 0</inkml:trace>
  <inkml:trace contextRef="#ctx0" brushRef="#br0">10163 5027 10850,'-9'-7'2173,"2"5"-1998,7-5 0,0 8 197,0 5 1,2 3-169,3 7 1,-3 0 0,5 0 0,-1 0-39,-1 0 0,6 0-21,-6 0 1,6 0-98,-6 0 0,6 0 196,-6 0-358,7-7 0,-8 3 0,7-7 0,1-1-208,2-2 1,-3-4 164,0-3-59,-8-4 1,10-9 0,-6-2 0,0-3 0,0 0-246,-4 0 1,5-4 55,-3 6 270,0 0 1,-5 5 0,0 0-1,0 0 46,0 0 594,0 7-289,0 2 1,2 7 0,2 1 0,1 5 0,-2 4 583,-1 5 0,-2 1-305,0 0 1,6 0-461,-1 0 0,2 0 46,-2 0-365,-3 7 1,11-5-560,-8 3 520,7-3 0,-8-4 1,5-2-745,-2-1-308,-2-7 1,2 3 1374,4-7 0,-4-43 0,0-10 0</inkml:trace>
  <inkml:trace contextRef="#ctx0" brushRef="#br0">10579 4979 7618,'9'-11'242,"-3"0"357,-5-1-14,-1 5 1,6-8 0,-1 5 129,-1-4 0,-3 3-391,-1 0 149,0 8-333,0-4 1,0 14 0,0 3-1,0 5 94,0 1 0,6 0-85,-1 0 0,0 5-75,-5 0 0,0 2 0,2-3 0,2 1 47,1-1 0,0-2-25,-5-2 1,0 0-106,0 0 0,0 0 1,2-2-794,3-3 478,-3 3 97,5-12 1,-7 3 0,0-10 0,0-6-415,0-3 0,0-4 258,0-3 0,0 1 10,0-7 1,6 8 170,-1-3 1,0-1 93,-5 2 450,0 0 1,2 6-58,3 5 783,-3-5-222,12 7-404,-5-1 0,6 3-95,-5 12 1,5 3 45,-5 7 0,-1 0-150,2 0 0,-6 5-147,6 0 1,-2 1-168,1-6 0,3 0 70,-8 0-926,8 7 1,-5-7-62,8 0-1997,-7 0 2985,6-14 0,-7-45 0,8-19 0</inkml:trace>
  <inkml:trace contextRef="#ctx0" brushRef="#br0">11027 4706 7618,'0'16'0,"0"0"665,0 0 0,0-5-210,0 0 1,0 5 158,0 5 0,2 1-133,4-6 0,-3 5 26,8 0 1,-6 8-6,6-3-501,-1-3 0,1 6 1,0-6 312,1 2-574,3 2 1,-5-2 0,1-2-1244,1 0 814,-5-13 1,6 12 688,-8-11 0,-7-19 0,-6-2 0</inkml:trace>
  <inkml:trace contextRef="#ctx0" brushRef="#br0">10931 4995 7618,'-5'10'0,"0"1"0,-1-6 3298,6 6-2427,0-7 1,2 3 978,4-7-1426,2 0 1,8-2 0,0-3-203,0-6-387,8-3 0,-7 1 1,5-1-1,-3-4 0,1 0-815,1 1 1,6 1 979,-6 0 0,29-15 0,2-2 0</inkml:trace>
  <inkml:trace contextRef="#ctx0" brushRef="#br0">11460 4947 7620,'-2'16'803,"-3"0"1,1-2 1089,-7-3 1,8 3-764,-3-4 1,5-1-672,1 2-428,0 0-431,0-2-316,0-2 1,0-9-1,0-3-1085,0-6 1,0-3-481,0-2 1796,0 0 1,0 0 484,0 0 0,-15-32 0,-6-13 0,-1-5 0,0 0 0</inkml:trace>
  <inkml:trace contextRef="#ctx0" brushRef="#br0">11316 4658 7620,'0'-21'-236,"0"0"1,0-6-827,0 6 1062,-8-1 2189,7 13 0,-8-3 1412,3 7-1853,5-1-1737,-6 6 1,7 2-1592,0 3 1580,0-3 0,7 12 0,2-5 0</inkml:trace>
  <inkml:trace contextRef="#ctx0" brushRef="#br0">11716 4514 7623,'-16'0'319,"0"0"1376,0 0-1150,7 0 0,0 2 0,5 3 0,-1 6 679,1 3 1,3 10-646,1 2 0,5 4-19,0 2-203,8 0 0,-6 6 0,5 1-190,-1 2 0,0 0 1,5 1-1,0-6-603,0-8 1,-6 1 337,1-8 0,0 1-1141,5-6 0,-6-6 0,1-1 1239,2-2 0,1-37 0,2-14 0</inkml:trace>
  <inkml:trace contextRef="#ctx0" brushRef="#br0">12068 4899 7631,'9'0'689,"5"0"1,-11 0-204,8 0 0,-6 0-218,6 0 1,-6-6 0,6-1-91,2-2 0,1 4-22,2-6 1,-5 2 3,-1-1 1,-1-5-85,2 5-65,3-4 0,-10-1 1,4 3-1,0 1-250,-5-1 0,-1-3 18,-2-1 135,0 8 0,-2-1 0,-3 5 328,-6-1 0,-1 1 94,1 10-133,-3 2 0,10 8 1,-5 0-1,0 2 1,2 2 589,0 1 0,2 2-81,5-1-585,0-5 1,0 12 0,0-8-1,0-1 1,0-2-525,0-2 0,0 0-409,0 0 1,7-2 30,4-3 0,-2 1-682,1-7 0,1 1 1457,5-6 0,35-50 0,10-12 0</inkml:trace>
  <inkml:trace contextRef="#ctx0" brushRef="#br0">12500 4754 7631,'0'9'1963,"-7"6"1,5-12-1571,-3 8 1,3-6-78,2 6 1,0-6 79,0 6 1,0 0-106,0 5-124,0 0 0,0 0-77,0 0 0,0 0 135,0 0-429,0 0 0,2-6-307,3 1 1,-1-8-748,6 3 922,-6-4 0,8-10-387,-6-2 481,-1-4 1,0-8 0,1-1-124,-3-2 317,6 6 0,-5-4 0,5 5 128,-2-4 59,-2 12 1,0-12 1068,1 12-616,6-5 0,-8 7 472,6 2-817,-6 4 1,5 4-1,-4 4 64,6 4 0,-4 4-622,-2 3 1,2-1-198,-1 0 1,4 0-503,-4 0 0,6 0 386,-1 0 0,-2-2-828,1-4 1452,-6 5 0,17 1 0,-3 9 0</inkml:trace>
  <inkml:trace contextRef="#ctx0" brushRef="#br0">12948 4771 7631,'-9'-8'1689,"-5"7"-1508,5-7 1,-2 8 213,1 0-149,6 0 1,-3 2 0,5 4 197,-3 4 1,3-1-222,-3 2 0,3 0-25,2 5 0,0 0-242,0 0 1,5 0 22,1 0-270,-1 0 0,0 0 0,3-2 1,-1-2-1,2-3-1518,-1-2 1277,3-1 0,5-6-142,0 0 674,0 0 0,14-43 0,4-10 0</inkml:trace>
  <inkml:trace contextRef="#ctx0" brushRef="#br0">13060 4514 7631,'-11'18'0,"1"4"0,6-3 455,-1 8 0,-2-1 655,1 6 0,1-1 217,5-5 1,5 5-209,1-5-981,6 5 0,-5-1 1,6-4-1,-3-2 0,3-3-149,1 0 1,2 1-544,0-6 1,0 0-1651,0 0 1723,0 0 481,0-7 0,0-9 0,0-9 0</inkml:trace>
  <inkml:trace contextRef="#ctx0" brushRef="#br0">13412 4883 7631,'9'16'0,"-4"0"0,-3 0 1855,-2 0 1,0-6-890,0 1 0,0 5 1239,0 5-1511,0 1 0,-2-6-790,-3 0 1,3 0 0,-3 0 0,1 0-993,-1 0 1,2-6 1087,-8 1 0,-35-7 0,-15 3 0</inkml:trace>
  <inkml:trace contextRef="#ctx0" brushRef="#br0">8531 5795 7626,'5'-11'317,"0"1"1364,-1-3-1169,-2 6 0,-4-2 0,-2 4 1578,-1-6-1567,0 4-310,5 0 1,0 14 0,0 6 0,1 4 329,5 5 1,-3 4-309,8-4 0,-6 6-130,6-1 0,-6-2-121,6 1 0,-6-1 0,4 2 1,0-4-777,0 0 1,-4-5-328,6 3 0,-7-3-1857,1-2 2976,4-7 0,-29-30 0,1-15 0</inkml:trace>
  <inkml:trace contextRef="#ctx0" brushRef="#br0">8451 5971 8321,'0'9'2426,"1"-2"-1093,5-7-232,-4 0-794,12 0 0,-5-2 0,7-1-678,0-3 211,0-6 1,1 3 0,5-7 0,3 0 0,1 0-948,1 0 1107,-7 0 0,45-28 0,5-8 0</inkml:trace>
  <inkml:trace contextRef="#ctx0" brushRef="#br0">8931 5715 7626,'-16'7'0,"5"-3"612,0 6 0,8 1 0,-4 5 0,1 0 327,1 0 0,0 0-651,5 0 1,0 0-1,0 0 1,2 0 120,3 0 0,-2 0-212,8 0 0,-7 0-141,1 0 1,2-5 0,0-2 0,0 0-243,0-1 0,1-4-161,-3 1 0,-2-3-584,8-2 1,-6-2 204,6-3 0,-7-4 372,1-7 1,-1 2 130,1 3 0,-3-3 1,3 3 116,-3-3 0,0 0 367,3 3-299,-3-3 657,5 12 0,-2-7 0,2 6 747,2-3 0,-3 1-991,4 5 1,-4 5-162,4 1-859,-6 6 551,10-3 1,-10 7 0,6 0-560,3 0 1,-4-5 262,1-1 1,-4-1 389,4 2 0,1 3 0,5-5 0</inkml:trace>
  <inkml:trace contextRef="#ctx0" brushRef="#br0">9267 5891 7159,'9'16'-1053,"0"-5"703,-4-1 1332,-3-6 1,5 5 0,-5-6 122,3 3-836,4-1 0,2-5 197,-1 0-348,1 0 1,0-5 0,-1-2 0,3-2 178,1-4 1,-3-1-252,-1-2 1,-4 5 0,3 1-1,-2-3-90,-4-1 1,-1 3 40,-2 1 1,0 4-250,0-4 1,0 4 45,0-4 0,-2 6 113,-3-1 0,1 3 638,-6 2-199,6 0-46,-10 7 1,10 2-1,-5 7 193,2 0-270,2 7 1,0-5-1,-1 5 354,3 0-430,1-5 0,2 7 0,0-6-623,0 3 135,0-1 1,5-10 0,2 0-2444,2 1 1972,2-5 812,5 0 0,21-35 0,6-8 0</inkml:trace>
  <inkml:trace contextRef="#ctx0" brushRef="#br0">9667 5827 7626,'-9'7'-581,"-5"2"0,7 7 1204,-4 0 686,4 0 0,5 0-671,-3 0 1,3-5 629,-3-1-1003,3 1 1,4 3-258,3-3-46,-3-4 1,12-7-463,-3 0 126,-4 0 92,7-7 0,-7-2 1,4-7-172,-6 0 0,2 0 419,-1 0-40,-1 0 247,2 0 1,-3 5 63,6 1 0,-4 1 0,4-2 60,3 6 0,-4 3 177,1 2 1,-4 0-45,4 0 0,-1 2 113,2 3 1,3 4-830,-3 7 240,-4 0 1,7 0 0,-5 0-2180,0 0 2225,5 0 0,-5 0 0,7 0 0</inkml:trace>
  <inkml:trace contextRef="#ctx0" brushRef="#br0">10467 5827 7626,'-1'9'1136,"-5"-4"-440,4-3 1,-6-2 0,4-2-100,-1-3 1,-2 3-550,1-3 1,3-2-1,-6 0 216,2-2-109,-6 5 33,4-3 0,-7 9-91,0 3 0,7-1-62,4 6-95,-4 1 1,7 5 0,-3 0-258,3 0 0,4 0-86,3 0 0,-1-7 56,7-4 0,-6 2 0,6-1-47,1-3 1,2-3 208,2-5 0,-5 1 77,0-6 1,-6 1 0,4-4 0,-2 3-317,-3-3 326,4-1 1,-6-2 69,4 0 1,1 5-1,-2 1 254,-1-3 380,-3 6-53,-1 0-180,7 7 0,-3 2-111,7 3 1,-8 4 40,3 7 0,1 2-23,-2 3 0,0-1 145,-5 6 0,6 1 153,-1 5 0,0 0-208,-5 0 0,0 0 427,0 0-561,0 0 1,-1 0 0,-5-2 1,-4-3 1,-5 2-319,-1-8 0,0 0-346,0-5 0,6-7-312,-1-3 0,0-5 167,-5-1-240,0 0 0,2-7 1,2-3-1764,1-5 2574,7-8 0,-17-52 0,12 28 0,0 0 0</inkml:trace>
  <inkml:trace contextRef="#ctx0" brushRef="#br0">10755 5795 7626,'0'-9'2375,"0"-5"-1673,0 12-335,0-5-81,-7 7-404,6 7 0,-12-3 0,8 6 178,1 3 188,2 1 1,2 7-1,0 1-234,0-3 1,0-1 0,0-2-116,0 0 0,6 0-7,-1 0 0,8-7-99,-3-4 1,4-3 0,2-2-22,0 0 1,0-7 192,0-4 1,-1-5 262,-5-5-160,5 3 0,-14-5 0,5 7 9,-5 0 1,-1-5 0,0-1-423,0 3 0,-7 1-38,-3 2 0,1 5 63,-2 1 320,0 6 0,-33 33 0,-8 15 0</inkml:trace>
  <inkml:trace contextRef="#ctx0" brushRef="#br0">11204 5523 7626,'8'16'0,"1"0"0,-3 0 319,-5 0 0,12 5 0,-8 2 1,-1 2-1,-1 4 0,1 1 1,1 2 969,-1 0 0,-1 0-674,3 0-523,-5 0 0,7-2 0,-8-1-151,0-3 1,0-6-1,0 1 1,1-3-518,5-2 0,-5-5-1642,5 0 2218,-4-8 0,5-24 0,2-15 0</inkml:trace>
  <inkml:trace contextRef="#ctx0" brushRef="#br0">11284 5779 7626,'10'0'45,"1"0"0,-6 0 147,6 0 0,-6 0 38,6 0 1,0 0 64,5 0-151,0 0 0,0 0 0,0 0 0,0 0 0,0 0 253,0 0 0,5 0-101,0 0-8,1 0 0,-6 2 1,-2 3-1,-2 4 369,-1 0 0,-7 5-385,1-3 0,-3 5 0,-4 3 0,-2 3-91,-1-3 1,-7 1-82,1 1 0,-5-3-193,-5 3-132,3-3 0,-5-4 0,7-1 0,0-2-3485,0 1 2119,0-5 1591,0 0 0,28-57 0,8-12 0</inkml:trace>
  <inkml:trace contextRef="#ctx0" brushRef="#br0">11732 5795 7626,'-16'0'1723,"0"0"0,5 0-1007,0 0 0,6 0-866,-6 0 335,8 0 0,-10 2 0,8 3 246,1 6 1,-3 3-241,2 2 1,0 0-307,5 0 159,0 0 1,5 5-196,0 1 136,8-8 0,-10 0 1,6-3-147,-2 3 0,6-5 1,-3-4-458,5-3 143,1-2 1,0-2 179,0-3 0,0-4-195,0-7 1,-6-5 161,1-1 1,-6-4 154,6 4 0,-7-1 67,1 2 0,-1 3 289,1-3 196,-3 3 861,5 2-342,-7 0-163,0 7 0,-6 9-47,1 11-474,0 3 0,5 4 1,0 1-293,0 3 1,0-1 101,0-5 1,5 0-940,0 0 0,3 0 233,-3 0 0,-2-5-531,8-1 567,-7-6 1,8 5 645,-7-4 0,15-31 0,-2-3 0</inkml:trace>
  <inkml:trace contextRef="#ctx0" brushRef="#br0">12100 5779 13258,'-16'0'1235,"0"7"0,2-3-803,3 6-217,-3 1 1,12 5-118,-3 0 1,3-5-196,2-1-661,0 1 361,0 5 1,2-5 0,3-2-578,6-2 0,3-2 1,2-5-175,0 0 0,2 0 1148,3 0 0,32-57 0,-19 22 0,0-1 0</inkml:trace>
  <inkml:trace contextRef="#ctx0" brushRef="#br0">12292 5427 7626,'-16'14'928,"0"-3"0,5 3-380,1-3 1,6 3 92,-1 2 0,-2 5 1,1 2-1,3 2 241,1 4 1,2-4-603,0 1 1,5 1 0,2 7-1,0 0 89,1-2 1,2 1-292,-4-11 1,1 4-868,-2-4 440,-3-1 0,7-7 0,-6-1 1,4-3-3278,2 3 891,-5-6 2735,3 0 0,-14-50 0,-2-10 0</inkml:trace>
  <inkml:trace contextRef="#ctx0" brushRef="#br0">12372 5699 7626,'9'-7'-1174,"0"5"880,-4-3 1,-1 3 1729,6 2-614,-6-7-669,10 5 1,-5-7-95,7 4 0,-5 3-372,-1-3 119,-6 3 1,10-3-627,-3-1 820,-4 1 0,-14 12 0,-11 2 0</inkml:trace>
  <inkml:trace contextRef="#ctx0" brushRef="#br0">12388 5747 7626,'-7'16'0,"3"-5"0,-6-1 1005,6 1-425,-10 5 49,12 0 1,-5-5 94,7-1 1,2-1 0,3 4-1,6-4 286,3-2 1,2 3-422,0-4 1,0 6-241,0-1 1,0-2-153,0 1 0,5-4-695,1 4 1,-1-4 381,-5 4 1,0-4-975,0 4 1090,0-6 0,0-4 0,0-9 0</inkml:trace>
  <inkml:trace contextRef="#ctx0" brushRef="#br0">13012 5731 7626,'-16'-2'304,"0"-1"1312,0-3-1515,7-6 0,-5 10 1,3-3 528,-3 3-411,-2 2 1,7 7 10,4 4 0,-2 3 382,1 2-458,1 7 1,5-3 0,0 5 0,0-2-1,0-4-42,0-1 1,0-2-94,0 0 0,2 0-436,3 0 1,-1-7 0,6-4 148,3-3 1,1-4-112,2-3 1,-2 0-68,-3-11 1,3 3 0,-3-8 0,1 3 62,-1 2 1,1 0 469,-6 0 0,1 0 8,-2 0 79,-3 0 0,7 0 353,-4 0 0,-3 5 300,3 1 1,-3 8-145,-2 2 1,0 7-293,0 9 1,0 2 176,0 3-462,0-3 0,2 10 0,1-4 34,3 0 0,1 1-592,-2 2 0,-3-4 286,3-7 0,2 0-2618,-1 0 456,6-7 2328,-3 5 0,7-62 0,0-7 0</inkml:trace>
  <inkml:trace contextRef="#ctx0" brushRef="#br0">13268 5731 7626,'7'9'0,"-5"5"0,3-3 0,-1 3 611,1 2 0,-3 0-100,3 0 1,-3 0-24,-2 0 1,0 0 220,0 0-171,0 7-381,0-5 1,0 5-1,0-7 21,0 0-262,0-7-49,0-2 63,0-7 1,6-2-136,-1-3-132,0-4 0,-5-9 1,0-1-633,0-3 679,0 1 1,0 5 0,0-2-66,0-3 179,0 3 1,2-5 339,3 7 1,-1 2 339,7 3 358,-8-3-634,11 5 0,-5 0 76,7 4 1,-5 10 8,0 6 1,-3 3-9,3 2 0,3 2-733,-3 3 0,3-3 275,2 3 1,-5-3-1084,0-2 0,-1 0 1236,6 0 0,0-7 0,0-2 0</inkml:trace>
  <inkml:trace contextRef="#ctx0" brushRef="#br0">13732 5779 7626,'-16'0'0,"6"0"0,-1 0 2846,0-7-2076,-5 5 1,0-5-246,0 7 0,7 2-228,4 3 0,-2-1-118,2 6-63,-1 1 0,6 5 0,0 0 44,0 0-437,0 0 1,0 0-110,0 0 1,2 0-1,3-2 1,6-3-280,3-6 1,-3-3-1436,0-2 2100,-1 0 0,28-50 0,4-12 0</inkml:trace>
  <inkml:trace contextRef="#ctx0" brushRef="#br0">13828 5331 7626,'-9'7'0,"-3"2"0,7 7 0,-6 5 0,6 1 0,-1 6 0,6-1 0,0 8 1416,0 3 0,2 4-183,3-4 1,-1 10 153,7-6 1,-1 1-1013,6-11 1,0-2-394,0-3 0,4 1-498,-4-6 0,4-6 516,-10-6 0,-3-34 0,0-5 0</inkml:trace>
  <inkml:trace contextRef="#ctx0" brushRef="#br0">14180 5667 7624,'9'11'2503,"-3"-1"-2089,-5-6 1,1 8 0,2-5 146,1 2 1,6 2-286,-6 5 1,2 0 0,-1 0 0,2 0 122,1 0 0,6 0-203,-5 0 1,-1-5 32,2-1 1,0-1 129,5 2-560,0-4 0,-6-7 1,1 0-1,1 0 0,3-2-914,1-3 1,-2-6 626,-4-10 1,5 1-1,-6-6 1,1-3-214,1-1 0,-8 3 488,3 1 1,-4 6 55,-2-1 0,0 3 1,0 2 309,0 0 0,-2 7-111,-4 4 700,5 3 0,-6 9-83,7 4-255,-8 3 0,7 4 0,-5 1 782,5 3-1058,1-1 0,0-5 0,1 2-145,5 3 33,-5-3 1,8 0 0,-5-8-1238,1 3 0,6-4 118,-6 1 1103,8-6 0,3-11 0,9-11 0</inkml:trace>
  <inkml:trace contextRef="#ctx0" brushRef="#br0">14693 5667 7624,'7'27'189,"3"-1"0,-2 6 322,-3 6 1,-2 1 226,3-2 1,-4 2-38,3 4-331,4 3 0,-6-7 0,6 4 588,-2-6-795,6 4 0,-11-7 0,5 3-226,0-3 1,-5-9 0,3-3-1,-2-6-1180,3-6 75,-4 4 1,3-14-1168,-10 0 2335,-4-7 0,-22-51 0,-2-12 0</inkml:trace>
  <inkml:trace contextRef="#ctx0" brushRef="#br0">14597 5603 10670,'16'0'1812,"5"0"-1442,0 0 1,2 0-288,-1 0 0,3 0 24,7 0 1,-2 0-154,-3 0 1,1 0 23,-7 0 0,1 0 9,-6 0 10,0 7 0,-2-3-16,-3 6 0,-4 1 0,-7 5 0,-2 0 72,-3 0 0,-4 0-475,-7 0 1,0 0-86,0 0 1,-6 5-869,1 1 987,0-1 0,5-5 0,0 0-1546,0 0 1934,0 0 0,0-14 0,0-4 0</inkml:trace>
  <inkml:trace contextRef="#ctx0" brushRef="#br0">15093 5603 7624,'-16'0'918,"5"-2"1318,0-3-1418,1 3-449,-6-5-274,0 7 1,5 2 95,0 3-52,1 4 1,-1 7-1,2 2 268,2 3-326,2-3 1,5 10-1,0-5 1,0 1 0,0 0-78,0 1 1,1 0-595,5 2 1,-3-6 331,8-10 0,-6 1-884,6-6 1,0-1 1141,5-5 0,9-40 0,1-20 0,5-2 0,-1 0 0</inkml:trace>
  <inkml:trace contextRef="#ctx0" brushRef="#br0">15157 5235 7624,'-6'16'-583,"1"0"1,-7 0 909,1 0 0,4 7 1019,2 4 1,1-3-541,-1 3-282,3 7 0,-5 0 1,9 3-57,3-3 1,-2 3 0,8 1 0,2-3-206,1-1 1,2-7-222,0-1 0,0-6-1888,0 1 803,0-10 1043,0 3 0,7-19 0,2 3 0</inkml:trace>
  <inkml:trace contextRef="#ctx0" brushRef="#br0">15429 5571 7624,'0'-9'-628,"-2"2"1842,-3 7 1,1 0-482,-6 0 1,-1 2 161,-5 3 0,5 4-487,1 7 0,4 0 222,-4 0-543,6 0 1,-3 0 0,5 2 0,-1 1-204,-3 3 1,1-1 274,5-5-321,0 0-228,7-7 0,-3-2 0,6-7-646,3 0 1,-1-2 325,-1-3 1,1-4 330,-6-7 1,4 0 141,-4 0 0,4 0-279,-4 0 384,-1 0 1,0 0 0,2 2 1232,2 3-735,-5-3 1,3 10 0,-5-5 722,3 2-659,-3 2 1,7 5 357,-4 0 0,-1 7-445,6 4 0,-6 3-157,1 2 0,2 0-259,-1 0 1,1 5 107,-2 1 1,-3-1-869,3-5 1,2 0-100,-1 0 1,1-5-1398,-2-1 2329,-3-6 0,5-25 0,-7-15 0</inkml:trace>
  <inkml:trace contextRef="#ctx0" brushRef="#br0">15669 5251 7624,'0'23'0,"-2"-4"378,-3 8 0,3-6 1231,-3 6-1175,3 0 1,2 5 0,2 0 1666,3 0-1967,-3 0 1,12 0 0,-3-2 0,3-3 0,2-4-485,0 0 0,-2-5-513,-3 3 0,3-8-1223,-3-3 1307,-4-6 779,7 3 0,-26-14 0,1-2 0</inkml:trace>
  <inkml:trace contextRef="#ctx0" brushRef="#br0">15509 5587 7624,'2'9'1118,"3"-4"0,-3-1 135,3 1-640,4-3 1,0 5-313,7-7 0,5 0-149,1 0 1,4-5-652,-4-1 1,6-8 498,-1-2 0,10-13 0,6-8 0,4-5 0,0-1 0</inkml:trace>
  <inkml:trace contextRef="#ctx0" brushRef="#br0">15989 5491 7624,'0'16'0,"0"-5"536,0-1 1,0 1 613,0 5 0,2-7 250,3-4-1064,4-3 1,7-2 0,0-2 0,0-3 135,0-6 0,0-8-128,0-3-348,0 1 1,-2 5-1,-1 0 1,-4 0-1,-2 0 41,-4 0 0,-1 0 111,-2 0 1,0 5-419,0 0 0,-2 8 1,-3-2-169,-6 3 0,-3 2 361,-2 0 0,0 12 236,0 4 0,0 6 0,0-1 1,2 4 301,3 0 0,-1 5-221,6-3 0,1 3 0,5 2 1,0 0 206,0 0 0,7-2-123,4-3 0,5 1-567,5-6 1,-1-6 173,6-6-749,-6-6 0,10 5 1,-3-6 817,3 3 0,31-72 0,-28 21 0,1 1 0</inkml:trace>
  <inkml:trace contextRef="#ctx0" brushRef="#br0">15013 6371 7966,'0'-10'3202,"0"-1"-1797,0 7-400,0-3-797,0 14 1,0 2 0,2 9 0,1 2 398,2 1 1,6 2-281,-6-1 1,8-5-224,-2 5 1,-3-3 0,3-1 0,0 0 81,-2-4 1,5-2-87,-3 4 1,1-5 0,0-2-1,-1-2 116,2-3 1,-5-4-210,3-6 1,-2-3-205,2-7 1,1-5-1,-5-2 1,0-2-591,0-3 0,1-1-402,-3 2 0,-3 3-507,3 2 1,2 4 1695,-2-3 0,1 10 0,-6 4 0</inkml:trace>
  <inkml:trace contextRef="#ctx0" brushRef="#br0">15509 6387 7624,'16'0'402,"-2"-1"673,-3-5-317,-4 4-188,-7-5 4,0 0 1,0 4-183,0-8 0,-2 2-208,-3-2 1,1 4 85,-6 7-130,6 0 1,-10 0 0,3 2 0,-3 3 183,-2 6 1,5 2-254,1-3 0,6 10 0,-3-4 0,2 2 39,-1-1 1,1-1-336,5 0 0,0 0 40,0 0-460,0 0 0,7-5 375,4 0 0,3-8 1,2 3-1,0-5-322,0-1 391,0 0 0,0-7 220,0-3 1,-2-5-48,-3-1 0,1 0-194,-6 0 161,6 0 0,-8-5 0,4 0-80,0 1 1,-1 8 139,-2 1 139,-3 0 1,5 1 191,-7-1 506,7 7-601,-5-3 1,7 13-1,-6 3 248,3 5 1,1-2-86,-2 10 1,-1-3 106,6 2-453,-6-3 1,5 7-1,-6-5-78,3 1 0,4 0-405,-4-5 1,4-5-713,-4 0-1251,6-8 82,-10 4 2312,12-14 0,-12-51 0,5-21 0</inkml:trace>
  <inkml:trace contextRef="#ctx0" brushRef="#br0">15765 6019 7624,'0'16'-466,"0"0"-59,0 0 0,0 0 959,0 0 0,0 0 1021,0 0 1,0 2-713,0 3 0,0-1 53,0 7 1,5-6-708,1 6 0,6-6 49,-1 6 1,-2-8-710,1 3 0,1 1-106,5-2 1,-5-1-555,-1-10 1,-1 4 1230,2-3 0,-4 3 0,-7 2 0</inkml:trace>
  <inkml:trace contextRef="#ctx0" brushRef="#br0">15973 6355 7624,'0'9'2859,"-5"5"-2361,-1-3 1,1-2-34,5 2 1,0-6 10,0 6 0,0-1 577,0 6-932,7-7 0,-3 6 0,6-7 0,3 3 1,1-2-192,2-2-82,0-2 0,0-5-171,0 0 1,0 0 0,0-1-356,0-5 0,-5-3 272,-1-7 0,-6 0 189,1 0 0,-1 0 0,-1-1 0,3-3-59,-3-1 0,-1-2-383,-2 1 473,0 4 0,0-5 0,0 7 82,0 0 849,0 7-401,0 2 1,5 14 394,1 4 0,-1 3-263,-5 2 1,5 6-124,1-1 0,1 2-405,-2-2 1,-1-3-117,6 4 0,-4-5-160,4-1 1,-4-1-276,4-5 1,-4 3-1666,4-8 2268,-6 0 0,17-33 0,-3-8 0</inkml:trace>
  <inkml:trace contextRef="#ctx0" brushRef="#br0">16405 6275 7623,'0'11'0,"0"0"0,-2-1 329,-3 6 0,3-5 1323,-3 0-1169,3-1 0,9 5 72,4-5-385,-4-3 0,7-7 0,-3 0 1,3 0-1,2 0-5,0 0 1,0-1-274,0-5 1,0 3-36,0-8 1,0 0-1,0-5 1,-2 0-465,-3 0 0,2 0 265,-8 0 0,0 0-173,-5 0 1,0 0-65,0 0 591,-7 0 1,-2 7-102,-7 4 408,0 3 0,0 2 0,0 2 2,0 3 320,0 4 0,0 7 0,0 2 311,0 3-484,0 4 0,2 2 0,2 0 28,1 1-411,7 2 1,-3-3 0,7 0-32,0 1 1,0-5-359,0-1 0,7-5-474,4-1 0,3-7 24,2-3 0,0-5-1557,0-1 1569,0 0 742,0 0 0,22-35 0,4-10 0</inkml:trace>
  <inkml:trace contextRef="#ctx0" brushRef="#br0">16853 6099 7554,'-1'11'2177,"-5"0"1,3-6-1368,-8 6 1,0-6 97,-5 6 1,2-6-484,3 6 0,-3-6-53,4 6 1,-3-1-149,2 6-182,-3-7 1,11 5-1,-6-3-495,2 3 211,1 2 0,6 0 129,0 0 1,6-5 0,1 0 0,2-1-22,3-1 1,-3 5 392,2-3 0,-2 3 89,1 2-216,4 0 0,-5-5 0,7 0-97,0 1 0,-5 2 0,-2 2 77,-2 0 0,4 0-112,-6 0 1,0 0-7,-5 0 0,-1-1-191,-5-5 0,-3 5-299,-7-5 0,0-1-2554,0 2 3050,-7-1 0,-59-8 0,31-3 0,-1 0 0</inkml:trace>
  <inkml:trace contextRef="#ctx0" brushRef="#br1">20038 10614 7775,'-10'0'535,"-1"0"-164,0 0 0,1 0-43,-1 0 0,7-2-100,-1-4-60,-4 5 2,7-6-22,-5 7-74,7 0-242,0 7 166,0 2 1,0 7 10,0 0 1,0-6 0,2 1-145,3 1 0,3-3 65,2 2 57,4-7-17,-5 3 1,7-7-1,0 0 21,0 0 1,-5-2 44,0-3 0,-8 1-17,3-7 0,-5 6 27,-1-6 59,0 8 40,0-12 1,-7 12-52,-3-8 1,-5 8 129,-1-3 1,0 3 8,0-3 0,0 5 108,0-5-172,0 5 0,0 1 0,0 0 195,0 0 0,0 0-179,0 0 1,6 0 148,-1 0 11,0 0-68,-5 0-378,7 0-231,2 0 159,7 0-16,0 0 28,7 0-4,2 7 148,7-6 1,0 12-22,0-8-53,-7 1 7,5-6-35,-5 0 1,2 0-882,0 0-806,-1 0 938,6 0 868,0 0 0,15-15 0,2-2 0</inkml:trace>
  <inkml:trace contextRef="#ctx0" brushRef="#br1">21671 9477 7824,'16'0'0,"-5"0"0,-1 0 130,3 0 314,-6 0 1,2 0 739,-4 0-867,-3 0 0,5-2 185,-7-3 59,0 3-234,0-12-125,0 12 1,0-12-118,0 3-168,0-3 0,0 3-816,0 1 597,0 6 1,-2-3 226,-3 7 0,1 0-39,-6 0 234,6 0 0,-10 0 258,3 0-336,-3 7 1,5-3-120,4 6 1,3-4-343,2 4 50,0-6-4,7 3 261,2-7 1,7 0 57,0 0 1,-5 0-55,-1 0 147,-6 0 393,10 7-1,-12-5 14,5 5 1,-9-7-6,-3 0 1,1 5 161,-6 1 1,4-1-184,-4-5 0,-1 2-95,-5 3 1,5-3-705,1 3 0,4-3-297,-4-2-282,6 7 959,-3-5 0,42-2 0,10-9 0</inkml:trace>
  <inkml:trace contextRef="#ctx0" brushRef="#br1">23319 9381 5988,'-10'5'1851,"-1"1"-1249,7-1 1,-4-3-56,2 3-202,4-3-380,-5 5-23,7-7 1,2 0 85,3 0 0,4 0-25,7 0 1,0 0-34,0 0 1,-5-2 0,0-1 124,1-3 1,-3-4 46,2 4 184,-8 1 78,11-2 156,-12-2-305,5 0 1,-8-3-1,-5 6 796,-4 3-253,-5 1-7,-1-5-482,0 5-229,0-5 130,7 7-358,-5 7-245,12-5 1,-5 12 93,7-5 0,2 5-215,3-3 0,-1-4-397,7-7 1,-6 5 224,6 1 686,-1-1 0,49-41 0,10-8 0</inkml:trace>
  <inkml:trace contextRef="#ctx0" brushRef="#br1">25032 7796 7749,'9'0'3205,"-2"0"-2496,-7 0 0,-2 0-41,-3 0-318,3 0-378,-12 0 90,12 0 1,-5 2-352,7 3 87,0-3-61,0 5 43,0-7 1,2 5-1,3 1-146,6-3 0,3-1 170,2-2-28,0 0 0,0-5 0,-2-2 0,-1 0 343,-3-1 1,-6 1-10,1 2 0,2 1 345,-1-6 0,-1 4 1,-7-2 153,-3 0 0,1-2-43,-6 4 1,-1-1 905,-5 2-805,0 3-467,-7-5-344,5 7 0,-5 2-215,7 3-943,0-3 1,7 12 374,4-3-929,3-4 1856,2 7 0,21 9 0,6 11 0</inkml:trace>
  <inkml:trace contextRef="#ctx0" brushRef="#br1">20022 10646 7752,'-10'0'-1259,"-1"0"964,7 0 774,-3 0-84,0 0 1,5-2 341,-3-4-534,3 5 0,2-14 0,2 7 650,3-1-505,-3-6-203,12 7 1,-5-7-95,7 5 0,-5-3 0,0 6 1,1-2 29,2-3 1,2 3-126,0-2 0,0 1 57,0-7 1,2 0 0,3-3 0,4-3-3,0-2 1,6 4-109,-5-6 0,10 0 145,1-5-87,8 0 1,-12 0 0,6 2 0,-1 2 0,1 1 30,2-1 1,-6 4-20,3 3 0,-10 3 33,-1 2 64,0 0 1,-3 6 0,0 1-37,-1 2 16,-6-6 1,8 4-1,-5-5 3,1 3 40,8-3 0,-10 5 0,6-7-88,-2 0 32,6 0 0,-4 0 1,5 0-85,-3 0 1,3 2 5,-4 3 0,-1-3-65,2 3 1,-7-3 120,1-2 1,2 5-9,-2 1 0,6 1 24,-6-2 1,1-3 6,-6 3 0,0 2 108,0-1 1,5 4-69,0-4 1,1 4 34,-6-4 1,0 4-46,0-4 1,0 1 4,0-2 0,5 2-36,0 4 1,1 1-9,-6-6 0,5 6 70,1-1 0,4-2 1,-4 1 1,4-4-9,-4 4 0,4-1-27,-4 2 1,4 3-50,-4-3 1,4 3 12,-4 2 0,1-5-95,-2-1 1,-3 1 78,3 5 0,-1-2-103,1-3 0,-1 3 58,6-3 1,-6 3-3,1 2 1,2 0 47,-1 0 0,1-2-23,-2-3 1,-3 3 91,3-3 1,-3 3-33,-2 2 1,5 0 94,1 0 0,-1 0-102,-5 0 0,0 0 2,0 0 0,2-5-10,3-1 0,-3 1-10,3 5 0,-3-5 22,-2-1 1,5 1-13,1 5 0,-1-5 46,-5-1 1,5 1-60,1 5 0,1-5-96,-2-1 0,-3 1 106,3 5 0,3-2-83,-3-3 1,6 3 78,-6-3 1,6 3-7,-6 2 0,6 0 26,-6 0 1,7 0 14,-1 0 1,-2-5 51,2-1 0,-6 1-24,6 5 1,-2 0 6,1 0 1,-3-2-27,-7-3 1,6 3 0,-1-3 1,0 1-71,-5-1 0,0 3-10,0-3 0,0-2 23,0 1-23,0 1-110,0-2 1,0 5 21,0-3 1,-5 3 25,0 2 1,-6-5 64,6-1 1,-6 1-1,6 5 0,-6 0-3,6 0 0,-6 0-3,6 0 1,-6 0 11,6 0 1,-6 0 16,6 0 1,-6 0-121,6 0 0,-6 0 98,6 0-50,-1 0 0,6 0 27,0 0 1,-5 0 82,0 0 1,-1-2-21,6-3 0,-5 3 11,0-3 0,-1 1 22,6-1 1,0 1-47,0-6 1,0 6-65,0-1 0,0-2 68,0 1 0,0-6-116,1 1 1,0 2 87,5-2 0,-5 6 86,5-6 1,1 3-84,-2-3 1,1-3 26,-6 3 0,5-3-4,0-2 0,6 5 11,-6 0 0,6 1 1,-6-6 1,2 0-3,-1 0 1,-3 0-79,8 0 0,-7 0 52,1 0 0,2 0-50,-2 0 0,6 1 49,-6 5 1,1-4 0,-6 3 1,0-3 20,0-2 1,5 5 7,0 0 0,1 1-6,-6-6 1,-6 5 8,1 0 0,0 2 41,5-1 0,0-3-62,0 8 0,-6-8-5,1 3 0,-6 1 3,6-2 1,-6 6-9,6-6 1,-6 6-9,6-6 0,-6 6-3,6-6 0,-6 6 8,6-6 1,-7 6 2,1-6 1,2 6 30,-2-6 1,6 6-24,-6-6 0,3 6-43,-3-6 1,-2 6 18,8-6 0,-7 6-9,1-6 8,4 0 1,-6-3-8,8 4 1,-6-3 116,6 8-102,-7-8 0,8 4 89,-7-7 0,3 6-71,-3-1 0,-3 6 0,3-6 1,2 6-18,-2-6 1,1 6-2,-6-6 0,5 6-41,0-6 0,6 6-15,-5-6 0,1 6 15,-2-6 1,-1 6 23,6-6 0,-4 6 72,4-6 0,-4 6-42,4-6 1,-4 2 8,4-2 1,1-1-18,5 7 1,-5-8 7,-1 3 1,1 1-9,5-2 0,-5 6-4,-1-6 0,-1 6-9,2-6 10,3 0 1,-5-3 0,7 3 1,-5-1-12,-1 7 6,1-8 0,5 6-1,0-4 0,-5-1 0,-1 7 0,-4-8 14,4 2 0,-1 3 12,2-3 37,3 0 1,-5-5 0,5 0-25,-3 0 1,-2 5-39,-4 1 0,-1 1-3,6-2 0,-6-3-23,1 3 1,2 2-12,-1-1 0,4 4-179,-4-4 200,6-1 1,-8-3-15,6 3-33,-6-3 91,10 5-52,-5-7 1,5 5 147,-3 1-118,3-1 1,-5-3 6,7 3 0,-5-1-9,-1 6 1,1-4-8,5 4 0,-5-4-41,-1 4 1,1-4 38,5 4 1,0-6-3,0 1 1,0 2-6,0-1 1,-5 4 20,-1-4 0,1 1 17,5-2 1,0-1 7,0 6 1,0-6-27,0 1 0,0 2 4,0-1 0,0 4 68,0-4-67,0-1 0,5-3-1,1 3 1,-1-3-8,-5 3 0,0 2-3,0-1 0,0 1 9,0-2 0,0-3 2,0 3 0,6 2 24,-1-1 1,0 1 2,-5-2 0,6-3-54,-1 3 0,0 2 29,-5-2 1,0 3 1,0-3 0,0-2 1,0 8 0,0-6-36,0 6 1,6-6 20,-1 6 1,0-6-6,-5 6 0,0-6 4,0 6 1,0-2 2,0 2 1,0 1 92,0-7 0,2 6-85,3-6 1,-3 6 83,4-6 0,-3 6-66,2-6 1,-3 6-35,4-6 1,-3 6-20,2-6 0,-3 8-117,4-3 1,1 5 102,-2 1 0,6-6-23,-6 1 1,2 0 9,-1 5 0,-3-2 51,8-3 1,-6 3 2,6-4 0,-6 5 26,6 1 0,-6-2 139,6-3 1,-6 3-127,6-4 0,-8 3 12,3-2 1,1 3-41,-2-4 0,6 5-15,-6 1 1,2 0-1,-1 0 1,-5 0 25,5 0 0,-3 0 20,3 0 1,-5 0-30,5 0 0,-4 0 10,-2 0 0,0 0 43,0 0 0,0 0 10,0 0 1,1 0-23,5 0 0,-4 0 2,3 0 1,-3 0-72,-2 0 1,5 0 52,0 0 0,6 0-44,-6 0 1,2 0-9,-1 0 1,-4 0-13,3 0 1,2-6 0,-2 1 1,6 0-9,-6 5 1,6 0-40,-6 0 0,3 0 60,-3 0 0,-3 0-67,3 0 1,-3 0 59,-2 0 0,5 0 4,0 0 0,1 0-11,-6 0 0,0 0 92,0 0 0,5 0-21,1 0 0,-1 0 142,-5 0 1,0 0-148,0 0 1,5 0 17,1 0 1,-1 0-142,-5 0 0,5 0 120,1 0 0,4 0-118,-4 0 1,1 0 45,-2 0 0,-3 0-28,3 0 1,2 0 71,-1 0 0,4 0 6,-4 0 0,-1 0 49,-5 0 1,5 0 151,1 0 0,-1 0-8,-5 0 1,0 0-133,0 0 1,0 5-119,0 0 1,0 1-36,0-6-211,0 0 264,0 0-249,0 0 16,-7 0-279,-2 0-829,-7 0-1838,0 0 2194,-7 0 1,3 0-949,-6 0 1951,6 0 0,-39-15 0,-1-2 0</inkml:trace>
  <inkml:trace contextRef="#ctx0" brushRef="#br1">20022 9941 7758,'-10'0'-164,"-1"0"-1188,-1 0 1352,4 0 0,16-14 0,9-4 0</inkml:trace>
  <inkml:trace contextRef="#ctx0" brushRef="#br1">20054 9813 7772,'-9'0'-1788,"1"0"1725,2 0-57,4 0 101,-5 0 12,7 0 325,0 0-199,7 0-58,-5 0 152,5 0 107,0 0-141,-5-7 0,7 5 227,-4-3-29,-3 3-231,5 2 0,-5-5-71,3-1 0,-1-1-145,7 2 90,-8 3 0,6-10-50,-4 6 1,-3-1 0,5 4 0,-1-4 62,-1-2 1,6 3 1,-6-4 0,7 4 3,-1-4 1,-2-1 2,2-5 0,-1 0 9,6 0 0,0-2 8,0-3 1,6 1-10,-1-6 1,8 4-21,-3-4 0,4-1-18,2-5 1,0 5-8,0 1 0,6-1 21,-1-5 0,0 0 9,-4 0 3,6 7 1,-4-5-1,6 3 12,-2-3 0,-1-2 126,-6 0 0,5 0-79,0 0 0,6 0 88,-6 0 0,6 0-19,-6 0-129,8 0 0,-4 0 0,7 1 9,0 5 1,-2-5-29,-3 5 0,1 1 57,-7-2 0,8 2-8,-2-1 1,-3-3 23,3 8 0,-6-8-39,6 3 0,-5-5 15,4-1 1,-1 2 4,2 4 1,3-5-141,-3 5 1,3-5 94,2-1 1,0 0-177,0 0 128,0 7 1,-4-3-1,1 5 1,-1-2 1,4 5 101,-10-1 0,4 3-75,-4 2 1,6-2 68,-1-3 1,1 3-58,-1-3 1,3 3 6,-3 2 0,3 0 42,2 0-99,0 0 1,-5 0 0,0 0 35,1 0 0,8 0-22,1 0 1,0 0-19,-5 0 0,0 0 29,0 0 0,4 0 50,-4 0-42,11 0 1,-17 0-1,12 0 4,-5 0 1,5-5 7,-1-1 0,2 1 1,-1 5 0,-5-5 1,5-1 1,1-4 1,-2 4 1,1 1-23,-6 5 0,0 0 19,0 0 23,0-7 0,0 5 1,0-3-46,0 3 1,-6 2-5,1 0 1,5 2-20,5 3 0,1-3-7,-6 3 0,0-1-83,0 1 1,0-2 101,0 8 1,0-6-17,0 6 0,0-2 54,0 2 0,0 3 2,0-3 0,0 3 44,0 2 1,-2 0 275,-3 0-230,10 0 0,-17 0 1,8 0 194,-3 0 0,-7 0-148,3 0 0,-3 0-12,-2 0 0,-2 0-82,-3 0 0,3 0 126,-3 0-176,3 0 0,-3-2 0,-1-2-54,3-1 1,-4 0-27,2 5 0,-3-6 137,3 1 0,-4-2 136,-7 2-162,7 3-15,2-12 0,0 7-27,-4-4 0,-8-2 56,-2 8 1,-6-2-200,6 2 1,-8 1-304,2-7-277,-3 8-1,-2-4-804,0 0 1164,-7-2 0,-2 0 0,-7 3-537,0 5 0,-5 1 412,0 0 0,-8 0 486,2 0 0,-42 8 0,-20 5 0,25-4 0,0 0 0,0 0 0</inkml:trace>
  <inkml:trace contextRef="#ctx0" brushRef="#br1">20182 8981 7814,'0'-11'14,"0"0"-255,0-1 200,0 5 0,0-7 0,2 5 0,2-2 1,1 0 78,-1-1 0,-3 3 82,-1-2-40,7 1 1,-3-3-10,7-3 1,-1-2-1,6-8 1,0 4 212,0 5 0,6-7-109,-1-2 1,8-3-97,-3 3 0,4-5 0,2 3 0,0-4-66,0 0 0,0-4 30,0 10 0,2-5-26,4-1 1,-5 2 0,5 2 0,-4 3-152,-2 2 0,0-4 152,0 6 0,0-6-12,0 6 1,0-2 121,0 1 0,5 3-58,0-8 1,13 0 14,-2-5 0,5 6-25,1-1 1,3 0-144,7-5 1,3-3 116,-3 3 0,4-2-13,-9 12 0,-4 1-11,-2 5 0,2-5-150,-1-1 1,4 3 111,-4 8 0,-1-3 34,-5 3 0,5-3 108,1-2 1,-1 0-67,-5 0 0,0 0 13,0 0 0,5 0-41,1 0 1,4-5 6,-4-1 1,-1-1 8,-5 2 0,6 3-4,-1-3 1,0 3-45,-5 2 0,-2 0 25,-3 0 1,7 0 40,-7 0 1,1 5-30,-7 0 1,-1 3 6,7-3 1,-6-2 132,6 8 0,-8-6-160,3 6 0,1 0-1,-2 5 1,6 0-54,-6 0 1,0 0 16,-5 0 1,0 0 22,0 0 1,6 0-22,-1 0 1,1 0 47,-6 0 0,0 0 93,0 0 1,3-2-65,-3-3 0,4 3 104,-10-3 0,5-3-59,1 3 0,0-6 92,0 6 1,-2-6-225,-3 6 1,3-7 109,-4 1 1,3 2-79,-2-2 0,-3 6 61,-2-6 0,-3 3-194,8-3 0,-7-2 23,1 8 0,-3-6-72,-2 6 1,-6-2 64,1 2 0,-6 3-349,6-4-565,-7-2 708,3 6 0,-9-5-559,-3 7 1,-4 0 889,-7 0 0,-36 14 0,-8 4 0</inkml:trace>
  <inkml:trace contextRef="#ctx0" brushRef="#br1">20102 8276 7834,'0'-16'-94,"0"0"313,0 0-356,0 7 1,6-5 0,-1 4 0,0-5 0,2-2 445,4-5 1,-2 1-147,2-1 56,-1-6 0,1 17 0,-2-10-58,-2 3 1,5 2 0,-1 0-1,2-2 146,-3-3 0,5 3-68,-5-3 1,4-2-249,2 1 0,2-4 0,2 3 0,3-2-327,2-4 0,1-1 160,6-2 0,0 5 74,0 1 137,8-8 1,-5 0 0,8-3-1,1 3 1,3 2 136,1 0 1,5 2 2,0 3 1,1-3-147,-6 3 1,5 2 53,0-2 0,11 3-122,-5-3 0,7-3-89,-7 3 1,3 2 123,2-2 1,5 8 48,0-3 0,-5 5-7,-5 1 1,0 1-9,5 5 0,-2-3 11,-3 8 1,-2 0-86,-4 5 1,-3 0 76,3 0 0,-5 0-95,-5 0 0,-2 1 135,-4 5 1,-3-4-6,3 3 1,-3-3 0,-2-2 0,0 0 157,0 0 1,-5 0-206,-1 0 1,-1 0 13,2 0 0,-4 0-310,-7 0 1,0 0 95,0 0 0,0 0-290,0 0 0,-5 0 43,0 0 0,-6 0-61,6 0 0,-6 0-236,6 0-48,-8 0 771,4 0 0,-9 0 0,-3 0 0,-61 0 0,-21 0 0</inkml:trace>
  <inkml:trace contextRef="#ctx0" brushRef="#br1">19942 7476 7903,'-10'-2'-388,"-1"-3"1,6-2 246,-6-4 1,7 2 161,-1 4 1,3 1 192,2-6 0,2 4 0,2-4 172,1-3 1,7 4-126,-1-1 1,3 4 95,2-4-278,0-1 0,0 0 1,2 1-1,3-3 1,6-1 108,3-2 0,4-2-268,3-3 0,4 1 88,7-7 1,2 1 0,5-6 0,8 0 76,4 0 1,8 1-15,-6 5 0,1-3-24,-6 8 1,3 0-1,-5 6 1,-8 5-114,-8 4 1,-10 5-17,1 1 0,-5 0-465,-5 0 352,3 0 0,-12 5 0,3 2 1,-3 2-1,-2 2-376,0-2 0,-7 5 206,-4-4 0,2-1 365,-2 2 0,-21 14 0,-10 9 0</inkml:trace>
  <inkml:trace contextRef="#ctx0" brushRef="#br1">19830 7044 7921,'-10'0'-1016,"-1"0"0,9 0 1093,2 0 0,13 0 1,10 0-1,2 0 147,3 0 1,4 0 203,5 0-311,4 0 0,4-6 0,1 1 0,4 0 1,0-1-356,-1 1 1,5 0-93,-1 5 330,0 0 0,17 21 0,4 6 0</inkml:trace>
  <inkml:trace contextRef="#ctx0" brushRef="#br1">22231 4514 11912,'0'16'400,"0"2"-353,0 4 1,-7 10-1,-2 10 1,-3 8-1,-3 7 1,-2 9-212,-1 5 1,-7 9 0,0 5 0,-2-3-176,1-5 1,-1-1-2105,-5-7 2192,7 1 0,2-15 0,9-5 1,1-8-1,4-4 343,2-8 0,-34-12 0,-3-11 1</inkml:trace>
  <inkml:trace contextRef="#ctx0" brushRef="#br1">21655 5523 7678,'-16'16'0,"7"2"266,4 3 1,3 2 0,2 6 0,0-3 283,0 3 0,0 6-229,0 3 1,7-1 451,4-5-714,-4 0 1,7-5-1,-3-2 1,5-2 0,3-4-87,3-1 1,-1-7-9,-5-1 0,7-6 1,4 1-1,3-5 66,2-5 0,0-9-37,0-8 0,0-6-15,0 1 1,5-1-1,1-1 1,-3 1 40,-1-6 1,-4 2 18,-3-5 0,3 3-931,-3 2 892,-4 7 0,-7-27 0,-9 1 0</inkml:trace>
  <inkml:trace contextRef="#ctx0" brushRef="#br1">21927 3778 7684,'-2'-11'-54,"-1"1"812,-3-3 55,1 6 1,5-2 537,0 4-851,0 3-250,0 9 0,0 6 150,0 13-297,0-6 0,0 10 1,0-3-1,0 5 0,0 3 142,0 3 1,5-1-373,1-5 1,-1 0-119,-5 0 0,0 0 0,0 0 0,2-2-206,3-3 0,-3 2 297,3-8 0,-3-5-1739,-2-5 1893,0-8 0,7-31 0,2-17 0</inkml:trace>
  <inkml:trace contextRef="#ctx0" brushRef="#br1">22151 4018 7690,'0'11'0,"0"-1"735,0 1 1,0 5-241,0 0 0,0-5-104,0-1 0,0-4-144,0 4 0,0-4-634,0 5 0,5-6 221,1 6-335,6-8 0,-8 4 501,6-7 0,1-50 0,5-12 0</inkml:trace>
  <inkml:trace contextRef="#ctx0" brushRef="#br1">22119 3730 7690,'-11'0'365,"1"0"-365,6 0 0,11 0 0,11 0 0</inkml:trace>
  <inkml:trace contextRef="#ctx0" brushRef="#br1">22471 4034 7690,'-11'14'-15,"3"-1"1,0-3-182,5 3 1,1-4 709,2 1-307,0 1 0,0 0 1,0 0 167,0 1 1,0 2-193,0 2-177,0-7-50,0-2 1,2-7 0,1-2 0,3-3-159,-3-6 0,4-3-197,-1-2 1,4 0 172,-4 0 0,4 0 1,-2 0-1,0 2 189,5 3 1,-4-3 270,1 3 0,-4 2 343,4-1 1,1 6 413,5-1-192,0 3-40,0 2-663,0 7 1,-5-3 0,-2 6 0,-2 3 0,-2 1-508,2 2 1,-3-5-809,6-1-833,-6 1 2052,10 5 0,2 0 0,9 0 0</inkml:trace>
  <inkml:trace contextRef="#ctx0" brushRef="#br1">22871 4050 7690,'0'9'-189,"2"0"349,3-4 0,-1-3 661,7 3-735,-8-3 0,11-4 0,-3-3 0,5-4 0,4-2-158,1 1 1,0-1-41,-5-5 1,-5 0 35,0 0 0,-3 5 116,3 1-37,3-1 0,-12-5 42,4 0 0,-5 5 0,-2 2 399,-5 2-281,-3 2 0,-7 5 24,0 0 0,0 2 0,0 3 258,0 6 1,2 5-124,3 5 0,-1-3 87,7 3-403,-1-3 0,4 0 0,-1 1-222,-2 3-92,-1-1 1,6-5-507,0 0 151,7 0 1,-3-2 0,7-3-226,1-6-49,2-3 937,2 5 0,57-40 0,-29 14 0,-1 0 0</inkml:trace>
  <inkml:trace contextRef="#ctx0" brushRef="#br1">23383 3906 7690,'-10'0'0,"-1"0"0,0 0 928,-5 0 1,6 0 335,-1 0-265,0 0-666,-5 7-407,0-5 192,0 12-226,0-12 228,7 12-228,2-5 75,7 7 1,0-5-1,2-2-256,3-2 226,-3 5 0,12-5 1,-5 6 52,0-3 87,5 1 0,-6 0 0,4-1 315,-1 3-166,-1 1 0,5 2-46,-5 0 0,3 0 67,-8 0 1,0-5 42,-5 0 0,0-1-68,0 6 0,0 0 201,0 0-523,0 0 0,-5 0-425,0 0 1,-8-7 342,3-4 182,2 4 0,-56-57 0,-7-7 0</inkml:trace>
  <inkml:trace contextRef="#ctx0" brushRef="#br1">23687 4018 9709,'16'0'54,"0"-2"0,0-1-35,0-3-38,8-6 0,-7 8 0,7-6 0,-3-1 1,0 0-1,1 3 0,-1-1 19,0 0 0,1 5 0,-6-3 0</inkml:trace>
  <inkml:trace contextRef="#ctx0" brushRef="#br1">23816 4258 7689,'-6'11'2229,"1"0"-1805,0-8 0,6 4-191,5-7 1,3 0 0,8 0 0,5 0 17,4 0 0,3-2-389,-3-3 1,5-2-323,-5-4 1,-1 2 459,2 4 0,28-11 0,13-9 0</inkml:trace>
  <inkml:trace contextRef="#ctx0" brushRef="#br1">24552 3874 7689,'-9'2'1682,"4"3"-1246,3 6-377,2 3 0,0 4 0,0 1 1,2 3 502,3-3-509,4-1 1,1 3 0,-1 1-1,0-1 1,-2 0 291,0 1-323,-1-1 1,-1-5-1,0 0 1,1 0-92,1 0 1,-5-5-190,3 0 118,-3-8 1,-2 2-1,0-10 64,0-6 1,0 1 75,0-6 0,0 3-62,0-8 177,0-4 1,0 7-1,0-5 1,0 2 0,0-2 409,0-2 0,0 5-327,0-1 0,0 3-44,0 2-389,0 0 0,5 0 0,2 0 0,2 0 0,4 2 235,1 3 0,44 4 0,12 7 0</inkml:trace>
  <inkml:trace contextRef="#ctx0" brushRef="#br1">24984 3954 7689,'-9'2'0,"4"3"291,-4-3-125,7 5 66,-5 0 0,9-5 0,3 3-75,6-3 0,3-7-162,2-1 0,-5-6 9,-1 1 1,1-1 0,5-1 0,0 3 42,0-3-52,0-1 1,-5 0-19,-1 3 1,-6-3 17,1 3 1,-3 2 26,-2-1-2,0 6 53,-7-3 1,3 7-1,-6 2 1,-3 3 278,-1 6 0,-2 3 167,0 2 0,5 5-184,1 1 1,6 1 316,-1-2-417,-4-3 0,7 10 0,-3-6 3,3-3-128,2-1 0,0-2 1,2 0-87,3 0-425,4-7 1,7 3-169,0-6 0,5-1-653,1-5 1,-1-2 256,-5-3 0,2-4 965,3-7 0,18-50 0,-14 27 0,0 0 0</inkml:trace>
  <inkml:trace contextRef="#ctx0" brushRef="#br1">25416 3762 8000,'0'11'813,"0"-1"0,0 1 81,0 5 0,0 5-352,0 1-407,7 6 1,-3 2 0,6 10 8,3 0 1,-1 3-1,1 5 1,-4 0 24,-2 0 1,3 0-103,-4 0 0,4-5-211,-4 0 0,1-8-209,-2 3 0,-3-6-864,3-6 24,-3-3 0,0-12 1193,3 0 0,-3-72 0,5-12 0</inkml:trace>
  <inkml:trace contextRef="#ctx0" brushRef="#br1">25432 3842 7998,'0'-11'504,"0"1"1,0 4-458,0-4 0,2 4 497,3-4 0,4 1-364,7-2 1,0-3 0,0 5 0,2 0-167,3 4 1,-3-2-4,3 1 0,2 1 86,-1 5 1,-1 0-1,-5 0 113,0 0 0,-2 7 15,-3 4 1,-4 3-89,-7 2 0,0 2 0,0 1 0,-2 4 20,-3 2 0,-4-5-107,-7 1 0,0 2-324,0-1 66,0 6 0,2-10 1,1 3-1,3-5 1,-3-3-1936,-1-3 293,-2-6 1850,7 3 0,2-42 0,7-10 0</inkml:trace>
  <inkml:trace contextRef="#ctx0" brushRef="#br1">25880 3858 7684,'-16'0'1434,"0"0"-810,7 0 0,4 0-327,10 0 0,-1 0 1,6-2-1,3-3 1,1-6 1,4 2-128,3-1 0,-3-1-138,3-5 1,-5 0 16,-5 0 0,3 5-112,-3 1 0,1-1 75,-1-5 0,2 5-70,-8 1 1,0 4-1,-3-3 1,2 0 92,1 1 73,0 4 1,-12-3-52,-4 7 21,4 0 0,-7 0 0,3 0 0,-3 2 0,-2 3 369,0 6 1,2 3-144,3 2 0,-3 2-57,3 3 1,3-3 0,-3 3-533,7 4 0,-3-7 1,7 3-610,0-3 713,0-2 1,2 0 0,3 0-2008,6 0 1410,10-7 0,-3 0 0,5-6 777,0 3 0,45-22 0,17-11 0</inkml:trace>
  <inkml:trace contextRef="#ctx0" brushRef="#br1">26376 3714 7684,'-16'-9'1119,"0"2"1,0 7-482,0 0 0,0 0-128,0 0 1,6 5-116,-1 1 0,6 6 228,-6-1-472,7 3 0,-8 2 0,7 0 1,-1 0 153,6 0-428,0 0 1,2-5-1,2-1 1,3 1-119,2-2 1,-4 0-70,6-4 0,-6-3 32,6 3 152,-8-3 0,11-4 0,-5-3-110,0-6 1,4 2-1,-6-1 1,2-1-140,3 2 0,-3-5 92,2 3 819,-8 4-434,11-7 1,-6 10 945,2-6-771,4 6 0,-10-3 786,7 7-347,-8 0-391,11 7 0,-10 0-248,7 4-642,-8 3-1472,11-5 965,-5 7-1426,7-7 1820,0-2 1,-5-7 677,0 0 0,-1-43 0,6-10 0</inkml:trace>
  <inkml:trace contextRef="#ctx0" brushRef="#br1">26744 3250 7679,'-8'1'391,"2"5"1,4-3 323,2 8 0,-5-6-44,0 6 1,-1 2 78,6 8 1,0-2-372,0 8 0,0 0 249,0 5-556,0 0 1,6 0 0,-1 2 0,0 1 0,1 3-33,-1-3 1,6-3 5,-6-5 0,2 1-617,-1-6 0,-5 4 0,5-4 0,-5-3-2634,-1-1 2294,0-2 911,0 0 0,-14-43 0,-4-10 0</inkml:trace>
  <inkml:trace contextRef="#ctx0" brushRef="#br1">26600 3682 7677,'-16'0'4324,"7"7"-3008,2-5-866,7 5 0,7-7-948,4 0 0,3 0-59,2 0 0,6 0-1017,-1 0 1255,8 0 319,-5-7 0,20-1 0,8 0 0,4-5 0,0 1 0</inkml:trace>
  <inkml:trace contextRef="#ctx0" brushRef="#br1">27081 3730 7669,'-16'0'333,"0"0"505,0 0-144,0 0 1,8 0-344,8 0 0,6-2-261,4-3 0,5 1-23,-5-6 0,5 1 0,1-4 0,0 3-26,0-3 0,-2 4-90,-4-1 58,5-1 1,-6-5-89,7 0 182,-8 0 0,0 5 342,-8 1 307,0 6-161,0-3-131,-8 7-180,0 0 0,-3 7 1,2 4-1,0 3 1,2 2 257,0 0 1,2 5-499,5 1 0,0-1-118,0-5 0,0 0-254,0 0 1,0 0-76,0 0 0,1 0-514,5 0 1,-3-5 328,8-1 1,0-6-227,5 1 1,0-3 817,0-2 0,35-28 0,10-8 0</inkml:trace>
  <inkml:trace contextRef="#ctx0" brushRef="#br1">27561 3570 7669,'-18'0'0,"-3"0"0,3 0 58,-4 0 1,-1 0-135,2 0 0,5 0 1447,5 0-763,1 7-54,-6 2 0,7 7 118,3 0-96,5 0-500,1 0 1,5 0-1,0 0 1,1 0-1,-1 0-111,0 0 1,2 0-245,-1 0 0,-4-5 79,3-1-812,4-6 0,0 8-589,7-6 1601,0-1 0,21-41 0,6-8 0</inkml:trace>
  <inkml:trace contextRef="#ctx0" brushRef="#br1">27721 3122 7666,'-16'7'335,"0"3"0,2 6 431,3 6 1,-2 3 531,8 7 1,-6 5-622,6 0 1,0 11-329,5-5 1,0 5-48,0-11-866,7 8 1,-4-11-1,6 3 564,-2-3 0,13-9 0,-2-2 0</inkml:trace>
  <inkml:trace contextRef="#ctx0" brushRef="#br1">28425 3090 8991,'0'10'3551,"0"1"-3141,0 0 0,0 6 0,2 3 1,1 3-35,3 2 1,4 2 0,-3 5 0,1 0 45,-1 0 1,5 0-419,-1 0 0,-2 0 0,0 0 0,-2-2-391,-4-3 0,4-4-942,-1-7 68,-1 0 1,-3-2-214,3-3 1474,-3-4 0,-23-43 0,-15-8 0</inkml:trace>
  <inkml:trace contextRef="#ctx0" brushRef="#br1">28089 3138 7654,'-16'0'1810,"0"0"0,5 0 257,1 0-1654,6-7 0,-1 5 0,10-5 0,6 1 401,3 1 1,9-2-716,4 2 0,3-3-48,2-2 0,7-5 0,4 7 1,3-3-53,2 0 1,0 6-1365,0-6 0,5 8 70,1-3-1449,6 5 2744,-10 1 0,-3 5 0,4 4 0,-1 0 0,1 0 0</inkml:trace>
  <inkml:trace contextRef="#ctx0" brushRef="#br1">28985 2898 7654,'-9'-9'1459,"-7"3"0,6-1-512,-6 2 349,3-8-825,4 12 1,-3-5 0,6 13 13,3 9 1,6 2-223,3 9 1,6-6-46,-1 6 1,1 0 0,1 6-1,-3 3-127,3 1 0,1 1-168,2-6 1,0 5-251,0 0 0,-2 1 0,-1-6 1,-2 0-298,1 0 1,-3-6-782,2 1 0,-8-7-803,2 1 2208,4-3 0,-14-59 0,3-14 0</inkml:trace>
  <inkml:trace contextRef="#ctx0" brushRef="#br1">28889 2898 7654,'-9'0'1802,"2"0"1,9 0-1218,3 0 1,6 0-456,10 0 0,6 1-110,10 5 1,-1-5-259,6 5 1,-4-3 208,5 3 0,-3-3 129,3 8-35,3 0 1,-10 5 0,5 0 0,-4 1 0,-7 3 279,-6 1 1,-12 8-39,-1-3 0,-8 5 535,3 1-626,-12 0 1,-3 0 0,-7 0 2,0 0 0,-2 0 1,-1 0-1,-2 0-320,1 0 0,-3-2-508,2-3 0,-3 1 609,3-6 0,-32-51 0,-15-17 0</inkml:trace>
  <inkml:trace contextRef="#ctx0" brushRef="#br1">29881 3202 7642,'-7'9'1017,"4"-1"215,-8-2-801,8-4 1,-5 6 0,7-4 22,-5 1 1,6 1-156,0-6-322,0 0 0,15 0 0,-5 0 266,4 0-343,2 0 0,0 0 1,2 0-1,2-2 0,1-3-328,-1-6 1,-3 2-38,-1-2 1,0 2 197,0-1 1,-1-4-222,-5 3 1,3 2 0,-6-2-567,2-1 487,-6-2 485,4-2 0,-14 7-216,-3 3 353,-5-2 1,-1 6-1,0-4 784,0 5-620,0 1 1,0 5 0,0 2 1161,0 2-929,0 2 0,0 5 1,2 0 1010,4 0-1211,-5 0 0,8 1 0,-3 3 207,4 1-363,4 1 1,2-1-1,0 0-78,0-1 1,2-2-453,4-2 1,2 0 276,8 0 0,0-6-827,0 1 1,6-7 64,-1 1 218,8-3 0,-10-2 0,6-2 701,-2-3 0,20-26 0,0-11 0</inkml:trace>
  <inkml:trace contextRef="#ctx0" brushRef="#br1">30442 3026 7642,'-16'0'530,"0"0"0,0 0 749,0 0 1,0 0-883,0 0 1,0 0-279,0 0 0,0 0 1,0 1 515,0 5-596,0-5 0,5 7-360,0-8-526,8 7 638,-4-6 0,14 7 0,3-8 0,5 1-424,1 5 0,0-3 470,0 8 1,0-6-1,0 4 1,0 0 164,0 0 1,0 0 143,0 2 41,0 3 1,0-5 0,0 5-1,-2-2 584,-4-1-391,5 0 0,-12 3 215,8-3-89,-7 3-405,3-5 0,-14 5-140,-4-3 0,-3-4 0,-2-5 0,0 1-586,0 2 1,0 1 57,0-6 0,0-6 567,0 1 0,-8-50 0,0-7 0</inkml:trace>
  <inkml:trace contextRef="#ctx0" brushRef="#br1">30634 2737 7642,'7'9'0,"-5"6"0,3-5 0,2 4 1783,-2 2-1277,1 8 1,-1-1-1,0 5 1027,-1-1-1183,-2 0 0,3-1 0,0 1-385,-1 1-130,5 3 1,-7-7-1,5-2-1132,0-4 890,-5 5 0,5-9-1105,-7 7 0,0-6 1512,0 6 0,-29-25 0,-6-6 0</inkml:trace>
  <inkml:trace contextRef="#ctx0" brushRef="#br1">30522 2978 7642,'-9'0'4847,"2"0"-3840,7 0 1,7 0-520,3 0 1,5 0-1552,1 0 1,7-6 190,3 1 684,5-8 188,1 12 0,21-18 0,11-5 0,5 2 0,1 0 0</inkml:trace>
  <inkml:trace contextRef="#ctx0" brushRef="#br1">31050 2946 7642,'-11'7'0,"0"3"0,6-1 1717,-6 2 1,8 0-814,-2 5 1,-3-6 290,3 1 0,0 0-872,5 5-859,-7 0-1300,5 0 383,-5-7 1453,7-2 0,-7-71 0,-2-16 0</inkml:trace>
  <inkml:trace contextRef="#ctx0" brushRef="#br1">30906 2513 8007,'-16'0'530,"5"0"-1754,0 0 1224,8 7 0,31 2 0,17 7 0</inkml:trace>
  <inkml:trace contextRef="#ctx0" brushRef="#br1">31258 2882 7642,'-9'7'198,"-5"2"1,10 5 202,-6-4 0,6 5-222,-1-5 600,-4-3 1,7 8 0,-3-5-550,3 5 1,2-5 171,0 1-441,0-8 107,0 12 0,0-15-409,0 0 1,2-7 139,3-9 0,-1 0-254,6 0 1,-4 0 0,4-2 0,1-2-327,-2-1 1,5-6 498,-3 6 1,1-1 301,-1 6 1,3 0 0,-5 0 0,2 0 348,-1 0 0,1 8-102,5 2 0,-5-1-73,-1 2 95,1-1 1,0 8 0,-3 4-1,1 4 1,-2 4 618,1 2 0,-3 0-521,-5 0 0,0 0-151,0 0 0,0 0-113,0 1 1,0-1-102,0 0-769,0 0 467,0 0-373,0-8-179,0 0 145,7-8 1,-5-8 205,3-2 1,-1-10-2,1-1 0,-1-2 212,6 1 0,-4 5 95,4-5 0,-4 3 394,4-3 0,-4 6-209,4 0 0,-4 0 293,4 6 1,-4 3 590,4 1-87,1 4 1,5 2-344,0 0 0,-5 2-21,-1 4 1,-1 2-216,2 8 0,1 0-201,-6 0 0,4 6-519,-4-1 0,4 0 318,-4-5 0,4 0-1107,-4 1 1,1-7 1280,-2 1 0,4-8 0,7 5 0</inkml:trace>
  <inkml:trace contextRef="#ctx0" brushRef="#br1">31978 2657 7642,'-16'-14'1452,"0"3"0,5 3-667,1 2 1,-1 4-1465,-5-3 322,0 3 636,0 2 1,5 0-23,1 0-173,-1 7 1,2 2 0,4 9 0,3 2-1,0 1 242,-3-1 0,3-1-286,-3 3 1,3-5-166,2 5 0,0-5 0,2-2 0,1-3-334,3-1 0,4-6-870,-4 6 716,6-8 245,-3 5 0,2-10 0,-1-2 1,3-3-1,1-2-258,2-3 1,-5-3 562,-1-1 1,-1 0-92,2 0 1,1 6 502,-6-1 1,4 6 570,-4-6 719,6 8-935,-3-5-348,7 8 0,-7 2 185,-4 4 1,2 2-66,-1 8 0,-1 0-887,-5 0 349,0 0-2129,7 8 2191,-5-7 0,5 7 0,-7-8 0</inkml:trace>
  <inkml:trace contextRef="#ctx0" brushRef="#br1">32314 2321 7642,'-9'2'380,"4"3"0,3-1-315,2 7 1,-5 1 2515,0 9-1906,-1-3 1,4 18 0,-1-4 148,-2 2-736,-1 6 1,6-6-1,0 4-323,0-5 0,0-1 1,0 0-1,0-1-523,0-5 0,0-3-441,0-7 1,0 0 59,0 0 1139,0 0 0,-21-21 0,-6-6 0</inkml:trace>
  <inkml:trace contextRef="#ctx0" brushRef="#br1">32074 2625 7642,'-9'0'3677,"-5"7"-3898,12-5 402,-5 13 1,14-14 520,4 5 1,8-5-929,3-1 1,6 0-1947,-1 0 2172,3-7 0,45-16 0,-32 6 0,-1 0 0</inkml:trace>
  <inkml:trace contextRef="#ctx0" brushRef="#br1">32490 2689 7642,'-16'8'529,"7"-7"834,-5 14-32,12-14-1122,2 6 0,9-8 0,7-3 1,0-3-126,0-2 0,6-2-31,-1-5 1,0 2-27,-5 4 0,0-5-197,0 5 0,-5-5 1,0-1-336,1 0 0,1 0-511,-3 0 749,-3 0 0,-7 0 0,-1 2 275,-5 3 0,3 4 445,-8 7 1,-1 0-183,-10 0 0,4 7 0,-3 4 1,1 3 863,-1 2 0,3 6-593,-3-1 1,5 6 2,5-6-443,-3 8 1,7-10 0,-4 8-560,6 1 291,3-5 1,2 0 0,0-7-1600,0 0 1301,7 0 1,2-1-1,7-5 464,0-4 0,43-47 0,10-13 0</inkml:trace>
  <inkml:trace contextRef="#ctx0" brushRef="#br1">32938 2529 7642,'-21'0'920,"0"0"0,-1 0 1236,6 0 1,-5 6-1483,0-1 0,-6 6-37,6-6-472,-1 7 0,6-4-68,0 2 0,6 3-261,-1-8 211,7 7-129,-3-3 26,7 7 1,2-7-1,2-2-225,1 1 1,2-1 0,-3 5-155,1-1 0,6-1-10,-6 6 380,7 0 1,-8 0 129,7 0-119,-8 0 1,10-5 0,-8 0 172,-1 1 10,-3-5 1,-1 8 321,0-5-218,0 5 1,0-5 279,0 1 1,-1-6-469,-5 6 0,-3-8-422,-7 3 1,-1-4 376,-5-2 0,-52-50 0,26 19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6:19:26.392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263 190 8285,'-10'-10'-60,"1"0"0,-1 2 1,-5-1 0,6-3 116,-1 7 0,5-1-162,-5 1 0,6 3 40,-6-2 0,5 2 297,-5 2-317,1 0 1,-6 2 107,0 2 1,6 3-34,-1 3 0,2 3 49,-2-4 1,-1 4-36,6 2 0,0-5-14,5-1 0,0 1 9,0 5 1,0-6-35,0 1 1,2-2 61,3 2 1,-2-2-23,7-3 1,-1-4 3,6 4 0,-1 2-49,1-2 0,1-1 28,4-4 1,-4 0 3,3 0 1,-3-4 4,-1-1 1,0-5-2,-1 5 1,1-6-30,-1 1 0,-4-3 30,0-1 0,-7-1-21,2 0 1,1-1 16,-1-3 1,0 3-4,-5-4 0,-2-1 8,-2 2 0,-4-1 2,-7 6 1,-5-1 54,1 1 0,-5 4 15,4 0 0,-6 7 150,2-2 0,1 3-101,-1 2 0,5 2-12,-6 3 1,8 3-52,-3 7 0,6-1 10,4 1 1,-1-1-53,6 1 0,0-1-18,5 1 0,0 0 3,0-1 0,1 1-27,4-1 1,-1-1-43,5-3 1,1 3 76,5-3 1,1 1-43,3-1 0,-3 1 40,4-6 0,1 0-165,-2-5 0,6 0 109,-6 0 1,2-2-15,-1-3 1,-4 2-3,3-7 1,-3 1-12,-1-6 0,-5-4 93,-1-1 1,-5 1-65,0 4 1,-2 1 147,-2-1 1,-2-4-69,-2-1 0,-4 2 18,-7 9 0,-5-4 10,1 3 0,-5 2 12,4-2 0,-6 7 74,2-2 1,1 3-107,-1 2 0,6 2 207,-1 3 1,3-2-95,1 7 1,5-2-199,1 2 0,5 3 242,0-4-431,2 4 0,4 2-86,2-1 0,6-4-86,10 0 0,-3-7-74,8 2 481,5-3 0,60-22 0,-36 8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6:19:27.217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175 117 8280,'-8'-6'-271,"-5"4"-34,5-11 1,-2 12 667,0-4-101,7 3 156,-10 2-275,5 7 0,-2 1 152,1 6-224,5 1 1,-2-1-240,6 1 207,0 0 1,0-1-189,0 1 0,2-7-19,2-3 1,5-4 119,5-1 0,-4 0-28,0 0 0,1 0 53,8 0 1,-6-6 2,7-4 1,-9-3 47,4-1 1,-1-3 15,-4-2 1,-2 6 9,2-7 0,-7 8 9,2-8 1,-4 9 58,-1 1 0,-1 0-89,-4-4 0,-3 6 100,-7 3 1,-1-2-84,-3 2 0,2 1 130,-2 4 1,-2 6-68,2 4 0,-6-2 16,6 2 1,-1-1-105,6 6 1,1 4-11,3 1 0,2-1 21,3-4 1,4-5-125,-4-1 1,3 1-4,2 5 0,5-6 101,0 1 1,6-7 17,-1 2 1,4-3-28,6-2 0,-4 0 2,3 0 0,3-2 1,-3-3 1,5-3 3,-4-6 0,1-1-70,-2 0 0,-3 1-175,4-1 1,-4 1-9,-1-1 1,-6 2 139,1 3 1,-7-3 49,2 4 1,-5 2-70,-5 2 1,2 4-3,-7 1 0,-1 0-29,-8 0 0,2 0 3,-2 0 1,3 0 151,1 0 0,1-7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6:19:28.617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363 117 8170,'-15'-15'-1309,"2"1"981,4-1 1,-4 5 455,3 1 1,2 0-88,-2 0 0,0 1-69,-4 3 1,4 3 60,0-3 1,6-1 33,-6 1-132,0 0 90,-4 5 1,4 0 500,0 0-403,0 0 0,1 0 76,-1 0 1,5 0-95,-5 0 1,6 7-17,-6 2 1,5-1-25,-5 2 0,7 0-122,-2 4 1,-1 1 40,1 0 1,0-1 55,5 1 0,0-1-198,0 1 119,0-1 0,0 1 23,0 0 1,5-1 36,0 1 1,6-6 7,-1 1 1,3-5 4,1 5 0,1-7 6,-1 2 0,6-4-50,-1-1 0,1 0 34,-6 0 1,1-4-26,-1-1 1,1-5 20,0 5 1,-6-6-2,1 1 0,-2 2 10,2-2 0,-4 1 5,-6-6 0,0 5-9,0 1-8,0-1 1,-1-3-92,-4 3 1,-3-1 89,-7 6 1,-1 0-58,-3 5 0,2 0 40,-2 0 1,1 0 29,-1 0 1,2 2 8,-2 3 0,8 1 13,1 4 0,2 3-11,-2-4 1,4 0 14,6 0 0,0 1-68,0 5 0,0-6 43,0 1 0,6-5-66,4 5 1,3-7 41,1 2 0,6-4-9,-1-1 1,1 0 31,-6 0 1,6 0 1,-1 0 0,1-5-13,-6 1 0,-4-8 10,0 3 0,-2 0-51,1 0 62,-2-1-92,-7-5 1,0 1 30,0-1 0,-8 6-11,-7-1 0,-1 5 66,-8-5 0,-1 5 0,-4-4 1,0 5 97,0 0 1,0 2-75,0 2 0,1 0 83,4 0 1,3 0-87,6 0 1,2 2-101,4 2 64,-4 5 0,11 5-10,-3 1 1,5-6 29,5 1 1,-2-2-28,7 2 1,0 3-34,4-3 1,1-4 7,-1-1 0,6 1 30,-1-1 0,1 0 6,-6-5 1,1 0-19,-1 0 0,1 0-27,0 0-17,-1 0-90,1 0-26,-1-6-7,-6-2-22,-1-7-24,-7 0 150,-7 1 1,-1 4-8,-6 0 0,-1 7 39,1-2 1,1 2 99,3-2 0,-3 4-43,3-4 1,2 3 61,-2 2-24,7 0-25,-10 7 1,12-4 14,-4 7-40,3-7 1,4 5-9,3-3 1,-2-4-16,7 4-2,-1-3 1,6 3-3,-1 0 0,1-1-4,0-4 0,-1 0-107,1 0 0,-1-1 68,1-4 1,-1 2 14,1-7 1,-5 5 12,-1-5 0,0 6-3,0-6 1,-1 5-2,-3-5 0,-3 5 1,3-4 0,-5 5 11,-5 0 0,-3 2 11,-7 2 1,-1 0 41,-3 0 0,2 0-49,-2 0 1,-2 5-109,1 0 1,1 4-4,4-4 0,1 7-173,-1-3 0,2-1 23,4 2 1,2-5 272,7 5 0,39-14 0,10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6:19:24.360"/>
    </inkml:context>
    <inkml:brush xml:id="br0">
      <inkml:brushProperty name="width" value="0.06" units="cm"/>
      <inkml:brushProperty name="height" value="0.06" units="cm"/>
      <inkml:brushProperty name="color" value="#5B2D90"/>
    </inkml:brush>
  </inkml:definitions>
  <inkml:trace contextRef="#ctx0" brushRef="#br0">219 190 6554,'-8'0'582,"1"0"-523,7 0 417,0 0-327,0 6 1,0-2 149,0 5 0,0-4-110,0 5 0,0-5-68,0 5 1,0-6-44,0 6 0,0-5-180,0 5 0,2-7 176,3 2-363,-4 3 165,12-7 0,-10 6 99,7-7-195,-7 0 185,10-7 1,-11-1 27,3-6 1,-4-2 17,-1-4 0,0 4 5,0-3 0,-1-3-12,-4 3 1,-3 0-1,-7 4 0,4-3-144,-4 4 1,4-3 80,-8 13 1,2-1 27,3 5 0,-1 0-1,1 0 0,-1 6 65,1 4 0,1 3-10,3 1 0,-1 3 141,6 2 1,-5-3-100,5 4 0,0-4 149,5-1 1,0-1-163,0 1 16,0-1 0,5-4-134,0 0 0,8-7 79,1 2 1,1-8-19,4-2 0,3-8-3,-3-2 1,2 1-14,-2-6 0,-2 2 20,2-1 1,-3 3 9,-1-4 0,-2 4 137,-3 1 0,-4 1 12,-6-1 27,0 1-172,0-1 0,-8 7 2,-7 3 0,1 4 24,-6 1 0,-1 1 1,2 4 0,-1 2-129,6 2 1,-1 7 64,1-6 1,1 6-247,3-6 0,-1 3-61,6 2 1,0-1-88,5 1 1,0-1 132,0 1 1,2-5-146,2-1 1,9-5 429,7 0 0,24-33 0,9-18 0,3-1 0,0-1 0</inkml:trace>
  <inkml:trace contextRef="#ctx0" brushRef="#br0" timeOffset="1057">102 175 8321,'0'15'-1930,"0"0"1979,0-1 0,2-1 7,3-3 1,-2-2 7,7-3 1,-2-2 125,1 7-83,4-7 0,-5 8 17,7-6 1,-5 0 146,-1-5 20,1 0-100,5 0-71,-1 0 1,1-7-77,-1-2 0,-4-9-7,0-1 0,-5-6 2,4 6 1,-5-6-127,1 6 0,-4-5 56,-1 4 0,0-4-15,0 5 0,0-1 111,0 6 0,-1 4-53,-4 0 0,-3 7 51,-7-2 1,-4 3 6,-1 2 1,-4 7 119,4 3 1,-4 3-62,5 1 1,-6 6 13,6-1 1,-5 7-87,4-2 1,1 4-12,4 1 1,6-5-15,-1 1 0,7-8-135,-2 3 0,3 1 8,2-2 0,7-4 121,2-5-162,4-7 0,3 3 135,4-6 0,-4-1 15,3-4 1,-7 2-9,-2-7 1,-1 0 14,6-4 0,-2-1 39,-3 0 17,2 1-81,-10-7 1,9 5 20,-6-4 1,0 4-24,-5 1 0,-1 2 10,-4 4 1,1-3-86,-5 7 1,1-1 57,-2 1 4,-3 4 56,5-6 0,-2 7-46,0 0 28,7 0 33,-3 0-20,6 7 0,1-4-14,4 6 0,3-5 3,7 1 0,-1-4-20,1-1 0,0 0-2,-1 0 1,1 0-60,-1 0 0,1 0 66,-1 0 0,1-1-57,0-4 1,-2 1 45,-4-5 0,-1 4-16,-3-5-80,-3 7 49,4-10 0,-7 7 18,-4-4 0,-3 2-3,-7 3 0,-4 3-58,-1-3 1,-1 4 59,2 1 0,3 0 76,-4 0 0,-1 0-14,2 0 0,-1 1 130,6 4 1,-1 3-104,1 7 1,4-1 147,0 1 0,5 4-96,-4 1 1,5 1 21,-1-2 1,4-2-72,1 2 0,0-3 5,0-1 0,6-1-127,4 1 0,-2-2 65,2-3 1,0-4-207,4-6 0,1 0 112,-1 0 1,2 0-148,4 0 0,-2-6-139,6-4 1,-5-5-90,6-4 0,-1 1 469,5-6 0,1-19 0,2-10 0,3-6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12004 6996 7730,'0'-9'-1747,"0"2"1747,0 7 0,0 7 0,0 2 0</inkml:trace>
  <inkml:trace contextRef="#ctx0" brushRef="#br0">12004 6964 7731,'0'-11'-874,"0"0"0,0 6 874,0-6 0,0 8 0,0-4 0</inkml:trace>
  <inkml:trace contextRef="#ctx0" brushRef="#br0">11940 6916 6110,'0'-9'0,"0"2"0,0 7 0,0-2 0,0-3 0,0 3 0,0-5 0,-14 7 0,-4 0 0</inkml:trace>
  <inkml:trace contextRef="#ctx0" brushRef="#br0">11908 6852 7739,'9'0'-1330,"-2"0"1876,-7 0 1,0-2-183,0-4 1,0 3-32,0-8 0,0 6 10,0-6 0,0 6 560,0-6-516,0 1 0,0-1 402,0 0-703,0 8 0,-2-4 27,-3 7-112,3 0 0,-5 7 1,7 5-1,0 6-31,0 3 0,5 13 82,0-2 1,1 5 7,-6 1 0,5 8 0,0 9 0,-1 0 81,-2 0 0,3 4-57,0-6 0,1 1-82,-6-6 0,0-2 1,2-3-1,1-6-439,2-3 0,3-11-194,-3-7 1,-2-2 273,8-8-1389,-7-1 1746,10-5 0,-12-36 0,5-8 0</inkml:trace>
  <inkml:trace contextRef="#ctx0" brushRef="#br0">12308 7348 7739,'-7'16'47,"5"-5"1,-5-1 47,0 3 50,5 1 0,-5-3 0,9-3 0,3 0 1,6-5 256,3-1 1,2-2-339,0 0 0,0 0-24,0 0 22,0-7 1,-5 5 0,-1-5 36,3 0 0,1 0 1,0-6-1,-1 3 180,-3-3-253,-6-1 0,8-2-52,-6 0 1,-1 0 0,-5 0 78,0 0 0,-2 2 35,-3 3 1,1-2-9,-6 8 0,-1-6 1,-5 6 374,0 2-198,0 1 1,2 4-103,3 3 5,-3 4 0,12 7 0,-3 2 292,3 3-344,2-3 0,0 10 1,2-5-133,3 2 22,-3-5 0,12 8 0,-2-6-646,8-3 345,-2 6 1,7-13 0,-6 5-668,3-3 0,6-7 266,-1-2 0,1-3-964,-1-2 1668,3 0 0,9-36 0,11-8 0</inkml:trace>
  <inkml:trace contextRef="#ctx0" brushRef="#br0">12948 7252 7739,'-16'0'0,"0"0"0,0 0 382,0 0 502,0 0-36,0 0 0,2-2-915,3-3-143,4 3 60,7-5 1,0 9 25,0 3 0,0-2 252,0 8 0,0 0 372,0 5-332,0 0 1,2 0 0,1 0-182,3 0 0,1-5 104,-2-1-502,-3-6 261,12 3 1,-10-7 0,5-2-1,0-3-193,-1-6 0,-4-3 4,1-2 0,2 5-75,-1 1 500,-1-1 0,-3-3 0,1 1 422,3 2 1,1 8 620,-2-2-820,-3 3 0,7 2 71,-4 0 0,-3 2-91,3 3 0,2 4 152,-1 7-551,6 0 0,-5 0 115,4 0 1,1 0-1283,-6 0 758,6-7 0,-8 3-1718,6-6 2237,1-1 0,5-19 0,0-4 0</inkml:trace>
  <inkml:trace contextRef="#ctx0" brushRef="#br0">13284 7204 12984,'0'10'302,"2"1"0,2 2 14,1 1-234,0 9 1,2-4 0,2 6 0,2-1 0,0-5 0,-1 1 0,1-1-76,0 3 0,-1-3-89,6-8 0,-2-2 4,-3-4 142,3-3 0,-5 3-47,7-10 0,-2-9 1,-3-8-1,-4 1-78,0-2 1,-5 3-946,3-6 1,3 6 466,-3-1 1,2 3 538,-2 2 0,-3 0 0,5 0 0</inkml:trace>
  <inkml:trace contextRef="#ctx0" brushRef="#br0">13700 7284 7739,'-5'10'553,"0"1"0,-1-5 782,6 4 1,0-4-854,0 4 1,0-4-1,2 4-782,3 3 1,-1-4-293,7 1 1,-6-4-698,6 4 0,-6-4 1289,6 4 0,-1-20 0,6-1 0</inkml:trace>
  <inkml:trace contextRef="#ctx0" brushRef="#br0">13684 7012 7738,'-17'1'1462,"-5"5"1,4 1-805,-3 4 1,9 3 28,1-4 1,7-1 0,-1 2-1290,3 2 1,6-6 601,7-2 0,28-3 0,19-2 0</inkml:trace>
  <inkml:trace contextRef="#ctx0" brushRef="#br0">13972 7300 7736,'-7'9'0,"6"5"0,-5-3 493,-3-4 1,8 7 0,-5-3 188,4 3 1,2-3 0,2-3-733,4 0-91,-5-3 151,14-5 1,-12 0-1,6-2-256,-2-3 0,4-4 40,-6-7 0,0-2 96,-5-3 0,6 3 0,-1-3 0,0 3 317,3 2 1,-7 0 68,5 0-34,3 0 0,-8 5 1,6 2 492,1 2-500,0 2 0,3 7 244,0 3-418,-1 4 1,1 14-1,-2 2 1,0 1-1,-2-1-959,0-1 0,6 2 509,-3-4 1,-1-1 100,2-5 288,-8 0 0,19-21 0,-5-6 0</inkml:trace>
  <inkml:trace contextRef="#ctx0" brushRef="#br0">14517 7172 7713,'-16'0'1091,"5"0"-818,0 0 0,6 0 874,-6 0-629,8 0 0,-6 0-88,3 0-315,5 0 0,-8 0-373,3 0 241,5 7 0,-6 2 8,7 7 1,0 0-1,0 0 1,0 0 20,0 0 1,1-6-330,5 1 242,-5 0 0,8 3-303,-3-3 1,-3-2-341,8-4 232,-8-3 1,10 3 139,-8-10 1,6 1-112,-6-6 0,2 1 231,-1-2 1,-5-3-187,5 3 760,3-3-322,-8-2 0,8 2 923,-3 3-228,-5 4-334,14 0 0,-12 5 271,8-3-229,-8 10 0,10 9 268,-8 7 0,1 3-240,-6-3 0,5 9 23,0 8 0,1 6-141,-6-1 0,0 3 266,0 2 0,-7 0-163,-4 0 1,-3 0-46,-2 0 1,0-7-542,0-4 0,-6-5-524,1-5 1,-2 0 667,1-11 0,-10-18 0,-8-16 0</inkml:trace>
  <inkml:trace contextRef="#ctx0" brushRef="#br0">15429 7188 7669,'-7'-11'301,"-4"0"1306,-3-1-1231,5 5 1,-5-6-1,3 6 1,-3 0-1,-2 0 1,0 2 590,0-2 0,0 5-753,0-3 1,0 5 126,0 5-171,0 4 1,0 9 9,0 3 0,2-3 0,3 3 0,4-1-246,7 1 1,0-3 5,0 3-132,0-3 1,2-2 0,3 0 0,6 0-1,3-2-398,2-3 0,5-4 424,0-7 0,3 0 72,-3 0 0,-3-2 29,3-3 0,-3-4 10,-2-7 1,-2 0 479,-3 0-309,3 0 0,-12 0 175,3 0 0,-3 0-33,-2 0 1,0 0-138,0 0 0,-7 5-162,-4 0 1,-3 1-207,-2-6 1,0 2-184,0 3 0,-6-3-547,1 3 1,0 2 45,5-2 0,5 8 931,0-3 0,15 12 0,-2 3 0</inkml:trace>
  <inkml:trace contextRef="#ctx0" brushRef="#br0">15621 6676 7669,'0'16'-957,"0"0"0,-2-2 1289,-3-4 0,3 5 0,-3-5 999,3 5 1,2 1-776,0 0 0,0 1 0,0 5 0,0 4 231,0 5 1,2 1-581,3 0 1,-1 5-7,6 0 1,-1 6-387,2-6 1,1 1 192,-6-6 1,1 0-1069,-2 0 0,-3-2-63,3-3 1,4-4 1122,2-7 0,-11-43 0,-2-10 0</inkml:trace>
  <inkml:trace contextRef="#ctx0" brushRef="#br0">15957 7092 7669,'-7'-9'1371,"0"0"-873,-4 4 0,2 3-177,4-4 1,3 3 493,-3-2-449,3 3 1,-3-7-171,-1 4 1,-1 3-161,2-4 1,1 5 148,-6 1 0,6 7-47,-1 3 0,3 5 66,2 1-160,-7 7 0,5-4 0,-3 8 0,3 2 1,2-1-219,0-1 0,2 1 78,3-7 0,-1 1-1083,6-6 607,-6 0 1,10-7 0,-3-4-1,3-3-746,2-2 1,0-7 786,0-4 1,-2-5 530,-3-5 0,3-54 0,-9 28 0,-1 0 0</inkml:trace>
  <inkml:trace contextRef="#ctx0" brushRef="#br0">15941 6659 6459,'-9'-7'817,"2"6"384,0-7-293,5 8-611,-5 8 1,9 0 0,3 10-1,4 4 1,2 6 838,-1 8 0,1-1-712,5 8 0,0 5-27,0 5 1,0 1 5,0-6-440,0 0 0,0-6 1,-2-1-126,-3-2-502,3-1 0,-7-13 1,6-4-1,-3-3 0,1-2 664,-2 0 0,5-21 0,-5-6 0</inkml:trace>
  <inkml:trace contextRef="#ctx0" brushRef="#br0">16613 7156 7670,'-16'0'0,"6"0"0,-1 0 100,0 0 1,-5-6-1,0 1 1,2 0 1389,3-2-1073,-3 5-262,5-5-168,0 7 1,2 2-40,7 3 51,0 4 0,0 7 0,0 0 0,0 2 1,0 1 32,0 2 0,6 6-132,-1-6 0,7 6-374,-1-5 337,3-1 0,0-5 0,-1-2 0,-2-1 1,1-5-834,2 0 771,2-3 1,0-7 28,0-3 56,0-4 0,-5-7 0,-2-2 272,-2-3-57,-2 3 1,-5-7 0,0 5 235,0-1-190,0 0 0,-5 3 0,-2-2 960,-2-1-804,-9 0 1,0 5-1,-3 2 490,3 3-936,2-3 1,0 12-1,0-3-223,0 3 1,2 4 365,3 3 0,18 39 0,11 17 0</inkml:trace>
  <inkml:trace contextRef="#ctx0" brushRef="#br0">17141 6804 7670,'-7'-24'0,"0"5"284,-3-8 0,-3 6 954,8-6-983,-8 8 1,4-10 0,-5 8 175,3 1-312,-3 2 1,5 10 0,-7 2-1,0 6 299,0 6 1,2 15-217,3 11 0,-1 11 391,7-1-376,-8 12 0,11-3 0,-3 6 0,3 0 0,2-2 158,0 0 0,0 4-457,0-6 0,0-1-1473,0-9 1102,7-4 1,-3-7-1,5 0 1,0-2-1,0-3-2829,3-6 3282,-5-10 0,-7-47 0,-9-17 0</inkml:trace>
  <inkml:trace contextRef="#ctx0" brushRef="#br0">16741 7252 7670,'0'16'0,"0"0"0,0-6 257,0 1 0,2-5 409,3 4 1,-1-6-56,7 1 1,5-3-452,5-2 0,7-7-375,-1-4 1,5-9-207,5-1 1,-1-7-530,7 1 1,-6-3 586,6-2 363,-8 0 0,33-15 0,-1-2 0</inkml:trace>
  <inkml:trace contextRef="#ctx0" brushRef="#br0">17526 6724 7666,'-16'0'0,"0"0"0,-2 5 1562,-4 0 1,5 6-666,-5-6 0,-1 9-402,2 2 1,-1 2-151,6 9 0,-3 0-8,3 5 0,-2 1-289,13 5 15,-8-4 1,12 12-1,-5-5-315,4 0 53,2-2 1,8-7 0,0 0 0,3 0-1,0 0-1695,1 0 0,-3-7-711,2-4 2605,-1 4 0,6-14 0,0 3 0</inkml:trace>
  <inkml:trace contextRef="#ctx0" brushRef="#br0">17173 7284 7663,'-16'2'1408,"0"3"0,0-2-141,0 8-518,8-7 347,0 10-239,8-12 1,8 5-265,2-7-648,12-7 1,-3 3 0,8-6-1341,1-3 973,-5-1 0,8-2 0,-5 0 1,3 2-1,-1 1-1305,-1 2 0,-6 3-63,6-3 1335,-8-3 0,10 7 455,-8-4 0,1 4 0,-6 7 0</inkml:trace>
  <inkml:trace contextRef="#ctx0" brushRef="#br0">17622 7204 7657,'0'16'0,"0"0"372,0 0 0,0 5 552,0 0 0,0 1 674,0-6-1196,0 7 0,0-3 0,0 4 331,0 0-668,0-3 1,0-10 0,0-1-1167,0 3-648,0-6 1,5-7 744,0-11 1,1-8 388,-6-3 0,0-6 615,0 1 0,-6-3 0,1-2 0,-8 0 0,3 0 0,-4 0 0,-2 0 0,0-6 0,0 1 0,0 1 0,0 10 0,5-3 285,0 8 1,2-6 476,-1 6 1,-3 5 1501,8 5-1689,0 8-738,5-4 163,0 7 0,35 28 0,10 8 0</inkml:trace>
  <inkml:trace contextRef="#ctx0" brushRef="#br0">18006 7236 7648,'-16'0'0,"0"5"0,0 0 0,0 6 3892,0-6-2887,0 8 0,5-6 0,0 5 524,-1-1-1187,5-7 1,-6 10-187,8-3-26,0 3 0,5 2-219,0 0-15,0 0 1,5 0 0,2-2-661,2-3 1,2 3 0,5-5-1,0 2-510,0-1 0,-6-4-252,1 4 0,1-4 1526,10 4 0,17-28 0,11-1 0</inkml:trace>
  <inkml:trace contextRef="#ctx0" brushRef="#br0">18262 7284 8041,'-14'10'568,"3"1"1,2-7-617,4 1 0,3-1 458,-3 1 1,5-3-1,3 1-425,2-6 0,3 1-179,-3-3 0,2-4-269,4-2 1,-2 2 105,-4-2 207,-3 8 1,7-10-1,-6 6-287,2-2 468,1 6 0,-8-10 0,-3 8 284,-6 2 1,2 1 474,-2 2 1,6 0-37,-6 0-584,8 0 0,-10 7 1,8 4-1,0 3-323,-2 2 0,5 2 119,-3 3-102,3-3 0,7 5 1,2-7-52,2 0-391,-5 0 1,10-2 0,-5-1-1337,0-3 1914,5 1 0,9-16 0,11-6 0</inkml:trace>
  <inkml:trace contextRef="#ctx0" brushRef="#br0">18726 7188 7629,'-11'0'621,"1"0"776,6 0-1087,-10 0-157,12 0 1,-7-6 1141,4 1-735,3 0 0,-5-2-324,7-4-262,0 4 0,0-2-263,0 4 277,0 3 1,0-7-32,0 4 0,-7 3-134,-4-3-98,4 3 251,-7 2 0,10 0-6,-6 0 1,6 2-91,-1 3-47,3 4 0,2 7 81,0 0 0,0 0 30,0 0 1,0 0 80,0 0 0,0 0-64,0 0 1,2-2 59,3-3 0,-1 3-59,6-3 1,-4-2 338,4 1-138,1-6 0,5 3-29,0-7 0,-5 0-98,-1 0 0,1 0 15,5 0-95,-7-7 0,3-2 1,-5-5-20,2 3 0,-3-3-213,4 3 1,-6 2 100,1-2 1,-3 6-282,-2-6 96,7 8 148,-5-11 132,5 12 311,-7-5 168,0 7-218,-7 7 0,5-4-243,-3 8 1,3-6 58,2 6-286,0-7-8,0 3 128,7-7 167,-5 0 45,12 0 132,-5 0 0,2-2 128,-1-3 1,-4-2 128,4-4 1,-6-3 8,1 3-293,4-3 0,-7-4 0,3-2-106,-3-1 0,-2-7-283,0 1 0,-5-3 168,-1-2-48,-13 0 1,6 1 0,-12 3 192,2 1 1,-5 8-91,1-3 1,-5 6 1011,-5 6-698,3 3 0,-5 15 1,7 8 141,0 9 0,2 7-145,3 6 1,4 3-151,7 7 1,7 1 87,4 5 0,3 3 66,2 7 1,7-5-284,4-1 0,8-6 29,2 1 1,8 1-642,-2-6 1,-2-6 324,1-15 1,-4 1-961,4-6 0,1 4 151,5-4 1,-7-8-38,-4-9 0,-1-5 1119,1-5 0,-4-40 0,-2-19 0,5-6 0,1 0 0</inkml:trace>
  <inkml:trace contextRef="#ctx0" brushRef="#br0">19382 6964 7622,'-16'-7'2707,"0"3"-1625,0-7-1336,7 1 1,-3-1 0,5 0-1,0-1 1,-2-1 1128,0 3 0,5-5-465,-1 5 397,-4 3 1,5 0-292,-6 7-443,-1 0 0,-3 8 0,1 8 349,3 9-243,6 6 0,-8 10 0,6 7 0,3 8 0,1 7 569,2 1 0,2 0-513,3 0 0,4-2-200,7-3 0,0-1 0,2-9 0,1-10-597,3-9 1,4-7 322,-4-7 0,4-7-1412,-4-4 1135,-1-3 0,-5-9 1,0-6-1036,0-6 1212,-7-6 1,3-7 0,-6 0-526,-3 0 655,-1 0 0,-4 0 1,-1 2-302,-3 3 424,-6-3 0,1 10 0,-8-3-172,-3 5 391,1-8 1,3 22-1,-1-7 173,-3 8 1,-4 3 838,4 0 0,-1 7 26,2 4-1340,3 3 0,-5 4 0,7 1-92,0 3 0,2 4-1455,3-4 1716,4-1 0,14 9 0,2 4 0</inkml:trace>
  <inkml:trace contextRef="#ctx0" brushRef="#br0">19622 7364 7618,'-9'-7'7430,"2"5"-6812,7-5 1,0 9-112,0 3 1,7 9-136,4 8 0,1 8 0,1 2 0,-2 7 130,1 2 0,0 10-356,-1-3 1,2 6 45,-8-1 1,6-3-366,-6 3 0,2 1-154,-2-6 1,-3-4-486,3-12 0,-3-7 0,-4-5-1327,-3-8 1,2-12 2138,-8-11 0,-7-37 0,-3-17 0,-5-6 0,0 1 0</inkml:trace>
  <inkml:trace contextRef="#ctx0" brushRef="#br0">19622 7316 7610,'0'-11'3745,"0"0"-3192,7 8 1,-3-6-79,7 4 1,1 1 0,8-5 0,3 2 30,2 4 1,1 1-403,6 2 0,0 0-97,0 0 0,0 0 1,-1 0-1,-5 0 340,-4 0 1,-5 7 77,-1 4 0,-7 3 676,-3 2-885,-5 7 0,-2-3 1,-5 4-1,-6 1 1,-6-2 144,-3 1 0,-8-1-168,3-2 0,1-3-1174,-2 3 386,7-10 1,-8 1 0,7-6 0,1-1 0,2 0-1939,2 1 1,6-1 2532,-1-5 0,22-43 0,-1-10 0</inkml:trace>
  <inkml:trace contextRef="#ctx0" brushRef="#br0">20086 7268 7608,'0'16'0,"0"0"2025,0 0 1,0 0-1115,0 0 1,0 0-659,0 0 1,0 0-629,0 0 1,0 5-65,0 1 650,0-1 0,0-5 1,0 0 1144,0 0 0,0 0 1,0 0-802,0 0-736,0 0 130,0-7-609,0-2 0,0-21 1,0-8-1,0-4-881,0-1 1,0-5 843,0 0 1,6 0 294,-1-5 1,6 3 134,-6 2 0,7 0-26,-1 0 282,3 0 1,2 2 0,0 1 122,0 2-2,0 8 1,0-2 0,2 8-204,4 2 777,-5 8 1,12-4 0,-8 8 604,-1 5 1,-3 3-660,-1 7 1,0 5 436,0 0-768,0 8 1,-5-10 0,-2 6 158,-2-2 1,4 4-273,-6-6 1,0 1-149,-5-6 1,0 0 236,0 0-232,0 0-1466,0-7 813,0-2 12,0-7 1,0-7 0,0-6-494,0-6 1,0 1 233,0-3 1,0 1 321,0-1 0,2 3 56,4-3 1,-5 3 476,5 2-25,-5 0 0,5 0-75,-1 0 1,8 2 178,-3 3 1,-1-2 1304,2 8-968,-1 0 1,6 5 323,1 0 0,-7 7-178,1 4 1,-2 3 23,1 2-429,5 0 0,-12 0 0,6 0 17,-2 0 0,4 0-236,-6 0 0,2 0 112,-1 0-160,-5 7 0,7-5 9,-8 3-1628,7-3-313,-6-2 2044,7 0 0,-23-36 0,-2-8 0</inkml:trace>
  <inkml:trace contextRef="#ctx0" brushRef="#br0">11844 8901 7697,'0'9'811,"0"5"1,0-11-429,0 8 1,0-6 0,0 6 19,0 1 0,0 3-17,0 1-292,0 0 1,0 0 0,0 2 0,0 1-1,0 2 300,0-1-189,0-2 0,0-2-281,0 0 0,0-6-251,0 1 170,0-7 0,0-4 8,0-11 1,0-3 0,2-4 0,1-3 33,2-6 0,3 2-74,-3-2 1,2 1 106,4-6 1,1 1-1,-5 3 1,2 3 5,4 2 1,1 2-654,2 5 1,0 0 728,0 0 0,35 35 0,10 10 0</inkml:trace>
  <inkml:trace contextRef="#ctx0" brushRef="#br0">12212 9045 7701,'-16'9'0,"5"0"662,1-4 1,1-2-7,-2 8-687,4-7 336,7 3 1,7-7-190,4 0 0,3-7 37,2-4-93,0 4 1,5-7 0,-1 3-1,-4-3 1,-4-2 30,1 0 1,-1 0-86,-1 0 0,1 5-245,-6 0 126,6 1 0,-10-1 0,3 0-712,-3-1 620,-2 5 1,-2-6 70,-3 8 0,1 0-72,-6 5 229,-1 0 0,-5 7 0,0 3 143,0 5 0,5 1 101,1 0 1,4 0-49,-4 0 0,6 5 4,-1 0 1,-2 8-144,1-2 1,1-3 34,5 3 0,7-7-398,4 1 0,3 2-111,2-2 1,0-4-317,0-7 0,5-1 710,1 2 0,27-18 0,3-11 0</inkml:trace>
  <inkml:trace contextRef="#ctx0" brushRef="#br0">12724 8965 7701,'-16'0'0,"0"0"0,5 0 1112,1 0 0,-1 0-6,-5 0-936,0 0 0,0 0 63,0 0-250,0 0 0,2 1-173,3 5 0,2 3 210,4 7-90,3 0 0,-5 0 1,7 0-1,0 2 1,0 1-183,0 2 0,0 3 207,0-3-150,0-3 90,7 5 1,-3-9 0,6-3 0,3-6-419,1-3 0,2-4 284,0-3 1,-5-4-118,-1-7 0,1 0 17,5 0 0,-5 0 280,-1 0 0,-4 0-120,4 0 396,-6 0 0,8 0 1,-5 2 365,2 3-467,-5-3 1,8 10 0,-5-5 252,2 2 1,-3 2 353,4 5 1,-4 7-197,4 4 1,-4 3-167,4 2 1,-1 5-363,2 0 1,1 1-260,-6-6 1,6 3-385,-1-3 0,-2 7 308,1-12 336,1 7 0,-2-16 0,-2 5 0</inkml:trace>
  <inkml:trace contextRef="#ctx0" brushRef="#br0">13188 8981 7701,'-11'-2'0,"1"-3"843,-1 3 0,0-5-71,1 7-332,6 0 0,-10 0 105,3 0-341,-3 7-78,5 2 0,0 9 0,6 1 0,-3 2 0,3 1 280,1 1 1,2-5-443,0 3 1,5-3 122,1-2 0,4 0-968,-4 0 626,6 0 0,-3-2 1,7-3-1,0-6 1,0-3-720,0-2 974,0 0 0,22-50 0,4-12 0</inkml:trace>
  <inkml:trace contextRef="#ctx0" brushRef="#br0">13444 8629 7701,'-14'7'1445,"3"3"1,2 1-744,4 5 1,3-4-565,-3 10 1,3 3-39,2 1 1,0 5-84,0 1 0,0 0-5,0 0 0,0 0 0,2 0 0,2-2-92,1-3 1,2-4 36,-2-7 0,-3 0-344,3 0 0,-1-7-712,1-4 828,-3-3 0,5-4 41,-7-3 1,2-4-1,2-7 1,1 0-84,-2 0 0,5 0 168,-3 0 1,6 0-41,-6 0 1,7 1 527,-1 5-173,3-4 0,-3 10 0,0-5 1029,1 2-985,2 2 0,4 5 0,2 0 832,1 0-950,0 7 1,-5 3 0,0 10 235,0 1-651,0 1 1,-1-1-1,-3 2-884,-1 2 1203,-1-5 0,6 17 0,0-3 0</inkml:trace>
  <inkml:trace contextRef="#ctx0" brushRef="#br0">14325 9045 7655,'-16'-7'22,"0"-2"1,0-2-1,0 2 1,-1 0 327,1 0 0,0 6 0,0-4 778,0 0 0,6 5-689,-1-4-380,0 5 1,1 1 0,1 1 0,2 5 0,1 4-16,-1 5 1,4 1 91,-8 0 0,8 2 2,-3 3 1,4 2-25,2 4 1,0 1-206,0-7 1,0 3-1,2-5-844,4 3 1,2-1 517,8-5 0,0-7-615,0-4 0,2-3 1032,4-2 0,31-50 0,-19 19 0,0 0 0</inkml:trace>
  <inkml:trace contextRef="#ctx0" brushRef="#br0">14581 8917 7665,'-16'0'0,"0"1"0,0 5 0,0-3 1347,0 8-959,7-7 1,-6 4 0,7-2 350,-1 4-552,-6-2 1,12 6 0,-6-3-227,2 3 1,2 2 0,5 0 0,0 0-17,0 0 1,0 0 114,0 0 0,5 0-84,0 0 1,6-6-1,-4-1 18,2-2-269,2 6 95,5-11-74,0-2 1,-6-9 0,-1-7-298,-2 0 1,4-2 0,-4-2-1,0-3-241,0-2 1,4 4 791,-6-6 0,6 6 0,-6-6 0,2 8 0,-1-3 0,-5 5 0,5 1 0,-3 1 171,3 5 524,-4-4-161,5 12 0,-6-4 450,5 12 0,-4 4-363,3 12 1,-3-3-254,-2 8 1,5-2-524,0 2 1,2 1-211,-1-7 0,-4 6-410,3-6 0,2 1-111,-2-6 886,8 0 0,3-29 0,9-6 0</inkml:trace>
  <inkml:trace contextRef="#ctx0" brushRef="#br0">14853 8901 7665,'0'16'0,"0"0"0,0 0 0,0-6 0,0 1 0,0 0 1108,0 5 0,0-6-40,0 1-981,7 0 1,-5 5 269,3 0-302,-3 0 0,-2-6 0,0 1 172,0 2-12,0-6 77,0 0 1,0-9-87,0-3 1,0-4-296,0-7 0,0 0 240,0 0-527,0 0 0,0-2 1,0-2-1,1-1 0,3 1 376,1 3 0,43-14 0,6-2 0</inkml:trace>
  <inkml:trace contextRef="#ctx0" brushRef="#br0">15237 9125 7665,'-16'0'1755,"0"0"0,5 0-829,0 0-694,8 0 0,-10 2 33,8 3 0,0-2 291,5 8-513,0 0 0,0 1 0,0 2 0,0 4 0,0 0-520,0 0 0,0 0-125,0 3 0,-6-3-416,1 3 0,0-3 1018,5-2 0,0-29 0,0-6 0</inkml:trace>
  <inkml:trace contextRef="#ctx0" brushRef="#br0">15509 8885 7665,'-7'9'1077,"0"5"-468,-4-4 0,-1 5 0,6 1 0,3 0-1266,1 0 1,-3 0 1036,-1 0 1,1 0-155,5 0 1,0 0-262,0 0 1,5 0 0,1 0-151,-3 0 164,-1 0 1,3-6 663,1 1-347,-1-7 0,-5-4-334,0-11 0,0 0-122,0-5 146,0 4 0,0-11 0,0 5 0,0-2 0,0-3-121,0-2 0,0 6-163,0-3-32,7 5 1,-3 1 0,6 0-950,3 0 1279,-6 0 0,57 0 0,7 0 0</inkml:trace>
  <inkml:trace contextRef="#ctx0" brushRef="#br0">15973 8885 7665,'-16'0'1455,"0"-2"-1128,0-3 1,5 3 316,1-4 0,-1 5-211,-5 1 1,5-2 265,1-3-532,-1 3-278,-5-5 1,2 8-54,3 5 0,4-3 131,7 8 1,-5 0-2,-1 5 0,1 5 74,5 0-85,0 1 0,0-5 1,2 3 61,3 1-270,-3 1 0,7-6 71,-4 0 0,-1-2-89,6-3 0,-4 1-212,4-7 1,-4 1 184,4-6 0,-1-7-689,2-4 608,3-3 0,-7-2 628,4 0 0,1 5 73,-6 0 1,6 8 301,-1-2 0,-2 3-148,1 2 1,-4 0 944,4 0-997,1 0 0,5 0 225,0 0-606,0 7 0,0 2 63,0 7 1,-5-2-626,-1-3 1,-1 3-192,2-3 0,-2 1-501,-4-1 0,-1-2 1211,6-4 0,-13-18 0,1 3 0</inkml:trace>
  <inkml:trace contextRef="#ctx0" brushRef="#br0">16277 8869 7656,'0'16'2388,"0"0"-2026,0 0 0,0 0 252,0 0 1,0 1-254,0 5 0,0-4 355,0 3-1019,7-3 1,-3-2-1862,6 0-311,-6 0 2475,3-7 0,-7-38 0,0-15 0</inkml:trace>
  <inkml:trace contextRef="#ctx0" brushRef="#br0">16149 8548 7656,'-9'-7'2062,"-5"-2"-1361,5 1-1379,0 0 338,2 8 1,7 2 339,0 4 0,29 24 0,6 13 0</inkml:trace>
  <inkml:trace contextRef="#ctx0" brushRef="#br0">16597 8933 7655,'-7'9'1304,"4"8"-494,-8-6 1,2 12-1,-2-7 1,4 2-716,0 0 0,5 0 636,-3 3 0,1-5-343,-1 0 0,3 0 0,-3-5 371,3 3-1638,2-5 507,0-2 0,6-9 0,-1-3 0,-2-6-388,-1-3 1,0-2-517,3 0 966,-3 0 1,5-6 0,-7 1 0,0 0-1,0-1-219,0 1 1,2 0 328,3 5 1,-1 0 306,7 0 0,-8 0 0,4 1 1,-1 3 500,-1 1 0,7 6-453,-1-6 0,3 8 147,2-3 179,-7 5 0,5 1 1,-3 1-1,3 5 0,0 4 181,-3 5 1,3 1-584,-3 0 1,-2 0-354,2 0-10,-8 7 0,6-7 0,-5 2 284,1-6 0,-7-8 0,-7 3 0</inkml:trace>
  <inkml:trace contextRef="#ctx0" brushRef="#br0">16981 8837 7640,'-7'9'0,"5"5"0,-3-4 0,3 6 1944,2 6 1,0-4-805,0 3 0,0 2 52,0-2-912,0 1 1,0-6-1353,0 0 0,7-7 1072,4-4 0,-4-53 0,0-14 0</inkml:trace>
  <inkml:trace contextRef="#ctx0" brushRef="#br0">16821 8356 7640,'-9'2'1869,"4"4"1,2-5-1992,-3 5 0,4 3-2059,-3 1 2181,3-3 0,31 22 0,6-3 0</inkml:trace>
  <inkml:trace contextRef="#ctx0" brushRef="#br0">17253 8773 7640,'-7'16'0,"0"1"866,-3 5 1,-3 1 0,6 4 0,-2-4 239,-3 0 1,5-4-672,1 8 1,-1-7 1371,2 1-1932,-1-3 0,8-9-37,4-4 1,-3-9 0,6-3 0,0-3-464,0-8 1,-6 2-400,3-6 1,1-1 346,-2 2 0,0-6 0,-3 6 1,2 1 9,1 3 0,0 1 426,-5 0 0,6 0 658,-1 0-110,0 0 0,1 0 1,1 0 245,2 0 0,-4 7-368,6 3 1,-6 5 0,6 1-58,1 0 0,1 7-745,-3 3 0,3 6 311,-8 6 0,6-5 0,-4 7 0,2-3-436,3 0 0,-5 1 742,-1-6 0,3 21 0,0 6 0</inkml:trace>
  <inkml:trace contextRef="#ctx0" brushRef="#br0">17670 8725 7625,'-24'10'0,"8"1"0,0-6 107,6 6 0,-3-6 47,3 6 1,3 0 847,7 5-895,0 0 0,0 0 1,0 0-280,0 0 1,7-7-141,3-4 0,-1-3 1,2-2 59,1 0 0,3-2 125,1-3 0,-6 1-115,1-7 1,-6 1-1,6-6 1,0-2 241,-3-3 0,5 3 0,-8-4 0,6 5-13,-6 1 0,6-2 0,-4 0 1,0 0 896,0 4 992,6 2-1298,-4-4-172,7 7 1,-7 9-1,-2 12 1,-2 8 0,0 8 435,-1 8 0,-2 6-282,-2 12 1,0-3-198,0 8 1,-2-2-464,-3 2-163,-4 3 0,-7-12 0,-2 3-2218,-4-3 2481,-2-2 0,-31-16 0,-15-2 0,-4 3 0,1 0 0</inkml:trace>
  <inkml:trace contextRef="#ctx0" brushRef="#br0">11940 10678 7678,'-16'0'278,"0"0"1138,0 0-877,0 7 0,7-4 0,5 8 0,8 0 434,7-2 1,8 3-746,2-7 1,6 2-27,-6-1 1,6-4-64,-6 3 0,6-3-56,-6-2 0,6 0 1,-6 0-1,-1 0-29,-2 0 1,-2 0-183,0 0-512,0 0 1,-2-2-1,-3-3-407,-6-6 1,-3 2-71,-2-2 826,0 1 0,-7-6 1,-4 1-1,-3 3 151,-2 1 1,-5 6 139,-1-6 1,-5 8 199,6-3 0,-6 5 0,6 1 1,0 0 234,-2 0 0,7 7 308,0 3 0,1 6-245,10 6 0,-6-3 209,6 8 1,0 0-25,5 5-291,0 7 0,7-5 0,4 1 330,3-6-667,2 1 1,5-7-1,0 2-293,-1-9 1,3-2 193,-2-9 0,8 6-244,-2-6 1,1 1 146,-1-6 0,3-2-1955,-3-3 1306,3 3 1,2-12 0,0 3 789,0-3 0,28-45 0,-26 24 0,0 1 0</inkml:trace>
  <inkml:trace contextRef="#ctx0" brushRef="#br0">12580 10630 7678,'-9'16'4539,"2"0"-3801,7 0 1,2 0-29,3 0 0,4 1-69,7 5-390,0-4 0,5 6 0,1-4-365,-3 1 1,4 1 96,-1-6-346,6 0 0,-10 0 0,3 0-758,-3 0 420,-2-7 0,0 3 0,-2-5-2547,-3 2 3248,3-5 0,-26-47 0,1-19 0</inkml:trace>
  <inkml:trace contextRef="#ctx0" brushRef="#br0">12868 10646 7678,'-16'0'0,"0"0"930,0 0 0,0 5-512,0 0 0,5 1 923,1-6 0,-1 5-458,-5 0 0,5 2-178,1-1 1,4-3-330,-4 8 0,1 0-168,-2 5 1,-3 0-298,3 0 0,-3 1 12,-2 5 0,0-3 17,0 8 1,0-2-69,0 2 0,0 1-475,0-7 0,0 1-860,0-6-619,7 0 1411,-5-7 671,12-2 0,23-57 0,15-12 0</inkml:trace>
  <inkml:trace contextRef="#ctx0" brushRef="#br0">13060 10662 7678,'0'16'2245,"0"0"0,0 0-956,0 0 0,0 0-526,0 0 0,5 0-346,1 0 0,4 5-378,-4 0 1,1 1 0,-4-6 0,5 0-608,0 0 0,-2-2-3330,4-3 3898,-6 3 0,-4-34 0,-9 1 0</inkml:trace>
  <inkml:trace contextRef="#ctx0" brushRef="#br0">12916 10341 7678,'-16'8'1649,"0"2"1,2-1-165,3 2-2281,4-1 1,7 1 795,0 0 0,50-22 0,12 0 0</inkml:trace>
  <inkml:trace contextRef="#ctx0" brushRef="#br0">13428 10325 7678,'-2'24'0,"-3"2"0,3 10 1209,-3 1 0,3 6-424,2-6-559,0 8 1,0-10-1,2 6 1,2-2 0,3-3 561,2-2 0,-1-4-1334,3-3 1,2 1-1,-6-7 1,0 1 545,0 1 0,-16-12 0,-9 3 0</inkml:trace>
  <inkml:trace contextRef="#ctx0" brushRef="#br0">13236 10758 8841,'0'9'3881,"2"-2"-2803,3-7 0,10 0-908,6 0 1,7-7-1,1-4 1,6-3-3167,8-2 2996,3 0 0,7-2 0,6-2 0,5-1 0,0 0 0</inkml:trace>
  <inkml:trace contextRef="#ctx0" brushRef="#br0">13860 10710 7662,'-7'16'1740,"4"0"-547,-8 0 0,7 0 0,-1 0 0,3 0 224,2 0-836,0 0-1728,0 0-143,0 0 0,0-9 1290,0-7 0,7-36 0,2-15 0</inkml:trace>
  <inkml:trace contextRef="#ctx0" brushRef="#br0">13636 10293 7661,'-9'9'1112,"-5"6"-1112,12-7 0,24 23 0,13 2 0</inkml:trace>
  <inkml:trace contextRef="#ctx0" brushRef="#br0">14100 10726 7660,'0'10'0,"-1"1"0,-5 1 0,5 3 0,-5 1 1266,4 0 240,-5 0 1,6 0-651,-5 0 1,4 0-92,2 0-365,0 0-925,0 0-61,0-7 0,0-4 81,0-10 0,0-4 165,0-7 1,0-6-1,0-1 1,2 0-121,4 0 1,-5-4 548,5 6 0,-3 0-28,3 5 0,-3 0 1,6 0 412,-2 0 1404,6 0-924,-5 7-721,8 2 1,-1 14 0,-3 3-1,-1 5 1,1 1-283,2 0 1,-3 5-1033,0 0 0,-1 1 158,7-6 214,-9 7 1,7-7 0,-6 2 708,-1-6 0,7-16 0,-6 3 0</inkml:trace>
  <inkml:trace contextRef="#ctx0" brushRef="#br0">14517 10726 7642,'-9'0'3525,"-6"0"-2847,14 0-280,-14 0-761,14 0 349,-6 0-52,7 0 1,0 1 0,0 5 124,0 4 0,0 5 1,0 1-1,0 0 134,0 0 1,5 0-36,0 0 0,6 0-341,-6 0 186,8-7 0,-10 3 0,6-5-570,-2 2 0,6-5-375,-3 1 1,-1-10 565,2-6 0,-8-3-26,3-2 1,-4 0 330,-2 0 1,0-2-21,0-3 1,0 3 338,0-4 1,0 3-148,0-2 1,0 8 1324,0-3-691,0 4 83,0-4 0,1 7-129,5 3 0,1 6-137,4 6 1,3 10-164,-4 10 1,3 5-9,-2 1 1,1 5 412,-7 0 1,2 8-241,-1-2 1,-4 3-58,3 2 0,-3 2-274,-2 3 0,-7-3-213,-4 3 1,-3 2-299,-2-1 1,-7 3-523,-4-9 0,-3 0 810,-2-16 0,-15-25 0,-10-7 0,-3-6 0,0 1 0</inkml:trace>
  <inkml:trace contextRef="#ctx0" brushRef="#br0">15109 10213 10519,'0'11'734,"0"1"1,0 4 558,0 4-1076,7 9 0,2-5 0,7 8 0,-2 0 0,-2 2 1,-1 2-1,2 3 290,1 2 1,2-4-455,0 6 0,-2-8-76,-3 3 1,1-4 88,-7-2 0,1-2-204,-6-3 1,0-4 38,0-7 0,0-6-1655,0 1 1175,0-7 1,0-4 0,0-13 0,0-5-306,0-3 1,0-7 445,0 1 1,2 4 370,3 1 0,-2 3 124,8-3 0,-6 5 0,6-3 196,2 8 1,-4 5 236,1 7 0,1 0 27,5 0 1,0 0 304,0 0 1,0 7-80,0 3-435,0 5 1,0 1 0,0 1-248,0 5-57,0-4 0,0 5 1,0-7-804,0 0 1,-5-2 148,-1-3-173,-6 3 0,8-11 823,-6 8 0,-1-29 0,-5-1 0</inkml:trace>
  <inkml:trace contextRef="#ctx0" brushRef="#br0">15845 10678 7644,'0'10'0,"0"1"0,2 0 4306,3 5-2104,-3 0-1133,12 0-488,-5 0-1898,7-7 0,-5-2 125,-1-7 0,-1-2 1,2-3-411,-6-6 1,-3-3 1601,-2-2 0,0 0 0,0 0 0,-11-9 0,-21-18 0,9 18 0,-25-18 0,13 11 0,13 6 0,-6 1-64,1-2 1,-1 0 0,1-3 0,6 4 1109,3 4-384,2 12-335,0-5-15,7 14-407,2 1 1,14 7 94,4 3 0,24 26 0,8-1 0</inkml:trace>
  <inkml:trace contextRef="#ctx0" brushRef="#br0">16245 10550 7644,'-16'0'952,"0"0"0,5 0-319,1 0 0,-1 0-314,-5 0 1,5 0-199,1 0 0,4 0-133,-4 0 0,4 0-275,-4 0 1,6 1 180,-1 5 159,3 3 1,2 12 456,0 0-345,0 1 0,0-6 1,0 0 519,0 0-508,7 0 1,-3 0-1,5 0-97,-2 0 0,5-7-278,-1-4-456,3-3 0,0-4-41,-3-3-745,3-4 452,-5-7 894,7 0 266,0 0 1,0 7 248,0 3 1,-5 5 212,-1 1 16,1 0 0,5 1-39,0 5 0,-7 4-229,-4 12 0,2-3 207,-1 8 0,-1 0-228,-5 5 1,0 0 36,0 0 0,0 5-215,0 0 0,-7 6-163,-4-6 0,-3 3-345,-2-3 0,-5-5-661,-1 0 0,-1-2-977,2-8 0,1-8 1963,-6-9 0,-22-39 0,-11-10 0</inkml:trace>
  <inkml:trace contextRef="#ctx0" brushRef="#br0">16565 10213 7644,'-16'7'1165,"6"-5"1066,-1 4-1935,7-5 0,-5 5 0,6 1 0,-2 2 0,1 3 0,2 2 0,2 4 1610,0 4 1,0 2-1741,0 8 1,6 0-9,-1 0 0,6 6-106,-6-1 42,0 8 0,1-10 1,-1 6-1,-2-2 1,-1-3 89,-2-2 0,0-9-369,0-4-423,0-3 290,7-9 1,-5-4 0,3-12 0,-1-7-1128,1-6 0,-1-8 568,7 1 1,-3 2 729,3-2 0,3 8 1,-3-3-1,1 5 309,-1 1 0,3 1 386,-3 5 0,3 1 724,2 3 0,0 5-570,0-5 1,0 6-6,0 6 1,2 3-39,3 7-619,-3 0 0,5 5 0,-7 0-612,0-1 1,-5-2-1691,0-2 2262,-1 7 0,-1 2 0,-2 7 0</inkml:trace>
  <inkml:trace contextRef="#ctx0" brushRef="#br0">17125 10550 7619,'-10'0'2697,"-1"0"-1689,8 0 0,-6-6-88,3 1-626,5 0-150,-7 5 1,8 7 0,2 3 0,2 5 74,1 1 1,6 0-85,-6 0 1,8 1-1,-5 3 1,3 1 26,0-1 0,-6-4-46,6-5 1,-6 3-263,6-4 47,-8-2 0,12-1 0,-5-7 0,3-2-649,-3-3 0,3-10-110,-8-6 1,6-8 434,-6 3 1,8-4 0,-5-2 0,1 1-170,-3 5 0,1-3 492,-2 8 1,0-1-36,-5 6-107,0 8 0,6 2 771,-1 12 1,0 8 1138,-5 7 1,2 6-947,4-6 1,-3 8-277,8-3 1,-6-1-215,6 2 0,-2-8-36,1 3 0,5 1-23,-5-2 1,-1-5 22,2-5 1,-2-6 10,1 6 1,5-7 20,-5 1 0,-1-3 63,2-2 0,-6-7-55,6-4 0,-6-3 0,6-2 0,-8-7-158,3-4 0,1 2 79,-2-2 0,6-5-619,-6-5 1,1 5 291,-6 5 1,5 0-1475,0-5 0,1 2 508,-6 4 0,0 2-496,0 8 1632,0 8 0,0 29 0,0 14 0</inkml:trace>
  <inkml:trace contextRef="#ctx0" brushRef="#br0">17958 10486 7619,'-11'-9'797,"0"3"0,6-1 1082,-6 2 1,8-8-1322,-3 3 0,-1 1 1,2-2-1,1-1-162,3-3 0,-1-1-200,-3 0 1,3 6-264,-4-1 1,3 2 45,-2-1 179,3 2 0,-7 8 105,4 0 0,-3 2 1,-4 4-1,3 6 213,2 8 1,-4-1-262,6 8 0,-6-1-112,6 6-52,0 1 1,5-7-1,0-1 1,0 0-1,0-2-566,0 0 1,1-1-1281,5-6 1155,3-8-42,7 7 1,0-14-1,0 3-501,0-8 958,-7-4 1,5-8-1,-4 1 46,5 5 123,-6-12 1,3 17-1,-7-11-32,-1 2 156,5 0 1,-6-2 843,8 0-94,-7 0 662,10 0-515,-12 7 111,12 1-746,-12 8 0,10 2-102,-7 4 0,2-3 7,-1 8 0,-3 0-30,8 5 1,-7 1-1,1 5 0,2-5-226,-2 5 1,2-4-626,-1-2-2106,-4 0 1316,12 0-280,-12 0 0,6-8 267,-2-2 1449,-4-4 0,5-38 0,-7-8 0</inkml:trace>
  <inkml:trace contextRef="#ctx0" brushRef="#br0">18262 10421 12540,'9'8'818,"-2"-7"-734,0 6-245,2 1 216,7 0 0,-6 3 0,1-2 136,2-2-506,1-1 0,-4-1 0,1 0-955,2-1 999,1-2 271,-5-2 0,19-8 0,-1 0 0</inkml:trace>
  <inkml:trace contextRef="#ctx0" brushRef="#br0">18598 10245 7619,'-5'16'0,"-1"0"0,-6 8 732,1 2 0,-3-1 1001,-2 2 0,7 5-878,4 5 1,-2 2 0,1-3 0,1 3-524,-2 2 1,5-4-282,-3 6 0,3-6-563,2 6 367,0 0 1,0-2-1,0-4 1,-2-3 0,-2-4-679,-1-3 0,-2 1-1989,2-7 2812,-4 1 0,-36-28 0,-6-4 0</inkml:trace>
  <inkml:trace contextRef="#ctx0" brushRef="#br0">11876 12439 7871,'-25'-6'0,"4"1"-247,-4-8 1,7 12 1572,-4-5 0,6 3-654,6-3 0,3 3-287,7-8-396,7 8 0,-4-12 1,8 5 39,1-5-2,3-1 1,3 0 0,1 2-32,2 4 1,1-5 0,-6 6 0,2 1-102,3 2 0,-3-1-15,3 2 0,-3-1-17,-2 6 0,0 2 1,0 4-1,0 6 5,0 8 0,-7 1-30,-4 11 1,2-2 81,-2 13 88,1 0 1,-8 5 0,-3 0-107,-6 0 110,4 0 1,-13 1-1,4 3-85,-1 1 120,-1-6 0,2-3 0,0-7-53,0-1 5,0-2 1,2-9 0,3-4 43,6-3-48,-4-9 20,7-2 22,2-7 1,11-5 94,10-1 0,-3-6-59,3 1 0,2-3 19,-2-2 1,8 0-261,-2 0 120,3 0 0,0 0 1,-1 0-703,-3 0 1,-1 2 749,2 3 0,10-10 0,-3 3 0</inkml:trace>
  <inkml:trace contextRef="#ctx0" brushRef="#br0">12500 12583 7871,'-25'0'0,"2"7"171,7 3 1,0 5 0,2 1-1,3 0 654,6 0 1,-2 0-668,1 0 0,1 0-51,5 0 1,0 0-174,0 0 1,5 0 33,1 0 1,1 0-175,-2 0 1,-3-6 0,3 1-415,-3 2 284,-2-6 200,0 0 0,0-9 0,0-3 0,2-6-301,3-3 1,-3-4 181,3-3 1,2 1-15,-1-7 113,6 1 1,-10-1 0,5 2-178,0 2 576,-5 2 1,10 5-1,-6 0 1,-1 0 1091,2 0-908,2 7 0,5 3-22,-3 12 0,-2 8 373,-4 7-556,4 8 0,2-3 0,-1 10-224,3 1 0,1-5-629,2-5 1,0 0 354,0 5 0,0-2-624,0-3 0,-2-4 900,-3-7 0,10-22 0,-3-4 0</inkml:trace>
  <inkml:trace contextRef="#ctx0" brushRef="#br0">12980 12535 7871,'-16'-8'0,"-5"1"-134,-1-3 0,1-3 0,5 8 0,0 1 2,0 3 0,0 1 584,0 0 0,5 5-276,1 0 1,6 9-68,-1 2 1,1 2 0,1 9 0,-3 1 147,3 3 1,1 1 16,2 0 0,0 5-52,0 0 1,2 1 57,3-6-315,-3 0 1,12-6 0,-3-1 0,3-3 0,2-6-754,0-4 1,0-8 470,0 1 0,5-10-414,1-6 448,-1-10 0,-5-4 283,0-7 0,-4-25 0,-1-11 0,2-6 0,-1 1 0</inkml:trace>
  <inkml:trace contextRef="#ctx0" brushRef="#br0">12916 12102 7871,'-16'-9'0,"5"2"74,1 7 1,6 2 175,-1 3 1,-2 11 19,1 11 1,3 11 15,8 4 0,-1 6 0,8 4 0,4 3-433,4 2 0,8 5-201,-1 2 0,-2 2-59,1-13 1,1-1 406,5-9 0,14-4 0,4-7 0</inkml:trace>
  <inkml:trace contextRef="#ctx0" brushRef="#br0">13428 12615 7871,'-16'0'248,"0"0"0,0 1-198,0 5 1,6-3-30,-1 8 1,2 0 279,-2 5 1,-1 5-63,7 0 0,-1 8 4,6-3-222,0 5 1,0 1 0,2-2-1,3-2 1,6-3-77,3-2 0,-3-3-160,0-9 1,-1 1 78,6-7 0,0 1 0,0-6 0,-2-2-387,-3-3 0,3-4 271,-3-7 0,-2-6-241,2 1 423,-8-7 0,10 8 1,-6-7-1,0 1 1,0-1 6,-4 0 1,1 2 276,1-1 1,-3-3-159,3 8 572,-3 0 1,0 10 503,3 0-719,-3 8 0,7-3 41,-4 12-389,-3 10 0,5 3 1,-5 8-462,3 1 351,-3 3 1,7-1 0,-5-2-203,1-1 1,6 0-98,-6 5 1,6-6-905,-6 1 1248,7-7 0,12-11 0,9-11 0</inkml:trace>
  <inkml:trace contextRef="#ctx0" brushRef="#br0">13828 12599 7871,'-16'0'2877,"6"1"-2535,-1 5 0,7 3-298,-1 7 1,3 7 76,2 3 1,6 5-193,-1 1 125,7 0 0,-3 0 1,6 0-77,-5 0 1,3-2-1,-6-2 1,0-3-145,0-2 0,4-1-403,-6-6 423,0-7 234,-5-2 0,-5-14-41,0-4 1,-6-9-41,6-1 0,-6-7-271,6 1 243,-1-3 0,6-2 0,0 0-14,0 0-111,0 0 1,0 0 0,0 1-478,0 5 185,0-4 1,7 10 437,4-7 0,46 15 0,12-2 0</inkml:trace>
  <inkml:trace contextRef="#ctx0" brushRef="#br0">14212 12663 7871,'0'10'0,"0"1"550,-7 0 1,6 6-39,-5 5 1,4-4 208,2 3 1,0-2-299,0 3 1,6-4-98,-1 3 0,8-3-379,-3-2 0,4 0 110,3 0 1,-7-2-851,1-3 521,0-4 0,5-7 0,0 0 0,0-2 0,0-3-651,0-6 0,-6-3 30,1-2 1,-6-7 164,6-4 728,-8 4 0,12-64 0,-11 39 0,1 0 0</inkml:trace>
  <inkml:trace contextRef="#ctx0" brushRef="#br0">14485 12535 7835,'-9'0'1552,"0"5"-1212,3 0 0,5 8-121,-5-3 0,5 6 271,1 6 1,0 3-48,0 7 0,0 7-40,0 3 1,0 12-76,0 5-93,0 10 0,0 11 1,-2 9 255,-4 0-564,6-42 1,-1 0 0,-8 35 0,5 3-782,-1-3 675,-8-2 0,10-2 0,-6-5-439,2-9 431,2-7 1,5-16 186,0-3 0,5-5 0,0-1 0,1 0 0</inkml:trace>
  <inkml:trace contextRef="#ctx0" brushRef="#br0">15093 12487 7758,'-7'-11'8,"-4"2"959,-3 2-579,5 2-168,-5 12 1,12 7-1,-3 9 1,3 0-1,4 2 1,1 0-1,2 2 460,-1-2 0,3 3-571,-2-7 1,3 6-16,-3-6 1,-3 1-142,3-6 128,4 0 23,-7 0-103,5-7 0,-7-9-224,0-11 1,0-10 82,0-6 1,0-3-152,0-2 280,0-7 1,2 3-1,1-5-60,2 2-201,8 2 1,-4 5 0,7 1 0,0 5 0,2 4-668,3 4 0,-2 4 939,8 4 0,28 31 0,13 15 0</inkml:trace>
  <inkml:trace contextRef="#ctx0" brushRef="#br0">15765 12583 7775,'-21'-6'295,"-1"1"0,1 0-118,5 5 0,0-6 912,0 1-754,-7 0 1,5-1 0,-3 1 156,3 1-358,2 3 1,5 1-280,1 0 65,-1 0 1,2 1-1,4 6 1,3 8-1,2 6 43,0 4 0,0 2 100,0 5 1,7 0-60,4 0 1,3-2-1,4-3 1,1-6-155,3-3 0,4-2 156,-4 0 1,4-7-66,-4-4 0,4-3 0,-4-4 0,-3-3-10,-1-6 0,2-9 2,-4-1 0,3-7 10,-8 1 0,-2 2 298,1-2 1,-6 1 23,1-6 0,-3 0 120,-2 0 1,-2 5-318,-3 0 1,-4 6 57,-7-6 0,0 9-387,0 2 1,-2 0-205,-3 6 0,3 1-488,-3-2 0,8 8 953,3-3 0,6 47 0,-3 13 0</inkml:trace>
  <inkml:trace contextRef="#ctx0" brushRef="#br0">16293 12503 7775,'-16'0'-14,"0"0"1,0-2 0,0-2-81,0-1 317,-7 0 0,3 5 0,-4 0 0,2 1 176,8 5 0,-2-3-80,5 8-246,-3 0 0,3 6 0,3 3 1,0 3-1,5 0 213,1 0 0,2 6-161,0-3 0,0 10 25,0 1 0,2 1-178,3-6 0,4-6 12,7 1-168,7-7 0,-5 1 0,5-9 0,-2-3 0,1-2-180,-3-3 0,4-8 130,-1-1 149,-1-14 1,-5 8-1,0-12 1,-2 0-1,-1-4-15,-3-3 0,-6 3 175,1 0 0,-3 2-1,-2-1 1,0-3 61,0 8 0,0-6-148,0 6 0,-2 0-35,-3 5 7,-4-8-45,-7 7 425,0 1-284,0 9 1,5 8 120,1 5 0,6 3-48,-1 7 1,3 5-28,2 0 0,0 2-46,0-1 1,7 1-81,4 4 1,-2-3-47,1-2 0,1-4-272,5 3 1,0-3-38,0-2 0,0 0-340,0 0 1,0-6 142,0 1 1,6-6 575,-1 6 0,0-7 0,17-19 0,4-11 0</inkml:trace>
  <inkml:trace contextRef="#ctx0" brushRef="#br0">16773 12567 7775,'-10'-15'30,"-1"5"0,2-5 159,-2 5 1,3 1 126,2-2 0,3 1-103,-8-6 0,6 5-179,-6 0 1,7 6 176,-1-6-281,-4 8 1,7-3 43,-3 12 0,3 4 130,2 12 1,0 3 191,0 7-264,0 7 1,0-4 0,0 8 422,0 1-391,0-4 0,6 0 0,1-4 1,0 0-1,2-4-298,0-4 0,1-8-339,6 1 1,0-10 77,0-6 0,0-5-415,0-5 1,0-11 909,0-11 0,-3-25 0,-3-12 0,3-5 0,-1 0 0</inkml:trace>
  <inkml:trace contextRef="#ctx0" brushRef="#br0">16789 11862 7775,'-9'0'1070,"2"9"-763,7 7 0,0 9 74,0 12 0,2 11-52,3 11 1,4 9 174,7 1 1,0 6-419,0-6 0,6 4 163,-1-9 1,2-2-493,-2-8 0,-3-4 197,4 3-202,2-3 0,-6-11 0,4-5 1,-6-8-1,-4-3-1509,-1-3 198,-8-2-155,12-9 1714,-14-2 0,-1-50 0,-9-10 0</inkml:trace>
  <inkml:trace contextRef="#ctx0" brushRef="#br0">17478 12647 8115,'-9'0'3795,"-6"0"-3423,14 0 1,-6 1 0,7 5 138,0 4 1,5 5-83,0 1-261,1 7 1,-1 2-1,0 7 1,1 2-1,-1 3 212,0 6-369,1 3 1,-6 2 0,0 0 0,0-2 0,0-3-1323,0-6 1,0-5 28,0-5 1282,0-11 0,-8-52 0,0-17 0</inkml:trace>
  <inkml:trace contextRef="#ctx0" brushRef="#br0">17654 11974 7764,'-2'18'1315,"-4"3"1,5-1-1678,-5 7 1,5-1 544,1 6 0,1 6 1,3 1-1,3 2 1300,2 3 1,-6 2-1230,3 2 0,1-5-280,-2 0 0,1-2 0,-5 1 0,3-4-559,1-4 1,1-4 391,-6-3 1,0 1-284,0-7 87,0 1 0,-2-8-132,-4-3 0,3-4 39,-8-7 290,8-7 0,-4-8 0,7-8 0,0-2 0,0-1-652,0 1 1,5-7 472,0 0 1,8 0 306,-3-6 117,-3 5 1,8 2 0,-6 3 0,1 1 0,1 0 225,1 3 1,-3-5 81,2 8 1,0 1-159,5 10 540,0-5 1,0 14-1,1-5 1027,5 4-1420,-4 2 1,6 8 0,-4 4 481,1 8-691,1-3 0,-6 12 0,0-6 573,0 2-477,-7 2 0,-1 3 0,-4-2 166,1-1 0,1 0-189,-6 5 1,-2-6-4,-3 1 1,-3-6-212,-2 6 0,-4-7 84,3 1 1,-3-3-862,-2-2 1,0-7 400,0-4 1,0-2-2723,0 3 3098,0-4 0,-22-45 0,-4-19 0</inkml:trace>
  <inkml:trace contextRef="#ctx0" brushRef="#br0">18230 12487 7758,'-6'10'528,"1"1"523,2 1-124,1-5 0,2 2 0,2-5-392,3 1 1,4 1-220,7-6-230,-7 0 1,5 0-1,-3-2 1,1-4 0,0-2 22,-1-1 1,-2-6-262,2 5 1,1 1-148,-7-2 1,1 1-74,-6-6 0,5 0 0,0 0 0,-1 0-292,-2 0 1,-2-1 330,0 1 0,-2 2 5,-3 4 252,3-5 0,-12 8 1,3-3-1,-3 2 1,-2 3 118,0 0 1,5 5 451,0 5 1,3 15 43,-3 1 1,-2 7-49,8 5-215,0-1 1,-1 7-1,1 3 505,2 5-584,1 1 1,9-6 0,4-1 259,3-2-819,-5-1 0,10-12 0,-3-2 63,2-7 1,0-4-151,-2-13 1,0-2-742,0-3 0,5-6 55,0-10 1135,1-4 0,-6-50 0,0-10 0</inkml:trace>
  <inkml:trace contextRef="#ctx0" brushRef="#br0">18614 11766 7758,'-18'16'385,"-1"0"-45,13 0 1,1 2 308,5 3 1,0 6 846,0 10 0,2-1-887,3 7 0,4 1-245,7 9 0,-2 3-207,-3 2 0,3-3 160,-3-7-370,-4 0 1,5 1 0,-5-1 281,2 0-395,-5-8 1,3-2 0,-7-11-905,0-6-1192,0 4 1675,0-15 0,0-4 71,0-22 1,5-2 85,1-9 1,1 1-21,-2-6 1,-1 0 240,6 0 1,-4 0 148,4 0 0,-4 7 316,4 3 0,-4 4-234,4 2 1,-4 2 720,4 4 0,-4 2-363,4 8 1,-4 0 422,4 0 0,-1 2-263,2 4 0,3 8-219,-3 7 1,-2 6-277,1-6 1,-1 2-208,2-1 1,3-3-240,-3 8 0,-2-8-1433,1 3 1834,-6-4 0,3 5 0,-7 2 0</inkml:trace>
  <inkml:trace contextRef="#ctx0" brushRef="#br0">19110 12358 8990,'-9'16'2772,"2"-5"-2638,7 0 1,0 0-649,0 5 1,0 0 851,0 0 0,5-6 1005,1 1 1,6-6-2143,-1 6 1,-2-8-122,1 3-1389,1-4 2309,5-2 0,-14-50 0,-4-12 0</inkml:trace>
  <inkml:trace contextRef="#ctx0" brushRef="#br0">18998 11830 7758,'-23'7'0,"5"2"375,-3 7 0,10 0-320,6 0 1,3 0 489,2 0 1,2 0-153,3 0-393,4 0 0,50 0 0,10 0 0</inkml:trace>
  <inkml:trace contextRef="#ctx0" brushRef="#br0">19382 12358 7758,'-9'16'0,"0"6"319,4-1 0,3 1 0,-3-6 0,3 0 550,2 0 1,0 0 118,0 0 0,5 0-309,1 0-468,6 0 0,-8-8-168,6-2 1,-6-6-1,1-6 1,-3-4-643,-2-4 0,0-10-446,0-2 0,0 1 323,0-2 469,0 1 0,0-6 0,0 1 0,0 3 1,2 3 95,3 2 1,-3-4 773,3 6-359,-3-1 0,-2 12 1,2 1-1,3 2 779,6 3-864,3 2-112,2 10 0,0 0 1,-2 10-1,-1 2 1,-3 1-412,3-1 1,-1 3 146,-1-2 0,3 6-1295,-3-6 734,3 1 764,-5-6 0,12 0 0,-3 0 0</inkml:trace>
  <inkml:trace contextRef="#ctx0" brushRef="#br0">19942 12102 7758,'-16'-7'2123,"-5"0"-1646,0-4 1,1 3-1237,9 2 30,-3 4 2774,5-5-1570,-7 14 0,7 2-410,4 7 1,3 6-3,2-1 1,0 6-13,0-6 1,0 8-106,0-3 45,0-3 1,0 8 0,2-7-119,3 1 53,-3 6 0,11-14 1,-6 5-307,2-4 42,-6-2 0,6-8-1072,-4-2 1031,4-4 1,5-10 0,-1-4 378,-2-8 0,1-37 0,1-17 0,3-9 0,1 0 0</inkml:trace>
  <inkml:trace contextRef="#ctx0" brushRef="#br0">19990 11606 7755,'-9'16'1414,"4"0"1,3 7-872,2 4 0,0 5 17,0 5 1,0 10-255,0 6 1,2 7-33,3-1-243,-3-4 0,11 2 0,-6-7-70,2-2-302,-6-4 0,10-12 0,-8 0-849,-1 0 1190,4 0 0,-13-28 0,3-8 0</inkml:trace>
  <inkml:trace contextRef="#ctx0" brushRef="#br0">20406 11766 7724,'-10'-2'1737,"-1"-3"-1250,8 3 1,-5-3-1,8 12 1,2 9-25,4 9 1,2 5 0,8 4 0,0 3-44,0 6 1,0 3-369,0 2 0,0 0 1,0 0-1,0-1-490,0-5 1,0-3 212,0-7 1,-5-1-1721,0-5 1250,-8-3 1,5-12 694,-8 0 0,-15-29 0,-3-2 0</inkml:trace>
  <inkml:trace contextRef="#ctx0" brushRef="#br0">20342 12166 7739,'-10'2'0,"-1"4"0,2-3 1080,-1 8 1,2-6-217,8 6-371,0-8 0,2 4 0,4-7 0,6 0 0,6 0 320,3 0 0,8-7-1106,-3-3 0,10-5-707,1-1 1,0-5 0,-3-2 999,4-2 0,31-30 0,-27 21 0,0 0 0</inkml:trace>
  <inkml:trace contextRef="#ctx0" brushRef="#br0">20871 12006 7739,'0'16'1186,"0"0"-659,0 0 0,0 0-173,0 0 0,0 2 0,0 2 0,0 3 142,0 2 1,0-4-185,0 6 1,0-6 0,0 6-207,0-8 1,0 4-1,0-7 1,0 0-8,0 0 0,0-5-234,0 0-145,0-8 174,-8-3 0,7-10 1,-5-10-1,3-3 0,-1-2-265,-1-3 0,0-3 203,5-1 1,0 0 106,0 0 1,0 6-1,0-1 1,0 0-538,0 2 1,5 2-172,0 7 0,6 0 769,-6 0 0,43 7 0,6 2 0</inkml:trace>
  <inkml:trace contextRef="#ctx0" brushRef="#br0">21191 12022 7739,'-16'9'0,"1"5"967,5-3 1,-3 3-216,8 2 1,0 0 812,5 0-1296,0 0 0,0 2 1,0 4 146,0 4-350,7-3 0,0 6 0,5-8 44,-1-1-128,0 5 0,-1-8 0,1 5-36,1-5 0,-3-8 0,0-1 0,0-3-30,0 0 0,-5-1-22,1-10 0,2-2 41,-2-9 0,2 0-136,-1-5 1,-4 3-314,3-8 1,-2 0 240,3-5 0,-3 0-312,8 0 0,-7 0 189,1 0 1,-1 2 209,1 3 163,-3-3 0,5 12 0,-5-1 1057,3 6-624,-3 6 99,5 7 0,-2 4 185,0 7 0,1-1 24,-6 12-718,7 2 0,-4 0 1,6 4-40,-2-1 1,1-6-467,-3 6 1,-2-2 362,8 1-462,-7-3 0,8-7 0,-7 0-404,-1 0 0,3 0 6,-2 0 144,1-7 858,1-2 0,2-49 0,7-12 0</inkml:trace>
  <inkml:trace contextRef="#ctx0" brushRef="#br0">21943 11670 7735,'-16'0'1939,"0"0"1,5 0-1225,1 0 0,4 0 133,-4 0 0,4 0 19,-4 0 0,4-2-507,-4-3-131,6 3-256,-10-5 0,10 7-85,-6 0 0,4 0 0,-4 2-382,-3 3 0,4 1 226,-1 10 1,4-2 240,-4 12 0,4-4 0,-3 5 0,2 3 211,4 5 0,1 1-119,2 7 0,0-8-66,0 3 1,5-6-1,2-4 1,2-3-643,4-2 0,6-9-664,3-8 0,4-5 607,-4-1 0,4-1 1,-4-7 699,-3-8 0,4-28 0,0-13 0,3-8 0,0 0 0</inkml:trace>
  <inkml:trace contextRef="#ctx0" brushRef="#br0">22327 11142 7722,'-11'2'0,"1"3"1928,-1 4 1,0 9-924,1 3 1,4 4-926,-4 7 0,6 2 0,-1 1 0,3 4 688,2 2 1,0 6-418,0 1 1,0 3-283,0-8 1,0-2 0,0 1 0,2 1-367,3-2 1,-3 0 78,3-4 0,2-8-216,-1 3 0,-1-11 1,-5 0-1756,0-3 873,0-9 677,0-2 504,0-7 0,0-7 1,2-3-1,1-5-226,3-1 1,1-5 184,-2 0 1,-1-3-33,6 3 1,-4 2 118,4-8 1,-1 6-99,2-6 0,3 2-179,-3-2 1,3-3-45,2 3 410,0 4 0,29-43 0,6-3 0</inkml:trace>
  <inkml:trace contextRef="#ctx0" brushRef="#br0">22311 11670 7721,'-16'0'751,"0"0"1126,7 0-805,2 0-182,7 0-645,7 0 0,2 0 1,9 0-1,1 0 1,4 0 227,2 0 1,-3-5-432,4-1 1,-4-6-127,4 1-35,-6 4 1,8-5 0,-6 5-1,-1-2 1,0-2-885,1 2 1,-1-3 1002,-5 6 0,0-6 0,0 3 0</inkml:trace>
  <inkml:trace contextRef="#ctx0" brushRef="#br0">22375 11894 7711,'0'16'0,"0"-5"2222,0 0-1673,0-1 0,0 6 0,2 0 0,3 0 0,6 0 107,3 0 1,4 0 0,1 0 0,5 0-433,0 0 1,1 0-248,2 0 1,3 0-330,-3 0 0,1 0 0,1 0 0,-4-1 352,-2-5 0,-16-10 0,-9-9 0</inkml:trace>
  <inkml:trace contextRef="#ctx0" brushRef="#br0">11876 14296 7848,'-16'0'60,"0"0"260,0 0 0,5 5 915,0 0-1023,8 1 1,-4-5 0,9 3 0,3 1 88,6-1 1,-3-10-340,3-4 12,0 3 0,5-8 0,-2 5 0,-2-6 1,-3-4-30,-2-1 0,4-1 0,-4 5 0,0-3-74,0-1 0,-1-1-160,-6 6 1,0 0 0,0 0-59,0 0 1,-2 2-33,-3 3 153,-4 4 247,-7 7 0,0 0 0,0 2 0,0 3 0,0 6 321,0 3 1,5 8-215,0-1 0,8 8 0,-4-3 0,1 3 222,1-3 1,0 8-186,5-7 1,5 7-152,0-8-102,8-3 1,-4 2-1,7-5 1,0-1 0,2-3-462,3-3 1,-2-10-47,8 3 1,-6-4 125,6-2 1,-7-2 468,1-4 0,11-66 0,-15 24 0,0-1 0</inkml:trace>
  <inkml:trace contextRef="#ctx0" brushRef="#br0">12244 14007 7848,'-9'7'0,"-5"1"193,3 2 0,-1 10 290,1-4 0,-1 3-93,6-3 1,-1 8 147,2 2 1,3 3-309,-3-3 0,3 3-221,2-8-10,0 8 0,0-6 0,2 5-87,3-1 0,-1-9 0,4-1 1,1-4-351,0-1 186,-5-5 106,10 1 0,-10-10-32,6-4 1,-6-2 54,1-8 0,-3-6-71,-2 1 0,0-6 181,0 6 0,2-6-61,3 6 1,-3-6 165,3 6 1,-1-1 14,1 6 0,-3 0 329,3 0-314,4 0 1,-5 2 275,6 4-195,1 2 1,5 16 77,0 2 1,-5 4-236,-1 2 1,1 8 56,5 2 0,0-1-445,0 2 1,-2-1 91,-3 7-323,3-9 0,-5 5 1,7-8-10,0-1 1,-5-4 581,-1-6 0,-6-66 0,3-24 0</inkml:trace>
  <inkml:trace contextRef="#ctx0" brushRef="#br0">12532 13671 7848,'-11'0'0,"1"0"0,4 2 1008,-4 3 1,6 4-355,-1 7 0,5 7-194,5 4 0,0 5-266,11 5 1,-3 6-160,8 10 1,2-3 220,-1 4-452,-1 3 0,0-8 0,1 5 0,-3-5 0,-1-1-216,-2 1 0,0-9-651,0-2 1,-2-6 136,-3-6 926,-4-2 0,-14-30 0,-2-4 0</inkml:trace>
  <inkml:trace contextRef="#ctx0" brushRef="#br0">12596 14199 7848,'-9'2'1844,"4"4"-723,-4-5-1,7 14-428,-5-14-634,7 6 1,7-7-1,4 0 1,3-1 0,2-3-192,0-1 0,5-8-170,1 3 1,6-3-352,-1 3 1,-2-5 0,1 6-1,1-1-1842,-2-1 2496,5 8 0,9-19 0,11 4 0</inkml:trace>
  <inkml:trace contextRef="#ctx0" brushRef="#br0">13044 14231 7848,'-9'8'0,"0"-5"197,4 8 0,3-6 0,-5 4 1260,0-2-1326,5-2 1,-3-5 111,10 0-335,-3-7 0,12-7 1,-5-9-1,2-2 0,-2-2-314,-2 3 1,3-7 256,-4 5-19,6 3 1,-10-1 0,3 8 0,-3 0-51,-2 0 1,-2 7 393,-3 4 1,3 3 0,-12 2 76,3 0 1,-3 7 0,0 6-1,3 6 188,6 8 1,-2 3-266,1 2 0,1 0-78,5 0 0,0 6-250,0-1 1,7 2 85,4-1 1,3-5-152,2 5 0,5-6 70,1-6 1,1 3-590,-2-8 0,-3-6 270,3-10 0,-3-3 466,-2-2 0,0-57 0,0-14 0</inkml:trace>
  <inkml:trace contextRef="#ctx0" brushRef="#br0">13268 14135 7848,'-16'0'620,"6"6"174,-1-1 0,7 8-357,-1-3 0,-2 4-166,2 2 1,-1 6-75,6-1 1,0 2 22,0-1 1,0-3-102,0 8 1,6-2-43,-1 1 0,2-2-130,-2-8 0,-3 0 123,3 0-593,4 0-238,-7 0 568,12-7 0,-12-9-284,3-11 314,-3-3 0,0-2 0,2-2-335,1-4 339,0-2 1,-3-7 0,2 3-73,1 1 1,2 2 13,-2-1 1,-1-3-400,7 8 295,-1-1 0,1 1 321,0 0 0,21 7 0,10 6 0</inkml:trace>
  <inkml:trace contextRef="#ctx0" brushRef="#br0">13556 14151 7848,'0'11'626,"0"0"175,0-1 1,0 6-328,0 0 1,0 0-72,0 0 0,0 0-252,0 0 0,0 1 1,2-1-1,2 0-90,1 0 0,2 0-2,-2 0 0,-1 0-702,7 0 0,-6-2-42,6-4 1,-6-1 684,6-3 0,-1-33 0,6-1 0</inkml:trace>
  <inkml:trace contextRef="#ctx0" brushRef="#br0">13460 13767 7846,'-16'0'0,"0"0"0,0 2 834,0 3 0,7-1-314,4 7 1,3-1-510,2 6 0,2 0 0,3 0 1,6 0-12,3 0 0,45 7 0,10 2 0</inkml:trace>
  <inkml:trace contextRef="#ctx0" brushRef="#br0">13844 14151 7844,'-16'16'1383,"7"2"-1166,4 4 0,3-5 0,2 5 0,0-5 158,0-1 1,0 6-53,0-1 1,6 1-48,-1-6-259,0 0 0,1-6 1,1-1-164,2-2 1,-4-1-108,6-6 1,-8-2-1,3-4-170,-5-4 0,-1-6 190,0-6 0,0 3 94,0-8 1,0 6 0,0-4 0,0 0 172,0 0 1,0 6 124,0-3 1,0 4 24,0 2 0,2 0 0,2 0 333,1 0 1,2 8-144,-2 2 1,-1-1-378,7 2 1,-6 1-1,6 9 1,-1 6-316,-1 3 1,6 2-245,-5 0 0,4 0-203,2 0 0,-1 0 195,-5 0 0,5 0 10,-5 0 1,4-1 559,2-5 0,15-3 0,2-7 0</inkml:trace>
  <inkml:trace contextRef="#ctx0" brushRef="#br0">14341 14103 7827,'-11'0'0,"0"0"0,6 0 1029,-6 0 1,6 0 186,-6 0-1015,1 0 1,-1 2-61,0 4 0,8-3-142,-3 8 46,4-1 1,2 1 0,0 0-42,0 1 1,2 2 0,2 2 0,3-1-212,2-5 0,2 5-63,5-5 1,0-1-132,0 2 295,0-8 0,0 10-26,0-8 177,0 1 0,-2-8-105,-4-4-111,5 5 0,-12-14 1,6 5-19,-2-5-1,4-1-107,-6 0 1,1 0 103,-6 0 1,0-5 55,0 0 0,0-2 114,0 1 1,0 5 46,0-5 1,0 4 163,0 2 0,0 6-4,0-1 1,-2 7 731,-4-1-527,5 3 1,-6 9 92,7 4 0,0 10 151,0 6 0,0 3-195,0 2 1,0 2-35,0 4 1,0 1 10,0 3-162,0 12 1,0-12 0,0 12 17,0-4 0,0-1-156,0 5 0,0-4-5,0 3 1,-2 0-161,-4-5 0,-2 4-503,-8-9 1,1-4 324,5-2 0,-5-10-1239,5-6 1,-4-5 53,-2-5 1413,0-4 0,-29-71 0,19 24 0,0 0 0</inkml:trace>
  <inkml:trace contextRef="#ctx0" brushRef="#br0">15077 13719 7778,'-16'-9'0,"2"0"0,1 6 1084,2-2-401,8-8 1,-4 13 0,7 2 155,0 12 0,7 4-497,4 9 0,-3 1-85,3 9 0,0 2 72,5 4-248,0 3 0,-2-5 1,-2 7-1,-1 0 1,0 0-5,-2 0 0,3-7-246,-7-3 1,1-6-377,-6-6 1,2 1-601,3-11 0,-3-5 655,3-17 0,-3-8 195,-2-7 0,2-13 0,1 0 0,2-3-77,-1-2 1,-2-4 245,-2 6 1,5-1 134,0 6 0,1 6 403,-6-1 0,5 7-122,0-1 955,8 3-798,-4 9 0,7 4-48,0 10 0,0 6-190,0 10 0,-5-1 11,-1 7 1,1-2-328,5 1 0,0 4-495,0-3 0,0-4-736,0-1 0,5-1 1338,1-5 0,-1 4 0,-5-12 0</inkml:trace>
  <inkml:trace contextRef="#ctx0" brushRef="#br0">15717 13943 7789,'-16'7'0,"-7"-3"257,-4 7 1,4-6 755,2 6-646,3-1 1,7 6 0,2 0 740,2 0-991,2 0 0,5 0 0,0 0 5,0 0-200,7 8 0,2-7 0,7 6 0,0-3 0,2-2-195,3-4 1,-3-3 162,3-1 0,-3 3-157,-2-8 0,0 0 174,0-5 30,0-7 1,-5 4-1,-2-8 27,-2-1-11,-2-10 1,0 3-1,1-6-143,-3 2 120,-1-6 0,-2 10 1,0-6-264,0 2 1,0-4 57,0 6 1,0-1-227,0 6 1,-5 0-280,-1 0 780,-6 0 0,3 7 0,-14 45 0,-2 17 0</inkml:trace>
  <inkml:trace contextRef="#ctx0" brushRef="#br0">15973 13927 7789,'0'11'690,"0"0"0,0-6-59,0 6 0,0-1-242,0 6 0,7 0-400,4 0 0,-2 0-36,1 0 35,1 0 0,0 0 0,-2 2-10,-2 4 0,3-5 1,-2 5 58,0-5 0,-4-1-294,1 0-93,-3-7 201,-2-2 0,0-8 0,0-5 0,0-6-293,0-8 1,0-5 13,0-7 0,0 0 156,0 0 1,-5 2 246,-1 3 0,1-3-251,5 4 338,0-5 1,0 6 969,0 4-627,0 3 0,2 9 925,3 4-938,-3 3 1,10 11 0,-4 5 488,0 6-710,3 8 0,3-8 0,-1 7-179,-3 1 0,-4-3 36,4 2 0,-1-2-183,2 1 1,1 3-76,-6-8 0,1 6-80,-2-6-726,-3 0 435,12-5 116,-12-7 1,5-10 71,-7-15 0,0-2-43,0-9 0,0 6 211,0-6 1,5 0 209,1-5 1,-1 6 334,-5-1 0,0 7-114,0-1 449,0 3-454,7 2 0,-3 7 623,6 4 1,-4 3-291,4 2 0,1 0-177,5 0 0,0 6-223,0-1 1,0 7-320,0-1 0,0 2-818,0-3 1,0 4 513,0-3 0,6 3-1309,-1 2 1818,0-7 0,2 5 0,2-5 0</inkml:trace>
  <inkml:trace contextRef="#ctx0" brushRef="#br0">16709 13975 7786,'0'16'0,"-5"-5"720,0 0 0,-1-6 48,6 6-592,0-8 0,2 4-168,3-7-116,-3 0 0,12-7 0,-3-3 220,3-5-205,-5-1 1,5 0 0,-5 0 0,2 0 0,-2 0-378,-2 0 1,0 2-63,-2 3 475,-3-3 0,4 12 349,-12-3 0,3 3-56,-8 2 82,0 0 0,1 0 0,-1 0 183,-1 0-247,-3 7 1,1 2 0,2 7 15,1 0-109,7 0 1,-3 2 0,7 2-480,0 1 1,0 0 171,0-5 1,7 6-802,4-1 0,5 0 947,5-5 0,61-14 0,-30-3 0,-1 0 0</inkml:trace>
  <inkml:trace contextRef="#ctx0" brushRef="#br0">17606 13863 7779,'-16'7'0,"-8"2"0,7 2 103,-5 0 0,5-2 202,1 1-217,0-3 0,5-7-9,0 0 757,1 0 148,-6 0-425,-1 0-291,9 0-324,0 0-321,8 7 240,0 2 0,2 2 61,4 0 0,-3-6-220,8 6 0,-6-6 64,6 6 1,0-6 149,5 6 1,0-8 71,0 3 0,0 1 235,0-2-133,0 7 0,0-3 87,0 7-1,-2 0 477,-4 0 1,-1 0-279,-3 0 0,-5 2 447,5 4 0,-4-3-349,-2 8 0,-6-6-274,1 6 1,-8-2-393,3 1 1,-4-2-523,-2-8 1,5-2-766,0-4 1478,1-2 0,-14-58 0,0-13 0</inkml:trace>
  <inkml:trace contextRef="#ctx0" brushRef="#br0">17750 13527 7750,'0'16'0,"-8"0"0,7 2 518,-5 3 1,5-1 739,1 6 0,7 3-665,3 8 0,-1 10-223,2 6 0,-2 0 204,2-5 0,3 0-343,-4 0 0,-1-1-334,2-5 0,-6-4 293,6-12-475,0 5 1,-1-14 0,1 5 0,0-5-3418,-2-1 3702,5-7 0,-20-30 0,5-15 0</inkml:trace>
  <inkml:trace contextRef="#ctx0" brushRef="#br0">17734 13991 7739,'-9'0'1955,"2"0"1,8-1-2019,5-5 1,3 4 44,7-3 1,5-2 79,0 2 1,8-8-108,-3 3 1,-1-5 44,2-1 0,14-10 0,9-6 0,6-3 0,0 0 0</inkml:trace>
  <inkml:trace contextRef="#ctx0" brushRef="#br0">18198 13911 7739,'-9'7'0,"-5"6"136,3 3 1,4 9-1,0-9 1,1 2 90,1-1 1,0-1-56,5 0 1,0 0 811,0 0-650,0 0 1,2 2-1,1 2 1,2 1 1379,-1-1-1575,-2-10-60,5 5-176,-5-14 1,5-1 0,-7-10 0,0-6-472,0-6 0,0 3 272,0-8 1,0 2 188,0-2 1,0-1-1,0 5 1,0-2 160,0-3 1,0 4-45,0 3 0,5-2-164,0 2 0,3-1 0,-3 4 0,6 1-1925,3 1 2079,2-4 0,28 18 0,8-5 0</inkml:trace>
  <inkml:trace contextRef="#ctx0" brushRef="#br0">18454 13927 7735,'-9'7'0,"-4"-3"0,8 7 0,-6-6-97,6 6 1,0-6 1001,5 6-397,7-8 0,2 4 188,7-7 1,0 0-387,0 0 1,0-5-101,0 0 0,0-8-105,0 3 1,0-3 294,0 2-357,-7-3 1,5 5 0,-5-7-58,0 0 0,3 6 1,-6-1-1,-3-2-308,-1-1 1,-2 4-167,0-1 432,0 0 0,-5 1 70,-1-1 0,-6 7-79,1-1 53,-3 3-48,-2 2 1,0 2 468,0 3 0,0 4-130,0 7 0,5 6-242,0-1 0,6 2 80,-6-2 0,8-1-468,-2 7 1,3-6-136,2 6 1,0-8-360,0 3 0,7-5-15,4-1 1,3 4 859,2-4 0,28-11 0,8-14 0</inkml:trace>
  <inkml:trace contextRef="#ctx0" brushRef="#br0">18838 13831 7713,'-14'-2'147,"3"-3"1,2 3 93,4-3 0,1 3-604,-6 2-442,6-7 868,-10 5 0,10-5 278,-6 7 331,6 0 9,-10 0-399,12 0 0,-10 2 133,6 3 0,-1-3 194,2 3-272,3 4 0,-5-5 234,7 7-278,0-8 140,0 4-31,0 0-328,0-5 0,0 7-221,0-4-55,0-3 214,0 5 6,0 0 1,2-5 96,3 4-68,-3-5 421,12 6-63,-12-5-200,12 12 0,-12-10-110,3 7 1,2-6-19,-1 6 1,1-8-30,-2 3 1,-1 1-145,6-2 0,-4 6-20,4-6 1,-4 0 81,4-5 0,-4 6-199,4-1 0,-4 0 68,4-5 0,-4 0-375,4 0 246,1 0 1,3-1-109,-3-5 0,1 3-365,-6-8 297,6 0 0,-5-5 237,4 0 1,1 0 25,-6 0 1,1 2 155,-2 3 0,-3-3-104,3 4 1,-3 1 585,-2-2 1,0 6 228,0-6-263,0 7 1,-2-3 87,-3 7-269,-4-7 0,-7 5-253,0-3 0,0 3 57,0 2 0,5 2-117,1 3 0,-1-3-1,-5 3 0,5 3 111,1-3 1,-1 2 140,-5-2 77,0 4 1,0 7-99,0 0 312,0 0-261,7 0 0,-5 0 31,3 0 1,2 0-71,-1 0 0,4 6-94,-4-1 0,6 0 44,-1-5 0,3 6 137,2-1 0,0 6-91,0-6 1,2 0-44,3-5 0,-1 0 19,6 0 1,1 0 23,5 0 0,0-1-171,0-5 1,0-3 93,0-7 1,5 0-709,1 0 0,1 0-78,-2 0 1,-3-1-381,3-5 0,2-4 1102,-1-12 0,-1-31 0,-5-15 0</inkml:trace>
  <inkml:trace contextRef="#ctx0" brushRef="#br0">19366 13383 7704,'-16'5'1422,"0"1"1323,0-3-2672,7 6 1,2-5-1,7 6 1,0 5-1,0 4 1,0 6-1,0 4 1382,0 3 1,5-2-848,1 12 1,6-4 0,-1 3 0,3 0-45,2 0 0,-2-6-990,-3 2 1,3-4 159,-3-7 1,-4 3-1,0-6 1,-2 0-1027,1 0 1,-1-7-1188,-5-5 2479,0-8 0,-43-31 0,-10-17 0</inkml:trace>
  <inkml:trace contextRef="#ctx0" brushRef="#br0">19222 13767 10991,'21'0'1262,"1"0"1,4 0-419,-4 0 0,8 0-633,2 0 0,0 0 0,5 0 0,-1-2-249,1-3 1,-3 2 74,3-8 0,-5 0-2425,-5-5 2388,3 0 0,-33-28 0,-1-8 0</inkml:trace>
  <inkml:trace contextRef="#ctx0" brushRef="#br0">12004 15640 7828,'-16'0'369,"0"0"689,0 0-707,7 0 0,-5-2 1,3-1-1,-1-4 1,-1 0 1290,2 0-1355,1-6-257,-6 4-67,0 0 1,5-3 0,0 7-22,-1 1 0,3 2 0,-2 2-52,-1 0 1,3 13 64,-2 3 1,8 10 90,-3 1 0,-1 5 0,2 4 1,1 3 2,3 2 0,2 1-32,5 6 1,3-7-219,7-3 1,0-12-1,2-4 1,1-6-478,2-6 1,1-3 331,-6-7 0,2-7-469,3-3 560,-3-12 1,5-3 0,-9-7 0,-2-1 0,-1-3-149,2-1 0,-6-6 185,-2 6 0,-1-1 239,1 6 0,-3 0-61,3 0 237,-3 0 1,-2 7 344,0 4 720,-7 10-789,5 4 0,-5 14 19,7 4 0,0 10 63,0 6-298,7 3 1,-4-1 0,6 1-6,-2 4 1,6 1-58,-2-3 0,-3 6-364,3-1 0,-2 0 127,2-5 0,3-1-1392,-3-5 969,3-3 0,-3-7 465,-1 0 0,1-28 0,5-8 0</inkml:trace>
  <inkml:trace contextRef="#ctx0" brushRef="#br0">12308 15768 7828,'-7'23'0,"0"1"185,-4 2 1,4 4 530,7-3-556,0-4 1,7 6 0,2-8 765,0-1-869,5-3 0,-5-1 0,7 0-79,0 0 1,-5-1-1,-3-3 1,1-3-43,0-2 0,-5 0 368,1-1 43,-3-5-181,-2 6 0,-5-8 0,-3-5 0,1-4-24,0-5 0,-3-6-243,4 0 0,-1-8 130,2 3 0,3-5-411,-3-1 181,3 0 1,2 0 0,0 2-933,0 3 884,0-3 1,2 7 0,3-4-788,6 6 623,-4 3 413,7 2 0,52 14 0,21 4 0</inkml:trace>
  <inkml:trace contextRef="#ctx0" brushRef="#br0">12692 15832 7828,'-16'16'0,"5"0"932,1 0 0,6 6-51,-1-1-632,3 0 1,4-5-1,3 2 361,6 4-619,3-5 0,2 8 1,-2-5-200,-3 1 185,3 0 0,-5-5 1,5 0-1,-1 0 116,-3 0 1,-4-1-38,4-5 78,-6 5-274,3-14 1,-7 5 100,0-12 1,0-2 0,-2-14 0,-1-1-105,-3-2 6,1-2 1,5-5 0,0 0-459,0 0 422,0 0 1,0 0 0,0 0-274,0 0 122,0 0 1,0 7 0,2 4-516,3 3 1,2 2 838,4 0 0,39 22 0,3 4 0</inkml:trace>
  <inkml:trace contextRef="#ctx0" brushRef="#br0">13156 15816 7828,'0'16'0,"-5"0"1400,-1 0 0,1 7-85,5 4-956,0-4 0,7 7 0,4-3 291,3 3-658,2-5 0,2 4 0,2-6 291,1 2-870,0-6 0,-5 4 1,0-8-1,0-3 0,0-3-1233,0-2 1820,-7-1 0,-16-49 0,-11-11 0</inkml:trace>
  <inkml:trace contextRef="#ctx0" brushRef="#br0">12996 15336 7821,'-25'9'806,"7"5"196,8-3 0,6 3-327,-1 2-1588,3 0 0,9 2 913,4 3 0,53 4 0,14 7 0</inkml:trace>
  <inkml:trace contextRef="#ctx0" brushRef="#br0">13588 15992 7821,'-5'16'462,"0"0"1,-6 6 577,6-1 1,-1 0-461,6-5-415,0-7 0,2 4 0,3-8 73,6-1 0,2-4-275,-3-6 0,3 3 0,-6-10 1,0-3-78,0-3 1,0-3 57,-2 6 1,-3-5-275,4 0 263,-5-8 1,-1 10 0,0-6 0,0 0 0,0 2-21,0 0 1,0-4-51,0 6 0,0-2 0,0 3 0,0-3-562,0-2 0,0 5 0,0-1 0,0 3 174,0 2 525,0 0 0,7 7 0,2 2 0</inkml:trace>
  <inkml:trace contextRef="#ctx0" brushRef="#br0">14068 15896 7796,'-16'0'3227,"0"0"-2665,0 0-803,8 0 332,0 0-85,8 0 64,8 0-44,0-7 0,8 5 0,0-3 1,-1 2-188,-5-3 1,5 4 180,-5-3 0,-1-2-56,2 2 1,-6-2 0,6 1-11,1-4 0,1 1-122,-3-2 1,-1 2 36,-3-2 1,-5-3-1,6 3 1,-1-3-26,-1-2 0,0 0 81,-5 0 0,0 6-57,0-1 159,0 0 1,0-5 0,-1 2 0,-3 2-1,-3 3-16,-2 2 0,4-1 31,-6 3 0,6 3-47,-6-3 1,6 3 44,-6 2 1,6 0-30,-6 0-6,8 0-7,-12 7 0,12 0 3,-8 4 1,8 3 129,-3-3 0,4-2-19,2 2 164,-7-1-116,6 6 133,-7 0-105,1 0 1,6-5 45,-5 0 75,4-1-149,2 6 0,-5 0-18,0 0 0,-1-5 10,6 0 22,0-1 0,-5 6 1,0 0 198,1 0 0,2 0-210,2 0 1,0 0 87,0 0 0,0 6-37,0-1 1,2 2 88,4-1-403,-5-5 0,14 6 1,-5-5-19,4 4 1,2-10 123,0 4 0,0-5-568,0-1 1,0-3 244,0-7 1,0 0-1075,0 0 839,0-7 0,-1-2 1,-3-7 551,-1 0 0,-29-35 0,-2-10 0</inkml:trace>
  <inkml:trace contextRef="#ctx0" brushRef="#br0">13476 15784 8398,'-9'-7'2406,"2"5"-1602,0-5-408,5 7 25,-5 0 1,9 2 0,2 3-1,3 6 1,2 3 433,3 2 1,2 2-656,2 3-123,0-3 0,0 11 1,0-6-514,0 2 156,0-6 1,-1 10-1,-3-8-1842,-1-1 1740,-1-3 0,6-1 382,0 0 0,-14-14 0,-4-4 0</inkml:trace>
  <inkml:trace contextRef="#ctx0" brushRef="#br0">14949 15416 7782,'0'-16'1,"0"0"217,0 0-6,0 0 0,0 5 1,0 1-1,0-3 1,0-1-1,0-2 470,0 0 1,-2 2-299,-3 3 0,3 2 141,-4 4-294,5 3 0,1-3 0,0 12 0,1 9 1,5 9 506,4 5 1,5 9-467,1 4 0,0 8-133,0 3 0,0 6 0,0-1 0,0 3-185,0 2 0,0-5-23,0 0 1,-2-13-104,-3 2 1,3-7-1,-5-4-1084,0-10 456,-2-15 0,-2-6 230,0-12 0,1-10 115,-6-10 0,0-5 304,0-1 1,-2 0-170,-3 0 290,3 0 1,-5 2-1,7 2 119,0 1-57,0 0 1,0 2 127,0 4 1,2 5 520,3 5 0,4 4-156,7 7 1,0 4 17,0 6 1,5 3 0,0 14-564,8-8 1,-9 11-1,4-5-873,0 0 686,4 5 1,-10-12 0,5 4-924,0-5 1,-5-1 488,3 0 1,-3-1-649,-2-5 1289,0-3 0,-7-14 0,-2-2 0</inkml:trace>
  <inkml:trace contextRef="#ctx0" brushRef="#br0">15669 15768 7782,'-25'0'334,"2"0"419,7 0 70,0 0 1,0 6-517,0-1 0,7 2 0,2-3 0,2 3-36,-1 2 0,3 1-346,8 6 0,0 2 29,11 3 1,-3-1 18,8 7 0,2-6 48,-1 6 1,4-6-1,-3 4 1,1-4 46,-1-6 0,-2 1-36,-5-6 1,0-3 172,0-1 1,0-5-65,0-1 1,-5-1-149,-1-5 0,-6-3 72,1-7 1,2-7 43,-1-3 1,-1 1-190,-5-2 0,0 0-363,0-5 0,-5 6-379,-1-1 1,-6 7 295,1-1 0,2 0-201,-1 5 0,-1-4 727,-5 9 0,-21 33 0,-6 6 0</inkml:trace>
  <inkml:trace contextRef="#ctx0" brushRef="#br0">16037 15816 7782,'0'16'0,"0"0"1477,0 0 0,0-5-621,0 0 1,0-1-73,0 6-521,7-7 0,-3 5-299,6-3 36,1 3 1,5 2-404,0 0 285,-7 0 0,3 0-4,-6 0 1,1-1 0,-4-3 88,3-1 0,-1-6-124,-5 6 64,0-8-71,0 4 0,-5-15-27,-1-8 1,1-2-294,5-9 0,0 0-143,0-5 1,0 0 210,0 0 0,0-5 256,0 0 1,0 1 149,0 9 1,0-1 218,0 7 1,0-1 530,0 6 109,0 7 1,2 2-206,3 7 1,2 4-209,4 6 0,3 3 14,-3 14 0,5-6-235,5 6 1,-3-1-253,3 6 0,-3-1 78,-2-5 0,-2 3-122,-3-8 1,3 6-6,-3-6 0,-4 0-123,-2-5 1,2-5-845,-1 0 725,-1-8 1,-5 3 21,0-12 0,0-4-110,0-12 1,-5 3-144,-1-8 1,1 0 200,5-5 1,-5 0 52,-1 0 0,1 0 210,5 0 0,0 6 178,0-1 0,0 7 721,0-1 0,2 5-464,3 5 0,-1 4 567,6 7 0,1 0-341,5 0 1,2 0-119,3 0 0,-3 9-116,3 7 0,3 0-341,-3 5 1,0-1-147,-5 1 0,4-3-188,-4 4 0,7-5-177,-12-1 0,12 0-638,-7 0 1,1-5-192,-6 0 1,3-6 194,-3 6 1154,3-8 0,-5-24 0,-2-15 0</inkml:trace>
  <inkml:trace contextRef="#ctx0" brushRef="#br0">16981 15736 8426,'-7'9'1061,"5"0"-423,-3-4-27,3-3-301,9 5-153,2-14 0,6-2-26,-5-7 0,4 2-88,-3 3 12,-4-3 0,6 5 0,-8-7 0,0 0 0,1 0 59,-1 0 0,0 0-128,-5 0-103,0 0 1,0 0 104,0 0 1,-1 5-59,-5 1 1,-3 4 116,-7-4 452,7 6 0,-10-1 589,3 10-808,-4 4 0,4 7 0,2 2 480,3 3-609,-3 4 1,12 9 0,-3 2-123,3 1-5,2 0 0,2 1 1,3-1-763,6-1 0,0-4-209,5-6 0,-4 3-584,10-8 0,-3 0 1531,2-5 0,19-21 0,9-6 0</inkml:trace>
  <inkml:trace contextRef="#ctx0" brushRef="#br0">17494 15816 7725,'-16'7'4026,"5"1"-2921,0 2-1438,8-3 1,-4-8 0,7-5 332,0-4 0,-8-40 0,0-11 0</inkml:trace>
  <inkml:trace contextRef="#ctx0" brushRef="#br0">12308 5715 7720,'-25'0'0,"2"-2"694,7-3 1,5-2 0,2-7-1,2-1 528,4-2-1119,1-10 0,2 0 0,0-10 0,2-6 0,3-3 0,6-4 0,3-3 264,2-6 1,-5-3-212,-1-2 1,1 5-165,5 0 1,-5 1-743,-1-6 1,-4 7 277,4 3 1,-4 12-307,4 4 597,1 4 1,0 10 0,-1 4-1,3 8 86,1 6 0,0 13 92,-3 9 1,5 7 79,0 9 0,0 9 0,5 6 0,-3 6 243,-2 4 1,5-4-180,1 6 1,-1-2-101,-5 2 1,0 6-125,0-6 0,4 5-311,-4-10 1,3-1 33,-8-5 1,1-9-960,-1-7-37,3 0 1356,-12-14 0,-52-31 0,-21-15 0</inkml:trace>
  <inkml:trace contextRef="#ctx0" brushRef="#br0">12260 5411 7720,'-2'14'620,"-3"-3"0,-2 3 0,-4-3-100,4 3 0,14 0-73,4-3 0,5-4 69,5-7 1,4-2-446,7-3 0,2-4-744,3-7 524,4-7 1,7-2 0,0-9 0,0-3-1,0-6-2627,0-3 2776,0-2 0,-14 2 0,1-6 0,3-3 0,-1 0 0</inkml:trace>
  <inkml:trace contextRef="#ctx0" brushRef="#br0">13044 4594 7720,'-5'16'0,"-1"0"0,-4 6 207,4-1 0,1 8 243,5-3 0,5 10 46,1 1 0,4 13 1,-2-2-1,0 2 316,5 0 0,-1-2-502,-1 0-298,3 0 1,-10-2-1,5-3 1,0-6 0,-2-3-519,0-2 0,5-2-73,-1-3 1,3-2-1140,2-4 1718,-7-10 0,5-18 0,-5-20 0</inkml:trace>
  <inkml:trace contextRef="#ctx0" brushRef="#br0">13364 5027 7720,'-16'0'145,"7"1"0,2 3 550,0 1-539,5 8 1,-5-4 0,7 7 0,2 1 0,3 3 0,4 3 598,0 2 0,5 0-555,-3 2 0,3 3 224,2-3-295,0 3 0,-7 0 0,-2-2 5,0-1 1,-5-7-1,3 1 1,-1-5-339,1-5-137,-3-4 174,5-7 1,-7-4 0,0-5 0,0-8-419,0-6 1,-2-4 172,-3-5 1,3 0 254,-3 0 1,3 0 0,2 0-1,-2 2 139,-3 3 1,3-2 147,-3 8 0,3 0-160,2 5 0,0 0-69,0 0-20,7 0 1,-3 5 0,7 2 118,1 2 0,38 23 0,10 11 0</inkml:trace>
  <inkml:trace contextRef="#ctx0" brushRef="#br0">13796 5251 7720,'0'16'0,"0"0"438,0 0 541,0-7-774,0 5 0,7-14-124,4 0 1,3-2-1,2-10 1,0-4-69,0-4 0,0-7-145,0 6 1,4-7 36,-4 1 1,4-2 79,-10 3 0,-3-3 1,0 6-1,-1 0 103,-1 0 0,0 2-29,-5 5 1,-1 0 20,-5 0 1,3 5 0,-8 2 0,-1 2 186,-3 3 0,-6 3 52,0 1 1,-1 7-14,6 3-19,0 5 0,6 8 1,1 3-1,2 5 1,1 1 316,-1 0 0,5 1-593,-3 5 1,5-4-20,5 3 0,-1 2-36,7-2 0,1-1-257,9-9 0,-3 1-563,4-6 0,-3-1 303,3-5-630,-5-7 1,8-2-797,-3-7 1987,-5-14 0,6-47 0,-7-24 0</inkml:trace>
  <inkml:trace contextRef="#ctx0" brushRef="#br0">14228 4931 7715,'-16'0'1372,"0"-6"-900,0 1 0,6 0-41,-1 5 0,0 7-111,-5 3 1,6 5 56,-1 1 0,6 1-152,-6 5 0,8-3 0,-3 8 0,4-2-1,2 2 1,0 3-19,0-4 0,2 5-206,4 1 1,1-6 82,3 1 0,5-7-790,-5 1 34,4-3 202,2-9 1,0-2 229,0-7 0,-5 0-57,0 0 1,-6-7-108,6-4 1,-6-5 42,6-5 0,-8 1 140,3-7 1,1 6-101,-2-6 320,1 8 0,-6-11 1,1 5 208,5 0-93,-5-5 0,7 10 0,-8-5 190,0 2 210,0 2-122,0 5-238,0 7 1,0 3 299,0 12 1,0 3-145,0 7 1,0 7 35,0 3 0,5-1-229,0 2 0,8-2-291,-3 2 1,-1-3-726,2-2 1,0-4 466,5 3 1,-6-5-647,1-5 1,0 3 1077,5-3 0,21-33 0,6-6 0</inkml:trace>
  <inkml:trace contextRef="#ctx0" brushRef="#br0">14693 4915 7696,'-2'-15'0,"-3"5"0,1-3 788,-7 8 0,1-6-298,-6 6 1,5 0-24,0 5 1,1 7-78,-6 3 0,1 10 10,5 1-242,-5 8 1,14 1 0,-5 9 63,5 2 0,1-4 0,0 4 0,0-2-55,0-3 0,5-8-272,0-1 0,8-7-440,-3 1 0,5-10-681,1-6 1,0-3 555,0-2 0,-2-2-929,-3-3 830,3-4 769,-5-14 0,-1-29 0,0-14 0,0-8 0,0 1 0</inkml:trace>
  <inkml:trace contextRef="#ctx0" brushRef="#br0">14725 4482 8536,'0'18'1673,"0"3"1,0 6-908,0 11 1,0 2-302,0 8 1,5 2-142,0 4 0,8-5-407,-3 5 1,5-6 114,1-6 0,0-2-1481,0-8 998,0 0 0,0-7 451,0-4 0,0-25 0,0-6 0</inkml:trace>
  <inkml:trace contextRef="#ctx0" brushRef="#br0">15125 4963 7691,'0'21'0,"0"0"0,0 6 366,0-6 1,0 6 1187,0-6-1162,0 8 1,2-11 0,3 3 1435,6-3-1722,3-9 1,2-2 0,0-7 0,2 0 0,1 0-415,2 0 0,1-7-160,-6-4 1,5-5-391,1-5 0,-1-3 486,-5-2 0,-5-4 0,-1 3 0,1-2-525,-2 3 1,3-5 549,-6 5 0,4 3-26,-4 1 402,-1 5 1,-5 1 102,0 0 1,0 10 611,0 12 1,-7 10-283,-4 16 1,2 7 294,-1 3 1,-1 12-225,-5 4 1,0 5-159,0 1 0,0 5-625,0 0 1,-6 6-247,1-5 0,0 6 496,5-1 0,-2 1 0,0-1 0,-1-6 0,-1-3 0,-1-2 0</inkml:trace>
  <inkml:trace contextRef="#ctx0" brushRef="#br0">15829 4498 7659,'-7'16'1,"-2"0"0,-7 0 0,2 2 1443,3 4-1042,4-5 0,7 15 0,0-1 0,2 8 0,3 5 0,6 4 1,3-2 992,2-1 0,0-2-1287,0 5 0,0-2-234,0-3 0,0-4-82,0-7 0,0-6 223,0 1 1,0-7-2342,0 1 1085,0-10 1241,0-4 0,0-50 0,0-10 0</inkml:trace>
  <inkml:trace contextRef="#ctx0" brushRef="#br0">16197 5027 7673,'0'16'0,"0"0"297,0 0 1,2-2-176,3-3 178,4-4 0,12-7 0,1-2 0,-3-3 104,-1-6 1,3-10-385,1-6 0,4-2-142,-4 3 1,-3-3-1,-6 6 1,-4 0 75,-2 0 1,-2 2-79,-5 5 129,0 0 57,0 7 0,-9-4 0,-5 8 0,-5 1 0,-3 4 211,-1 6 1,5 3-74,-3 7 0,3 1 119,2 5 0,0-3 0,2 8 0,3 1 225,6 3 0,3 1-487,2 0 0,0 0 93,0 0 1,7-2-919,4-3 0,8 1-46,3-7 1,1-5-1280,-2-5 1643,-3-7 1,11 3-1,-6-7 450,2 0 0,8-36 0,8-8 0</inkml:trace>
  <inkml:trace contextRef="#ctx0" brushRef="#br0">16741 4787 7673,'-1'-11'512,"-5"0"1,3 8-130,-8-3 0,6 4 131,-6 2 1,6 0-105,-6 0 1,2 8-167,-2 2 1,-3 6-11,3 6 0,3 3 64,-3 7 1,6 0-99,-6 0 1,7 0 102,-1 0-234,3 7 0,2-7 0,2 2 139,3-6-367,-3-8 1,12 3 0,-3-9-551,3-3 145,-5-4 1,5-7-1,-3-2-244,3-3 239,2-11 1,-1-4 0,-3-5-682,-1 2 994,-1-5 0,1 3 0,-2-7 62,-2 0 1,0 1 31,-2 5 0,-3-5 157,4 5 0,-5 3 167,-1 1 1,6 5 482,-1 1 1543,0 7-1574,-5 2 1,6 8 47,-1 5 0,6 4-249,-6 12 1,7 1-290,-1 3 0,-2 5-19,2-5 1,-1-1-74,6 2 1,-1-2-169,-5 2 0,4 1-507,-3-7 1,-2 1-2159,2-6 2801,-1 0 0,-8-15 0,-4-2 0</inkml:trace>
  <inkml:trace contextRef="#ctx0" brushRef="#br0">17173 4931 7673,'-5'16'0,"0"0"0,-2 5 410,1 0 1,5 6 601,-5-6 1,4 1-426,2-6 1,0 0-209,0 0 1,0-6-66,0 1 1,0-6-12,0 6 38,0-7 31,0 3-283,0-7 1,0-7 0,0-4 0,-1-3 0,-3-4 263,-1-3 1,-2 3-257,1-4 1,5-1 0,-5 0 0,4 0-14,2 0 1,0-4-19,0 6 0,0-2-771,0 1 0,2 3-301,4-8 0,2 8 1006,8-3 0,50-24 0,-27 20 0,0 0 0</inkml:trace>
  <inkml:trace contextRef="#ctx0" brushRef="#br0">17526 4787 7673,'0'8'1032,"-8"0"1,5-3 273,-8 0-610,8 1-318,-4 1 1,7-4 0,0 8 199,0 1-443,0 3 0,0 1 0,0 0-32,0 0 1,0 1-1,0 3 1,0 3 1,0 2 0,0 0-136,0 2 0,0 1-61,0-7 1,5 1-1,0-6-245,-1 0-760,-2-7 822,5-2 0,-4-20 0,6-5 0,-2-5-339,-3-5 1,3-2 384,-2-2 1,2 0-111,-1 0 719,-5 0 0,8 1 0,-5 3 69,1 1 0,6 8 1,-6-3-1,1 6 413,1 6 1,-4-3-461,8 8 0,-6-1-289,6 6-358,0 0 0,5 8-338,0 2 1,0 5 80,0 1 0,-2 0-462,-4 0 1,5 0-131,-5 0 0,-1-2-43,2-4 1137,-7 5 0,3-14 0,-7 7 0</inkml:trace>
  <inkml:trace contextRef="#ctx0" brushRef="#br0">17958 4819 7667,'-7'16'0,"-1"5"0,-2 0 0,3 6 1577,7-6-960,0 1 0,1-8-54,5-4 1,3-2-312,7-8 0,0 0-225,0 0 0,5-2 131,0-4 1,1-2 127,-6-8-166,0 0 1,0-2 0,0-2 73,0-1-132,-7 0 1,3-1-1,-7 1 1,-1 1 0,-2 3-99,-2 0 0,0 1 27,0 0 0,-2 6-157,-3-1 0,1 2 73,-7-1 176,1 2 0,-6 8-26,0 0 1,0 2 60,0 4 0,0 2 109,0 8 1,5 2-23,0 4 1,2-3-57,-1 8 0,3-6 37,7 6 0,0-6-256,0 6 1,0-8-710,0 3 0,1-4-1145,5-2 0,3-2 974,7-3 1,-6 1 949,1-7 0,42-21 0,17-10 0</inkml:trace>
  <inkml:trace contextRef="#ctx0" brushRef="#br0">18422 4690 7653,'-9'0'1553,"-5"0"1,5 0-1233,-7 0 1,5 6-319,0-1 0,6 8 437,-6-3 1,3 10-73,-3 1 0,4 8-85,7-3 0,0-1-187,0 2 0,0 0-156,0 5 0,2-8 62,3-2 1,-2-4-193,8-2 1,0-2-130,5-3 0,-6-4-458,1-7 0,0-7-561,5-4 1,-2-5 100,-3-5 1237,3-4 0,-5-31 0,-2-13 0,5-5 0,1 0 0</inkml:trace>
  <inkml:trace contextRef="#ctx0" brushRef="#br0">18502 4274 7653,'0'-16'1069,"-7"7"1,5 4-438,-3 10 1,3 11-272,2 11 0,0 10 125,0 6 0,0 3 285,0 2 0,0 7-518,0 4 0,7-2-238,4 2 1,3-8-448,2 3 0,0-1 256,0-5 176,-7-3 0,19-35 0,-1-4 0</inkml:trace>
  <inkml:trace contextRef="#ctx0" brushRef="#br0">18998 4658 7642,'7'9'1046,"-5"0"1015,3-3-1567,-3-5 0,5 6 0,2-5 0,2 2-92,-1 1 0,-4 8-244,4-3 0,-1 4 62,2 2 0,3 6 79,-3-1-119,3 8 0,-3-6 0,-1 5-21,3-1 1,-4-8-1,0 3 1,0-4 27,-1-2 1,-4-6-205,1 1 27,4-7 1,-2-4-1,6-13 1,-4-7-344,-2-6 1,0-4 7,-2-2 0,-3-6-76,3 1 0,2-2 0,-1 5 0,-3 0-1080,-1 4 1,0 3 744,3 1 736,-3-5 0,19 35 0,-3-1 0</inkml:trace>
  <inkml:trace contextRef="#ctx0" brushRef="#br0">19750 4771 8807,'-2'-17'2027,"-3"1"0,2 2-1274,-8 4-938,0-12 196,-5 4 1,0-1 0,0 3 103,0 2-60,0 7 0,0-1 0,0 8-10,0 0-53,0 0 1,0 9-1,2 6 1,1 6 0,5 4 308,0 3 1,3 8-63,5 1 1,0-1-520,0-10 0,0 3 189,0-8 0,7 1-1538,4-6 927,3 0 149,2-8 1,0 0-1,0-10-346,0-4 722,0-2 0,-5-8 1,0 0 127,1 0 13,-5 0 1,2 0 0,-5 0 504,1 0 0,2 1-240,-2 5 0,-1 1 1724,7 3-570,-8 5-785,11-6 0,-7 8-366,4 5 1,3 3-288,-3 7 1,-2 0-142,2 0 0,-3 0 222,3 0 1,3 0-1173,-3 0 1,-2-6 490,2 1 1,-6-8-1739,6 3 2393,-8-4 0,4-59 0,-7-14 0</inkml:trace>
  <inkml:trace contextRef="#ctx0" brushRef="#br0">19926 4210 7175,'-7'-9'2421,"5"9"-1482,-3 11 0,3 10-333,2 6 0,0 9-245,0 1 1,2 7 246,3-1 0,-1 3-221,7 2 1,-2 4-393,1-4 1,4 4 14,-3-10-474,3 4 0,-3-10 0,-2-4-2281,-2-2 1892,5-7 1,-10 1 852,4-8 0,-5-15 0,-1-2 0</inkml:trace>
  <inkml:trace contextRef="#ctx0" brushRef="#br0">20214 4626 7642,'-10'9'2230,"-1"-3"1,7 3-2420,-1 1 0,3-1 458,2 2 1,0-1 869,0 6 0,0 0-423,0 0-896,7-7 1,-3 6 0,7-5 87,1 5 1,2-5 0,2-1-232,0-2 1,0 4 12,0-6 208,0 1 1,-1-8-1,-3-4-342,-1-4 1,-6-4 32,6-2 0,-8-2 57,3-4 1,-3 3 0,1-8 0,1 0-228,-1 3 1,3-5 229,-2 8-47,0-1 1147,-5 6-340,8 8 1,-7 2 276,5 12 1,-5 4-326,-1 12 1,0-3 66,0 8 0,0-2-527,0 1 0,0 5 151,0-5 0,6-3-1088,-1-1 1,6-4-39,-6-2 1074,8 0 0,3-22 0,8-4 0</inkml:trace>
  <inkml:trace contextRef="#ctx0" brushRef="#br0">20695 4578 7642,'-9'9'1606,"-6"6"-401,14-7-730,-6 8 0,14-7 1,3-3 120,5-5 1,2-2-499,5-5 0,-5-3 53,5-7 1,-3 6-149,3-1 0,-10 0 60,4-5-178,-3 0 1,3-1-1,-2-3 1,-2-1 0,-3 1-616,-2 2 0,-1 8 411,-6-1 112,0 0 1,0-5-1,-2 2 1,-4 3 0,-4 4-498,-4 0 0,-2 5 643,0-3 1,0 5-128,0 5 255,0 4 1,-6 7 0,1 2 314,1 3 51,10-3 0,-5 12 0,7-3 27,-1 3-175,-6 2 0,14 0 0,-5 0 398,5 0-560,1 0 1,0-5 0,1-2-463,5-2 0,-3-1-222,8-6 1,0-8-460,5-2 0,1-4 1020,5-2 0,17-50 0,11-13 0</inkml:trace>
  <inkml:trace contextRef="#ctx0" brushRef="#br0">21271 4306 7633,'-16'0'0,"0"0"0,0 6 2294,0-1 0,-6 6-1547,1-6 1,0 2-1217,5-2 0,-6-1-8,1 7 1181,0-1 0,5 1 0,0 0-398,0 1 1,0 2 0,0 1 0,1-3-249,5-1 0,3-1-21,7 6 1,0-5-119,0 0 1,1-2 0,5 3 0,4-3-81,5-2 0,2 0-5,5-1 0,-3-3-6,8 8 0,-6-6 1,6 4-1,0-2 67,-2-3 0,3 5 489,-7 1 1,6-1-191,-6 2 1,1-6 396,-6 6 0,0-2-32,0 1 100,-7 5 1,0-12 0,-6 8 257,2 1-578,1-5 1,-13 8-612,-4-5 1,-9-1 195,-1 2 0,-6-8-2360,6 3 2436,-7-4 0,-19-14 0,-10-5 0,-7-1 0,-1 0 0</inkml:trace>
  <inkml:trace contextRef="#ctx0" brushRef="#br0">22007 5427 8473,'-16'0'1457,"0"0"540,0 0-1717,0 0 1,-2 0 0,-1 0 0,-3-2 0,1-1 641,-2-3-912,5-6 0,-12 8 0,3-5 1,-3 0-1,-2 2 181,0 0 1,-7 0-6,-4 2 1,-3 3-127,-2-3 0,-7 3-4,-4 2 1,-3 0 843,-2 0-599,-7 0 1,3 5-1,-5 2 1,0 2-1,-2 2 173,-6-2 0,1 3-571,-6-6 1,-1-1-820,2-5 0,39 2 0,-1 1 688,2 0 0,0 0 0,-5 0 0,0 1-137,0-1 0,-1-1 0,-3-1 0,-1 2-20,2 1 0,-1 2 313,0-1 0,-2 1 1,-3 2-1,-1 0 72,-1-1 0,-1 2 194,3 2 0,-1 1 0,0-3 1,1 0 301,3 1 0,0 1 0,0-2 0,0 0-184,0-1 1,0 0 0,-2-1 0,0 0 47,2-1 1,0-1 0,-1 1-1,1 0-237,5-3 0,0 0-115,0 0 1,1-1-644,2-2 1,0 0 532,-7 0 1,0 0-1,5 0 1,0 0-1,-3 0 1,-1 0-72,4 0 0,1 0 0,0 0 0,0 0-356,-2 0 1,0 0 262,-1-3 1,0-1 165,-1 3 1,1 0-1,0-3 1,0 1 50,4 3 0,0 0 0,1-2 0,0-1-165,2 0 1,0 0 580,-6 1 0,0-1 1,-32-2-1,37 1 1,1 0 228,-39-4 0,4 2-219,0-4 1,-5 4-279,0-4 0,-1 6 48,6-1 1,-2-2-922,-3 1 602,-4 1 0,42 5 1,0 0-1,0 0 1,1 0-353,-44 0 1,44 2 0,1 1 355,-3-1 1,0 2 0,-3 1 0,1 2 57,-1-2 1,0 1 0,0 0 0,1 2 145,2 0 0,0 0 1,-1 0-1,0 0-11,-1 0 0,-1 0-30,-2 0 0,1 0 1,0 0-1,1 0 1,1 0-1,2 2 24,1 0 1,1 1 0,1-2 0,0 0 34,-3 2 0,0-1 0,0-1 0,1 0 50,2-1 0,0 0 1,-43 3 139,8-1 0,2 1-106,3 5 118,-10 0 1,18-5 0,-8-2-123,7-2 1,4-2 164,0-5 0,0 0-190,0 0 0,7 0 30,4 0 1,1 0 216,-1 0-289,3 0 1,-5 0-1,9 0 434,3 0 1,-3-2-346,3-3 0,-1 3 950,1-3 0,2 3-1006,4 2 0,1 0 69,-6 0-251,-1 0 1,2 0 0,2 0-304,0 0 275,5 0 0,-7 2-68,4 3 174,-4-3 1,0 12 412,4-3 0,-3-2-221,3 1-126,0 1 1,7 3 0,1-3 135,2-6 0,8 2-100,-2-1 0,3-1-1232,2-5 595,0 0-1299,0 0 763,0 0 0,7-7-444,4-4 1,-3 2 1518,3-1 0,7-1 0,7-5 0</inkml:trace>
  <inkml:trace contextRef="#ctx0" brushRef="#br1">25224 6451 7779,'-11'0'183,"1"0"1000,-3 0 0,1-1 195,1-5-982,4 4-124,7-5 0,7 14-59,4 4 0,3 5 32,2 6 1,0 8-54,0 7 1,0 9 86,0 2-255,0 0 0,-5 15 0,-1-5 1,1 5-1,-2-1-299,-4-3 1,-1-4 202,1-7 1,-3-2-309,3-3 1,-3-6-1,-2-10 1,2-8-793,3-6 1,-1-6 428,6-7 0,-4-2 743,4-3 0,8-68 0,-5 25 0,-1 0 0</inkml:trace>
  <inkml:trace contextRef="#ctx0" brushRef="#br1">25736 6916 7779,'16'7'0,"-5"-5"96,-1 3 1,-4-2 223,4 3-169,1-4 0,5 5 213,0-7-73,0 0 1,2 0 212,3 0-329,-3 0 1,5 0-1,-7 0 14,0 0 0,0-2 1,0-2 47,0-1-84,-7-7 0,4 3-122,-8-7-16,0 0 0,-5 0-155,0 0 1,0 0 21,0 0 1,-5 5-40,0 0 0,-8 6 87,2-6 1,-8 8 47,-2-3 1,-1 5 136,6 1 1,-5 0-100,-1 0 1,1 7 185,5 3 1,0 6-49,0 6 0,2 1 38,3 3 0,-1 5-56,6-5 0,1 5 113,5 1 0,0-2-463,0-3 0,7 3 139,4-3 1,8-4-610,3-2 0,6-9 47,-1-1 0,3-7-235,2 1 0,0-3 323,0-2 0,0 0 122,0 0 1,-2-6 426,-3 1 0,-4-29 0,-7-1 0</inkml:trace>
  <inkml:trace contextRef="#ctx0" brushRef="#br1">26344 6852 7779,'-7'-16'639,"-2"0"1,-1 5-165,-1 0 1,6 8 135,-6-3-576,7 5 0,-4 1 55,2 0 1,4 1-110,-3 5 1,-2-3 106,2 8 1,-1 1-65,6 10 0,-1-3 0,-5 8-23,4-7 1,-5 8 0,7-5 17,0 2-70,0-5 0,0 3 0,0-7-420,0 0 251,0 0 0,7-2-631,4-3 664,3-4 1,2-7-1,0-2-678,0-3 704,0-4 0,-5-7 0,0 0-59,1 0 1,-3-6 303,2 1 1,-8 0-65,3 5 0,1-6 166,-2 1-127,0 0 1,-5 5 1136,0 0-167,0 7-441,0-6 1,0 15-227,0 0 1,2 6-10,3 4 0,-3 10-302,4-4 0,-5 5 47,-1 1 1,6-3-452,-1 8 0,2-7 56,-2 1 1,-1 2-113,7-2 0,-2 1-693,1-6 0,4-6 1102,-3 1 0,10-22 0,4 1 0</inkml:trace>
  <inkml:trace contextRef="#ctx0" brushRef="#br1">26728 6804 7776,'-8'0'497,"0"7"0,3 2-90,0 7 0,-1-6-17,6 1 1,6 0-292,-1 5 0,2 0 76,-1 0 0,1 0-99,3 0 0,5 0 55,-5 0 0,-1-2-27,2-3 0,-6 1 89,6-7-423,-1 8 229,6-11-78,0 5 0,0-9-186,0-3 0,-5-4 147,0-7 0,-6-6-142,6 1 0,-6-6-136,6 6 1,-2-7-285,1 1 0,3 4 125,-8 1 555,8 5 0,-12-14 0,7-2 0</inkml:trace>
  <inkml:trace contextRef="#ctx0" brushRef="#br1">27177 6756 8220,'0'8'2051,"0"7"-1715,0-6 1,0 7 360,0 0 1,5 0-616,0 0 0,6 0 19,-6 0 1,6 0-620,-6 0 1,2 0 323,-1 0 1,-3 0-705,8 0 1,-8 0 123,3 0 0,-3-6 774,3 1 0,-12-43 0,5-5 0</inkml:trace>
  <inkml:trace contextRef="#ctx0" brushRef="#br1">27209 6371 7759,'-16'0'311,"0"0"1,0 7 388,0 4 1,1-2-537,5 2 1,3-1-189,7 6-161,0 0 0,0 0 0,1 0-494,5 0 679,3 0 0,49-7 0,12-2 0</inkml:trace>
  <inkml:trace contextRef="#ctx0" brushRef="#br1">27465 6820 7759,'0'23'0,"0"-6"304,0 5 0,-6 1-124,1-2 0,0 1 377,5-6 1,0 0 216,0 0-170,0 0-418,7 0 1,-4-7-274,8-4 0,-7-10-181,1-6 129,-3-3 0,-1-4 1,3-3-1,1-6 0,1-3-264,1-2 0,-5 0 211,3 0 1,2 0 174,-2 0 0,2 0 161,-1 0 1,-4 7 737,3 3-561,-3 4 0,3 2 988,0 0-1045,8 8 1,-10 2-1,8 13 195,1 9 0,1 6-905,-2 4 1,3 5 338,-4-5 0,5 5-1446,1 1 1036,0 7 0,0-11 0,0 4-367,0-2 0,0-5 289,0 2 0,-2-7 595,-3 1 0,24-3 0,1-2 0</inkml:trace>
  <inkml:trace contextRef="#ctx0" brushRef="#br1">27993 6852 7725,'0'-16'375,"0"0"1,0 0-188,0 0 0,0 0 882,0 0 1,-2 0 152,-3 0-805,3 0-232,-12 0 0,10 7-18,-7 3 1,6 5 0,-4 2 30,2 5 0,0 4-190,2 12 1,3-3-63,-3 8 0,3-2-186,2 1 189,0 5 1,0-8 0,0 4-62,0-6 97,0 4 0,0-7 0,0 3-378,0-3 124,0-9 0,2 5-184,3-4 298,-3-2 0,12-1 0,-3-7 1,-3 0 229,3 0 0,-6-6-63,6 1 0,-7-7 172,1 1-134,4-3 0,-6 3 0,6 0 33,-1-1 1,2-2-65,-4-2 1,1 0 3,-2 0 0,-3 5 40,3 0 0,-1 1 2,1-6 1,-3 5 4,3 0 0,-3 1-50,-2-6 134,0 7 1,0-6 99,0 5-116,0-4-141,0-2 108,0 0 0,-5 5 90,-1 0-87,1 8 0,3-4 120,-3 7-113,3 0-20,-5 0-98,7 0 16,-7 0-19,5 7 0,-5 2 79,7 7 2,0 0 1,2 0 0,1 0 180,3 0 1,4 0 86,-4 0 0,4 7-111,-4 3 0,4-1 110,-4 2 1,6 5-24,-1 5-172,3 8 1,-3-10 0,-3 6-33,0-2 1,2 6 36,-4-2 0,1 3 35,-2 2 0,-3-5 51,3-1 1,-5-6 300,-5 1-350,3 4 1,-10-7 0,4 1 144,0-6 0,-3-1-361,-5-6 1,-5-1 100,-1-5 1,-1-7-342,2-4 0,1-3-370,-7-2 0,6-2-709,-6-3 1,8-9 565,-2-8-2387,-4-6 3166,7 3 0,-10-21 0,-3-11 0,1-4 0,0 1 0</inkml:trace>
  <inkml:trace contextRef="#ctx0" brushRef="#br1">28633 6820 7702,'-16'0'2036,"0"0"-1613,0-8 0,2 5 0,1-8 27,3-1 0,6 3-290,-1-2 1,-2 6 0,0-4 121,-2 2 1,3 2-78,-4 5 0,4 0-159,-4 0 0,4 0 9,-4 0 1,6 12 0,-3 6 0,2 5-30,-1 5 1,1 3-69,5 1 0,2-6-111,3 1 1,4-2 0,9 2 0,1-6-461,3-3 0,4-8 352,-4 1 0,6-7 135,-1 1 0,-2-10 0,0-6 0,-2-5 102,-4-5 0,-1 1 91,-2-7 0,-2 1 423,-3-6-392,-4 0 0,-2 1 1,1 3 505,-3 1-604,-1 8 1,-9-4 0,-4 7-154,-3 0-113,-2 0 1,0 0-1,0 1-731,0 5 484,0 2 0,0 7-673,0-5 1186,0 5 0,7 8 0,2 10 0</inkml:trace>
  <inkml:trace contextRef="#ctx0" brushRef="#br1">28937 6179 7702,'0'-9'1234,"0"2"1,5 14-607,1 4 0,6 10-69,-1 6 1,3 5 117,2 5-483,-7 4 1,5 14 0,-5 2 390,0 0-560,-2 13 0,-2-12 0,1 12-83,-3-4-390,-1-10 1,-2-6 0,2-9-34,3-2-841,-3-1 0,7-8 1322,-4-3 0,11-26 0,9-11 0</inkml:trace>
  <inkml:trace contextRef="#ctx0" brushRef="#br1">29433 6692 7702,'-10'-15'573,"-1"5"1,6-5-227,-6 5 1,6-5 72,-6-1 1,7 6 188,-1-1-459,-4 0 164,0-5-93,-7 0-79,0 8 0,6 2 0,-1 13 0,0 9 1,1 9 399,-1 5 0,6 10-295,-6 2 1,6 5-242,-6 1 0,7-6 0,-1-1 0,3 0-579,2 0 0,2-7 70,3-2 0,4-7-144,7-9 1,6-7-55,-1-4 1,6-5-1292,-6-5 1992,0-4 0,2-46 0,-1-20 0,4-4 0,-1 0 0</inkml:trace>
  <inkml:trace contextRef="#ctx0" brushRef="#br1">29561 5827 7702,'-16'0'0,"6"7"979,-1 4 1,7 10-223,-1 6 0,3 12-54,2 9 0,0 9-215,0 12 0,2 4-311,3 7 0,-1 0-26,7 0 1,-8-1 53,3-5 0,1 1-983,-2-11 658,7-3 1,-8-15-1,5-4 159,-2-4 0,13 17 0,-3 4 0</inkml:trace>
  <inkml:trace contextRef="#ctx0" brushRef="#br1">30170 6643 7695,'-16'0'130,"0"0"1,-1 0 0,1 0 574,0 0-259,0 0 1,0 0-1,0 0 1,0 0-1,0 0 895,0 0-1300,0 0 2,8 8 1,0-5-1,8 8-92,0 1 1,2 8 0,2 3-1,3 2 31,2 3 0,3 3-278,10 1 0,-5-6 91,5 1 1,-3-7 0,1 1-1,3-5-292,2-5 1,-4-4 233,6-7 1,-8 0 190,3 0 0,-4-2 0,-2-3 1,0-6 198,0-3 0,-6-8-68,1 1 1,-8-8 59,3 3 1,-4-3 0,-2 1 0,0 3 320,0 2 1,-8-4-211,-2 6 1,-4-6-101,-2 6 0,-8-1-141,-2 6 1,1 2-247,-2 4 1,6 1-657,-6 3 679,8 5 1,-5-7 0,8 8-404,0 0 0,2 8 243,4 2 1,2 4 393,8 2 0,22 8 0,4 0 0</inkml:trace>
  <inkml:trace contextRef="#ctx0" brushRef="#br1">30746 6243 7695,'0'-23'0,"0"5"0,0-3 0,-2-2 1695,-3 2-1160,3-8 1,-7 6-1,5-5 712,-1 1-1048,-7 7 0,8-10 1,-5 5-73,2 0 9,-5 2 0,3 9 1,-7 3 272,0 6-395,0 3 1,0 6 0,0 8-1,0 15 1,0 12-1,0 14 1,0 8 141,0 6 1,0 6-143,0 7 1,0 0-259,0 0 1,1 4 93,5-4 1,-3-3-222,8-13 0,0-9 169,5-7 1,1-4-1235,5-12 0,-3-5-5,8-16 1441,-8-4 0,12-7 0,-6 0 0</inkml:trace>
  <inkml:trace contextRef="#ctx0" brushRef="#br1">30234 6611 7695,'-11'2'2220,"0"4"-1468,8-5 0,-3 12-307,12-8 0,3 2-193,7-1 1,1-5-49,5 5 1,4-5-575,12-1 1,-3 0-258,8 0 0,-6 0 627,6 0 0,1-8 0,4-5 0,8 0 0,-1-1 0</inkml:trace>
  <inkml:trace contextRef="#ctx0" brushRef="#br1">31066 6243 7695,'-6'-23'0,"-1"-2"0,-2-1 0,-1-1 0,-1-2 1006,0-1 1,3 4-18,-3-1-678,-3 0 0,5-3 0,-7 3 0,0 8 0,0 6 168,0 8 1,0 3-173,0 2-175,7 0 0,-5 14 0,3 9 277,-3 11-149,-2 7 1,0 14 0,1 4-1,3 3 1,3 2 171,2 0 0,0 0-383,2 0 1,3-1 71,-4-5-421,5-3 0,2-12 0,3-2 0,3-4 0,2-5-1943,3-3 0,-3-10 504,2 3 1739,0-4 0,-17-17 0,-4-2 0</inkml:trace>
  <inkml:trace contextRef="#ctx0" brushRef="#br1">30522 6772 7695,'-7'16'2133,"5"0"0,-4-8-1500,12-2 0,3-4 259,7-2 1,1-8-1132,5-2 1,3-4 183,7-2 0,5-6-1545,0 1 1,2-6 1599,-1 6 0,1-9 0,5-4 0,7-1 0,0 0 0</inkml:trace>
  <inkml:trace contextRef="#ctx0" brushRef="#br1">31114 6627 7695,'-7'32'0,"5"-5"340,-3 0 1,3-2 0,2 3 0,0-3 1089,0-2 0,0-1-963,0-6 1,0 0-447,0 0 1,2-7 0,1-2-1042,2 0 0,3-5-236,-3 3 0,-3-10 1256,3-6 0,4-46 0,0-12 0</inkml:trace>
  <inkml:trace contextRef="#ctx0" brushRef="#br1">31018 6227 7695,'-16'-16'0,"5"2"-40,0 3 0,8 2 250,-2 4-210,3 3 0,16 24 0,4 13 0</inkml:trace>
  <inkml:trace contextRef="#ctx0" brushRef="#br1">31370 6643 7695,'-11'0'1159,"1"0"1,4 0 220,-4 0-740,6 0-259,-10 0 0,12 8 0,-3 2 212,3 5 1,2 1-441,0 0 0,0 0 0,0 0 1,0 1 152,0 5 1,2-5-284,3 5 1,-1-10-440,6-1 1,-4-2 0,2 3-378,0-1 0,4-6 209,-1 6 0,-2-7-1699,1 1 1142,1-3 1141,5-9 0,21-45 0,6-17 0</inkml:trace>
  <inkml:trace contextRef="#ctx0" brushRef="#br1">31578 6627 7695,'-9'25'864,"-5"-1"1,12-8 184,-3 0 194,3-8-922,2 0 0,7-8 1,4 0-1,3-2 245,2-4 0,0-2-399,0-8 1,0 0-56,0-1 1,0 1 0,0 0-1,-2 0 61,-3 0 0,-4 0-4,-7 0 0,5 0-205,1 0 1,-1 6 0,-5-1-1,-2 0-39,-3 3 1,1-5 41,-6 8 0,4-6-201,-4 6 160,-1-1 1,-5 6 0,0 0 0,0 2 0,2 4 95,3 4 1,-3 10 30,3 1 0,2 8 153,-1-3 1,6 3-38,-1-3 1,3 5-161,2-5 1,0 5-6,0 1 1,0-6-108,0 1 1,5-8-463,1 3 0,6-6 271,-1-6 0,-2-2-1020,1-8 1,3 0 52,8 0 1261,-3 0 0,33-57 0,1-14 0</inkml:trace>
  <inkml:trace contextRef="#ctx0" brushRef="#br1">32138 6611 7695,'0'-10'1147,"0"-1"0,0 6-353,0-6 0,0 6 0,0-6 70,0-1 1,-2 3-323,-3-2-21,3 0 0,-5 1 1,5 1-102,-3 2-375,-4-6 1,-2 12 0,1-5-161,-3 4 0,4 10-82,-1 2 1,6 4-35,-1 2 0,-2 0 1,1 0-1,3 0-22,1 0 0,2 0 37,0 0 1,0 0-46,0 0 1,0-5-1,0 0-292,0 1 1,2-5 156,3-1 0,-1-4 248,6-2 1,-4 0-1,4 0 323,3 0-176,1 0 1,-3-2 487,-1-4-280,-6 5 244,3-6 0,-5 7 43,3 0 229,-3 0-144,5 0-511,-7 0 0,2 1-88,3 5 7,-3-5 1,7 8-137,-4-3 73,4-5 0,2 7 85,-1-8 1,-4 0 45,4 0 0,-4 0 123,4 0 0,-4-6-57,4 1 1,-4-8 176,5 3 0,-8-5-127,2-1 0,3-1-34,-3-5 1,2 5-338,-2-5 0,-3-1 121,3 2 1,-3-8-324,-2 3 1,0 1 160,0-2 0,-5 6-60,0-6 1,-8 7 122,2-1 0,-5 3 43,-5 2 0,3 7 162,-3 4 0,1 3 398,-1 2 0,1 0 240,-6 0 1,4 9-285,-4 7 1,6 2-59,-1 9 1,-2-1 16,1 6 0,1 6-294,5-1 1,2 8 16,3-3 1,-1-1 69,6 2 0,1-2-89,5 1 1,0 3-141,0-8 1,5 1-207,1-6 1,6 0 150,-1 0 0,3-7-432,2-4 0,0-3 276,0-2 0,0-6-764,0 1 0,2-7 436,3 1 0,-3-3-541,3-2 0,2-7 1176,-1-4 0,11-26 0,5-11 0,1-5 0,0 1 0</inkml:trace>
  <inkml:trace contextRef="#ctx0" brushRef="#br1">32746 6419 7674,'-7'-9'1752,"4"-5"0,-8 4-899,-1-5-799,4-1 0,1-1 1,7-3-1,0-3 0,0 0 1,0-2-1,2 0-262,3-4 1,-3 5-165,4-3 0,-3 7 267,2-1 1,-3 3 458,4 2-242,-5 7 1046,-8 2-839,-2 14 1,-5 4 0,2 10 0,1 8 0,-1 6 529,-3 8 0,-1 3-348,0 2 0,6 7-78,-1 4-245,0 11 0,2-10 0,4 4 0,3-2 0,2 1-25,0 1 0,2-2-319,3-3 1,4-4 180,7-7 1,-5-9-1292,0-7 823,-1 0 0,6-14 0,0 3-928,0-3 1106,0-2 0,-5-7 1,0-4-135,1-3 0,1-4 226,-3-3 77,4-4 0,-6-13 0,4-1 38,-1-2 0,-8 4 38,3-6 0,-5 2 179,-1-1 1,0-4-128,0 3 0,-1-2-74,-5 3 0,-3-3 115,-7 8 1,0-6-57,0 6 1,0 0 37,0 5 1,0 1-113,0 5 0,-5 3-88,0 7 0,-2 1-139,1 5 0,6 3-328,0 7 0,2 5 196,9 0 426,-8 1 0,40 1 0,1 2 0</inkml:trace>
  <inkml:trace contextRef="#ctx0" brushRef="#br1">32970 6884 7673,'-1'32'0,"-5"0"0,3 5 1075,-8 0 1,6 6-489,-6-6 0,7 13 1,-1 0-1,3 3 561,2 3 1,0-3-1019,0-5 1,0 5-64,0 1 0,-1-1-305,-5-5 27,4-7 1,-5-2 0,7-9 0,-1-3-3665,-5-6 2414,4-10 1461,-5-4 0,0-71 0,-2-16 0</inkml:trace>
  <inkml:trace contextRef="#ctx0" brushRef="#br1">32954 6836 7655,'0'-16'1856,"8"0"-518,0 0-380,8 0 1,0 1-94,0 5-654,0-5 1,6 14 0,-1-6 0,0 1-1,1 1 83,-1 1 0,6 3-157,-6 1 0,0 0 41,-5 0 0,-5 0 46,0 0 0,-8 7 0,3 3 0,-5 6 213,-1 6 0,-7-3-338,-3 8 0,-5-2-195,-1 1 4,-7 5 0,4-8 0,-6 4-1341,2-6 1046,1 4 0,1-7 0,0 3-2556,1-3 2410,2-2 1,8-2 532,-1-3 0,15-26 0,-3-11 0</inkml:trace>
  <inkml:trace contextRef="#ctx0" brushRef="#br1">33274 6676 7655,'6'16'0,"-1"0"427,0 0 1,-5 0 620,0 0 1,0 5-443,0 0 1,0 2 84,0-1 0,-1-5-518,-5 5 1,5 1 22,-5-2 0,-1 6-292,2-6 119,-1 1 0,1-6 1,0 0-434,1 0-428,2-7 273,-5 5 0,6-14 113,-5 0 0,4-13-11,2-8 1,8-7 115,2 1-1,-1-3-238,2-2 441,-1 0 1,6-2 0,1-2 104,-1-1 0,0 1 299,0 10 0,-6-3 341,1 8 0,0-1-304,5 6 0,0 0 168,0 0 1,0 8 893,0 2-979,0 4 1,0 10-1,0 2 131,0 4 0,-6 2-259,1 0 1,-2 6-174,1-1 55,5 1 0,-14-5 0,5 3-127,-4 1 0,-2 1-310,0-6-294,0 0 153,0 0 165,0 0 1,0-6-59,0 1 41,0-8 21,0 5 0,0-10-194,0-4 406,0 5 1,0-8-3,0 3 239,0 5 82,0-6-140,7 7 0,-4 0 71,8 0 1,-6 5-100,6 0 0,-2 8 147,1-3-122,5 5 1,-12 1-262,8 0 0,-2 0-199,2 0 1,1 0-1173,-7 0 1520,8 0 0,-11 7 0,5 2 0</inkml:trace>
  <inkml:trace contextRef="#ctx0" brushRef="#br1">25176 8548 7707,'-11'-1'36,"1"-3"0,-3-1 866,-1 1-183,5 2-652,2 2 1,12 8-1,2 2 119,2 4 1,0 8-51,2-1 1,-4 1 3,-7-6 1,5 0 42,1 0-95,-1 0 1,-5 0 0,0 0-56,0 0 0,0 0 0,0 0 35,0 0 21,0-7-322,0-2 0,0-9 5,0-3 1,0-4 134,0-7 0,0-2 38,0-4 1,0 3 0,0-8 0,5 6-9,1-6 9,-1 1 0,0 1 0,2 1-60,2 1-102,-5 6 0,10-7 0,-1 8-262,6 0 1,1 2 477,6 4 0,37 31 0,13 14 0</inkml:trace>
  <inkml:trace contextRef="#ctx0" brushRef="#br1">25560 8661 7707,'-16'8'434,"7"1"-125,4-3-189,3-5 174,2 7 1,2-8 438,3 0-599,4 0 1,7 0 0,0 0 145,0 0-372,0 0 0,0-6 1,0-1-1,0-2 1,0-1-79,0 1 0,-5-6 197,-1 5 1,-1 1-118,2-2 80,3 1 1,-12-6 44,3-1-105,-3 1 1,-2 6 0,0-1-1,-2-1-26,-3-3 0,0 7 112,-11 2 1,7 4 7,-13 2 0,8 0 21,-7 0 0,3 2 230,2 4-174,0 2 0,0 10 1,2 2 36,3 1 1,-1 8 101,6-3 1,-1 5-71,2 1 1,3-2-120,-3-4 0,10 3-641,6-8 0,3 6 315,2-6 0,5 1-679,1-6 1,6-6 10,-1 1 943,-4-7 0,29-26 0,-1-13 0</inkml:trace>
  <inkml:trace contextRef="#ctx0" brushRef="#br1">26040 8548 7707,'-10'-7'0,"-1"-3"0,2 1 540,-2-2 0,2 6-142,4-6 1,-2 6 436,-4-6-361,-3 8-424,5-12 186,-7 14-155,0-7 1,6 8-1,1 2 229,1 4-222,-4 10 1,8 3 0,-4 6 0,0 0-1,3 0 58,-2 3 0,5 8-206,-3 1 0,3-1 40,2-10 1,0 5-137,0-5 1,2-1 44,3 2 1,-1-13-382,6 2 361,1-10 1,5 6 0,0-7-286,0-1 276,0-2 0,0-9 0,-2-6-39,-3-6 1,3-1-49,-3-7 1,3 6 106,2-6 1,-5 1 19,0-6 1,-3 0 54,3 0 0,2 0 122,-8 0 1,2 1 121,-2 5 0,-3-3 40,3 8 63,-3-1 149,-2 6-119,0 8 0,0 8-97,0 10 1,0 10 42,0 1 1,0 6-115,0-6 1,0 6-161,0-6 0,0 6-248,0-6 1,0 6 148,0-6 0,0 1-646,0-6 0,6 5 254,-1 0 1,7 1 41,-1-6 0,1-6 445,-1 1 0,32-43 0,1-5 0</inkml:trace>
  <inkml:trace contextRef="#ctx0" brushRef="#br1">26520 8532 7707,'-7'-8'0,"4"-5"623,-8 8 0,2-8 60,-2 3-305,4 3 33,0-8-206,-2 6 1,-1 1 352,-1 2-372,0 4 0,1 10 1,-1 2 428,-1 4-449,4 10 1,-4 0 0,5 8 0,0 1-1,0-1 230,3 0 1,1 0-371,-3 0 0,4 0-250,-3 0 233,3-7 0,8 3 1,1-7-1395,2-1 985,1-9 0,8-3 0,2-4-663,1 1 0,0-1 0,-5-9 1063,0-6 0,6-26 0,1-11 0,3-5 0,-1 1 0</inkml:trace>
  <inkml:trace contextRef="#ctx0" brushRef="#br1">26712 8084 7707,'-8'16'1612,"-5"0"-1113,8 0 0,-2 7-298,1 4 0,5 3 4,-5 2 1,4 7 849,2 4 0,0 9-453,0 1 0,2-5-339,4-5 0,-5-1-114,5 7 1,-3-9-113,3-2 1,-5-4-294,5-2 0,-3-2 231,3-3 0,-5 1-1054,5-7 155,3-6 387,-8-8 1,12-9 62,-8-3 0,6-4-112,-6-7 0,2-6 244,-1 1 0,-3-8 126,8 3 1,-8-4 179,3-2 0,1 5-68,-2 0 1,6 8 450,-6-3 0,6 5-44,-6 0 434,8 1 0,-5 2-240,8 4 1,-5 2-35,0 8 0,-2 8 19,1 2 1,5 12-111,-5 4 1,4-1-378,3 2 0,-7-2 84,1 1 1,-2 3-927,1-8 0,3 6 156,-8-6 691,8 8 0,-12-19 0,7 5 0</inkml:trace>
  <inkml:trace contextRef="#ctx0" brushRef="#br1">27737 8613 7657,'-11'-6'309,"0"-1"1337,-1-2-1160,5 6 0,-7-6 1,3 5-1,-3-1 287,-2 1 0,0 2-681,0 2 0,0 0 0,0 0 173,0 0 1,1 8-118,5 2 0,-4 5 0,3 1 1,-2 5-130,3 0 0,1 6-62,4-6 1,3 8 0,-4-4 0,5 1-115,1 1 1,7-6-744,3 6 0,6-7 162,6 1 1,-3-9 0,8-3 0,1-2-1887,3-3 2624,1-2 0,21-45 0,6-10 0</inkml:trace>
  <inkml:trace contextRef="#ctx0" brushRef="#br1">27993 8613 7667,'-16'0'0,"0"0"149,0 0 0,0 0 120,0 0 1,5 0 305,0 0 1,1 0-215,-6 0 0,5 0-160,0 0 1,6 1 62,-6 5 0,3-3 38,-3 8-125,-3 0 1,12 5-1,-5 1 291,0 5-443,5-5 0,-5 8 0,7-5-76,0 1-30,0 1 0,7-1 0,4-1 102,3-6-473,2 2 0,0-14 0,0 3-631,0-3 816,0-2 0,0 0 0,0-2-71,0-3 0,0-4 127,0-7 1,-6-6 139,1 1 0,-2-2-98,2 1 210,3 5 0,-10-8 1,4 5-90,0-1 1,2-6 98,-4 6 1,-1 0 348,-5 5-96,0 0 1006,0-1-862,0 9 0,2 2 350,3 12-607,-3 2 0,5 14 1,-7 1-16,0 2 1,2-4-213,3 6 0,-1-8-660,6 3 554,-6 3 0,5-13 0,-4 4-1041,6-2 1183,-4 1 0,28-35 0,1-8 0</inkml:trace>
  <inkml:trace contextRef="#ctx0" brushRef="#br1">28345 8645 7667,'-14'10'-459,"3"1"335,4-8 1292,7 5-483,0-1-369,0-6 0,2 14 0,1-5 462,3 5-537,6 1 1,-10 0 0,3 0 0,-1 0 174,1 0 1,-3 0-227,3 0 0,-3 0 113,-2 0-398,0 0 1,0 0 0,0 0-363,0 0 1,2-7-353,3-4 749,-3-3 0,5-9 40,-7-4 1,0-3-1,0-2 1,0-2 76,0-3 1,0 1 78,0-7 1,0 8-25,0-3 1,5-1-1,1 2 1,-1 1-106,2 3 1,-3 1-305,6 0 0,-4 5-724,4 0-664,1 1 1685,5 1 0,36-6 0,8 7 0</inkml:trace>
  <inkml:trace contextRef="#ctx0" brushRef="#br1">29289 7188 7667,'-32'9'0,"7"0"0,4-6 0,3 2 279,2-1-16,0-2 0,7-4 0,4-3 1,3-6-1,4-3 0,3-2 467,6 0 1,10-7-339,6-4 1,3-3-145,2-2 0,7-7 0,4-4 0,3-3 228,2-2 0,0-2-103,0-4 0,4 3-144,-4-8 0,0 8 1,-14-1-1,-6 8 177,-3 6 0,-5 4-73,-10 2 1,-4 15 39,-12 6-231,-3 0 0,-10 9 0,-6-1 1,-9 8-1,-5 11 335,-5 9 1,-4 12-258,-6 6 0,-3 5-68,-7 6 0,-2 2 1,32-24-1,-1 1 0,-1-1 1,-1 1 143,1 2 1,-1 0 0,-1 0 0,0 1-215,3 1 1,0 1 0,1-3 0,1-1 243,-26 25 1,8-11-16,13-11-247,8-10 0,23-11 0,7-11 128,9-3-528,12-9 0,11-9 0,13-13-1060,6-6 560,6-13 0,7-4 1,0-8 138,-32 27 1,0 0 0,2 1-1,0 0 459,-2-3 0,0 0 0,1 2 1,0-1 162,20-36 1,0 5-151,-5-5 0,-9 6 633,-7 5-326,-14 4 0,-11 22 0,-10 8 340,-8 10 1,-8 10-174,-19 10 1,-4 8 133,-12 14 0,-5 8-173,-10 18 1,34-22 0,-1 1-187,-1 2 0,-1 1 1,2 3-1,-1 1 234,2-2 1,1 0-1,1 2 1,0 1-85,-1-1 0,-1 2 0,2-1 0,0 0 132,0 0 1,2 0 0,-21 33 31,4-4 0,18-7 25,4-8 0,8-10-344,7-17 1,6-11 143,10-11 1,11-5 51,11-5-886,3-11 1,4-9 0,1-9-33,3-3 1,4-11 335,-4-11 1,4-9 531,-4-1 1,-1 0-251,-5 5 0,0-6 630,0 1 0,-2-11-96,-3 5 0,-6 8 92,-10 13 0,-4 6-237,-7 5 1,-9 13-66,-7 14 0,-7 7-529,-9 9 1,-7 9 127,-4 7-89,-3 7 1,-2 15 0,0 1-206,0 2 0,5 3 158,1 10 1,3-5 22,1 5 1,1-6 106,10-6 1,4-2-119,2-8 1,10 3-654,6-3 958,3-3-430,9-20 1,4-2 0,10-7-574,6 0 0,3-15 313,2-6 0,5-7-21,1-4 0,6-9-6,-1-7 0,-2 0 698,1-6 0,-10-2 0,0-9 0,6-3 0,-1-1 0</inkml:trace>
  <inkml:trace contextRef="#ctx0" brushRef="#br1">28489 5651 7722,'-16'0'185,"5"0"638,1 0 0,1 2 64,-2 3 1,4-1-606,7 6 0,0-4 0,0 4 1,0 3 177,0 1 1,5 7-293,1 1 1,-1 6-1,-5-1 0,2 3 144,3 2-260,-3 0 1,5-2-1,-7-1 1,0-3-1,0 1-51,0-2 1,0-2-145,0-7 0,-2-2-115,-3-3 1,3-6-178,-3-10 0,10-6 21,6-10 0,3-4 140,2-7 1,0-5 0,0-2 0,0-2-251,0-4 0,0 4 249,0-1 0,0 1 321,0-2 0,-2 4-100,-3 7 0,3 2 533,-3 3 0,-2 6-44,1 10 0,-4 4 142,4 7 0,-6 2-274,1 3 0,2 4-41,-1 7 0,1 5-398,-2 1 0,-1 4 101,6-4 1,-4 4-258,4-4 1,-4 1-216,4-2 0,-4-3-418,4 3 0,-4 1 192,4-6 0,-1 3 733,2-8 0,10-11 0,-3-2 0</inkml:trace>
  <inkml:trace contextRef="#ctx0" brushRef="#br1">29017 5603 7730,'-16'7'638,"0"0"170,0 4 0,2 3-248,3-3-538,4-4 0,9 5 335,3-6 0,4-1-99,7-5 0,0-2-398,0-3 0,5-4 54,1-7 0,1 5-69,-2 1 0,-3-3 129,3-8 1,-5 3-105,-5-3 12,3 3 0,-7 2 0,6 0-19,-2 0 88,-8 7 0,4-5 0,-7 3 2,0-3 62,0 5 1,-7-3 0,-4 6 4,-3 3-26,-2 1 1,-5 2 0,0 2 124,1 3 1,-3 4 171,1 7 0,1 2-136,5 3 1,0 4 98,0 7 0,2-2-402,3-3 1,4 3 79,7-3 1,0-2-285,0 1 0,2-6 171,3 1 1,9-5-833,8-5 1,1-4-74,-2-7 1086,4 0 0,29-36 0,4-8 0</inkml:trace>
  <inkml:trace contextRef="#ctx0" brushRef="#br1">29433 5315 7730,'-1'-9'472,"-5"4"1,3-3 310,-8 3 670,7 0-1069,-10 5 0,11 7-137,-8 4 1,7 3-162,-1 2 1,3 2 121,2 3 0,-5-3-98,0 3 0,-1 2-66,6-1 1,2-1-278,3-5 140,-3-7 1,12 5-364,-3-3 296,10-4 1,-3 0-1,4-7-629,-5 0 511,-1-7 1,2-2 0,2-7-515,1 0 559,0 0 0,-10 0 0,0 0-239,1 0 136,-5 0 160,0 0 402,-7 7-77,0 2 1,0 9 262,0 3 0,0 4 231,0 7-448,0 0 1,0 0-165,0 0 1,2-2 0,3-3 0,4 1-14,7-6 1,0 4 99,0-4 1,0-1-15,0-5 0,-1-2 118,-5-3 1,10-1-54,-4-10 1,3 4-264,-3-9 0,-1 3 133,-5 2 1,5 0-40,-5 0 0,-10 7 0,-2 2 0</inkml:trace>
  <inkml:trace contextRef="#ctx0" brushRef="#br1">29209 8613 7703,'-9'-8'0,"-3"5"0,5-8 0,-2-1 454,5 5 1,-5-8 0,6 5-1,-4-3 1511,-2 3-1772,5-5-230,-3 14 245,0-7-76,5 8 0,-10 8 0,7 2-2,1 4 0,0 2 0,1 2 0,-2 2 105,1 1 0,2 1-42,2-6 1,0 5-345,0 0-29,0 1 0,6-6-391,-1 0 412,7-8 1,-8 5 0,7-8-321,1-1 411,-5-2 1,7-2-1,-5-2-95,0-4 132,5-2 0,-7-8 0,6 0-103,-2 0 140,-8-8 1,10 7 0,-6-6 48,2-1-36,-6 7 1,4-6 0,-5 6-23,3 1 95,-3 0 0,5 6 176,-7-1-154,0 8 108,0-5 1,0 16-54,0 2 1,0 4-1,0 2 1,0 0-63,0 1 0,6-7 125,-1 1-119,7 0-36,-3 5 17,7 0-29,0-8 0,0-2-113,0-12 1,-5-2 99,0-8 1,-6 0-115,6 0 1,-8-6 71,2 1 1,-1-8-74,1 3 1,-3 1-52,4-2 1,-6 2-204,-6-1 1,-3-3-277,-7 8 0,0-2 235,0 1 0,-7 4-59,-4-3 0,-3 9 40,-2 1 1,0 7 370,0-1 0,0 10 188,0 6 0,0 10 254,0 6 1,7 10-187,4 6 0,3 5 228,2 6 0,7-5 76,4 5 1,3 1 392,2-2 0,9 1-487,7-6 1,2-7-208,8-4 1,1-9-576,5-1 1,0-9-206,0-2 0,0-2-591,0-9 0,0 1 671,0-6 0,-2-2 447,-3-3 0,10-26 0,-3-11 0</inkml:trace>
  <inkml:trace contextRef="#ctx0" brushRef="#br1">29833 8548 7684,'-10'0'976,"-1"0"0,2 2-515,-1 4 1,2-3 0,7 6 0,-3 0 303,-1 0 1,-1 3-598,6 10 1,0-3-1,0 6 1,0 0 306,0 0 0,0 0-393,0 1 1,0 3 10,0-8 1,0 1 0,0-6-159,0 0-448,0-7 0,2-2 184,4-7 1,-3-7-1,6-4 1,0-5-228,0-5 1,0-4 219,1-7 0,5 1 149,-5 5 1,-1-5 0,2 5-1,1-4 474,2-2 0,-3 1-133,0 5 0,-2 2 475,1 8 0,5 0 1,-5 2 281,4 4 1,-3 2-533,0 8 1,-1 9-248,6 7 0,-5 0 1,0 7-1,-1 1 88,-1 2 1,6-1-508,-5 2 0,-1-2 178,2 1 0,-6 3-981,6-8 0,-2 6-159,1-6-1176,5 1 2425,-6-6 0,-1-29 0,0-6 0</inkml:trace>
  <inkml:trace contextRef="#ctx0" brushRef="#br1">30378 8629 7675,'-8'16'604,"7"0"931,-5 0-922,5-8-485,1 0 1,7-8 0,3 0 0,5 0 0,1-2 3,0-4 1,0-1-159,0-3 1,0-5 41,0 5 0,-2-4-5,-3-2 0,3 0 1,-5 0-1,1-1-162,1 1 1,-7 0 316,1 0 1,-3 0-52,-2 0 0,0 0 0,0 0 68,0 0 0,-7 2 49,-4 4 0,-3 1-44,-2 3-4,0 5 0,0-5 0,0 12 0,0 4 0,0 4 200,0 2 0,1 8-98,5 2 1,-3 10 482,8 1-555,-8 8 1,12-10-1,-5 6 191,5-2-285,1-1 1,5-6-1,2-2 263,2-3-1894,2-4 0,10-9 0,0-2-374,-1-1 1885,-2-7 0,12-33 0,4-15 0</inkml:trace>
  <inkml:trace contextRef="#ctx0" brushRef="#br1">30810 8645 7650,'-7'-15'762,"-2"3"789,0 1-1221,2 1 1,1-6-1,1-1 1,1 1 848,3 0-589,1 8-258,0 0 1,0 10-89,0 4 0,0 2 66,0 8 0,-6 2-110,1 4 0,0 3 0,5 7 0,0 0 64,0 0 1,1 0-121,5 0 0,-3-6-165,8 1 1,-6-7 0,6 1-1,1-3-302,3-2 1,1-7-163,0-4 1,5-3-144,0-2 460,1-7 0,-1-9 0,0-11 1,1-3-1,-1-2-143,0 0 1,-5 0 339,-5 0 1,-2 5-185,2 0 0,1 2-303,-7-1-51,1-5 50,-6 14 511,0-7 0,0 17-137,0 7 1,-6 9 272,1 13 0,0 1 1,5 3 0,0 5 122,0-5 1,5 5-106,0 1 0,8-2-4,-2-4 0,3 3 30,2-8 0,0 1 34,0-6 1,0-2 13,0-3 1,5-4-41,1-7 1,-1-2 102,-5-3 1,0-10-112,0-6 1,0-7-233,0 1 1,0-3-8,0-2 0,0 0-222,0 0 1,-2 0-423,-3 0 1,1 0 650,-6-1 0,-1-13 0,-5-4 0</inkml:trace>
  <inkml:trace contextRef="#ctx0" brushRef="#br1">31914 8212 7650,'-11'0'1259,"3"2"1,-1 2-159,0 1-823,5 7 1,-3-1-1,7 12 1,0 7 0,0 10-1,0 4 1,0 8 853,0 3 1,5-2-834,1 6-276,6 0 1,-8-3 0,5-2 0,0-6 0,-2-5-468,0-6 0,3-3-1110,-4-2 1,4-7 220,-4-4 1,4-3 1332,-4-2 0,-1-7 0,-5-2 0</inkml:trace>
  <inkml:trace contextRef="#ctx0" brushRef="#br1">32218 8709 7650,'-21'0'883,"-1"0"0,6 0-373,6 0 1,1 7-111,-2 3 0,-3 5 68,3 1 1,4 1 0,2 5 0,3 3 281,2 0 0,2 5-567,3-4 1,4-1-151,7 2 1,0-9 0,2 0 0,1-6-173,3 1 0,4-6 184,-4-2 0,-1-3-331,-5-2 1,6-2-1,-1-3 1,-2-4-32,-1 0-1,-7-5 373,0 3 1,-3-9 261,3-1 1,-2 0-1,-5 5 1,1 0 257,-2 0 0,-1-6-292,-2 1 0,-7 0-29,-4 5 0,-3-6-176,-2 1 0,-5 0-251,0 5 0,-6 0-469,6 0 1,-8 0-252,2 0 1,-1 1-871,1 5 0,4 3 1763,7 7 0,-7 14 0,-2 4 0</inkml:trace>
  <inkml:trace contextRef="#ctx0" brushRef="#br1">32762 8212 7650,'0'-9'2743,"6"4"-1908,-1 10 0,0 6-182,-5 10 0,0 4 0,0 9 0,2 2 291,3 1 1,-3 8-570,4-3 1,1 4-304,-2 2 0,2-5-303,-2 0 1,3-2-975,2 1 929,-3-2 1,-1-10 0,-1-2 0,-1-3 0,-3-2-3286,-1-3 3561,0-2 0,-35-9 0,-10-2 0</inkml:trace>
  <inkml:trace contextRef="#ctx0" brushRef="#br1">32570 8693 10301,'11'-2'1115,"0"-4"0,1 5-255,9-5 0,1-1 625,10 2 0,-4-8-1206,10 3 1,1-4-81,-2-2 0,0 1-409,-5 5 0,0-5 0,0 6 0,-1-1-2172,-5-1 1,3 8 2381,-8-3 0,-7 12 0,-7 2 0</inkml:trace>
  <inkml:trace contextRef="#ctx0" brushRef="#br1">24168 9013 7740,'-11'-14'173,"0"3"0,6 2 186,-6 4 1,2 1 0,-3-5 622,1 2-758,1 2 0,-6 5 1,0 0-1,0 0 0,0 0 1,-2 0 287,-4 0 1,3 0-248,-8 0 0,-7 7-117,-8 3 0,-4 5 0,-6 3 1,-5 1-7,-7 2 1,-16 8-139,0-2 0,34-10 1,-1 1-1,0 2 0,-2-1 1,-3 2-1,0-1-302,-3 2 0,-1 1 1,-5 0-1,0 0 261,-1 1 0,1 0 0,-3 0 0,0 0 9,5 0 0,0 0 0,-3 0 0,0 0 1,0 1-1,-1 0 0,0 0 0,-2 1-12,1 1 0,0 0 0,2-3 0,0 0 43,6-3 1,0 0-12,0 1 0,0-1 0,-1 3 1,0 0-1,1 0 0,0-2 1,1 0-1,2-1 0,2-1 0,2-1 13,1 1 1,0-1-1,2-2 1,-1 0-142,2 2 0,0 0 0,-41 9 215,12-1 1,4-2 0,12 1 0,6-4-11,8-5 1,1-1-38,11 0 1,3-5 3,13 0 0,0-8-284,0 3 1241,0 3-1194,0-8 122,8 6-693,0-7 158,8 0-4253,0 0 4867,8 0 0,8-7 0,8-2 0</inkml:trace>
  <inkml:trace contextRef="#ctx0" brushRef="#br1">20550 9925 7839,'-16'0'0,"-1"-7"32,-5-4 1,5-1 29,-5 1 42,4-3 1,8 11 941,-1-8 82,8 7-576,-5-3-371,8 7 0,0 7-46,0 4 1,0 9-1,0 3 1,0 2 168,0 3 1,-1 4-138,-5 5 1,3-3-75,-8 4 1,2 2-1,-1 3 1,2 3 111,1 2 1,6-5-150,-5 0 0,-1-1-3,2 6 0,1-7-203,10-3 91,2-4 0,8-8 1,2-1-400,4-2 347,-5-9 0,14-1 1,-3-6-322,8 2 300,-3-6 0,14 5 1,-5-10-27,5-4-18,1-2 1,0-14 0,0 1-467,0 1 401,0-5 0,-6 9 0,-1-1 241,-2 4 0,-1 10 0,-6-4 0</inkml:trace>
  <inkml:trace contextRef="#ctx0" brushRef="#br1">5650 12839 7768,'-9'0'1261,"-5"0"-631,12 0 1,-7 0-48,4 0 0,5-7 0,0-2-221,9 0 0,-1-5-169,3 3 1,2 2-1,6-2 1,4-1 2,2-2 0,-5-1-128,1 5 0,2-3-99,-1 8 0,4-6 1,-4 6-1,-3 1-415,-1 3 329,-2 1 1,-2 1 27,-3 5 1,-4 8-1,-7 9 1,-2 2-26,-3 3 0,1 3 127,-6 1 1,-6 0 5,-6 0 1,-1 5-1,2 2 1,-4 0 75,0 1 0,-4 2-41,8-4 0,-7-1 23,1-5 0,2 0 0,0 0 0,2-2 151,4-3 0,6-4-128,2-7 0,8 0-81,-2 0 1,5-5 0,5-2-1,7-2 32,8-4 0,-1 4 15,8-1 1,0-1-7,5-5 0,0 0 8,0 0 0,5 0 103,1 0 1,-1 0 76,-5 0 0,0 0-12,0 0 0,-2 0-1406,-3 0 0,-2 0 592,-4 0 0,-3 0-384,3 0 1,-3 0-97,-2 0 1058,0 0 0,-14 0 0,-4 0 0</inkml:trace>
  <inkml:trace contextRef="#ctx0" brushRef="#br1">6210 13207 7768,'-16'-7'1675,"7"-2"1,-3-2-729,6 1-639,1 6-443,5-3 204,0 7 1,0 2-99,0 3 69,0 4 1,0 7 0,0 0 125,0 0-105,0 0 0,0 0 0,0 0 1,-2 0-1,-1 0 71,-3 0 1,1 0-157,5 0-233,-7 0 317,5 0-972,-5 0 445,7-7 336,7-9 1,-3-9 0,6-7-435,3 0 374,-6 0 1,7-7 0,-3-4 114,3-3 145,2 5 1,0-5 0,0 5 287,0 0 0,0 0-26,0 4 1,0 5 903,0 0-420,0 0-290,0 14 0,0-5-175,0 7 1,-7 7-139,-4 4 0,-1 8-187,1 3 1,-3 1 11,3-2 0,-3-3-153,-2 3 1,2 2-92,3-1 1,-3-1-234,3-5 0,-1 0-533,1 0 0,-1-2 434,6-3 0,-4 3-487,4-3 0,-4-2 460,4 1 0,-4-6-520,4 1 1086,1 4 0,12-36 0,2-1 0</inkml:trace>
  <inkml:trace contextRef="#ctx0" brushRef="#br1">6802 13095 7768,'-9'-7'689,"-5"5"-522,5-12 0,-5 10 84,3-6 1,2 6 0,4-1 165,-6 3 1,2 2-190,-1 0 1,4 0-87,-4 0 0,6 7-105,-1 4 16,-4-4 1,5 7 0,-4-3 0,0 3 0,3 2 18,-2 0 0,5-4 30,-3 4 1,3-3-105,2 8 0,0-3 0,0-2 6,0 0 0,2 4-128,3-4 1,-1 3-168,6-8 1,-4 1-1,3 1-18,-2-3 1,3-4 152,-4 4 124,-1-6 0,-3 3 222,3-7-206,-3 0 494,5 0 232,-7 0-319,0 0 0,0-7 118,0-4-388,0 4-130,0-7 22,7 5-156,-5-7 94,5 0 0,-2 0 17,1 0-8,-1 0 0,0-2 17,1-3 0,1 3 13,-2-3 1,-1-4-3,6-2 0,-6-3-36,1-2 0,2-2-119,-1-3 0,-1-2-205,-5-4 1,0 2 108,0 4 0,0 8-4,0-3 0,0 5 99,0 1-37,0 3 195,0 14 0,-2-4 443,-3 8 418,3 0-620,-5 12 0,7 2 190,0 7 0,0 1-141,0 5 1,0 1 35,0 4 1,0 8-110,0-3 1,0 4-214,0-4 0,0 5 102,0 0 0,2 6-154,3-5 0,-1-1-81,6-5 0,-4 0-726,4 0 0,-1 0-165,2 0 1,3-7 398,-3-4 0,3-5-868,2-5 1064,0 3 1,0-7 434,0 4 0,14-32 0,4-15 0</inkml:trace>
  <inkml:trace contextRef="#ctx0" brushRef="#br1">7106 13095 7767,'-2'-16'434,"-3"0"1,3 5-60,-3 1 0,-2-1-53,2-5 1,-3 5-74,3 0 1,2 8 652,-8-2-291,7 3-592,-10 2 105,5 7 1,-1 4 0,1 8-40,2 3 0,1 6 0,6-3 1,0 2 55,0-1 1,0-4-294,0 4 1,0-6 75,0 1 1,0-3-48,0-2 1,0-5-92,0-1 0,6-4-144,-1 4 0,7-6 12,-1 1 0,3-3-241,2-2 0,-5-7 158,0-4 0,-1-3-85,6-2 0,0-5 342,0-1 1,-5-1-41,0 2 0,-6 3 314,6-3 1,-6 3-153,6 2-36,-8 0 0,4 5 177,-7 1 0,2 6 314,3-1 1,-3 5 1119,4 5 1,-5-1-688,-1 6 1,0 6-545,0 6 0,6 4-82,-1-4 0,2 4-264,-2-4 1,-3 6-49,4-1 1,-5-2-81,-1 1 1,6-4 18,-1 4 0,0-6-82,-5 1 1,2-3-672,3-2 0,-3-5-136,4-1-665,2-6 1715,-6 3 0,20-42 0,-5-10 0</inkml:trace>
  <inkml:trace contextRef="#ctx0" brushRef="#br1">7410 13111 7984,'-9'0'1441,"2"7"1,7 2-1274,0 7 1,0 0 5,0 0 0,0 0-181,0 0 92,0 0 0,0 5 0,2 1-76,3-3 129,-3-1 1,5-2-1,-7 0 470,0 0-383,7 0 34,-5-7-115,5-2 0,-7-14-246,0-4 59,0-3 1,6-4 0,-1-1-251,-1-3 209,-3-6 0,5 5 1,-1-6-469,-1 3 264,4 6 1,-6-8-1,5 6-657,0 3 200,-5-6 0,11 7 745,-8-3 0,29 3 0,1 2 0</inkml:trace>
  <inkml:trace contextRef="#ctx0" brushRef="#br1">7650 13255 7757,'-8'16'152,"2"0"1,-1 0 532,2 0-951,-1 0 157,6 0 1,6-5 532,-1-1 1,8-6-69,-3 1-349,4-3 1,2-7 59,0-1-81,0-6 0,-5 8 1,0-6-87,1-3 1,-3 4 0,2-1 0,-1-5-558,-1-4 1,6 1 279,-5-3 1,3-2 376,-3 1 0,19-63 0,-16 37 0,0 0 0</inkml:trace>
  <inkml:trace contextRef="#ctx0" brushRef="#br1">7890 12999 7757,'0'16'0,"-1"0"453,-5 0 0,-3 2-66,-7 3 1,0 0 263,0 11 1,0-3-80,0 8 0,0 4 54,0 2 1,-5 3-380,0 2 1,-2 0-291,1 0 0,5 0-624,-5 0 0,12-2 505,4-3 1,-1-6-1112,2-10 1273,-1 3 0,35-33 0,6-1 0</inkml:trace>
  <inkml:trace contextRef="#ctx0" brushRef="#br1">8083 13079 7746,'-9'7'0,"0"-3"645,3 6-113,5 1 0,-6 5 0,5 0 0,-2 0 256,-1 0 0,-2 0-516,1 0 0,5 0-62,-5 0 0,3 0 548,-3 0-243,5 0-218,-14 0-54,14 0 0,-6-9-221,7-7-29,0-7 1,1-14-251,5-1 178,-5 1 0,12 5 0,-6-2 1,0-1-1,2-3-382,0 3 1,-4 1-67,6 2 0,-6 0-678,6 0 112,0 0 0,5 0 371,0 0 722,0 7 0,28 9 0,8 9 0</inkml:trace>
  <inkml:trace contextRef="#ctx0" brushRef="#br1">8371 13127 7743,'-16'0'3183,"0"0"-2027,0 0 173,0 0-1248,0 0 0,5 2 68,0 3 1,8 4-120,-3 7-1,5 0 1,1 0-1,0 2 1,0 1 0,0 4-311,0 2 0,5-5-370,0 1 0,8-3 442,-3-2 1,6-2 0,4-3 0,1-6-593,-1-3 1,-2-2 295,-2 0 0,5-7 577,0-4-72,1-3 1,-6-4 0,-2-3 914,-3-6-635,3-3 1,-7 3-1,4 1 1,-6-1-1,-3 0 525,-2 1 0,-2 1-99,-3-2 0,-4-1-544,-7 6 0,0 3-423,0 8 0,-2-2-1149,-3 8 1,3 0 236,-4 5 1173,12 0 0,-12 28 0,5 8 0</inkml:trace>
  <inkml:trace contextRef="#ctx0" brushRef="#br1">8771 13095 7738,'-11'-9'2017,"0"4"-250,8-4-1185,-11 7 1,5-5-417,-7 7 1,5 2-35,0 3 0,6 4 148,-6 7 0,8 0 142,-2 0 1,1 2-241,-1 3-162,3-3 1,-5 5 0,7-7 0,0 0 0,0 0-266,0 0 0,0-5-47,0-1 0,2-6 126,3 1 1,-2-3-1,8-2-281,2 0 0,1-7-62,2-4 0,-6-3 149,1-2 0,-2-5-45,2-1 1,1 1 415,-7 5 1,6 0 16,-6 0 221,8 0 0,-11 0 1,5 2 747,0 3 8,-5 4-395,5 0 0,-7 7 65,0 0-467,0 7 0,0 14-201,0 1 0,0-1-353,0-5 1,0 0 84,0 0-804,0 7 0,2-5 449,3 3 0,-2-3-727,8-2 0,-6 0 1343,6 0 0,35-14 0,15-4 0</inkml:trace>
  <inkml:trace contextRef="#ctx0" brushRef="#br1">9123 13095 7709,'-11'-11'0,"1"1"0,1 4 2980,-2-4-1210,-3 6-706,5-3-992,-7 7 1,2 7 76,3 4 0,-1 5-120,6 5 1,1-1 61,5 6 0,-2-4-438,-3 4 291,3-6 1,-5 8 0,7-6-532,0-3 242,0 6 1,2-9 0,1 2-2009,3-6 1753,6-1 600,-10-2 0,33-38 0,1-15 0</inkml:trace>
  <inkml:trace contextRef="#ctx0" brushRef="#br1">9171 12743 7705,'-16'16'0,"0"0"0,2 1 1323,3 5 1,2 3-318,4 7 0,3 5 10,-3 0 1,3 8-349,2-2-325,7-4 1,-3 5 0,4-6-401,0-3 25,4 6 0,-8-9 1,4 2-537,0-6 0,-1-8 0,-4 1 0,4-3-1181,2-2 1,-5-5 1748,1-1 0,11-27 0,2-3 0</inkml:trace>
  <inkml:trace contextRef="#ctx0" brushRef="#br1">9411 13351 7704,'-11'7'0,"1"4"0,1-2 1212,-2 1 0,-1 3 1605,6 8 0,-4-3-1749,4 3 0,-4 2 368,4-1-1649,1-1 1,0-3-1,-3 1 1,1 3 0,-2-3-2309,1-1 1,4-2 2520,-1 0 0,-11 7 0,-2 2 0</inkml:trace>
  <inkml:trace contextRef="#ctx0" brushRef="#br1">9539 12999 7668,'0'10'3493,"0"1"-2752,0 0 0,0 5-43,0 0-461,0 0 0,0-5 0,0-1 0,0 3 0,0 1 748,0 2-832,0 7 1,0-5-1,0 3 78,0-3 1,0-2 0,0 0 0,-2 0-30,-3 0 1,3-5-321,-3-1-171,3 1-64,2-2 0,0-4-74,0-10 0,0-4 233,0-7 0,5-5 0,2-2 1,1-1-151,-1 1 0,0-3 182,-2 4 1,-1-4 398,6 4 0,-6 1 0,3 5 0,-2 0 1822,1 0-1502,6 0 1,-3 7 212,7 4 0,-5 3 103,-1 2-617,-6 0 1,8 9-1,-4 5 261,0 6-381,-4 8 1,5-8 0,-6 6-38,3 3-219,-1 1 1,-5-3-1,0-2-1460,0-2 1075,0 5 0,5-10 0,1 3-3975,-3-3 726,-1-2 3754,5 0 0,9-36 0,9-8 0</inkml:trace>
  <inkml:trace contextRef="#ctx0" brushRef="#br1">9939 13079 7692,'-16'0'1905,"0"0"1,5 0-784,1 0 1,1 2-549,-2 3 1,-1-1 48,6 6 1,-1 1-231,2 5 0,3 0-424,-3 0 0,3 5-129,2 1 0,0 4-351,0-4 426,0-1 1,5 0-1,3 1 1,0-3-1,3-1-430,-2-2 1,3-5-674,-6-1 645,6-6 259,-3 3 0,7-7 335,0 0 64,-7-7 0,0-2 0,-6-9 1,5-1-1,-1-4 484,0-2 0,-2-2 36,-5-5 1,0 5-152,0 1 1,0-1-143,0-5 0,-7 0-1653,-4 0 1027,-3 0 1,3 7 0,1 4-2758,-3 3 3041,-1 2 0,-16 21 0,-4 6 0</inkml:trace>
  <inkml:trace contextRef="#ctx0" brushRef="#br1">10323 12711 7692,'-16'-2'0,"0"-3"4011,0 3-2435,0-5 0,7 14-903,4 3-281,3 5 0,2 2 0,2 5 333,3 4-348,-3 12 0,7-4 0,-5 5 0,3 0 0,0 2 60,0 0 1,0 5-692,-2-3 1,-3-4 0,3-2 0,-1-3-1410,1-2 1,-3-5 456,3-1 0,-3-6-1057,-2 1 2263,0-3 0,-21-45 0,-6-10 0</inkml:trace>
  <inkml:trace contextRef="#ctx0" brushRef="#br1">10083 13111 7682,'-9'0'4309,"2"0"-2577,7 0 0,2 0-1178,3 0 0,4 0-340,7 0 1,2-2-491,3-3 1,2 3 0,6-5-1,-4 2-540,-2-1 0,5-4 816,-1 4 0,39-35 0,10-3 0</inkml:trace>
  <inkml:trace contextRef="#ctx0" brushRef="#br1">10515 13095 7682,'-10'7'0,"-1"4"0,6-2 1287,-6 1 0,7 1-75,-1 5-367,3 0 1,-3 0 724,0 0-1419,-1 0 0,6 0 1,0 0-1,2 0 306,3 0 1,-3-5-251,4-1 0,-5-4-4,-1 4 1,2-6-184,3 1 0,-3-10-69,4-6 1,-5 1 0,-1-5 0,0-2-125,0-1 0,6-2-1,-1-1 1,2 3-9,-2-3 79,-3-4 0,7 7 1,-5-3-182,1 3 0,2 2 1,-3 0-1,3 0-235,2 0 1,-4 2-2174,6 3 2692,-1-3 0,42 5 0,8-7 0</inkml:trace>
  <inkml:trace contextRef="#ctx0" brushRef="#br1">10739 13111 7682,'-10'5'0,"-1"1"0,7 1 933,-1-2 0,-2-1-430,2 6 1,-1-4 664,6 4 1,0 1-549,0 5 1,0 0-296,0 0 1,2 0-22,3 0-262,-3 0 1,12 0-1,-5 0 10,0 0 1,6-2-1,-7-1 1,3-4-131,0-2 1,-6-2-73,6-5-466,-1 0 1,6-2 22,0-3 1,-1-4-193,-5-7 1,5-2 306,-5-3 1,-1-4-223,2-7 574,-1 7 0,1-5 0,0 5 30,1 0 1,-5-3 1530,-1 6-859,3 1 844,-8 5 166,14 7-595,-14 2 0,6 16-559,-7 7 1,0 2-182,0 8 0,0-4-487,0 4 236,0-6 0,0 8 1,0-5-744,0 2 0,0-5 341,0 1 0,0-3-2919,0-2 1227,0 7 2094,8-5 0,8-31 0,8-15 0</inkml:trace>
  <inkml:trace contextRef="#ctx0" brushRef="#br1">11252 13095 18492,'-15'2'198,"5"3"1,-3-1-226,8 6 0,-8-1 0,3 4 0,-3-3-231,3 3 0,-3 1 53,8 2-109,-8 7 1,10-5-1,-6 3-166,2-3-250,2-2 0,5 5-1,0 1 162,0-1 1,0-5 0,1 0 0,5-2 0,4-3-1311,5-6 1879,-7 4 0,28-21 0,0 1 0</inkml:trace>
  <inkml:trace contextRef="#ctx0" brushRef="#br1">11460 12887 9435,'-11'0'6725,"0"0"-6138,8 0 1,-10 2-259,8 3 0,-6-2-129,6 8 0,-2 0 557,1 5-607,5 0 0,-12 7 0,6 2 0,-2 2 1,-1-1-142,1 3 1,0 1-269,3 2 1,3 0-48,-8 0 0,8-2 1,-4-3-1,1-4-1223,1 0 0,0-10-719,5 3-252,0-4 2500,0-3 0,14-45 0,4-17 0</inkml:trace>
  <inkml:trace contextRef="#ctx0" brushRef="#br1">11332 13127 7654,'-8'9'582,"5"-2"903,-8-7-944,8 7 331,-12-5 373,14 5-788,-6-7 1,7 2 168,0 3 0,7-3 1,3 3 7,5-3 0,1-2-318,0 0 0,0 0-284,0 0 1,0 0-1,0 0 1,0 0-356,0 0 1,-6 0-232,1 0 1,0 0-1767,5 0 632,0 0 1,-6 0-1522,1 0 3209,-7 0 0,-12-29 0,-9-6 0</inkml:trace>
  <inkml:trace contextRef="#ctx0" brushRef="#br1">11316 13367 7654,'7'16'0,"-4"0"0,8 0 0,-2 0 1887,1 0 1,5-2-198,-5-3-1282,5 3 1,1-10-1,0 5 517,0-2-1729,0-2 0,0-5 0,0 0-3094,0 0 3898,0-7 0,-7-45 0,-2-17 0</inkml:trace>
  <inkml:trace contextRef="#ctx0" brushRef="#br1">11027 11078 7676,'0'-11'3215,"0"0"0,0 6-2233,0-6 0,-1 8 0,-5-2 238,-4 3 1,-5 9-622,-1 4-563,-7 3 1,-3 7-1,-12 4 1,-4 4 0,-5 4-223,-1 1 1,-9 7 154,-7 2-253,-7 10 0,29-27 1,-3 0-1,0 2 0,0 1-507,-2-2 1,-1 1 509,0-1 0,0-1 0,0-1 0,0 0 0,1 0 0,0 0 0,2-1 0,1 0 0,-36 17-1350,9-6 1,14-3 1000,9 0 630,7-7 0,4 0 0,-1-4 0,1 4 0</inkml:trace>
  <inkml:trace contextRef="#ctx0" brushRef="#br1">9283 11734 7714,'-16'0'0,"0"0"395,0 0 0,0 0 493,0 0 1,0 5-84,0 1 0,5 6 653,1-1 0,-1 10-800,-5 6 0,0 3-99,0 2-337,-7 7 0,5-3 0,-3 7 0,3 1 0,4 2 285,3 2 0,-1-5-358,6 0 1,1-8-108,5 3 0,7-5 0,4-2 0,5-3 206,5-1 1,4-8-70,7 3 1,2-4-65,3-2 0,4-2-233,7-4 0,7 3-47,4-8-2195,-4 1 1,7-6 2359,-3 0 0,-6-12 0,6-5 0,4-1 0,0 1 0</inkml:trace>
  <inkml:trace contextRef="#ctx0" brushRef="#br1">15205 11222 7667,'0'-16'2,"-2"-2"0,-2-1 1047,-1-3-156,0 8 1,-1 0 0,-1 5 1453,-2 0-2052,6 2 1,-4 14-50,7 4 1,0 12 104,0 9 1,0 2 52,0 8-252,0 1 0,0 7 0,0 1 1,0 3-1,0-3-208,0-1 0,0-2-344,0 0 0,0-2-247,0-3 1,0-6 0,0-8-1,0-4-1186,0-2 1,0-7 1832,0-5 0,-7-65 0,-2-10 0</inkml:trace>
  <inkml:trace contextRef="#ctx0" brushRef="#br1">14901 11558 7691,'-9'16'4513,"2"0"-3699,7 0 0,0 5 69,0 1 0,7 6-318,3-1 0,10-2-190,1 2 0,8-8-8,-2 2-258,-4-3 1,12-4 0,-3-3-1,2-6 1,0-3 171,-2-2 1,0-2-106,0-3 0,0-4-103,0-7 0,-2-5 0,-3-2 0,-6 0-515,-3-1 0,-7-2-669,-1 4 0,-4-1-1135,4 2 1,-6 3 2245,1-3 0,-46-11 0,-12-2 0</inkml:trace>
  <inkml:trace contextRef="#ctx0" brushRef="#br1">9539 13879 7775,'-9'-7'-387,"-5"5"83,3-3 2239,4-4 408,-7 7-1877,12-5 1,2 14 350,11 4-575,3 3 0,9 2 0,4 0 416,3 0-507,9 0 0,2 6 1,9 1 36,3 2 0,4 0 0,7 3 0,0-1 116,0 1 0,6-3-280,-1 2 0,4-6-874,-9 6 707,-4-8 1,-13 4-1,-5-8 1,-3-3-1,-3-1-443,-4 1 0,-4 3-379,-12 1 0,0-6 424,0 1 0,-5 0-1821,0 5 1083,-8-8 1279,11 0 0,-40-51 0,-3-10 0</inkml:trace>
  <inkml:trace contextRef="#ctx0" brushRef="#br1">10531 14055 7827,'-10'-1'490,"-1"-5"61,0 4 1,1-5-2,-1 7-396,7 0 1,-1 0 541,10 0 1,4 2-271,7 3 1,7 4-212,4 7 1,3 6-16,2-1 1,0 6 89,0-6-198,0 8 1,0-5-1,0 7 175,0-5-183,0 12 1,-1-12 0,-5 12 71,-4-4-68,-5-10 1,-2 7-1,-5-5 249,-4 5-66,-5-6 0,-1-1 0,-1-6 240,-5-2-249,-3 11 1,-8-22 0,-5 11 7,-4-2 0,1 1-212,-2 1 1,-5-2-672,-5-3 0,-1-2 364,6-4 1,-1-3-1214,-5 3 0,-1-5-21,-4-5 1483,4-4 0,7-57 0,0-12 0</inkml:trace>
  <inkml:trace contextRef="#ctx0" brushRef="#br1">13380 13095 7737,'-9'0'830,"0"0"1366,4 0-1783,3 0 1,-5 2-143,7 3 1,0 4 0,2 7 360,3 0 0,-3 0-274,3 0 1,3 5-152,-3 1 1,6 6 0,-6-1 0,0 5 188,2 5 1,-3 4-84,7 7-335,-8 0 1,4-5 0,-5-1 0,2 3 0,1 1-278,-2 2 1,-1-7-259,-2-4 0,2-5 97,3-5 0,-3 2 0,3-8-1355,-3-1 435,-2-10 1380,0-3 0,-42-78 0,15 27 0,0-1 0</inkml:trace>
  <inkml:trace contextRef="#ctx0" brushRef="#br1">13220 13591 7737,'-5'11'0,"0"-1"0,-3 3 847,3 8 1,3-1-329,-3 7 1,5-3 113,5 3 1,4 9-306,7-4 0,2-2 0,2-3 0,3 1 143,2 2 1,1-5-250,6-3 0,0-5 14,0-1 1,0-7 0,0-3 0,0-5 137,0-1 1,-1-1-167,-5-5 1,3-4-144,-8-12 1,6-1 151,-6-4-607,0-3 1,-5 5-1,-1-7 1,-3 0-1,-3 0 390,-2 0 0,-16-28 0,-9-8 0</inkml:trace>
  <inkml:trace contextRef="#ctx0" brushRef="#br1">13412 14552 8106,'0'-16'-396,"-5"0"1,-2 0 644,-2 0 0,4 5-74,-6 0-83,7 8 130,-3-4 0,5 7 247,-3 0-350,3 0 1,-3 1-114,10 5 12,-3 3 1,11 7 0,-6 1 0,2 5 0,1 4 44,-1 5 1,5 8-19,-3 3 0,-4 10 53,-2 1-61,4 8 1,-7-4-1,3 9 1,-3 1 0,-2 3-63,0-3 1,0-6 5,0-3 0,-5-8 1,0-2-1,1-10-208,2-10 0,-3-5-576,0-7 334,-1 0 0,8-7-772,3-4 1241,-3-3 0,5-9 0,-7-52 0,0-19 0</inkml:trace>
  <inkml:trace contextRef="#ctx0" brushRef="#br1">13140 15368 8126,'-16'0'-270,"5"-5"-465,1-1 868,6 1-61,-3 5 0,9 0 0,1 2 0,5 3-73,0 6 1,3-2 717,5 1 1,2-1-23,3 2-493,-3 3 1,11-5-1,-6 7-147,2 0 0,-4-2 0,4-1 1,0-3-114,0 3 0,-1-1 112,3-1 1,3-2-74,-3-4-1,-4-3 0,9 5 0,-2-9-35,6-3 62,1-11 0,-5-4 0,2-6-23,3-3 33,-3-8 0,5 1 1,-7-4-8,0 0 1,0-4-56,0 1 0,-7-1 57,-3 1 0,-6 6-551,-6 10 352,5-3 1,-15 12-353,0-3 1,-8 10 182,-8 6 1,0 3 355,0 2 0,-42 14 0,-12 4 0</inkml:trace>
  <inkml:trace contextRef="#ctx0" brushRef="#br1">14693 9365 7796,'-9'-7'153,"0"5"718,4-3-290,3 3 1,-7 2-1,4 0 1004,-6 0-769,4 0-567,0 7 0,7 2 202,0 7-326,7 7 1,-5-3-1,5 6 1,-2 5 0,0 4 179,-1 8-360,5 3 0,-7 4 0,3 1 0,-2 3 1,1-3-233,1-1 0,2-2-699,-1 0 744,-4-7 0,10-2 0,-5-8 1,0-5-1,2-6-439,0-8 0,-4 1-371,6-8 1,-6 0 1051,6-5 0,-15-49 0,3-14 0</inkml:trace>
  <inkml:trace contextRef="#ctx0" brushRef="#br1">14597 9893 7796,'-11'-2'228,"0"-3"1,6 3 989,-6-3-578,8 3 1,-4 4-296,7 3 0,0 6-131,0 10 1,0-1 128,0 7-226,7-1 0,-4 6 0,6-2 1,0-1-1,-2-4 180,0-2 0,6 4-327,-3-6 0,-1 0 1,2-6-1,1-5-139,3-4 0,1 1-197,0-2 1,0-7 131,0-8 0,5-12 1,2-6-1,0-8-510,0-6 1,4-5 282,-6-1 0,6 6 461,-6-1 0,-12 0 0,-3-7 0,-3-5 0,1 0 0</inkml:trace>
  <inkml:trace contextRef="#ctx0" brushRef="#br1">14565 7716 7827,'-11'0'997,"0"0"-437,8-7 0,-4-2 269,7-7-498,-8 0-285,7 7 0,-6-5 0,7 3 258,0-3-264,0-2-24,0 0 1,-2 7-1,-2 2 1,-3 2 57,-2-1 0,6-1 33,-3 2-40,-3 3-41,8-5 0,-6 14 117,7 4-83,0 3 0,0 4 0,0 3 0,0 6 0,0 5 138,0 5 0,0 2-102,0 4 1,5 3-46,0-3 1,6 1-146,-6-1 125,8 3 1,-6-7-1,5 4-317,-1-6 220,-8-10 0,12 2 0,-6-8-847,-1-1 222,7-3 0,-12-6-928,8 0-52,0-8 1671,-2 4 0,-9-28 0,-9-6 0</inkml:trace>
  <inkml:trace contextRef="#ctx0" brushRef="#br1">14325 8084 7858,'-16'0'1024,"7"7"0,2 2-621,7 7 0,5 0-81,0 0 1,13 6-160,-2-1 1,5 7-1,-1-3 1,3 2 121,2 0 0,-4-2-165,6 1 0,-8-3 212,3-7-284,3 0 1,-8-1-1,5-3 1,-4-3-1,-2-2 90,0-3 1,0-4-63,0-6 1,0-4 0,1-10-1,3-3-153,1-2 0,1-7-292,-6-5 1,0-6-258,0 6 0,0-1 626,0 6 0,-15-57 0,-1 38 0,-1-1 0</inkml:trace>
  <inkml:trace contextRef="#ctx0" brushRef="#br1">29481 7172 7720,'-1'-25'100,"-3"4"1,-1 3 969,1 2-772,2 0 0,2 0 1,-1 1-1,-3 3 491,-1 1-668,-1 8 5,6-4 1,0 8 325,0 5-169,0 3 1,0 8-1,0 5 1,0 5 0,0 3 647,0 2 1,0 7-421,0 4 0,-5 5-401,0 5 1,-1-3 0,6 5 0,0-2-214,0 1 0,-1-1 149,-5-5 1,4-2-187,-3-3 0,3 1 1,2-8-1,0-4-1948,0-4 1321,7-8 1,-3 1-1101,7-10 1257,-8-4 610,4-7 0,-14-35 0,-2-10 0</inkml:trace>
  <inkml:trace contextRef="#ctx0" brushRef="#br1">29241 7732 7736,'-16'0'951,"0"0"1371,0 0-1802,0 0 0,7 7-62,4 4 0,3 5-234,2 5 0,6-1-50,-1 6 1,7-1-50,-1 2 13,-4 3 1,7-7 0,-3 4 0,3-4 0,0-1 271,-3-1 0,3 0-207,-3-5 1,3-7-130,2-4 1,0-3 0,0-2 0,0 0 66,0 0 1,0-12-13,0-4 0,6-11-232,-1 0 1,6-8-42,-6-3 1,6-4-69,-6 4 1,6-4-230,-6 4 0,0 6-473,-5 6 1,-5 6-2096,0-1 3009,-1 3 0,-29 52 0,-10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14757 9925 7335,'9'0'-313,"-2"0"1022,-7 0-209,0-7 1,5 4 594,0-8 11,1 7-204,-6-3 67,0 7 97,0 0-714,7 0-255,-5 0 1,5 2-40,-7 3 1,0-1 0,0 7-271,0 1 0,0 2-21,0 2 207,0 0 0,0 0 0,0 0 0,0 0 126,0 0 1,0 2-28,0 3 1,0-8 24,0 3 1,0 2 0,0 3 0,1-1 30,5-3 0,-4-1-78,3 0 0,-3 0-157,-2 0 92,0 0 0,0 0 1,1 0-57,5 0 9,-4 0 0,5 0-46,-7 0 78,7 0 0,-5-5 0,5-2 9,0-2 2,-5 6 0,10-10 0,-5 6 13,2-2 1,-4-2-7,6-5 22,0 8-15,5-7 1,0 6 0,0-7 22,0 0 1,0 0-18,0 0 1,0 0 1,0 0 1,2 0 34,3 0 1,-2-1 178,8-5-193,-7 5 0,8-8 0,-5 5 50,2-1 0,0-6-61,2 6 1,1-6 25,-6 6 0,6-6-69,-1 6 1,1-1 80,-1 6-60,3-7 1,-10 6 0,4-5 10,0 4 1,2 2 18,-4 0 0,6 0-16,-1 0 79,-4 0 0,7 0 0,-5 0 38,0 0 0,3 0-78,-6 0 0,6 0 79,-1 0 0,3-5-16,2 0 1,0-1 9,0 6 1,0-5-25,0 0 1,2-2 57,3 1-171,-3 5 0,7-8 0,-6 5-63,3-1 0,6-2 19,-1 1 1,-2 3 81,2-8 1,-3 8-6,3-3 1,3-1-12,-3 2 81,-4-8 0,6 10 1,-6-6-59,2 2 1,0 1 26,1 6 0,-3-5 23,-7 0-100,0-1 1,0 6-1,0 0-65,0 0 0,-1 0 97,-5 0 1,5 2 13,-5 3 1,4-3-32,2 4 0,0-5 139,0-1-125,8 0 0,-5 0 0,6 0 12,-2 0 1,4 0-41,-6 0 1,2 0-83,-1 0 0,1 0-23,3 0 1,3 0 24,-8 0 74,1 0 1,-1 0-1,2 0 31,2 0 0,-5 0 13,1 0 1,-3 2-60,-2 3 0,0-3 13,0 4 1,0-3 8,0 2 34,0-3 1,0 5 0,0-7-34,0 0 0,-6 6 0,1-1 1,-2 0 33,2-5 1,3 0 31,-3 0 0,-2 0 229,1 0-196,1 0 0,0 0 0,-3 0 36,0 0 0,2 0-58,-4 0 1,4 0 25,-4 0 0,6 0-147,-1 0 1,-4 0 72,-2 0-66,4 0 0,-2 0 0,6 0-131,-3 0 1,1 2 154,5 4 1,-2-5 52,-3 5 0,8-5 14,-3-1 0,4 0 31,-4 0 0,0 6-64,0-1 0,5 0 25,1-5 0,4 0-4,-4 0 0,4 2-6,-4 4 0,4-5 37,-4 5 0,5-5 52,-6-1-95,7 0 1,-3 0 0,7 0 8,0 0 0,-5 0-38,0 0 1,-1 2 39,6 4 0,0-5-106,0 5 1,-1-5 96,-5-1-25,4 0 0,-5 6 0,7-1 27,0-1 0,0-3 5,0-1 0,0 0 48,0 0 0,6 0-56,-1 0 1,1 0 71,-6 0 1,1 0-50,5 0 0,1 0-87,4 0 45,-4 0 0,-7 0 0,0 0-163,0 0 1,5 0 139,0 0 0,-1 0-17,-9 0 1,3 0 32,-3 0 1,3 0-30,2 0 40,0 0 0,-5 2 0,-3 2-12,0 1 0,4 0 97,-1-5 0,-2 0-54,1 0 0,-4 0 91,4 0 1,-1 0-122,2 0 1,1 0 0,-6 0 1,4 0 32,-4 0-100,6 0 0,-5 0 0,4 0 16,-6 0 1,-3-1 41,-2-5 1,5 5-56,1-5 0,-1 4 39,-5 2 1,-5 0-12,-1 0 26,1 0 0,5 6 0,-2-1 11,-3-1 1,2-1 2,-8 3 0,7-5 0,-1 5 0,-2 1 4,2-2 1,-6 6-18,6-6-10,-8 8 1,10-10-1,-6 6-36,2-2 1,-6 4 8,3-6 0,1 6 74,-2-6 0,2 2 5,-2-1 1,-3-5-61,4 5 126,2 3 0,-4-8 0,5 7-14,-2-1-115,-2-6 1,1 8-1,1-5-112,2 1 0,-4 1 94,6-6 0,-6 1-123,6 5 97,-8-5 0,10 7 0,-8-8 5,-1 0 0,-1 0 28,3 0 1,-5 0 119,5 0 1,1 5 27,-2 0 1,0 1-10,-4-6-64,-1 0 0,1 0 0,1 1 64,-2 5-80,11-5 0,-17 7 1,12-8-3,-4 0 1,-2 0-7,0 0 0,-6 0 0,1 0 0,1 0 48,3 0 1,-1 1 63,-4 5 29,5-5-115,-6 7 40,-1-8 56,7 0 102,-14 0 248,7 0-321,-8 0 1,0-2 103,0-4 1,0 3-86,0-8 1,0 6 156,0-6 0,0 1-82,0-6 1,0 0-46,0 0 1,0-2-257,0-4 1,-6 5-22,1-5 0,0-1-32,5 2 1,0-6 90,0 6 0,0-2-97,0 1 1,0 5 20,0-5 1,0 3 78,0-3 0,0 4-263,0-3 0,0 9 83,0 1 0,-2 2-314,-4-2 1,3 3-177,-8 2 0,6 4-1446,-6-3 1250,1 3 0,-6 9-393,0 4 0,5-2 1267,0 2 0,-21 42 0,-10 16 0</inkml:trace>
  <inkml:trace contextRef="#ctx0" brushRef="#br0">16885 10710 7186,'-7'-9'1211,"4"2"1143,-8 7-1383,7-8-411,-3 7-170,7-6-229,0 7 1,2 0-1,3 0 1,-1 1-177,7 5 0,-6-5 14,6 5 0,-6 1-36,6-2-2,-1 8 0,6-10 0,0 6 0,0-2-54,0-3 1,-5-2-60,0-2 1,-1 5-29,6 0 0,0 1 0,0-6 30,0 0 1,0-2 34,0-3 0,-5 1-268,0-7 286,-8 8 1,6-6-143,-3 4 170,-5-4 1,6-2 0,-7 0-1,0-1-64,0-2 1,-7 3 78,-3 0 1,-5 2 82,-1-1 0,6 3-57,-1 7 1,0-6 86,-5 1 0,0 0 51,0 5 0,0 0 386,0 0-266,0 7 1,0 2 142,0 7 0,6-2-98,-1-4 0,7 5 98,-1-5 0,-2 5-265,2 1 0,-1 0 81,6 0 0,0 0-263,0 0 1,2 0 75,3 0 1,-1-2-27,7-3 0,-1 3-145,6-4 1,0-1-121,0 2 0,6-7-9,-1 1 1,0 2-108,-5-2 0,6 1-439,-1-6 1,6 0 327,-6 0 1,2 0-1066,-1 0 1581,2 0 0,23-43 0,2-10 0</inkml:trace>
  <inkml:trace contextRef="#ctx0" brushRef="#br0">17413 10614 7701,'-8'0'2891,"0"0"-2111,8 0-456,0 0-17,8 7-250,0-6 1,3 14 0,0-5 43,1 5-58,3 1 0,-5 0 0,1 0-371,1 0 109,3 0 1,-1 0 0,-2 0-298,-1 0 0,-2-6 0,3 1 1,-1 1-620,1 3 1,-3-1 1134,2-3 0,0-33 0,5-13 0</inkml:trace>
  <inkml:trace contextRef="#ctx0" brushRef="#br0">17638 10582 7701,'-11'0'367,"0"0"0,6 0 493,-6 0 595,8-8-1135,-12 7 0,12-6 1,-6 8-1,0 3 228,0 1 1,6 2-139,-3-1-280,-3 3 1,1 7 0,-7 0 0,3 0-128,1 0 0,1 0-178,-6 0 1,1 0-338,5 0 51,-5 0 1,12 0 0,-6 0 460,2 0 0,9 0 0,6 0 0</inkml:trace>
  <inkml:trace contextRef="#ctx0" brushRef="#br0">17782 10598 7701,'-9'7'-63,"3"3"0,3 5 57,-3 1 1,5 0 0,-5 0-1,5 1 1416,1 5 1,0-4-1019,0 3 1,0 4-320,0 1-58,7 5 1,-6-1 0,5-2 0,-4-3 0,-1 0-97,5 0 0,-5 0-218,5 2 0,-4-4 0,-2-7 0,0 0-578,0 0 1,0 0 876,0 0 0,0-43 0,0-10 0</inkml:trace>
  <inkml:trace contextRef="#ctx0" brushRef="#br0">17782 10678 7701,'-8'-9'120,"7"-6"-115,-6 7 299,7-8 1,7 1-1,3 3 1,5 3 553,1 2 1,1-4-754,5 6 1,-4-2-63,3 1 0,-2 5 1,1-5-1,1 5-5,-1 1 0,-4 1 104,-5 5 0,1-3 5,-7 8 0,1 0 1,-6 5-1,0 0 97,0 0 1,0 0 4,0 0 1,-7 0-111,-4 0 0,2 0 1,-2 0-1,-1 0-123,-2 0 0,-2-2-271,0-3 0,0 3 1,0-7-1,0 4 1,1-4-87,5 0-1359,-4-5 1,10 5 1699,-7-7 0,29-50 0,2-12 0</inkml:trace>
  <inkml:trace contextRef="#ctx0" brushRef="#br0">18166 10742 7701,'-16'7'2376,"0"-5"-1246,7 12-918,2-12 1,14 5-242,4-7 0,-3 0 1,3 0-1,2-2-25,1-3 1,2 1-195,0-7 1,0 2 167,0-1-19,0-4 0,0 6 0,-2-4 1,-2 1-342,-1-1 449,0-2 1,3-2 110,-3 0-25,-4 0 54,-14 7 1,3-4 0,-7 8 0,-1 1 504,-2 3 0,-2 2-245,0 5 0,0 3 311,0 7-585,0-8 0,7 12 0,2-4 0,1 2 0,1 0-68,2-2 1,1 5-323,2 0 0,0 1 47,0-6 1,0 5-456,0 0 44,7 1 1,2-12 0,7 1-1371,0 1 1989,-7-4 0,48-30 0,5-13 0</inkml:trace>
  <inkml:trace contextRef="#ctx0" brushRef="#br0">18518 10646 7701,'-11'1'889,"1"5"1,4-3-325,-5 8-841,8 0 573,-4 5 0,7 0 607,0 0 0,0-6-295,0 1-579,0 0 0,0 5-10,0 0 85,0-7 1,5 5-1,0-4 314,-1 5 0,-2-5-171,-2 1-206,0-7-14,0 3 0,0-9-180,0-3 1,2-4-93,3-7 1,-3 0 115,3 0 0,2 0 12,-1 0 1,1 0 47,-2 0 1,-1-4-421,6 4 139,-6-11 1,10 17-79,-3-12 0,-2 6 427,1 6 0,29-5 0,13 7 0</inkml:trace>
  <inkml:trace contextRef="#ctx0" brushRef="#br0">18838 10646 7694,'-11'0'4657,"1"0"-4082,6 7 1,-3 2 0,7 7-214,0 0 1,0 0-295,0 0 0,0 0 0,0 0 0,0 0-329,0 0 0,0 0-55,0 0 1,2 0-1326,3 0-80,-3 0 1721,5 0 0,7-29 0,4-6 0</inkml:trace>
  <inkml:trace contextRef="#ctx0" brushRef="#br0">18822 10486 7694,'-16'0'1334,"0"0"1,5 0 136,1 0-2171,6 0 187,-3 0 513,7 0 0,28-8 0,8-1 0</inkml:trace>
  <inkml:trace contextRef="#ctx0" brushRef="#br0">19014 10758 7690,'-16'0'0,"0"7"0,2-4 2606,3 8-2065,4-7 0,9 3 0,3-7 0,6 0-578,3 0 1,2-2-33,0-3 1,-5 1 0,-1-5 0,3 0-38,1 0 0,-3 4 85,-1-6 0,-4 6-197,4-6 0,-4 1-212,4-6 210,-6 0-178,3 0 460,-7 7 0,-2-4 0,-3 8 1,-6 1 977,-3 3 0,3 2-593,1 5 0,1-3-86,-2 8 1,-1 5 0,6 5 0,1 1 68,-2 1 1,5-5-353,-3 3 1,3 2-213,2-2 0,0 6 0,0-6 0,2-1-1092,3-2 0,4-2-1682,7 0 1977,0-7 1,0 3 930,0-7 0,21-28 0,6-12 0</inkml:trace>
  <inkml:trace contextRef="#ctx0" brushRef="#br0">19334 10726 7689,'-9'7'397,"4"3"0,-2-1 493,1 2 1,-1-6 1423,2 6-1092,3 0-1456,-5 5 260,7 0-584,0 0 266,0 0-55,0-7 300,0 5-78,0-12 1,2-1-78,3-6 1,-3-7-185,3 1 1,-1-3 11,1-2 0,-1 0 167,6 0 0,-4 0 108,4 0 0,-4 0-76,4 0 1,-4 1-243,4 5 84,-6-5 2221,10 7 0,-5-3-826,7 0 0,-5 8-597,-1-3 0,-4 6-179,4 6-225,-6 3 1,8 7 0,-4 0-238,0 0 0,-4 0-144,1 0 0,2 0-1170,-1 0 1053,-1 0 1,0 5 0,3 0-2241,0-1 2677,-4-2 0,10-9 0,-5-2 0</inkml:trace>
  <inkml:trace contextRef="#ctx0" brushRef="#br0">19846 10662 7679,'-25'0'2983,"8"5"-1789,6 0-835,0 8 1,-5-10-1,2 8 1,2 1 356,1 3 1,7 1-344,-1 0-291,3 0 0,2 0 324,0 0-581,7 0 0,-3 0 0,7-2 0,-1-2 0,1-3-409,0-2 0,-6 4-994,6-6 899,-1 8 1,6-6 0,0 4-534,0-6 1,0-3 1211,0-2 0,22-36 0,4-8 0</inkml:trace>
  <inkml:trace contextRef="#ctx0" brushRef="#br0">20102 10726 8504,'-7'9'1681,"5"-2"-589,-12-7-389,12 7 1,-3-5-580,10 3 0,-1-3-21,7-2 1,-2-2 40,1-3 0,4 3-55,-3-4 0,-2-1 1,2 0 3,1-2 0,-5 4-209,-1-6-35,-5 8 0,-1-12-18,0 5 426,0 3 0,-1-2 742,-5 3-436,4 5 1,-12-6 0,4 8 0,-5 3 595,-1 1 1,6 8-761,-1-3 0,6 5 117,-6 1-404,7 7 1,-3-5 0,7 3-126,0-3 1,0 3 0,2 0 0,3-1-1864,6-2-2427,3-2 4303,9 0 0,31-36 0,13-8 0</inkml:trace>
  <inkml:trace contextRef="#ctx0" brushRef="#br0">20647 10453 7635,'-11'-5'4084,"0"0"-3563,8-1 1,-4 8 0,7 4 0,0 4 327,0 4 1,0 4-562,0 4 0,1 1 1,3 5-1,3-1 296,2 1 1,-4-3-559,6 2 1,-6-2-168,6 2 0,-6-4 0,4-7 0,-2 0-567,-3 0 1,3 0-611,-2 0 1,1-6-1892,-6 1 613,0-7 2596,0 3 0,-22-43 0,-4-8 0</inkml:trace>
  <inkml:trace contextRef="#ctx0" brushRef="#br0">20470 10694 8928,'-8'0'1994,"-1"0"-1072,3 0 1232,5 0-1623,-7 0 0,16 0 1,2 0-1,4 0 40,2 0 0,2-6-649,4 1 1,2-6-1456,8 6 0,-5-6 1533,0 6 0,49-15 0,-29 11 0,1 1 0</inkml:trace>
  <inkml:trace contextRef="#ctx0" brushRef="#br0">21015 10662 7656,'-2'-11'655,"-3"0"496,3 1 355,-5-6-1014,7 7-253,0 2 0,0 8 0,0 5 180,0 4 1,1 5-220,5 1 0,-4 0-7,3 0 1,-3 0-26,-2 0 0,0 5 0,0 0 271,0-1-517,0-2 0,0-2-329,0 0 25,0-7 202,0-2 1,0-9 101,0-3 0,0-4 0,0-7 1,0 0 186,0 0 0,0-6-68,0 1 0,0 0 234,0 5 0,0-6 21,0 1-279,0 0 1,1 10 0,3 0 9,1-1-1112,1 5 0,1-8-1939,3 5 3024,-2 3 0,48 21 0,7 13 0</inkml:trace>
  <inkml:trace contextRef="#ctx0" brushRef="#br0">21447 10710 7656,'-16'-16'1168,"0"5"-1174,0 0 1,5 6 0,0-4-1,-1 0-291,-2 0 1,3 6 1148,0-3 0,6 5-670,-6 1 1,6 0-293,-6 0 0,6 1 168,-6 5 0,8 3 33,-3 7 1,3 0 223,-2 0 0,3 1-52,-4 5 0,5-4-13,1 3 1,0-3-5,0-2-389,0 0 0,0-6 0,1-1 198,5-2-242,-4-1 0,12-6-655,-4 0 621,5 0 1,1-7 0,0-4-551,0-3 582,0-9 0,-6 5 0,1-4 185,2 5-52,-6 1 0,5 0 1,-7 0 292,-1 0 0,3 5-114,-2 0 0,1 6 34,-6-6 0,2 8 828,3-3-620,-3 5 1,5 8-20,-7 3 0,0 5-51,0 1 1,2 5-72,3 0 0,-3 2-46,3-1 0,2-4-4,-2 3 1,1-3-332,-6-2 1,5 0 109,0 0-516,8 0 307,-11 0-1448,12-7 1195,-5-2 1,0-14 508,-4-4 0,4-39 0,0-10 0</inkml:trace>
  <inkml:trace contextRef="#ctx0" brushRef="#br0">21719 10598 7656,'-11'0'5058,"1"0"-4574,-1 0-481,2 7 77,2 2 0,7 1 1,0 1-1,2 1-126,3 3 1,-1 1 110,6 0 1,-1-6-417,2 1 151,3 0 0,-5 3-341,7-3 408,0-4 0,0-7 123,0 0-131,-7-7 1,3-2-1,-5-7 1,2-2-1,2-2-450,-2-1 0,3-2 267,-6 1 0,4 5 30,-4-5 1,1 6 353,-2 6 0,-3-5 166,3 5 0,-3 4 143,-2 6 23,0 8 0,0 13-181,0 0 1,0 6 54,0-6 0,0 6 219,0-6-250,0 1 0,2-5 71,3 5-148,4-4 1,2 5-84,-1-7 1,1-6 94,5 1 1,-5-7 134,-1 1 0,-1-5-120,2-5 1,3 1-29,-3-7 1,-2 1-165,1-6 1,-4 0 121,4 0 1,-4 0-1087,4 0 0,-6 0 971,1 0 0,11-15 0,2-2 0</inkml:trace>
  <inkml:trace contextRef="#ctx0" brushRef="#br0">22487 10742 7656,'-5'-11'0,"-2"2"0,0 0 1123,-1 0-717,-4 6 0,10-12 0,-5 7 0,2-3 0,-1 0 805,3-1 1,-4 3-1,0-2-742,-2-1-446,5 5-52,-10-8 1,10 14 113,-6-5 1,4 12 80,-4 4 0,6 6-150,-1 6 0,1-3 0,1 6 1,-3 0 75,3 0 1,1-4-171,2 6 0,0-7-335,0 1 0,2 2 0,3-2-562,6-1 0,3-4-122,2-5 0,0-4 182,0-7 0,0 0 440,0 0 1,0-7-392,0-4 866,0-3 0,7-59 0,2-14 0</inkml:trace>
  <inkml:trace contextRef="#ctx0" brushRef="#br0">22551 10453 7656,'-16'8'435,"2"-5"-33,3 8 1,4 0 186,7 5 0,0 5 861,0 0 1,0 2-1312,0-1 0,0 1 1,0 5-1,2-1-616,3 1 1,2 1-225,4-2 1,3-3-1335,-3-2 1673,3-4 0,-3 5 362,-1-7 0,8-15 0,7-2 0</inkml:trace>
  <inkml:trace contextRef="#ctx0" brushRef="#br0">22823 10710 7656,'-16'-7'0,"0"5"0,0-11 347,0 8 0,6 0 106,-1 5 0,6 0 611,-6 0 0,7 1-879,-1 5 0,-2 3 56,1 7 1,1 0-161,5 0 1,0 5 0,0 0 0,0-1 47,0-2 0,5-2-458,1 0 1,1-2-35,-2-3 81,-3 3 0,11-11 0,-6 6 0,2-2-272,3-3 0,2-4 223,2-5 0,-5 1-93,0-7 226,-8 1 1,10-6 0,-6 0 0,0 0-1,0 0-34,-4 0 518,6 0 0,-5 0 454,7 0 0,-8 5 1267,2 0-994,-3 8-649,-2-4 1,6 8-191,-1 5 25,0 3-535,-5 7 0,0 5 1,2 0 104,3-1-617,-3-2 0,11-2 1,-8 0-104,-2 0 0,5 0-528,-3 0 1479,7-7 0,4-2 0,9-7 0</inkml:trace>
  <inkml:trace contextRef="#ctx0" brushRef="#br0">23159 10630 7656,'-9'0'2668,"1"1"-2031,2 5 1,4-3-72,-3 8 1,3-6-208,2 6 0,0 0-527,0 5 0,0 0 167,0 0 0,0 0-881,0 0 563,0 7 0,6-5 0,-1 3-468,-1-3 1,-1-2-1,1 0-1428,1 0 2215,0 0 0,-19-22 0,-4-4 0</inkml:trace>
  <inkml:trace contextRef="#ctx0" brushRef="#br0">22951 10838 11149,'16'0'334,"-3"0"-696,3 0-67,-4 0 1,17-7-1,-6-2 1,2-2 0,1 2 428,-1 2 0,48-20 0,5 1 0</inkml:trace>
  <inkml:trace contextRef="#ctx0" brushRef="#br0">23479 10742 7656,'-16'0'964,"8"0"1,-7 0 1382,5 0-245,-5 0-1561,-1 0 1,6 0-1,-1 1-227,-1 5 1,3-3 0,0 8-36,2 1 1,1 3-213,6 1 0,0 0-18,0 0 1,0 0-1,0 0-312,0 0 1,2 0 146,3 0 0,-1-6-1354,7 1 724,-8-7 1,11 3 0,-3-7 0,3 0-765,2 0 0,-5 0 884,0 0 0,-6-6-686,6 1 1200,-1-7 0,-1 3 1,-2-7-1,-1 0 0,-1 0 112,-1 0 0,-1 1 0,3 5 0,-5-4 285,5 3 1,-5 2 1113,-1-2 93,0 8 1423,0-4-2358,8 7 0,-5 1 43,8 5-299,-8 3 0,10 7 1,-6 1 651,2 5-734,1-4 0,1 6 0,-2-4-656,-2 1 348,6 8 0,-10-11 1,6 3-1288,-2-3 0,0-2 149,-1 0 1227,-5 0 0,-8-14 0,-11-4 0</inkml:trace>
  <inkml:trace contextRef="#ctx0" brushRef="#br0">13572 10325 7832,'-10'-1'1120,"-1"-5"-232,0 5 1,1-7-215,-1 8 1,7 2 365,-1 4-935,3-5 113,2 14 1,0-12-57,0 8 0,0-1 0,0 6 91,0 0 1,6 0-168,-1 0 0,0 0-133,-5 0 1,2 2-1,2 2 1,1 1-110,-2-1 0,-1 3 179,-2-2-87,0 1 0,0-5 0,0 3 0,0 3 0,0 0 53,0 0 0,0 4-28,0-6 0,0 2 31,0-1 0,0-4 0,2 3 0,2-3-31,1-2 0,0 0-5,-5 0 0,2 0 31,3 0 0,-3-6-12,4 1 1,-5-6 118,-1 6-105,0-7 1,2 8 120,3-7-136,-3 1 0,5-4 2,-7 3 1,2-3 37,3 3-56,-3-3 1,7-2 54,-4 0 1,-1 0-9,7 0 1,-6 0 264,6 0-145,-8 0 1,11 0 219,-3 0-265,3 0 0,2 0-14,0 0-39,0 0 1,0 0-1,0 0-37,0 0 0,0 2 37,0 3 0,2-3-14,3 3-28,4-3 1,7-2 0,0 0 14,0 0 1,0 0 138,0 0 1,0 0-99,0 0 33,0 0 1,6 0 0,-1 0 78,-1 0 1,-2 2-86,-2 3 1,0-3 53,0 3-173,0 4 0,0-6 1,-2 8-3,-4 2 1,5-5 81,-5 3 0,-1-2-181,2 2 68,0 3 1,-1-10-1,1 4 7,1 0 1,-3-3 93,2-5 1,0 0 60,5 0-64,0 0 0,-6 0 0,1 0 162,1 0 1,3 0-57,1 0 0,-6 0-45,1 0-57,0 0 0,-1 0 0,1 0 56,2 0 0,-5 0-203,3 0 0,-6 0 47,6 0 4,0 0 1,5 2-1,0 1 8,0 3 0,0-1 28,0-5 1,0 0 218,0 0-114,0 0 0,2-5 0,1-1 109,3 3 0,1 1-28,-2 2 0,-3-5-16,3-1-87,-3 1 1,-2 5-1,0 0-2,0 0 0,0 0-92,0 0 1,0 0 50,0 0-35,7 0 1,-7 0-1,2 0 7,-6 0 0,-1 0 11,5 0 0,0 0 16,0 0 13,0 0 1,0 0-1,0 0-7,0 0 1,-2 0 2,-3 0 1,3 5 70,-3 1-69,-4-1 1,7-5 0,-3 0 16,3 0 1,-3 0-12,0 0 1,-6 0-46,6 0 32,-8 0 0,10 0 1,-6 0-7,2 0 1,0 0-14,1 0 1,4 0-27,-3 0 27,-4 0 1,6 0-1,-6 0-39,2 0 1,-4 0-112,6 0 0,-6 0 29,6 0 29,-8 0 0,10 0 1,-8 0 39,-1 0 0,3 0 19,-2 0 1,6 0-72,-6 0 164,8 7 1,-12-5 0,6 3-25,1-3 1,-5-2 103,8 0 1,-2 0 85,1 0-202,5 0 0,-12 0 0,8 0 128,1 0 1,-3 0-82,2 0 1,-6 0 31,6 0-81,0 0 0,-1 0 1,1 0-29,1 0 1,-3 0 50,2 0 1,-6 0-22,6 0-80,0 0 1,5 0 0,-2 0-121,-3 0 1,3 0 177,-4 0 0,5 0-53,1 0 139,-7 0 1,5 0-1,-3 0-11,3 0 1,2 0 97,0 0 1,-6 0-77,1 0-79,0 0 1,5 0-1,0 0-110,0 0 0,-5 0 78,-1 0 1,1 5-188,5 1 191,0-1 0,-2-3 0,-1 1-69,-3 3 1,1-1 81,5-5 0,0 5 30,0 1-19,-7 6 1,5-10 0,-5 5 56,0 0 0,9-3 34,-8 6 1,8-6-73,-7 1-10,-4 4 0,7-7 1,-3 5 2,3 0 0,2-5-6,0 3 1,-5-1 64,-1 1-65,1-3 1,5 5 0,0-7 5,0 0 1,0 0-4,0 0 1,-2 0 16,-3 0 0,3 2-24,-3 3 0,3-3-1,2 3 0,0-3-5,0-2 1,-5 5-6,0 1 1,-1-1 47,6-5 0,0 2 38,0 3-58,-7-3 1,5 5 0,-3-7 5,3 0 1,8 0 69,-1 0 0,0 0-55,-5 0 1,0 0 7,0 0 0,6-5 9,-1-1-78,8 1 1,-12 0-1,5-1 24,-5 3 0,5-1-22,-1-1 0,6 3-43,-6-3 0,1 3 65,-6 2 1,5-5-19,0-1 0,1 1-22,-6 5 1,5-5-37,0-1 65,8 1 0,-11 0 1,3-1-12,-3 3 0,-1-1 18,5-1 0,-4 3 5,3-3 0,-3 3 30,-2 2 1,0 0 10,0 0 0,0 0 55,0 0 1,-6 0-68,1 0-25,-7 0 1,10 0 0,-3 0-4,3 0 0,-4 2-10,1 3 0,-6-3 30,6 3 0,-2-3-2,2-2 0,-2 5-68,-4 1 0,-1-1-122,6-5 1,-1 0 198,2 0-44,3 0 1,-10 0 0,4 0 58,0 0 0,2 0-16,-4 0 0,4 5 21,-4 1 0,4-1-37,-4-5 0,4 0 5,-4 0 0,4 0-130,-4 0 0,4 2 120,-4 3-22,6-3 1,-10 5-1,5-7 1,0 0 1,-5 2 4,3 3 1,2-3 36,-1 3 0,-1-3 95,-5-2 1,0 0-13,0 0 0,5 0-82,1 0 0,-1 0-38,-5 0 40,0 0 0,2 0 0,1 0-83,3 0 1,1 0-41,-2 0 1,-3 0-118,3 0 1,3 0 115,-3 0 0,6 0 13,-6 0 1,6 0 67,-6 0 1,6 0 27,-6 0-3,7 0 0,-10 0 0,5 0-27,0 0 1,-5 0 101,3 0 1,-1 0-71,1 0 0,-3 0 14,4 0 1,1 5-26,-2 1 1,0-1-6,-5-5 0,0 0 6,0 0-48,0 0 0,0 2 0,0 1-17,0 3 0,6-1 0,-1-5 1,0 0-90,-5 0 0,0 2 64,0 3 1,0-3 151,0 3-107,0-3 1,0-2 222,0 0 28,0 0-197,0 0 0,6 0 1,-1 0 81,-1 0 0,-3 0-192,-1 0 1,0 0 147,0 0-92,0 0 0,-5 0 0,0 0-31,1 0 1,2 0-40,2 0 1,-5 0-141,0 0 115,0 0 0,5 0 34,0 0 191,0 0-122,0 0 104,0 0 0,0 0-19,0 0 0,-6 0-51,1 0 112,-8 0-109,12 0 1,-12 0-2,8 0-2,-8 0-77,5 0 74,-8 0 0,1 0-120,5 0-13,-5 0 15,7 0 1,-8-2-28,0-3 1,1 3 52,5-3 88,-5 3 6,7 2 0,-7 0-23,5 0 104,-5-7 1,8 5 35,-3-3 92,-5 3 1,7 0 162,-8-3-201,0 3 1,0-7 37,0 4-129,7 3 1,-6-12 3,5 3 1,-4-3-53,-2-2 1,0 0-16,0 0 1,0 0 11,0 0 0,0-5-5,0-1 0,0-4 26,0 4 1,0-5-8,0 6 0,-2-2 135,-4 2 1,5 3-24,-5-3 1,-1 3 81,2 2 0,-6 0-70,6 0 1,-2 0 198,1 0-211,5 0-241,-14 0 0,12 0-108,-8 0 193,8 7-418,-4 2 1,5 7-928,-4 0-985,5 0 1461,-6 0 0,7 1-176,0 5 0,0-3 347,0 8 693,0 0 0,-15 26 0,-2 6 0</inkml:trace>
  <inkml:trace contextRef="#ctx0" brushRef="#br0">14084 11430 8217,'0'-11'2894,"0"1"-2642,0 6 1,-1-8-1,-3 5-38,-1-2 0,-6 3 16,6-4-123,-8 6 0,10-5 0,-8 6 0,-1-3-16,-3 3-116,7-6 0,-7 7 0,5-3 1,-5 3-133,-1 2 1,6 5 107,-1 1 1,2 6-29,-1-1 41,2 3 0,3 2 0,0 0 0,-1 0-16,-1 0 1,5 0 14,-3 0 0,3 0 1,4 0-50,3 0 1,-1-5-36,7-1 1,-6-6 88,6 1 0,-6 2-133,6-1 1,-6-1-1,6-5-263,1 0 296,2-7 0,2 0-98,0-4 153,-7-3 1,4 5-1,-6-7-178,2 0 206,-6 7 0,10-5 0,-8 3-124,-1-3 167,5-2 1,-8 5 0,6 2 1,1 2 50,-7-5 0,6 8 1,-5-5 506,4 2-255,-5 2 1,8 5 168,-3 0-126,-5 0 1,8 2 0,-3 3-307,-5 4 0,12 7-37,-8 0 0,0 0 128,-5 0 1,6-5-946,-1-1-72,0 1 239,3 5 0,-7-5 43,5-1 1,1-4 608,-2 4 0,8-42 0,-5-5 0</inkml:trace>
  <inkml:trace contextRef="#ctx0" brushRef="#br0">14485 11302 7710,'-11'-9'460,"0"4"144,8 3 1,-10 0 0,6-1 492,-2-3-788,6 1 36,-4 5 0,-1 0 189,-2 0-369,3 0 1,-6 2-98,8 3 1,0-1 0,3 4-1,-2 1-79,-1 0 1,0-3-188,5 4 1,0-4 55,0 4-47,0-6 0,0 10 1,0-3-1,0 3-139,0 2 1,5 0 136,0 0 0,2-5-196,-1-1 270,3 1 1,1 0 0,1-2 0,0-1 0,-1 0-626,1-1 393,0 5 105,5-10 122,0 5 1,-2-9 85,-4-3 1,3 1-23,-8-6 0,1-1 104,-6-5 1,1 0 95,5 0 1,-5 0-68,5 0 1,-4 0 1,-2 0 0,0-5 47,0-1 1,0 6 81,0 6 1,-2 1 105,-4-2 65,5-3-101,-6 12-20,7-5 0,0 9-27,0 3 0,0 0-18,0 11 0,0-3 82,0 8 1,5 2-96,0-1 1,1 4 122,-6-4 1,0 6 100,0-1 0,0 5-85,0 5 1,0-3-36,0 3 0,-2-3-64,-4-2 0,-2 5-118,-8 1 1,0-1-91,0-5 0,0 0-227,0 0 1,-6-2-158,1-3 1,0-9-456,5-7 1,0-8-217,0 3 242,0-5 1,1-8 782,5-3 0,10-62 0,9-15 0</inkml:trace>
  <inkml:trace contextRef="#ctx0" brushRef="#br0">14981 11318 7710,'-16'0'0,"1"-2"0,3-1 0,1-3 880,8 1 0,-11 3 0,3-1 0,-3-3 0,-2 3 1004,0 1-1661,0 2-219,0 0 0,5 0 0,0 2 150,-1 3 1,3-1-1,0 6-22,2 3 1,0 1-537,2 2 73,3 0 0,-5 0 143,7 0 1,0 0-1,1 0-646,5 0 250,3 0 354,7 0 28,0 0 1,0-7 0,0-4-51,0-3 1,0-2 297,0 0 0,-2-2-89,-3-3 0,1 1 152,-7-6-31,8-1 0,-4-5 27,7 0-133,-7 0 0,0 2 0,-6 1-37,2 3 1,3 1 169,-3-2-169,-3-3 249,5 12-151,-7-5 401,0 7 1,0 7 4,0 4 0,0 3 159,0 2 1,0 5-158,0 1 1,0 4 67,0-4 1,-6 6-194,1-1 0,-7 3-61,1 2 0,-3 0-520,-2 0 0,0 0 235,0 0 0,0-2-315,0-3 1,0 2-375,0-8 0,0-5-740,0-5 0,5-8 1458,0 2 0,8-67 0,-4-18 0</inkml:trace>
  <inkml:trace contextRef="#ctx0" brushRef="#br0">15077 11334 9497,'-7'-9'-324,"5"2"1141,-5 7 1183,7 0-1575,0 0 1,0 7-6,0 4-302,0-4 1,2 12 0,1-3 0,2 2-1,-1 0 192,-2-2 0,-2 2-126,0 3 1,0-3-21,0 3 1,0-3-37,0-2 1,0 0-123,0 0-64,0-7-197,0 5-337,0-5 275,0 0 1,0-9 0,0-11 0,0-3-25,0-2 0,0 0 237,0 0 1,2 0-3,3 0 0,-2-5 119,8-1 0,-6 1-228,6 5 0,-2 0 157,2 0 1,3 0-899,-3 0 1,3 2 955,2 3 0,35 4 0,10 7 0</inkml:trace>
  <inkml:trace contextRef="#ctx0" brushRef="#br0">15429 11462 7710,'-11'2'497,"1"3"116,6-3 0,-5 5-101,4-7 195,3 7 1,-3-5-412,10 3-288,-3-3 0,12-2 0,-3 0 1,3 0-146,2 0 0,-5-5 169,-1-1 1,1-4 38,5 4 1,-5-4 47,-1 4-117,-6-6 1,8 8 0,-5-5 0,0 1 0,2-1-35,0-4 0,-5 4 31,1-1-217,-3-1 137,-2-5 0,0 5 0,-2 2 256,-3 2 116,-4 2 0,-7 7 33,0 3 1,5 4-73,1 7 1,1 0 111,-2 0 0,-1 5-2,6 1 1,1 1-321,5-2 1,-5-3-261,-1 3 1,1 2-461,5-1 1,5-1 8,1-5 1,6 0-623,-1 0 1,3-7 346,2-4 944,0 4 0,21-35 0,6-3 0</inkml:trace>
  <inkml:trace contextRef="#ctx0" brushRef="#br0">15829 11350 7710,'-11'0'0,"1"0"842,-1 0 1,-5 0 38,0 0-277,7 0 0,-3 2-204,6 3 0,-4-1-486,4 6 1,1-4-39,5 4 146,0 1 1,0 5 282,0 0-63,0 0-149,0 0 1,0 0 146,0 0-261,0 0 0,2-5 178,3-1-143,-3-6 1,7 8-63,-4-6 22,4-1 0,2-3-44,-1 3 113,-6-3 1,10 5 21,-3-7 5,-4 0-33,7-7 0,-10 3 10,6-6 1,-4 4-233,4-4 1,-6 4 64,1-4 1,-1 1-335,1-2 282,-3-3 0,7 5 102,-4-7 1,-3 5-32,3 1 0,-3 4-22,-2-4 0,0 4 233,0-4 544,0-1-315,0-5 1,-2 2-146,-3 3 0,3 2 54,-3 4 0,1 3 23,-1-3-98,3 3 40,-5-5-33,7 5-36,0-5 1,0 9 121,0 3 0,0 4 6,0 7 0,0 0-87,0 0 0,0 0 100,0 0 0,2 5-69,3 1 0,-1 6-65,6-1 1,-6-2 2,1 1 0,2 1-132,-1 5 1,1 0 200,-2 0 0,-3-5-87,3-1 1,-3-1 195,-2 2 1,0 2-112,0-8 1,-2 0 29,-3-5 1,-2 0-79,-4 0 1,-3-7-78,3-4 0,-3 3-151,-2-3 1,0 0-430,0-5 1,0 0-898,0 0 1,0-5 649,0 0 0,0-8-1017,0 2 0,5-3 244,1-2 1504,6 0 0,-3-28 0,7-8 0</inkml:trace>
  <inkml:trace contextRef="#ctx0" brushRef="#br0">16197 11414 7706,'-7'-9'0,"5"0"3297,-3 4-1794,-4 3-539,0-12 1,-2 10-579,1-6 1,4 6-543,-4-1 192,6 3 1,-8 0-1,5-1 29,-2-3 5,5 1 1,-10 7-37,3 3 0,4-3 0,-2 12 1,6-3-1,-3 5 1,3 3-86,1 3 1,2-1 36,0-5 1,0 0 0,0 0 0,0 0-182,0 0 1,2-2-201,3-3 1,-1 1-15,6-6 0,1-1 93,5-5 1,0 0-269,0 0 0,0-2 147,0-3 1,-5-4 83,-1-7 1,1 0 235,5 0 0,0 0 121,0 0 1,-5 5 538,-1 1 0,-4-1-149,4-5-8,1 7 1,-2 0-1,-2 6 1157,0-3-1023,-5 1 0,5 7-101,-7 3 0,2 4-114,3 7 1,-3 0-236,3 0 1,-3 5-169,-2 1 0,2 1-166,3-2 0,-3-3-483,3 3 0,2 2-806,-1-1 0,1-1 685,-2-5 0,-3 0-1288,3 0 2156,4-7 0,7-30 0,9-15 0</inkml:trace>
  <inkml:trace contextRef="#ctx0" brushRef="#br0">16613 11350 9485,'-9'7'185,"2"-3"-145,7 6 0,0 3 86,0 8 1,0-1 466,0 6 0,6 1 786,-1 5 1,2 0-1402,-2 0 1,-1 0 47,7 0 1,-6 0-305,6 0 1,-8-5 254,2 0 1,3-6-2608,-3 6 1362,0-8 1268,-5 4 0,-14-35 0,-4-8 0</inkml:trace>
  <inkml:trace contextRef="#ctx0" brushRef="#br0">16437 11558 10312,'-9'7'422,"2"-3"-1181,7 6 1997,0-6 0,9 3-745,7-7 0,2 0-690,9 0 0,-6 0 179,6 0-1247,-1 0 0,4-5 1265,-3-1 0,53-34 0,-36 17 0,-1 1 0</inkml:trace>
  <inkml:trace contextRef="#ctx0" brushRef="#br0">17045 11542 7682,'-16'16'465,"0"0"1,6 0 547,-1 0 1,6 0-69,-6 0 1,7 0 0,-1 0 662,3 0-2177,2 0 0,2-7-728,3-4 0,-1-3 0,7-2 1297,1 0 0,9-57 0,4-14 0</inkml:trace>
  <inkml:trace contextRef="#ctx0" brushRef="#br0">16949 11334 7682,'-10'-5'0,"-1"-1"0,6 1 73,-6 5 1,6 0 78,-6 0 1,7 2-153,-1 3 0,46 25 0,12 13 0</inkml:trace>
  <inkml:trace contextRef="#ctx0" brushRef="#br0">17285 11558 7681,'-16'0'713,"0"0"1,6 2 891,-1 3 0,0 2-892,-5 4-1080,0 3 0,6-5 1,1 7-1,2 0 0,3 0 1101,2 0 1,2 0-652,0 0 0,8 0 1,2 0-1,4-2-308,2-3 0,0 2 72,0-8 1,-5 0 193,0-5 1,-1 0 0,6 0-206,0 0 1,-1-2 91,-5-3 0,3 2 413,-8-8-130,8 0 0,-12-5 1,5 0-1,-5-2 1,-1-1 249,0-3 1,0 1-457,0 5 0,-5 0-262,0 0 1,-6 0-1,4 0-918,-2 0 1,-2 7 380,-5 4 0,6 3 794,-1 2 0,0 14 0,-5 4 0</inkml:trace>
  <inkml:trace contextRef="#ctx0" brushRef="#br0">17526 11606 9090,'-9'0'4146,"-4"2"-4522,8 3 1384,0-3-411,-3 12-614,7-5 0,-8 5 0,5-1-288,-1-3-107,0-6 0,5 10-735,0-3 427,0-4-542,0 0 965,0-7 1,0-2 0,0-3 0,0-6 0,0-3-97,0-2 0,0 0 538,0 0 1,5 0 788,0 0-531,8 7 0,-10-5 1997,8 3-1706,0 4 0,-1-5 1,1 6-1,1 3 530,3 1 1,1 4-825,0 3 1,-6-1-426,1 6-158,0 1 1,3 5-138,-4 0 1,3 0 319,-8 0 0,1 7 0,-6 2 0</inkml:trace>
  <inkml:trace contextRef="#ctx0" brushRef="#br0">18342 11558 9379,'9'0'3697,"-2"-2"-3304,-7-3 1,0 1 294,0-6-553,0 6 1,-6-5-1,-1 6 234,-2-3-343,-1 1 0,-6 5 35,0 0 0,5 0-91,0 0 1,1 2-51,-6 3 1,5-1 0,2 6 0,2 3 1,-4 1 4,6 2 1,0-5-349,5-1 218,0 1 1,0 0 0,2-2-1,3 0-192,6-1 1,3-4 223,2 1 1,0-3 173,0-2-105,0 0 1,0 0 114,0 0 6,0-7 1,-6 3-1,-1-6 575,-2-3-414,-1 6 1,-6-7 0,0 3 803,0-3-703,0 5 0,-2-5 0,-2 3 464,-1-3-730,-7-2 1,1 5 0,-9 1-86,-1-3 1,0 6-548,5 2 0,0 1-160,0-1 1,0 3-472,0-3 0,5 5 556,0 5 1,8-1 692,-2 6 0,31 8 0,10 7 0</inkml:trace>
  <inkml:trace contextRef="#ctx0" brushRef="#br0">18918 11366 7663,'-16'-9'754,"5"-5"1,1 3 667,-3-3 0,1 3-893,1 1 0,-3 4 83,3-4-394,4 6 1,-7-5 252,3 4-386,-3 3 0,3-5 1,2 9-1,0 3 1,2 6 243,0 3 1,0 4 34,2 3 1,3 4-198,-3 7 0,3 0 0,0 0 0,-1 0-291,-3 0 1,1 0-77,5 0 1,0-2-140,0-3 1,0 1-1,0-6 1,2-1-1345,3 2 1,-3-10 127,3 3 0,-1-9 1555,1 4 0,-17-51 0,1-6 0</inkml:trace>
  <inkml:trace contextRef="#ctx0" brushRef="#br0">18470 11526 7663,'-9'0'2706,"2"0"-1181,7 0 1,7 0-932,4 0 1,8-2-246,3-3 0,6 3-305,-1-3 0,3 1 104,2-1 1,5 3-1855,1-3 1706,-1-4 0,38-7 0,10-9 0</inkml:trace>
  <inkml:trace contextRef="#ctx0" brushRef="#br0">19238 11558 7658,'-11'0'1141,"1"0"-319,6 0 138,-10 0 80,12 0-251,-5 0-388,7 0 30,0 0 0,7 0 56,4 0-190,3 0-254,9 7 0,0-5-66,4 3 1,-7-3 0,-6-2-1,2 2-318,-4 3 1,4-3 79,-5 3 48,3-3 0,2-2 0,-2-2-952,-3-3 1,1 1 713,-6-6 1,-1 4 201,-5-4 0,0 4 202,0-4 1,-5 4 0,-2-4 0,-2-3 107,-4-1 1,-1 3 18,-2 1 0,-5 6 66,-1-1 1,1 3 326,5 2-25,0 0 1,0 0 152,0 0 1,2 2-240,3 3 1,4 4 99,7 7 1,0 0-110,0 0 1,0 5-18,0 1 1,0-1-181,0-5 1,7 0-152,4 0 1,3 5 52,2 1 1,0-6-108,0-6 1,2 1-279,3 5 1,-3-5-481,3 0 1,-1-8-476,1 2 0,-3-3 564,3-2 0,-1 0 718,1 0 0,4-50 0,7-12 0</inkml:trace>
  <inkml:trace contextRef="#ctx0" brushRef="#br0">19670 11462 10623,'-9'0'1761,"2"7"0,9 0-1406,3 4-169,4 3-126,7-5 0,0 7 0,0-2-435,0-3 215,0 3 1,-2-5 0,-1 5-1859,-2-3 1344,-1 3 0,6-7 1,0 6 673,0-3 0,7-20 0,2-1 0</inkml:trace>
  <inkml:trace contextRef="#ctx0" brushRef="#br0">19894 11462 7663,'-16'0'449,"0"0"0,6 0 648,-1 0 1,0 0-212,-5 0 0,0 0 1,0 0-430,0 0 0,0 5-256,0 1 0,6 4-75,-1-4 0,0 6 0,-5-1 0,0 3-197,0 2 1,6 0-155,-1 0 1,2 5-286,-2 1 1,-1-6-1,7-6 1,1 3-2739,2 1 3248,2-5 0,14-9 0,4-9 0</inkml:trace>
  <inkml:trace contextRef="#ctx0" brushRef="#br0">20022 11462 7663,'-9'0'3006,"2"0"1,7 7-2468,0 4 0,0 3-158,0 2 1,0 5-134,0 1 1,0 6 225,0-1-319,0 3 0,0 7 0,0 1 0,0-3 0,0 1-198,0 1 0,-1-8 46,-5 3 1,4-6-2894,-3 1 0,3-4 2890,2-7 0,-7-42 0,-2-12 0</inkml:trace>
  <inkml:trace contextRef="#ctx0" brushRef="#br0">20006 11446 7663,'0'-9'733,"2"0"994,3 4-1007,4 3 0,13-5 1,-1 7-1,-1 0-231,-3 0 1,5 0-325,-1 0 1,2 0-83,-2 0 0,-3 0 1,4 0-1,-6 2 130,-6 3-86,5 4 1,-8 7-61,3 0 1,-3 0-1,-8 0 66,-5 0 1,-3 0-179,-7 0 1,0 0 5,0 0-136,0 0 0,0-5 1,-1-1-1,-3 1 1,-1-2-413,1-4 0,2-3-818,2-2 0,0 0 1405,0 0 0,7-28 0,2-8 0</inkml:trace>
  <inkml:trace contextRef="#ctx0" brushRef="#br0">20486 11462 7663,'-10'0'0,"-1"0"0,0 2 0,-5 3 0,6-1 189,-1 6 1,8-4 2070,-3 4-1759,4-6 1,8 5 9,-1-4 1,8-3-282,-3 3-69,4-3 0,2-2 73,0 0-33,0 0 0,0 0-293,0 0 0,-5-2 1,0-1-425,1-3 278,2-6 0,-3 5 64,0-4 41,-8-3 1,5 10 0,-8-6-43,0-3 194,0-1 1,-8 0 114,-2 3 0,1 4 70,-2 7 0,0 0 256,-5 0 0,2 2 24,4 3 0,-5 0 203,5 11 0,1-3-176,-2 8 1,8-1-171,-3 1 1,4-1-315,2 6 1,0-4-245,0 4 0,0-4-315,0 4 0,8-6 176,2 1 1,4-3-356,2-2 0,0-5-108,0-1 0,0-6-1496,0 1 2315,8-3 0,22-45 0,13-10 0</inkml:trace>
  <inkml:trace contextRef="#ctx0" brushRef="#br0">20855 11478 7663,'0'9'2594,"-2"5"-1871,-4-3 0,5-2-287,-5 1 0,5 1-83,1 5 1,0 5 34,0 1 1,0-1 118,0-5-216,0 0 0,0 0 10,0 0 284,0-7-291,0 5-408,0-12-201,0-2 1,0-9-618,0-7 705,0 0 0,0 0 0,0 0-179,0 0 0,1 0 1,3 0-1,3 0-946,2 0 1,-6 5 1351,3 1 0,31-29 0,8-13 0</inkml:trace>
  <inkml:trace contextRef="#ctx0" brushRef="#br0">21127 11510 7663,'-9'16'2028,"3"0"1,3 0-1609,-2 0 1,3 0 56,-4 0-231,5 0 0,1 0 0,1 0 643,5 0-905,-4 0 1,12 0 272,-4 0-2480,-2-7-512,6-2 1972,-12-7 1,10-2 762,-7-3 0,-6-39 0,-8-17 0</inkml:trace>
  <inkml:trace contextRef="#ctx0" brushRef="#br0">21111 11382 7005,'12'0'0,"8"0"0</inkml:trace>
  <inkml:trace contextRef="#ctx0" brushRef="#br0">21399 11526 7663,'-14'11'0,"1"-2"0,4 0 646,2-1 0,2-2 570,5 4 1,2-6-205,3 1-898,-3-3 0,12-2 1,-3 0-1,3 0 0,2-2 141,0-3 0,0 1-148,0-6 0,-2 4-139,-3-4 1,3-1-411,-3-5-108,3 0 340,-5 0 1,-2 0 238,-7 0 1,0 5 519,0 1-425,-7 6 13,-2-3 1,-5 9 0,1 1 0,2 4 0,1 2 581,1 4 1,-4 3 2,8 5-471,-7-3 1,10 7 0,-3-6-269,3 3 0,-4 1 0,1-4 0,2 3-1111,1-3 1,4-1 234,3-2 1,-2 0-159,8 0 0,-2-5 174,2 0 877,3-8 0,30-31 0,17-17 0</inkml:trace>
  <inkml:trace contextRef="#ctx0" brushRef="#br0">21719 11526 7663,'-2'-14'1937,"-3"3"-1232,3-3 1,-5 10 901,7-6-759,0 6 1,0-3-381,-7 14 1,5 2-134,-3 7 0,-2 2-41,1 3 0,-1-3-93,2 3 0,3 2-79,-3-1 1,-3 4 7,3-4 1,0-1-106,5-5 1,0 5-47,0 1 1,-6-6-506,1-5-134,0-1-761,5-1 589,0-2 1,5-9 322,0-3 0,6-4 122,-6-7 1,6-5 168,-5-1 1,4 1 115,-4 5 0,6-5 48,-1-1 1,-2 1 187,1 5 0,-4 5 584,4 1 1,-4 1 39,4-2-90,1-3 0,3 10-232,-3-6 1,3 6-32,-3-1 0,-2 5-146,1 5 0,-6-1-266,1 6 1,2 1 82,-1 5 0,1 0-218,-2 0 1,-3 0-370,3 0 1,-1 0-598,1 0 0,-3-5-1809,3-1 1702,-3 1 1215,-2 5 0,7-28 0,2-8 0</inkml:trace>
  <inkml:trace contextRef="#ctx0" brushRef="#br0">22151 11446 7663,'-11'0'1044,"1"0"1,4 0 1394,-4 0 0,1 2-1445,-2 3-696,-3-3 1,10 7 291,-6-4-358,-1 4 1,2 7-59,4 0 1,3 0 0,2 0-1,0 0-237,0 0 1,0 0-59,0 0 1,2 0-405,3 0 296,-3 0 1,10 0 0,-5 0 0,2-2 0,4-1-956,1-3 0,0-4 590,-3 4 1,3-6-74,-3 1 1,3-3 0,2-2 0,0 0 666,0 0 0,14-28 0,4-8 0</inkml:trace>
  <inkml:trace contextRef="#ctx0" brushRef="#br0">22391 11542 8034,'-9'11'-172,"4"-1"0,1-4 1103,-1 4 1582,3-6-1439,-5 10-619,14-12 1,2 5 87,7-7-350,-7 0 1,5 0 0,-3 0 0,3-2 127,2-3 0,-2 1-285,-3-6 0,1 4 265,-6-4-314,6 6 1,-10-10 0,3 3-269,-3-3-646,-2-2 541,0 0 260,-7 0 1,3 7 0,-6 4 0,-3 3 381,-1 2 1,3 2 162,1 3 1,4 4 727,-4 7-892,6 0 0,-3 5 1,7 1-1,0-1 0,0 0 392,0 1 0,0 1-597,0-2 0,2-3-189,3 3 0,4-3-311,7-2 0,0-5-1592,0 0 1519,0-8 523,0 11 0,14-19 0,4 3 0</inkml:trace>
  <inkml:trace contextRef="#ctx0" brushRef="#br0">18262 8901 7543,'0'9'29,"0"-1"716,0-2 0,0-3 357,0 8-425,0-7-408,0 3 17,0-7 0,0-2-76,0-3 0,0 1 1,0-7 41,0-1 1,0-2-79,0-2 0,0 0-130,0 0 0,0 0 1,0 0-1,0 0-100,0 0 1,0-6-4,0 1 0,0 0 64,0 5 1,2-6-1,1 1 1,2 1 141,-1 3 1,3-5-84,-2 1 0,3-1-26,-3 6 0,-2-1 0,6-3 0,-2-1 57,-3 1 1,5 8-189,2 1 1,-3 0-13,3-5 0,-7 6-105,1-1 165,4 8 0,-6-6 115,8 3-34,0 5 0,-1-7 203,1 8 0,-6 0 129,6 0-207,-7 0 7,10 0-87,-5 0 0,1 0-93,1 0 0,-5 0 139,4 0 1,-4 0-15,4 0 0,-4 0 66,4 0 39,1 0 1,5 0-37,0 0 1,2 0-33,3 0 0,-3 0 2,3 0 1,2-1-35,-1-5 1,1 5-104,-2-5 0,-1 4 54,6 2 1,-4-1-101,4-5 1,-4 4 42,4-3 1,-1 2-12,2-3 0,3 4 108,-3-3 1,-2 3-53,1 2 1,-4 0-93,4 0 1,-1 0 54,2 0-1,-2 0-46,-4 0 1,-1-1 14,6-5 1,-4 4-123,4-3 0,-4 3-34,4 2 0,-4 0 23,4 0 0,-4 0-50,4 0 0,-6 0 86,1 0 1,2 0 67,-1 0 0,-1 0-40,-5 0 1,6 0-1,-1 0 1,0 0 54,-5 0 0,6 0 110,-1 0 1,0 0-177,-5 0 0,0 0-76,0 0 1,0 0 195,0 0-79,0 0 0,0 0 100,0 0 0,0 0-3,0 0 1,0 0-1,0 0-17,0 0 0,0 0 135,0 0 1,0 0-138,0 0 0,0 2 2,0 3 0,0-3-47,0 4 1,-5-5 47,0-1 0,-1 0-152,6 0 0,-5 0-72,0 0 35,-1 0 0,6 0 95,0 0 1,-5 0 36,0 0 0,-6 0 17,6 0 31,-1 0-5,6 0 0,0 0-27,0 0 0,-5 0-26,0 0 39,-1 0 1,6 0-212,0 0 1,-5 0-225,0 0-30,-1 0 408,6 0 1,0 0 118,0 0 0,0-5 194,0 0 1,-5-1 52,0 6-161,-1 0 0,6-1 190,0-5-203,0 4 0,0-5-48,0 7 0,0 0-134,0 0 0,0 0-253,1 0 193,-1 0 0,0 0 43,0 0 1,0 0 148,0 0-43,0 0 1,0 0-18,0 0 0,-6 0 71,1 0 215,0 0-177,5 0 1,-2-1-227,-4-5 226,5 4-692,-6-5 177,7 7-34,0 0 88,0 0-164,0 0 178,0 0 304,0 0 160,0 0-54,0 0 185,0 0-173,0 0 0,-6 2-200,1 3 1,-6-3 22,6 4 0,-6-5-116,6-1 0,-6 2 8,6 3 1,-6-3-137,6 4 0,-6-3 68,6 2 1,-6-3 1,6 4 1,-6-5 127,6-1 1,-7 2-240,1 3 485,4-3 1,-6 5 86,8-7 0,-7 2 669,1 3-378,-3-3 148,5 5-392,-5-7-336,5 0 0,-2 2-228,0 4 221,1-5 0,-5 6-956,5-7 307,-4 0 448,12 0 0,-11 6 1,8-1 438,-7 0 0,4-3 37,-2 4 417,-4-5-246,12 6-201,-12-7 0,6 6-253,-2-1-3,-4 0 1,6-5-488,-2 0 410,-4 0 0,7 0 6,-4 0 249,-3 8-254,5-7 319,0 6-121,-5-7 156,5 0-85,0 0 153,-5 0-198,5 0 0,-5 0 253,3 0-133,-3 0 28,5 0-267,0 8-9,-5-7-212,12 6 208,-12-7-252,12 8 190,-12-7 1,7 6-360,-4-7 389,-3 0 0,5 2-94,-7 4 371,7-5 5,-5 6 34,5-7 0,-5 2-95,3 4-38,-3-5-357,5 6 241,-7-7 0,5 2-213,0 4 125,1-5 57,-6 6 0,2-7 145,3 0 104,-3 0 1,5 2 104,-7 4 292,0-5-296,7 6-52,-5 1-293,5-7 1,-2 8 103,0-3 1,1-3-93,-6 8-12,0-8 51,7 12 0,-4-8 86,8 3 1,-7 5 200,1-5 0,-1 3-99,1-3 1,-3 5 83,3-5 1,2 5-232,-2 1 1,3 5 106,-3 0 1,-3 1-456,3-6 0,2 0 74,-2 0 1,1 0-402,-6 0-279,7 0-871,-5 0 61,5 0 1272,-7-7 0,-2-2-121,-3-7 0,3-2 582,-3-3 0,-26-26 0,-4-11 0</inkml:trace>
  <inkml:trace contextRef="#ctx0" brushRef="#br0">5314 14824 7704,'-2'-11'262,"-3"0"109,3 8 1,-5-6 589,7 4 1,0 1 844,0-7-1374,0 8 1014,0-4-87,0 7 53,0 0-1247,0 7 0,0 2-32,0 7 0,0 0-128,0 0 0,1 7 0,3 4 0,3 3 26,2 2 1,-4 5-74,6 1 0,-2 6-18,2-1 0,3 8 1,-4 3-1,5-3-46,1-1 1,0 3-22,0 1 1,-6-8 43,1-9 0,-2-5 0,3-5 0,-1-6-325,2-3 0,-5-9 213,3-4 1,-6-3-108,6-2 1,-6 0 78,6 0 1,-6-5 130,6 0 1,-6-10 0,6-1 0,-6-2 137,6-8 1,-7 4-83,1-4 1,-1-1 159,1-5 1,-3-5 24,3-1 1,-3-6-59,-2 1 0,2-1 80,3 1 0,-3-7-58,3 8 0,-3-6-35,-2 10 0,0 3-89,0 8 1,0 4 1,0 7 0,2 7-53,3 4 0,-3 5-185,3 5 1,-3 9 61,-2 7 1,5 13 121,0-2 0,6 6-30,-6-1 1,6 4 0,-6 7 0,6-5 121,-6-1 0,6-6-53,-6 1 1,8 2-22,-2-1 1,1-6-54,-1-6 0,3-6-12,-3 1 1,3-5-16,2-5 0,-5-4 50,-1-7 1,-1-7 273,2-4 1,3-3 24,-3-2 252,-4-7 0,5 3 0,-5-6 57,2-3 1,-3-3 90,4-5 1,-4 1-401,4-6 0,-6 4-17,1-4 0,4-1-252,2-5 84,-4 7 1,5-3 0,-5 6-1720,2 3 1220,-5 1 0,5 11 1,-6 5 459,3 5 0,-1 45 0,-5 6 0</inkml:trace>
  <inkml:trace contextRef="#ctx0" brushRef="#br0">6338 14888 7686,'-5'-16'1146,"-1"0"1,1 5 1462,5 0-2136,0 8 1,0-2-169,0 10-157,7 4 0,-5 12 1,5 2-1,-2 2 0,1 5 181,-3 6 0,-1 0-248,-2 6 0,0 1 142,0 5-205,0 0 0,0 2 0,0 0-129,0-2-12,0 3 0,0-12 1,0 4-1,0-7 1,0-8-679,0-7 344,0-3 0,0-11 0,2-8-376,3-14 0,-1-8 441,6-9 1,-4 0 48,4 0 1,-6-5 138,1-1 1,2 1 501,-1 5-131,6 0 1,-10 0-1,5 2 1391,0 3-748,-5 4 1,10 7 908,-6 0-1308,6 7 1,-3 4 297,7 10-639,-7 4 1,5 14 0,-5 4 141,0 3-188,5 2 1,-7 0-1,6 0-263,-3 0 1,-4 0-267,4 0 1,-4 0-110,4 0 0,-4-5-497,4-1 0,1-6 215,5 1 1,0-5 895,0-5 0,7-25 0,2-13 0</inkml:trace>
  <inkml:trace contextRef="#ctx0" brushRef="#br0">6898 15368 7686,'-9'16'0,"4"0"342,3 0 0,2 0 122,0 0-308,0-7 1,7-2 112,4-7-418,3 0 1,2-2-1,0-1 1,0-4 94,0-2 1,-5-2 296,0-5 0,-3 0-87,3 0 1,2-5 0,-8-1 0,-2 3 255,-1 1 1,-2 2-300,0 0 1,0 0 124,0 0 1,0 0 0,0 0 218,0 0 1,-7 7 122,-4 4 0,3 3-160,-3 2 0,2 2 96,-2 3-330,-3 11 1,11 7 0,-6 7 297,2 2-429,-6-3 1,11 12 0,-3-6 15,3 3-391,2 6 0,0-10 0,0 3 60,0-3-897,7-9 0,2 5 0,7-5-1968,0 0 1936,0-9 1189,0-9 0,14-42 0,4-10 0</inkml:trace>
  <inkml:trace contextRef="#ctx0" brushRef="#br0">7234 15192 11207,'-9'16'1429,"4"0"1,3 0-957,2 0 1,0 5-151,0 1 1,2 6-210,3-1 1,-1 3 7,7 2 0,-8-5-123,3-1 1,-3-4 224,2 4-346,-3-6 1,7 3-629,-4-7 0,-1-7 48,7-4 0,-8-15 368,3-6 0,-3-11 0,1 0 1,3-5-352,2-5 1,-6 3 661,3-3 0,1-2 71,-2 1 1,6 3 0,-4 6 0,0 4 983,0 2 111,5 2 0,-3 7 140,7 3 0,-5 4-629,0 7 1,-1 12-395,6 4 1,-1 11-58,-5 0 1,4 3-386,-3 2 0,-2 0-201,2 0 1,-6 0-458,6 0 1,-6 0 202,6 0 1,-8 0 636,3 0 0,-5-7 0,-1-2 0</inkml:trace>
  <inkml:trace contextRef="#ctx0" brushRef="#br0">8371 14600 7673,'-7'-16'2,"5"5"0,-5 2 1695,0 2-1106,5-5 1,-5 12 0,8 1-1,5 14 1,4 9 759,5 7 1,1 10-933,0 7 0,5 5 135,0 6 0,2 8-305,-1-3 0,-4 6 273,3-1-434,-3-3 1,-2 5 0,0-7 0,-2-2-1,-2-5-831,-1-9 1,-6-7-369,6-9 1,-6-7-3163,6-4 4273,-7-10 0,-19-39 0,-11-17 0</inkml:trace>
  <inkml:trace contextRef="#ctx0" brushRef="#br0">8291 15256 10670,'16'-7'1774,"0"-4"1,1-8-963,5-3 0,1-4-204,4 4-417,3-6 1,-5 5 0,7-4-877,0 6 1,0 3 0,0 4 0,0 3 684,0 6 0,7 24 0,2 8 0</inkml:trace>
  <inkml:trace contextRef="#ctx0" brushRef="#br0">8963 15112 7689,'-16'-5'0,"0"-1"0,2-1 1462,3 2 1,4 1-110,7-6-167,-7 6 1,7-3-742,0 7 1,0 9-139,5 7 1,2 2-85,-2 8 0,3 1 0,-5 7 0,2 1 315,-1 3 1,3-1-232,-2-5 1,1 0-156,-6 0 0,5-2-103,0-3 1,1-4 0,-6-7-324,0 0-112,7-7 0,-5-9 248,3-11 0,2-10 0,-1-6 1,-3-3-124,-1-2 0,-2-7 129,0-4 1,2 2-64,3-1 236,-3-1 1,5 2 0,-5 4-1,1 5 1,4 3-770,2 3 1,2 6-1109,5-1 1,0 5 246,0 5 1589,0 4 0,43 42 0,10 10 0</inkml:trace>
  <inkml:trace contextRef="#ctx0" brushRef="#br0">9603 15128 7689,'-9'-7'0,"-3"3"0,6-6 0,-4 4 1517,4-4 0,-4-1-120,4-5-1008,-6 7 0,8-5 1,-5 3 553,2-3-776,-5-2 1,8 5-66,-6 1 107,-1 6 1,0-3 0,2 10 242,2 8-205,-5 7 0,8 16 0,-5 3 523,2 6-552,2-4 0,3 7 0,-1-3 78,-3 3-214,1 2 0,7-7 1,1-5-320,3-8-73,6-5 1,-3-9-725,7-3 0,0-4 465,0-7 0,0-12-189,0-4 0,-2-11 317,-3 0 1,1-3 134,-6-2 0,4 0 125,-4 0 1,4-5-24,-4-1 0,-1 3 396,-5 8 1,5-3 162,1 3 1,-1 4 1326,-5 2-43,7 3-1144,-5 9 0,10 4-318,-6 10 1,4 6-18,-4 10 1,1-1-88,-2 6 1,-1 3-16,6 8 1,-6-3-245,1 3 1,2-3-124,-1-2 1,-1 5-283,-5 1 0,5-1-725,1-5 0,-1-5 577,-5-1 0,2-6-1426,3 1 2165,-3-10 0,12-47 0,-5-17 0</inkml:trace>
  <inkml:trace contextRef="#ctx0" brushRef="#br0">9907 15032 7678,'0'16'701,"0"0"89,0 0 0,0 2 199,0 3 1,0-3-450,0 3 1,2 4-304,3 2 1,-1 3-36,6 2 1,-6-2 108,1-3 1,2 3-144,-1-3 1,-1 3-1,-5 2 1,5-7-63,1-4 102,-1-10-991,-5 3 575,0-12 1,5-4 0,1-12-1139,-3-6 991,-1-15 0,-2 8 0,2-12-463,3 0 529,-3 5 1,7-7-399,-4 4 701,-3 3 1,5 0 0,-5 9 0,2 2 3526,1 4-1438,7-6-1360,-3 7 1,7 2-216,0 11 0,0 10-217,0 6 0,-5 5-219,0 5 0,-1 4-40,6 7 0,0 2-134,0 3 1,0-1-103,0 6 1,-2-6-489,-3 1 1,2-3-135,-8-2 1,6-7-684,-6-4 0,6-3-478,-6-2 1967,7 0 0,4-28 0,9-8 0</inkml:trace>
  <inkml:trace contextRef="#ctx0" brushRef="#br0">10627 15064 7674,'-10'0'998,"-1"0"0,6 0 1335,-6 0 1,6 0-1330,-6 0 1,6 0 0,-6 0 771,-1 0-1319,-3 0-379,-1 0 1,0 0 141,0 0-289,7 7 0,-3-3-377,7 6 1,-6-4 0,6 4-1469,1 3 782,2-6 0,4 5 500,3-6 0,4-1 47,7-5 0,0 5-10,0 1 460,0-1 1,0-5-1,2 2 40,3 3 46,-3-3 1,5 10 0,-7-5 506,0 2-391,0 2 0,0 0 0,-1-1 1052,-5 3 0,3 1 28,-8 2 1,0 5 51,-5 1 1,0 1-687,0-2 1,-1-3-89,-5 3 1,3 2-576,-8-1 0,0-3 154,-5-8 0,0 3 158,0-3 1,0-4 140,0-2-303,7-3 0,-12-37 0,3-10 0</inkml:trace>
  <inkml:trace contextRef="#ctx0" brushRef="#br0">10947 15048 7670,'0'21'977,"0"1"0,0 6 1310,0-1 1,0 8-1565,0 3 0,2-6 106,4-6 1,-3-1-495,8 2 1,-6 0-369,6-11 0,-8 3-1337,3-8 0,3-2 1370,1 1 0,4-34 0,2-5 0</inkml:trace>
  <inkml:trace contextRef="#ctx0" brushRef="#br0">10835 14552 7670,'-16'0'971,"0"7"1,2-4-371,4 8 0,2-6 1751,8 6-2352,0-7 0,50 10 0,12-5 0</inkml:trace>
  <inkml:trace contextRef="#ctx0" brushRef="#br0">11348 14504 7670,'0'23'1104,"0"9"-280,0 10 1,5 6 0,2 6 0,2 5 880,3 3 1,-3 9-317,2 4 0,0-4-955,5-2 0,-6 1 0,1-3 0,0-3-24,-2-2 0,3 1-1174,-7-15 1,2-4-2882,-1-12 3645,-4-7 0,-10-44 0,-9-19 0</inkml:trace>
  <inkml:trace contextRef="#ctx0" brushRef="#br0">11124 15096 7660,'10'28'2199,"1"-6"0,5-1-1428,5-10 0,8 1-18,-3-1 0,10-4 0,3-7 0,0 0 651,0 0 0,4-7-1465,-6-4 0,1-3 1,-8-2-1,-2 0 61,-1 0 0,0-50 0,5-12 0</inkml:trace>
  <inkml:trace contextRef="#ctx0" brushRef="#br0">11812 15064 8051,'-7'-9'2457,"5"2"1,0 19-1897,7 4 0,6 6 0,-4-1 0,0 6 411,0 3 0,6 7-843,-2 1 1,-3-1-1,1-5 1,-2 0-419,-3 0 0,3-7-495,-2-4 0,1-3-1133,-6-2 1115,7-7 0,-5-9 1,3-12 801,-3-8 0,-16-69 0,5 33 0,0 0 0</inkml:trace>
  <inkml:trace contextRef="#ctx0" brushRef="#br0">11684 14664 7647,'-16'-16'840,"0"0"-416,0 0 96,0 7 0,7 9 0,5 10-21,8 5-499,5 1 0,35 21 0,8 6 0</inkml:trace>
  <inkml:trace contextRef="#ctx0" brushRef="#br0">12180 14984 7672,'-25'0'357,"4"0"0,3 0 478,2 0 1,5 0-364,0 0 0,6 5 1,-4 2-1,2 4 312,4 7 1,-5 0-583,3 8 0,0 1 0,7 7 0,1 1 112,2 3 1,8-3-337,-2-8 1,-3-2 0,3-6 0,2 1-204,1-6 0,2-5 48,0-9 1,0 0 98,0 0 0,-2-7 0,-1-4 0,-5-3-45,0-2 0,2-5 278,-4-1 0,-1-6 41,-5 1 1,0 2 0,0-1 0,0-1 132,0 2 1,-2-3-543,-3 6 0,1-4-506,-6 4 1,-1 1 0,-5 5 0,0 0-547,0 0 0,5 7 203,1 4 1062,6 3 0,-10 30 0,5 8 0</inkml:trace>
  <inkml:trace contextRef="#ctx0" brushRef="#br0">12356 14888 10594,'0'16'2363,"5"2"-2000,1 3 0,6-1-65,-1 6 1,-2 3-97,1 8 0,-1-1 79,2 6 1,1-4-80,-6 4 0,4-6 0,-4 1 1,-1-5 100,-5-5-450,0-4 0,0-7-307,0 0 0,5-9 0,1-9 0,-3-12-410,-1-11 0,-2-5 417,0-2 0,0-2 79,0-3 1,0 1 18,0-6 323,0-1 1,0 2 0,0 4-313,0 3 955,7 2 0,-5 0 882,3 0-938,4 7 0,-5 9 518,6 11-771,1 3 1,5 9 0,-2 5 46,-3 8 1,3-1-208,-3 8 1,3 0 0,2 5 0,-2 5 5,-3 1 1,3-1 53,-3-5-335,-4 0 0,5 0 0,-5 0-173,2 0 0,-5-7-2314,1-4 1361,4 4 1,-5-9 1252,6 0 0,-13-50 0,1-19 0</inkml:trace>
  <inkml:trace contextRef="#ctx0" brushRef="#br0">12836 14920 7672,'0'16'675,"-5"0"-1,-1 0 1,1 0 2274,5 0-2413,0 0 0,5 2 0,1 1 0,-1 3 0,0-1-93,1 2 0,4-3-239,-4 6 1,4-6 98,-4 1-264,-1 4 0,0-7 1,1 3-1,-1-5-119,2-5-206,-5 3 1,5-14-272,-7 0 1,0-7 0,0-11-1,0-3-277,0-6 1,2-3 413,3-2 1,-3-5-117,3-1 480,-3 1 0,-2 5 1,0 0-1,2 2 1,1 3 239,3 6 0,1 3 410,-2 2-19,-3 0 0,12 7 126,-3 4 0,-2 10-267,1 6 1,-1 10 39,2 6 1,3-2-120,-3 1 1,-2 6-326,1 6 1,-1-3 50,2-8 0,-2 7-54,-4-8 1,-3 8-420,3-7 0,2-4-746,-1-2 0,1-3-2182,-2-2 3320,-3-7 0,5-38 0,-7-15 0</inkml:trace>
  <inkml:trace contextRef="#ctx0" brushRef="#br0">13300 14984 7669,'0'16'0,"0"0"1950,0 0 0,0 5-1073,0 1 1,2 6 448,3-1 1,-1-2-730,7 1 1,-3-6-504,3 1 1,2 2-387,-8-1 0,6-1-1455,-6-5 952,7-7 0,-10 0 795,3-4 0,-17-67 0,-6-11 0</inkml:trace>
  <inkml:trace contextRef="#ctx0" brushRef="#br0">13172 14536 7669,'-9'16'461,"4"0"1,3 0-499,2 0 0,0-6 1196,0 1-1159,0 0 0,43 12 0,10 2 0</inkml:trace>
  <inkml:trace contextRef="#ctx0" brushRef="#br0">13620 15000 7669,'-7'16'0,"5"0"0,-3 0 1298,-4 7 0,7-5 0,-3 3 1,3-3 36,2-2 0,0 0-1062,0 0-60,0 0-148,0-7 0,2-2-358,3-7 1,-3-2-135,4-3 0,-5-4 73,-1-7 0,0-5 0,0-2 0,0-2-274,0-4 0,2-1 327,3-2 0,-1 0 245,7 0 1,-6 0 0,4 2 0,0 3 922,0 6 1,-4 3-155,6 2 0,-2 0-95,1 0 1,4 7-1,-3 5 1,3 8 253,2 7 0,-1 10-657,-5 6 1,4 5 86,-3 5-279,3-3 0,-3 12 1,0-5-1,-1 0 0,1-4-662,0-3 1,-6-2-108,6 0 1,-6-2-802,6-3 0,-6-9-1940,6-8 3487,-8-6 0,12-40 0,-7-17 0</inkml:trace>
  <inkml:trace contextRef="#ctx0" brushRef="#br0">14052 14984 7669,'0'16'0,"0"-4"281,0 4 0,0-3 438,0 8 1,0-3-153,0-2 0,0 0-212,0 0 0,0 0-223,0 0 1,2 0-32,4 0 1,1 0-151,3 0 1,3-5 154,-8-1-194,8-6 222,-5 3-211,8-7 1,-1-2 105,-5-3 0,3-9-34,-8-8 0,2-4 7,-1 4 0,-5-6 76,5 1 0,-5-3-259,-1-2 100,0 0 0,0 0 0,0 2-274,0 3 334,0-3 0,0 7 0,0-4 232,0 6 0,-1 3-97,-5 2 1,5 5 522,-5 0-310,4 8 0,-3-2-79,0 10 1,-1 6 179,6 10 1,2-2 125,4 8-190,-5 0 0,14 5 0,-7 2 269,1 3-162,6-3 0,-7 10 0,7-5 236,-5 2 1,5 2 49,-5 5 1,3 0 864,-3 0-1205,-2 0 0,-3 5 0,0 1 869,-1-3-981,-2 6 0,-4-7 0,-4 3 419,-4-3 1,-4-7-330,-2 0 0,-6-2-323,1 1 0,-8-8-320,3-7 0,-5-8-436,-1 3 0,0-5-1985,0-1 1,0-7 134,0-3 2534,0-12 0,-14-52 0,21 18 0,0 1 0</inkml:trace>
  <inkml:trace contextRef="#ctx0" brushRef="#br0">15413 14552 7662,'0'-16'63,"-2"0"1,-1 0 0,-5 1 0,1 1 0,-2 2 537,1-1 1,2-5 0,-4 8 0,-3-4 158,-1-2 1,-2 5-419,0 0 1,5 8-1,0-3 1,1 6 22,1 6 1,-4 4-162,8 12 0,0 4 115,5 12 0,0 10-120,0 10 1,0 6-1,0 6 1,5-4-236,0 3 0,1-1-143,-6 1 1,5-5-1,0 2 1,1-7-439,1-4 0,-5-7-1510,3-6 17,4-6-216,-7-4 2326,5-16 0,-43-80 0,14 19 0,0 1 0</inkml:trace>
  <inkml:trace contextRef="#ctx0" brushRef="#br0">14965 14904 7676,'-9'7'2543,"2"2"-2390,7 7 1,7-5 764,4-1 1,3-6-654,2 1 1,7-5 0,2-3 0,1-5-662,1 0 1,0-3-441,5-5 1,5 5 511,0 0 324,1 8 0,51-4 0,-38 7 0,1 0 0</inkml:trace>
  <inkml:trace contextRef="#ctx0" brushRef="#br0">15685 14904 7676,'-16'2'0,"0"3"0,5 4 1571,1 7 0,6 2-662,-1 3 1,3-1-590,2 6 0,0 1 0,0 5 0,0 0-148,0 0 0,2 0-237,3 0 1,-1-7 48,6-4 1,-6-3 0,3-4-1,-2-1-268,1-3 181,-1-6 1,0-4 51,1-11 1,-1-5-1,-5-5 1,0-6-103,0-3 0,0-2-80,0 0 1,5-5-17,1-1 0,4 1 0,-3 7 0,1 1-836,-1 3 0,5 1 141,-1-2 944,3 4 0,30 14 0,8 2 0</inkml:trace>
  <inkml:trace contextRef="#ctx0" brushRef="#br0">16149 14920 7676,'-7'16'0,"0"0"349,-4 0 0,-1 0 436,6 0 0,-4 5-238,4 1 0,1 4-247,5-4 1,0 6 142,0-1 0,0-2-175,0 1 1,7-1-249,4 2 1,0-4-20,5-7 1,-4 0-172,9 0 1,-3-2 147,-2-3 1,0-4 85,0-7 1,-2-2 191,-3-3 1,1-4-183,-6-7 0,4-5 291,-4-1 1,-1-6 79,-5 1 1,0-3 197,0-2 0,0 2-363,0 3 1,-2-1-289,-3 6 1,1-4-1245,-6 4 0,-1-4-5,-5 4 0,0 1-623,0 5 1,-5 2 1879,-1 3 0,-13 32 0,1 15 0</inkml:trace>
  <inkml:trace contextRef="#ctx0" brushRef="#br0">16453 14872 7676,'-9'7'2744,"2"2"0,9 9-2728,3 3 0,-1-1-335,7 6 0,-6-4 247,6 4 0,-6 1 9,6 5 0,-6 0 103,6 0 1,-6 0-219,6 0 0,-8-5 362,2-1 13,4-6 1,-7-8-335,3-17 0,3-7-375,-3-20 0,0 1 225,-5-11 0,0 4-437,0-4 550,0-1 1,6-3 0,-1 1 108,-2 2 0,-1 8 0,0-2 1,2 3 420,1 2 0,0 7 1195,-5 4-311,7 3-628,2 9 0,7 2-244,0 7 0,-2 1-166,-3 5 0,3 5-49,-3 10 1,1-2 48,-1 8 0,3-6-31,-3 6 0,-2 0-85,2 5 0,-8-6-212,3 1 1,1-5-15,-2 4 1,0-6-204,-5 1 1,2-3-141,3-2-349,-3 0-44,5-7 552,-7-2 0,0-14 16,0-4 1,0-8 38,0-3 0,0-6-138,0 1 1,0-3 131,0-2 1,0 0 125,0 0 0,0 2 168,0 3 1,0-2 304,0 8 0,2-6 770,3 6 0,-1 5 44,7 5-249,-1 8 1,6-3-371,0 12 1,0 3-183,0 7 1,-5 7-131,0 4 1,-1 3-34,6 2 1,-1 5-90,-5 0 0,3 6-176,-8-5 1,6-1-2,-6-5 0,6 0-319,-6 0 0,0-2-374,-5-3 0,6 1-82,-1-6-1989,0-1 2856,-5-5 0,-42-57 0,-12-14 0</inkml:trace>
  <inkml:trace contextRef="#ctx0" brushRef="#br0">18726 14167 10522,'-11'-8'1855,"1"2"1,-3 4-1559,-1 2 0,-7 0 0,-3 2 0,0 2 1,-5 3-1,-1 0 0,-2 2 620,0 0 1,-6 3-678,1 10 0,-6-5 0,6 5 0,0-5 61,5 0-285,7-1 1,2 0-1,7-2 14,0-4 0,14 3-553,7-8 0,15 2 0,7-3 0,3 1-288,2-1 1,5 3 462,0-2 0,1 8 225,-6-3 0,0 5 0,0 1 0,-2 0 238,-3 0 0,1 5 812,-6 0 1,-6 8-66,-6-3-502,-6 5 1,3 2-1,-7 3 1,-2 1 0,-3-1 936,-6-2 0,-8-2-829,-3 0 1,-1-2-239,2-3 0,1 1-422,-6-6 0,6-1-490,-1-5 1,-3 0-1453,3 0 1,-2-7 343,2-4 1,5-5-130,0-5 0,1-9 1919,10-8 0,14-28 0,9-1 0</inkml:trace>
  <inkml:trace contextRef="#ctx0" brushRef="#br0">19014 14456 11374,'-9'0'4012,"2"0"-3526,7 0-187,0 0-41,0 7 1,0 2 0,0 7-1,0 1 1,0 7 1114,0 8-1124,0 7 0,-2 10 1,-1 3 431,-3 1-700,1 8 1,5-11 0,0 3 0,0-5 0,0-5-1032,0-6 1,2-8 34,3-3 1,4-13-246,7-3 1,0-1-1,2-5 1,1-6 1259,3-7 0,-1-41 0,-5-10 0</inkml:trace>
  <inkml:trace contextRef="#ctx0" brushRef="#br0">18886 14776 7646,'-14'21'0,"3"0"0,-1 1 1757,6-6 305,1 0 1,12-2-692,4-3 0,5-4-738,5-7 1,4 0-1250,7 0 510,0-7 0,0-2 0,0-7 106,0 0 0,9-14 0,7-6 0,4-3 0,-1 0 0</inkml:trace>
  <inkml:trace contextRef="#ctx0" brushRef="#br0">20358 14247 7651,'-1'-10'1314,"-5"-1"1,-1 6-170,-3-6 0,2 9-249,8 2 0,0 7-347,0 9-338,0 8 0,2 2 0,2 12 1,3 4-1,0 5 1005,0 1-1217,-2 0 1,1 5-1,-1 0 1,0-1 0,1-4-399,-1-5 0,0-1-236,-5-10 1,6 2 83,-1-13-3037,0 1 3588,-5-13 0,-21-38 0,-6-15 0</inkml:trace>
  <inkml:trace contextRef="#ctx0" brushRef="#br0">20150 14712 7651,'-10'5'1549,"-1"0"1,7 3 73,-1-3-376,3-3 0,11 5-1098,7-7 1,2-2 0,9-3 0,3-6-423,6-3 0,4-2-35,8 0 1,2-2-1182,4-3 1,-3 3-1,6-4 1489,-2 5 0,-6 8 0,5 2 0,1-1 0,1 0 0</inkml:trace>
  <inkml:trace contextRef="#ctx0" brushRef="#br0">20903 14600 7651,'-11'7'383,"0"3"0,2 5 56,-1 1 1,-3 0 293,8 0 0,-2 5-363,1 0 1,5 8 0,-5-4 0,5 1 188,1 1 1,7-2-334,3 2 0,5-4-180,1-7 0,0-2 0,1-3 0,3-6 77,1-3 1,6-2 27,-6 0 1,1 0-167,-6 0 44,0-7 1,1-2 0,1-9 118,-2-3 1,4 1 0,-11-5 0,0 0 607,-4 0 1,-3 4-488,-2-6 0,0 8-69,0-2 0,-7 3-590,-4 2 0,-5-6 310,-5 1 1,1 1-608,-7 10 0,1-4 90,-6 3 597,0-3 0,-22 26 0,-4 8 0</inkml:trace>
  <inkml:trace contextRef="#ctx0" brushRef="#br0">22183 14119 8036,'-11'-1'1553,"1"-5"0,4-1-993,-4-3 0,6-5 1,-3 6-1,2-1 304,-1-1 0,-4 6-319,4-6-280,-6 7 1,3-4 0,-7 4-1,0-1 1,0 3 98,0 5 1,-5 6 0,-3 9 0,1 2 149,0 1 1,-3 8-162,4-3 1,-1 4-211,2 2 1,8 4 0,-1-2-1,5-4-148,6 0 0,3-5-457,5 2 1,9-8-135,8 3 1,8-4 0,0-4-1,7-2-191,4-1 0,-5 0 365,1 5 0,1-2 417,-6-3 0,3 8 1,-10-3-1,0 2 4,-4 0 0,-5-2 311,-5 0 1,-4 5 1247,-7 0-1253,0 8 0,-2-11 1,-3 3 165,-6-3 0,-5 0 1,-3 1-1,-4 2 245,-2-1 0,3-8-1200,-4-1 0,4-6-284,-4 6 0,4-7-1026,-4 1 1,6-3-768,-1-2 1834,3 0 0,7 0 727,1 0 0,20-14 0,1-4 0</inkml:trace>
  <inkml:trace contextRef="#ctx0" brushRef="#br0">22599 14632 7651,'0'-9'4854,"0"2"-4195,0 7 1,0 7-1,0 3 1,0 6-4,0 6 0,0 3 1,0 7-1,0 2-268,0 3 0,0 2-288,0 4 1,0 1-1,0-6 1,0-1-19,0 2 1,0-7 116,0 0 1,0-7-1049,0-9-1971,0 0-2257,0 0 5077,0-7 0,-7-52 0,-2-19 0</inkml:trace>
  <inkml:trace contextRef="#ctx0" brushRef="#br0">22439 14920 7651,'-9'16'4817,"2"-5"-2657,7-1-1356,0-6-710,0 3 1,7-7 0,4 0-1,5 0 1,3-2-286,3-3 1,1-2-930,-2-4 1,-1-3-1,5 3 1,0-3-2178,-1-2 3297,-4 0 0,32-14 0,-1-4 0</inkml:trace>
  <inkml:trace contextRef="#ctx0" brushRef="#br0">22935 14760 7646,'0'10'2178,"0"1"0,-2-6-1027,-3 6 1,3 0-591,-3 5 0,3-4-446,2 4 0,0-3 0,0 8 1,0-1-35,0 1 0,0-3-326,0 3 1,2 2-585,3-1 0,-3-1 0,5-5-2121,0 0 945,-5 7 2005,5-5 0,0-24 0,2-13 0</inkml:trace>
  <inkml:trace contextRef="#ctx0" brushRef="#br0">22839 14968 7643,'-10'0'0,"-1"0"0,6 0 843,-6 0 764,7 0 642,-3 0 1,9 0-512,3 0 1,4 0-1649,7 0 1,0 0 0,0 0 0,0 0-1137,0 0 0,6-2-545,-1-3 0,0 1 976,-5-6 615,0 6 0,50-53 0,-27 26 0,0 0 0</inkml:trace>
  <inkml:trace contextRef="#ctx0" brushRef="#br0">23335 14648 7643,'0'16'0,"-5"0"2137,0 0 0,-1 0-1258,6 0 1,0 7-1,0 4 1,0 3-20,0 2 0,6 0-503,-1 0 1,7 0-122,-1 0 1,2 0 0,-1 0 0,-1 0-179,1 0 1,-3-7-378,2-4 1,-6 1-337,6-6 0,-8 3 0,4-10-2875,1 0 3530,-7-2 0,-8-43 0,-11-8 0</inkml:trace>
  <inkml:trace contextRef="#ctx0" brushRef="#br0">23832 14984 7677,'0'-16'2099,"0"0"1,0 5-437,0 1 0,1 6-1136,5-1 0,-5 12 0,5 9 0,-4 9 40,-2 5 0,5 4-464,0 3 0,1 4 0,-6 7 0,0 0-440,0 0 0,-2 0-224,-4 0 0,-2 0 319,-8 0-1542,0-7 0,0 3 1784,0-6 0,-50-8 0,-13-7 0</inkml:trace>
  <inkml:trace contextRef="#ctx0" brushRef="#br0">7314 16601 7756,'-1'-9'-277,"-5"2"792,-4 0 0,1 3 680,-2-7-773,7 8-3,-3-11 1,7 10 542,0-7-565,0 1 0,0 1-218,0 2 58,0 7-218,0 7 0,0 2 1,0 7-1,0 1 0,0 5-161,0 4 1,2 5 26,3 1 0,-1 0 10,7 0 1,-6 0-1,6-2 1,1-2-82,2-1 0,1-2 137,-5 2 0,4-6-11,-3-10 0,3 1-1,2-6 1,0-1 26,0-5 1,-1-2-102,-5-3 0,3-9 10,-8-8 1,6-6-50,-6 1 1,6 2 55,-6-2 0,0 1-9,-5-6 0,0 0 159,0 0 0,0 2-83,0 3 0,0-2 185,0 8 0,0-6 3,0 6 1,0 5 199,0 5-77,0 8 45,0-4 0,0 8-27,0 5 1,6 4 58,-1 12 1,6-3-92,-6 8 1,8-6-70,-3 6 0,-1 0-191,2 5 1,-2 0 45,1 0 0,3-6-378,-8 1 0,6-6-82,-6 6 0,8-2 234,-3 2 0,-3-9-625,-1-8 1,1-4-211,-2 4 121,8-6 0,-6 1 80,3-10 828,-3-11 0,15-66 0,-9 30 0,0 1 0</inkml:trace>
  <inkml:trace contextRef="#ctx0" brushRef="#br0">7955 16505 8136,'-9'0'3365,"-6"0"-2341,14 0-320,-14 0-380,14 0-167,-14 0 0,12 5-167,-8 0 80,8 8 0,-6-4 0,5 7 0,-3 0 0,0 0 27,0 0 0,-4 0-148,6 0 0,-1 0-221,6 0 0,0 0 167,0 0 0,0-6-312,0 1 262,8 0 0,0-2 1,8-4-147,0-3 0,6-2 0,1 0 0,0 0-194,0 0 0,0 0 270,-1 0 0,-5 0 280,5 0 557,-4 0-469,-2 0 1,-2 2 934,-4 3-773,-2-3 1,-8 12 34,0-3 1,-8-3 292,-2 3-386,-4 0 0,-2 5-669,0 0 1,0-5 266,0-1 1,0 1-1884,0 5 873,0-7 407,0 5 758,0-12 0,35-31 0,10-15 0</inkml:trace>
  <inkml:trace contextRef="#ctx0" brushRef="#br0">8259 16681 7761,'-9'10'499,"3"1"-200,5 0 136,1 5-211,0-7 0,1 3 497,5-7-508,3 1 0,7-12-46,0 1 0,-6-7 1,1 1 68,1-3 0,1-2-210,-2 0 1,-3 0-31,-2 0 1,-4 0 0,3 0-84,-3 0 1,-2 0 30,0 0 1,-2 5 15,-3 0 98,3 1 0,-12-1 0,3 0 0,-3 1 165,-2 1 0,0 2 139,0 7-222,0 7 0,1 2 0,3 8 764,1 5-592,1 10 0,1 5 1,3 9 59,5 4 1,1 2 0,1-4 0,5 0-219,4 0 1,10-4-859,1-6 1,10-3 449,1-13 1,0-3-1294,5-8 1,4-4 1546,1-7 0,19-64 0,-28 24 0,0 0 0</inkml:trace>
  <inkml:trace contextRef="#ctx0" brushRef="#br0">9539 16585 7758,'-16'-6'517,"0"1"1,2 0 767,3-2 0,-3 5-844,3-4 0,2 3 0,-1-1-96,-3-1 0,-1 0 9,-2 5-160,0 0 0,-5 0-1,-1 0 1,1 7 15,5 3 1,0 5 4,0 1 1,-5 7-48,-1 4 0,1 3-88,5 2 1,5 0-1,2 2 1,2 1-1,4 3 1,1-1-193,2-5 0,12-7 1,6-2-1,5-4-393,6-3 0,8-3 49,6-13 0,-2 0 0,1 0 0,3-2-274,1-3 1,-3-4 73,-1-7 1,-6 0-735,1 0 910,-3 0 481,-2 0 0,-7-14 0,-2-4 0</inkml:trace>
  <inkml:trace contextRef="#ctx0" brushRef="#br0">9907 16633 7786,'-11'2'0,"1"3"0,-1-3 21,-5 3 0,7-1-44,4 1 0,-2-2 468,1 8 0,1-6 908,5 6 0,0 2-896,0 8 1,7-2-254,4 8 1,3-2-78,2 2 1,0 3 86,0-3 0,0 1-210,0-1-26,0 3 0,0-12 0,0 3 1,0-3-1,0-4-144,0-3 1,0 1 6,0-6 1,-2-3-207,-3-8 0,3-4 166,-3-7 0,-2-2-249,2-3 1,-8-4 148,2-7 1,-1 0 28,1 0 1,-3-5 223,3-1 1,-3 1 198,-2 5 0,0 5-48,0 0 0,0 3 454,0-3-169,0 4 136,-7 14 114,5 2-415,2 28 0,7-1-76,4 17 0,2-3-48,-8-2 1,7 5-108,-1 0 1,-2 1-74,2-6 1,-3 5-244,3 1 1,3-6-862,-3-6 1,1-4 547,-1 4 0,3-11 635,-3 1 0,10-40 0,4-4 0</inkml:trace>
  <inkml:trace contextRef="#ctx0" brushRef="#br0">10483 16649 7781,'-9'7'0,"4"4"0,-2 3 310,2 2 1,-1 0 458,6 0 1,0 7-33,0 4 1,2 3-299,3 2 1,-1 0-113,7 0 1,-2 0-8,1 0-149,4 0 0,-10 0 0,5-2 298,-2-3-107,5 3 0,-10-12 71,4 3-590,-5-10 0,-1-11 128,0-11 0,0-10-347,0-6 0,0-5 201,0-5 0,0 3-72,0-3 0,0-2 49,0 1 1,0-4 104,0 4 1,6 1 32,-1 5 0,0 2 29,-5 3 1,2-2-871,3 8 634,-3-7 1,11 15 0,-6-1-1853,2 5 2119,1 4 0,28 40 0,4 10 0</inkml:trace>
  <inkml:trace contextRef="#ctx0" brushRef="#br0">10899 16793 8431,'-16'0'3743,"0"0"-3392,8 0 1,0 2-205,8 3 0,0 4 0,0 7 0,2 0 170,4 0 0,-5 7-31,5 4 0,1-2-59,-2 1 1,6 1-1,-6 5 1,0 0-76,-5 0 1,2-7-1,2-4 1,1-3 54,-1-2 0,-3-5-304,-1-1-54,0-6 0,0-1 1,0-11-1,0-8-193,0-2 1,0-7 212,0-2 0,0-8 98,0-3 0,6-1 1,-1 4-1,-1-3 64,-3 3 0,1 1-163,4 2 0,-3-6-294,8 1 164,-8 7 0,12 1 0,-5 8-1798,4 2 1211,2-6 0,-5 14 849,0 0 0,21 29 0,11 9 0</inkml:trace>
  <inkml:trace contextRef="#ctx0" brushRef="#br0">11300 17001 7758,'-8'16'0,"7"-5"875,-5-1 201,5 1 1,2 3-326,5-3 0,-3-4-318,8-7 0,0 0-312,5 0 1,-6-2 44,1-3 0,0-2-17,5-4 0,-6-5-31,1 0 1,-2 0-173,1-5 58,5-4 0,-13 7 0,3-5-162,-3 0 0,-2 5 38,0-3 0,0 1 113,0-1 0,0 8-95,0-3 1,-2 4-26,-3-4 206,-4 7 1,-7 2 7,0 7 1,1 2 135,5 3 0,-3 11-48,8 11 0,-6 3 238,6 2-180,0 7 0,-1-3 1,1 4 169,1 0 1,3 2-92,1-4 0,5 4-366,0-4 1,8-3-414,-3-8 1,5-4-67,1-7 1,5-2-645,0-3 0,1-4 375,-6-7-133,7 0 1,-5-7 0,5-4 934,0-3 0,-5-38 0,5-8 0</inkml:trace>
  <inkml:trace contextRef="#ctx0" brushRef="#br0">11716 16761 7741,'-7'-9'2624,"5"2"0,-5 14-2144,7 4 1,0 5-150,0 5 1,0 6-67,0 10 0,0-1 112,0 6 1,1 1-34,5 5 1,-4-5-91,3-1 0,2-6-447,-2 1 80,8-3 0,-10-11-157,8-7 1,-6-7-1,4-11 1,-2-3-445,-3-6 0,3-10 239,-2-6 1,1-8 130,-6-3 1,2-4-79,3 4 0,-3-4-30,3 4 415,-3 1 0,0 3 0,1 0 72,2 2 473,1-3 0,-1 17 1,2-3-200,2 3 0,-4 9 1410,6 4-1085,0 3 0,5 9-128,0 4 1,-2 10-268,-3 6 1,3 3-31,-3 2 0,-3 2-287,3 3 0,-6-3 114,6 3 1,-7-3-1068,1-2 553,4 0 0,-7 0 0,5 0-1003,0 0 0,-5-7-371,3-4-32,4-3 1884,-7-2 0,-2-43 0,-9-10 0</inkml:trace>
  <inkml:trace contextRef="#ctx0" brushRef="#br0">12276 16281 7720,'-2'16'0,"-3"0"0,3 0 458,-3 0 1,3 7 1357,2 3-970,0 12 1,5 3 0,2 7 1658,2 0-2194,2 0 0,10 0 1,1 0 430,-3 0-746,-1 0 1,3-7-1,1-4-151,-3-3 1,-1-2-1,-4-2 1,-1-1-1064,-3-3 0,-6-6 600,1 1 1,-3-3-2023,-2-2 2640,0-7 0,-21-30 0,-6-15 0</inkml:trace>
  <inkml:trace contextRef="#ctx0" brushRef="#br0">12148 16841 7707,'0'9'2801,"0"-2"0,2-7-2551,3 0 1,9 0 2705,8 0-2192,6-7 0,-3-4 0,7-9-640,0-1-508,7 0 0,-5 5 0,3 0 384,-3 0 0,26-14 0,8-4 0</inkml:trace>
  <inkml:trace contextRef="#ctx0" brushRef="#br0">13412 16681 7740,'-10'10'-151,"-1"-1"0,0 0 741,2 0 0,-3 2 221,7 5-544,-1-7 375,6-2 0,0 0 402,0 4-761,7-4 1,2 0-166,7-7 1,-5 0 0,0 0-1,1 0-3,2 0 1,2 0-104,0 0 0,0-2 114,0-3-227,0 3 1,0-12 0,0 3 0,0-3 8,0-2 0,-5 0-242,0 0 185,-8 0 1,4 0 0,-7 0 0,-1 2-320,-5 3 0,3-2 43,-8 8 366,0 0 0,-6-1 1,-3 1 98,-1 1 6,-1 3 1,1 1-1,0 1 280,1 5-275,2 3 0,2 7 1,0 0 247,0 0-89,7 7 1,2 2 0,7 7 327,0 0 1,0 0 1,0 0 0,7 5-184,4 1 0,9-3-53,1-8 1,7 1-439,-1-6 1,3-3 156,2-8 0,6 1-916,-1-6 1,2-1 454,-2-5 1,-3-7-391,4-4 1,-5-5-15,-1-5 1,4 1-875,-4-6 1717,4-1 0,-12-34 0,8-6 0</inkml:trace>
  <inkml:trace contextRef="#ctx0" brushRef="#br0">14148 16601 7740,'-16'0'1148,"0"0"1,0 0-494,0 0 0,6 5 260,-1 0 1,0 3-412,-5-3 1,2-2-208,4 8 1,-5-6-131,5 6 0,-3 0 63,3 5-105,-5-7 0,12 5 1,-6-3-1,0 3-39,0 2 1,6-6-49,-3 1 1,6-6-573,6 6 0,2-6 271,8 6 1,0-7-159,0 1 0,6 2-33,-1-2 331,8 1 1,-12-1 0,6 1-217,1-3 413,-7 6 1,6-5 0,-7 4 105,0 0-95,0 4 0,-5-8 771,0 6-618,-8 1 1,4 5 0,-7 0 140,0 0 1,-1-5-283,-5-1 1,-3 4-287,-7 2 0,0 4-104,0-9 0,0 3-501,0 2 0,0-5-322,0-1 1,0-6 456,0 1 0,8-5-547,2-5 1206,-3-11 0,22-73 0,-8 33 0,0 0 0</inkml:trace>
  <inkml:trace contextRef="#ctx0" brushRef="#br0">14373 16297 7740,'0'-16'3818,"7"7"-3061,2 2 1,5 15 115,-4 8 0,5 8-292,-5 8 0,-1 7-206,2 3 1,-2 10-267,1 1-67,5 8 0,-8-6 0,5 4 0,-3-4 0,-2-4-409,-3-3 1,3 8 29,-2-14 1,1-4-722,-6-12 0,5-12 0,0 3 1058,-1-3 0,-38-71 0,-10-16 0</inkml:trace>
  <inkml:trace contextRef="#ctx0" brushRef="#br0">14277 16569 7740,'-9'7'4732,"2"-5"-3843,7 12 0,0-5 1061,0 7-1801,7-7 0,2 3 1,8-5-1,5 0 0,4 0-405,5-3 1,2-2 121,5-2-1965,-5 0 1,12-2 2098,-8-3 0,36-18 0,4-11 0</inkml:trace>
  <inkml:trace contextRef="#ctx0" brushRef="#br0">14933 16697 7740,'-6'21'1330,"1"0"0,-2 6 291,2-6 1,3 6-800,-4-5 0,3 6 630,-2-1-1401,3-4 1,-5 0-1,7-5 1,0 1-662,0 3 0,0-6-384,0-6 934,0-6 0,5 1 60,0-10 0,1-47 0,-6-17 0</inkml:trace>
  <inkml:trace contextRef="#ctx0" brushRef="#br0">14725 16265 7738,'-7'-9'0,"3"2"3285,-7 7-1531,8 0-1150,-4 0-597,14 7 1,-4 2 0,8 7 0,3 0-8,6 0 0,16 5 0,10 2 0,5 3 0,1 0 0</inkml:trace>
  <inkml:trace contextRef="#ctx0" brushRef="#br0">15157 16713 7738,'-14'25'0,"3"-4"0,2 2 1521,4-2 0,3 1-698,-3-6 0,3 0-244,2 0 0,0 0 0,0 0 0,0 0-153,0 0 0,0-5-262,0-1 1,2-4-178,3 4 0,-3-4 0,5 2-205,0 0 124,-5-3 1,5-12-108,-7-4 1,2-3-1,1-4 1,2-1-486,-1-3 1,-2-6 327,-2 1 0,5-3 144,0-2 1,1 5-1,-4 0 1,1-1 83,2-2 0,3 3 83,-3 0 1,-3 8 454,3-3 0,2 5-199,-2 1 1,3 7 101,-3 3 1,-2 6 14,8 6 0,-7 3 149,1 7 0,2 7-118,-2 4 1,3 3 23,-3 2 0,-3 0-321,3 0 0,2-2 18,-2-3 1,6 1-602,-6-6 1,3-1 41,-3-5-227,-3-7 1,7-2-308,-4-7 504,-3 0 0,5-9 142,-7-7 1,0 0 36,0-5 0,0-4 318,0-2 0,0 2-78,0-2 1,5 3 503,1-3 1,-1-2-240,-5 8 1,0 0 1887,0 5-1251,7 7 0,-3-4 33,6 8 1,-4 1-433,4 10 1,-4 3-22,4 7 0,-4 2-290,4 3 1,-1 2 107,2 4 1,3 3-401,-3-3 1,-2 1 199,1-1 1,1 1-1319,5-6 1,-5 4-38,-1-4 1,-1-1-460,2-5 1,3-5 1805,-3-1 0,-4-28 0,0-1 0</inkml:trace>
  <inkml:trace contextRef="#ctx0" brushRef="#br0">15893 16569 7720,'-16'-9'1708,"0"0"2317,0 4-3176,0 3 1,0-5-101,0 7 1,2 1-653,3 5-52,-3-4 0,10 12 1,-5-4-2,2 5-94,-5 1 0,10 5 1,-3 2-1,3 0 0,2 2-211,0 0 0,0-5-18,0 1 0,5 2-369,1-2-125,6 1 342,-3-6-109,7 0 0,-5-7-716,-1-4 969,-6-10 0,10-4 0,-5-9 1,0-2-1,-2-3-469,0-2 1,-3 4 714,6-6 0,-6 6 100,1-6 0,2 8 66,-1-2 0,1 3 982,-2 2 1,-3 5 59,3 0-126,-3 8 1,3-3-420,1 12 1,-1 3-415,-5 7 1,2 7-2,3 4 0,-3 1-353,3-1 0,2 3-272,-1-3 1,6-3-550,-1 3 1,-4-7-123,-2 1 0,4-5-266,2-5 1355,-4-4 0,0-57 0,-7-12 0</inkml:trace>
  <inkml:trace contextRef="#ctx0" brushRef="#br0">16133 16184 11881,'0'17'1640,"0"0"-686,0 5 0,5 8-314,1 7-377,6 8 0,-8-4 0,6 7-1138,3 0 690,1-7 0,0 3 1,-1-7-1090,-3-1 1038,1-9 0,0-1 1,-2-8-3006,-2-4 3241,-2-1 0,-26-19 0,-6-4 0</inkml:trace>
  <inkml:trace contextRef="#ctx0" brushRef="#br0">16005 16537 7694,'-9'16'4049,"2"0"-3052,7 0 1,7-2-446,4-3 1,5-4-458,5-7 1,-1 0-150,6 0 0,-1-2-488,2-3 525,3-4 0,-5-7 17,7 0 0,7-43 0,2-10 0</inkml:trace>
  <inkml:trace contextRef="#ctx0" brushRef="#br0">16517 16473 7694,'-7'25'0,"4"-2"488,-8-7 0,7-6 1614,-1 1-1673,3 0 1,9-2 0,4-4-1,3-3 1,2-2 360,0 0 1,0 0-552,0 0 0,0-6-48,0 1 1,0-7-123,0 1 0,0-3 1,0-2-1,-2-2 19,-3-3 1,-2 3-116,-4-4 0,-3 3-137,4-2 0,-5 3 0,-1-4 0,0 5-200,0 1 1,-7 0 182,-4 0 0,-3 0-159,-2 0 1,0 5-1,0 2 1,0 2 23,0 3 0,0 10 458,0 4 0,0 6 1098,0 6-801,0 3 1,2 8 0,3 5 910,6 4-948,3 5 0,2 1 0,0 0 780,0 0-1042,7 0 0,2-7 0,9-4 70,3-3-709,-3-2 0,12-7 0,-5-6-474,0-6 1,5-6 972,-3-7 0,3-29 0,2-6 0</inkml:trace>
  <inkml:trace contextRef="#ctx0" brushRef="#br0">17397 16441 8304,'-1'9'2251,"-5"-4"-1948,5-3 1,-8-2 0,5-2 335,-1-3-393,-1 3 0,-1-5 14,-3 7 1,1 0-83,-2 0 1,6 1-32,-6 5 0,6-1 73,-6 11-75,8-3 1,-10 11-1,6-4 1,0 3-1,0 2 94,3 3 0,2 1-212,2-2 0,6 1-121,-1-7 0,8 4 1,-3-7-1,6-4-221,6 1 1,-5-8 131,5-2 0,1-3 64,-2-2 0,0-7 1,-4-4-1,-1-3-76,0-2 0,-6-2 241,1-3 0,-8 1 58,3-7 1,1 3 341,-2-3-271,1-3 1,-6 10-1,-2-5 334,-4 2-527,-2-5 1,-3 10 0,0-4 23,-1 5-95,-10 1 1,5 0 0,-5 1 86,4 5-731,2 3 1,0 7 80,0 0 1,2 1-139,4 5 1,2 4-76,8 12 1,0-4 81,0 3 340,8-3 443,0-2 0,30 21 0,4 6 0</inkml:trace>
  <inkml:trace contextRef="#ctx0" brushRef="#br0">18182 16104 7689,'-11'-16'0,"0"0"0,1-5 589,-6 0 1,5 5-242,0 5 0,1 0 1,-6-5 0,0 2 898,0 3-1207,0-3 0,0 12 1,0-3-95,0 3 290,7 2 1,-5 7 0,5 6 0,-2 8 0,2 11 392,2 9 0,2 5 37,5 2 1,0 8-22,0 2-503,0-3 0,0 2 0,0-5 190,0 1-554,7-6 1,2-3 0,5-7 0,-2-1 0,-1-4-1485,1-5 1,3-6-263,1-10-267,0 3 2235,-7-12 0,-17-17 0,-9-11 0</inkml:trace>
  <inkml:trace contextRef="#ctx0" brushRef="#br0">17766 16457 7689,'-9'7'5103,"2"-5"-4232,7 5 1,1-7-284,5 0 1,4 0 146,12 0 1,3-2-626,7-3 0,0 1 43,0-7 0,0 2-1457,0-1 1,5-3 402,0 8 901,1-8 0,36 12 0,12-6 0</inkml:trace>
  <inkml:trace contextRef="#ctx0" brushRef="#br0">19046 16168 7682,'0'-10'1902,"0"-1"-1256,0 8 1,0-6 648,0 3-450,0 5 667,0-14-919,0 14-419,0-7 0,0 16 120,0 2 1,0 10-111,0 1 1,5 13 0,2 0 0,1 5 226,-1 5 1,5 3-158,-1 1 1,1 0 52,-1 0-287,3 0 0,-5-13 1,7-4-1,0-8-21,0-9 0,0-5 138,0-9 1,-2-14 0,-1-8-1,-3-8 69,3-7 1,-4-4-177,1-7 0,-4 0-100,4 0 0,-6-2-97,1-4 0,2 6-756,-1 0 512,6 0 1,-10 15-1,3-3-3183,-3 8 2662,5 4 932,-5 8 0,12 36 0,-5 8 0</inkml:trace>
  <inkml:trace contextRef="#ctx0" brushRef="#br0">19494 16537 7563,'-16'0'610,"0"0"0,5 0 226,1 0-324,6 0-12,-10 0 0,12-2 648,-3-3-160,3 3-291,2-12 1,7 12-215,4-4 0,-2 5-225,1 1 1,6 0 0,6 0 0,-1 0-45,2 0 1,-3 0-175,7 0 0,-6 0-96,6 0 0,-3 0 0,5-2 0,-4-2-228,-2-1 1,4 0-321,-6 5 1,0-6-735,-5 1 1,0 0-1945,0 5 3282,0 0 0,-28-7 0,-8-2 0</inkml:trace>
  <inkml:trace contextRef="#ctx0" brushRef="#br0">19622 16537 7696,'-16'0'882,"0"0"1,6 0 500,-1 0-504,7 7 641,-10-5-680,12 12-624,-5-5 1,7 7-157,0 0 1,0 0 0,0 0-1,2 0-39,3 0 0,-3 2-138,3 3 0,-1-3-301,1 3 1,-3-3 0,3-2 0,-3 0-1088,-2 0 53,0 0 423,7 0 1,-3-7 1028,7-4 0,21-67 0,10-18 0</inkml:trace>
  <inkml:trace contextRef="#ctx0" brushRef="#br0">19718 16569 8688,'-9'0'2997,"2"0"0,7 7-2605,0 3 0,6 5-243,-1 1 1,6 2-203,-6 3 1,7 2 39,-1 4 1,-2 1-156,2-7 1,-6 6-426,6-6 1,-3 6-1897,3-5 2489,3-1 0,-5-12 0,7-2 0</inkml:trace>
  <inkml:trace contextRef="#ctx0" brushRef="#br0">20246 15592 7696,'-9'-7'248,"-3"4"0,5-6 2334,-2 2-1877,-2 1 1,1 6 0,-1 0 0,0 2 0,1 5 360,-1 9 1,7 9-501,-1 12-277,-4 4 1,6 16 0,-6 7 0,2 11-1,3 8 360,2 8 0,2-41 1,-1 0-392,-2 0 0,0 1 1,2 3-1,0-1-94,-1-2 0,-1-1 1,2-3-1,2-1-29,4 34 1,-1-9-1,7-12 1,1-8-768,2-6 1,8-8-439,-1-10 1,0-6 29,-5-10 0,6 1 0,-1-6 0,-1-5-866,-3-4 1,-1-6 481,0-7 1424,0-7 0,8-31 0,0-13 0</inkml:trace>
  <inkml:trace contextRef="#ctx0" brushRef="#br0">20807 15944 7696,'-16'-16'3575,"1"6"-2414,5-1 1,-5 7 0,5-1 515,-4 3 1,-2 2-1333,0 0 1,0 2 0,0 2-1,0 3 51,0 2 1,0 1-249,0 6 1,-1 6-112,1-1 0,0 0-73,0-5-27,8 0 1,-1 6-1,5-1 1,-1-1-419,1-3 1,4-1-1,6 0 1,4 0-363,4 0 1,8-1 210,-1-5 1,8 5 399,-3-5 0,5 5 0,1-1 0,-2-2 17,-4-1 1,5 0 221,-5 5 1,-3 0 139,-1 0 1,-1 0-1,-3 0 1,-4 0 787,0 0 1,-7 0-431,-1 0 0,-4 0 450,-2 0 0,-6 5-419,1 0 0,-9 2-210,-2-1-367,0-4 1,-7 5 0,5-7-134,-4 0-431,5 0 0,-8-2 0,5-3-1658,-1-6 1251,0-3 1,5-2 0,0 0 1011,0 0 0,7-22 0,2-4 0</inkml:trace>
  <inkml:trace contextRef="#ctx0" brushRef="#br0">21223 16393 7695,'-11'0'6520,"0"0"-4329,1 0-1251,1 0-607,2 7 1,7 2 0,0 7 0,0 1 279,0 5 1,0-3-484,0 8 0,1 0 105,5 5-234,-4 7 0,10-5 0,-7 3-271,-1-3 1,3 1 0,0-1 0,0-5-1030,0-4 0,6-1 341,-3-8 0,-1 2-52,2-12 1,-6-1 1009,6-5 0,-15-64 0,3-16 0</inkml:trace>
  <inkml:trace contextRef="#ctx0" brushRef="#br0">21111 16713 7670,'-16'7'0,"0"4"0,7-3 1766,3 3-691,5-7 1,1 5 40,0-4 0,7-3 1,3 3-1,5-3-554,1-2 0,0-6-520,0 1 0,5-6-320,0 6 0,1-7 1,-5 1-1,3-3-1739,1-2 1,1 0 2016,-6 0 0,35-43 0,-20 24 0,-1 1 0</inkml:trace>
  <inkml:trace contextRef="#ctx0" brushRef="#br0">21495 16537 7670,'-9'1'2988,"4"5"-925,3-4-1506,2 12 0,0-11-5,0 8 0,0-6 1,0 6 368,0 1 0,2 3-512,3 1 1,-3 0-249,3 0 0,2 0 0,0-2 1,0-2-190,0-1 1,-1 0-711,-6 5 0,5-6-135,0 1 1,1-6 0,-4 4-3603,3-2 4475,-3-1 0,5-35 0,-7-6 0</inkml:trace>
  <inkml:trace contextRef="#ctx0" brushRef="#br0">21383 16713 7654,'-9'0'5445,"-5"0"-3543,12 0-1269,-5 0-190,7 0 0,2 0 0,3-2 951,6-3-1424,3 3 1,2-7 0,0 5 0,0-3 0,0 0-340,0 0 1,2-4-264,3 6 0,-3-7-942,3 1 1,-3 2 1573,-2-2 0,28-28 0,8-12 0</inkml:trace>
  <inkml:trace contextRef="#ctx0" brushRef="#br0">21735 16489 10337,'0'10'1222,"0"1"0,0-6-41,0 6-524,7 0 0,-3 5 0,6 1 0,1 3 93,-2 1 1,3 3-573,-6-3 0,6-3-164,-1 3 0,-2 2 1,-1-2-1,1-1-771,0-2 0,-5-2-444,1 0 0,-1-6 444,1 1-1162,-3-7 1919,5 3 0,-21-93 0,5 33 0,0 0 0</inkml:trace>
  <inkml:trace contextRef="#ctx0" brushRef="#br0">21591 15784 15989,'21'7'1557,"0"4"0,10 5-533,1 5 0,7 6-358,9 10-17,0 4 0,2 15 1,1 2-1,3 6 0,-5 4 658,-4 1 1,-6 8-315,-7-3-993,0 5 0,-12-12 0,-6-3 0,-5-3 0,-6-4 0,-1-4 0,-2 0 0,0-5-315,0-3 0,-2-18 0,-3-3 0,-6 0 0,-3-5-7202,-2-1 7517,-7-9 0,-16-16 0,-11-11 0</inkml:trace>
  <inkml:trace contextRef="#ctx0" brushRef="#br0">23351 16056 7660,'-16'0'681,"6"0"1,-1 0 213,-1 0 0,4 8 0,5 0-430,6 1 1,1 6 70,7-5-349,-1 4 0,6 2 0,0 2 0,0 2 0,0 3 640,0 2-672,-7 2 0,6-1 1,-7 1-68,1 1 1,4-3-1,-8 2 1,0 1-724,3 3 0,-7 1 193,5 0-185,-5 0 1,-1-6-1,0-1 1,0-2-2626,0-3 3252,0-9 0,-28-61 0,-8-21 0</inkml:trace>
  <inkml:trace contextRef="#ctx0" brushRef="#br0">23191 16345 7675,'-9'7'1783,"2"-6"0,9 7-1065,3-8 1,4 0-475,7 0 1,6 0-543,-1 0 0,7-6 0,-1-1 0,3 0-560,2 0 1,6-6 13,-1 3 1,0 1 0,-5 0 843,0 2 0,22 2 0,4 5 0</inkml:trace>
  <inkml:trace contextRef="#ctx0" brushRef="#br0">23976 16281 7675,'-15'7'952,"5"3"0,-3 5-570,8 1 1,-6-6-42,6 1-211,0 0 0,5 6 0,0 3 0,1 1 0,5-1 102,4-2 0,6 3-486,6 0 166,3 1 1,1-6 0,1 0 0,0-2 0,-1-2-105,1-1 1,-7-7 192,1 1 0,2-3 1,-2-2 282,-1 0 0,-2-7 77,-2-4 0,-7-3-10,-4-2-138,-3-7 1,-1 3 0,3-7 0,1 1 0,-1 1 462,-2 3 0,-8-1-558,1 2-103,-7 0 0,3 5 0,-7 0 0,0 0 0,0 1-584,0 5 1,-2-3-1074,-3 8 1152,3 0 0,-5-1 0,7 1 0,0 1 490,0 3 0,0 43 0,0 12 0</inkml:trace>
  <inkml:trace contextRef="#ctx0" brushRef="#br0">25096 16249 9164,'-7'-9'1107,"3"-6"-795,-6 5 35,6 3 0,-10-8 0,3 6 0,-3 1 44,-2 2 1,5 4-340,1 2 1,-1 0 0,-3 2 0,1 4 140,3 4 0,-1 5 59,-5 1 0,2 7-129,3 3 0,-1 5-24,6 1 1,-4 0 0,4 0 0,3 0-47,1 0 1,2-6-193,0 1 1,5-7-209,1 1 1,6-10-1,0-6 1,6-3-579,4-2 1,-1-7 271,-5-4 0,0-3 356,0-2 0,-2-6 1,-1-1-1,-3-2-66,3-3 0,-6 3 242,-2-2 1,2 6-11,-1-6 1,-1 6 112,-5-6 53,0 8 1,0-4 0,0 7 158,0 0-67,0-1 1,-2 1 144,-3 0 260,3 8-223,-5 0 1,7 16 191,0 2 1,5 6-108,1 6 1,6-3 27,-1 8 1,-2 5 60,1 5 1,-1 2 93,2-1 0,1 3 608,-6 7-851,6 0 0,-10 0 1,3 0 376,-3 0 1,-2 2-308,0 3 0,-5-9 16,-1 4-376,-6-3 1,3 3-1,-9-2-318,-3-3 1,3-6-163,-3-10 1,3-4 50,2-7-1426,-7 0 1,5-9 767,-3-7 1,5-9 1042,5-12 0,-3-68 0,9 33 0,1 0 0</inkml:trace>
  <inkml:trace contextRef="#ctx0" brushRef="#br0">25400 16345 7665,'-16'16'0,"5"0"1633,1 0-1040,6-8 0,-3 7-103,7-5-432,0-2 1,7 4 0,4-7-42,3-1 0,2-2 0,0-2 0,0-2 496,0-3 0,0 1-151,0-7 1,0 6-239,0-6 0,0 1-15,0-6 1,-2 0-115,-3 0 1,1 0 0,-4 1-1,-1 3-477,0 1 0,-2 1 295,-5-6 0,0 0 106,0 0-166,0 7 0,0-6 0,-2 7 34,-3-1 0,-4-4 0,-7 8 1,0 1 404,0 2 1,0 2 68,0 0 1,2 8 123,3 2 1,-1 12-139,6 4 246,-6 5 0,10 1 0,-3 1 720,3 5-935,2-4 1,2 10 0,3-7-433,6-1 0,5-4-334,5-5 1,-1-4-524,6-7 1,1-7-5,5-4 1,0-5 1014,0-5 0,0-47 0,0-17 0</inkml:trace>
  <inkml:trace contextRef="#ctx0" brushRef="#br0">25976 15624 7658,'0'16'0,"0"0"1026,0 0 1,0 2-29,0 3 1,0 11 517,0 11 1,7 5-977,4 5 0,3-1-293,2 7 0,0-2-563,0 1 1,-2-3 257,-3-6 1,3-1-651,-3 0 434,-4 0 1,6-13 0,-8-5 0,-2-5 0,-1-5-1722,-2-2 0,-2-4 1995,-3-3 0,-46-19 0,-19-9 0</inkml:trace>
  <inkml:trace contextRef="#ctx0" brushRef="#br0">25800 16281 7655,'0'10'3267,"0"1"1,4-8-2234,6 3 1,3-4-2,13-2 1,6 0-436,6 0 1,12-8-247,-2-2 1,9-10-996,-4-1 0,0 0-461,-5 5 1,0 0 1103,0-1 0,7-13 0,2-4 0</inkml:trace>
  <inkml:trace contextRef="#ctx0" brushRef="#br0">27161 16152 7651,'8'-16'159,"5"6"1,-6 1 0,0 0 649,0 0 0,-1 4 642,-6-6-250,0 8-435,0-12 0,0 12 128,0-8 0,-2 8-386,-4-3 1,3 4-181,-8 2 0,6 0-206,-6 0 0,6 0 0,-6 2 0,-1 2 0,-2 1 1,-2 8-161,0-3 1,0-1 37,0 2 1,0-1 0,0 6 0,0 0-78,0 0 1,0-5 10,0 0 1,5-2-3,0 1 1,8 5 0,-3-5-364,4 5 0,4-5 9,4 1 1,8-2-346,7 1 0,6-1 282,-6-3 1,8-5 64,-3 5 0,3 1 166,-3-2 0,3 2 262,-8-1 0,1-5 7,-6 5 1,0 1 10,0-2 0,-6 6 1227,1-6-597,-8 8 52,5-4 0,-16 7-280,-2 0 0,-4-6-193,-2 1 0,-6-6-402,1 6 0,0-6-565,5 6 1,0-6 68,0 6 0,-6-7-648,1 1 0,1-2-682,10 3 1993,-5-4 0,35-31 0,0-15 0</inkml:trace>
  <inkml:trace contextRef="#ctx0" brushRef="#br0">27465 16056 7651,'-16'0'938,"0"0"1,1-1-542,5-5 0,-4 5 423,3-5 1,2 4-364,-2 2 1,8 8-249,-3 2 1,-1 4 87,2 2-177,0 8 1,5-1 0,0 5 0,0 1 0,0 3 353,0 3 0,0 3-545,0-6 0,1-2-40,5-4 0,-3-2 0,6-8 0,0 0-1591,0 0 934,2-7 0,5-2 273,0-7 169,0-7 1,-6-8-1,-1-8 1,0 0-1,0-2-507,3 0 0,-3 0 437,2-1 0,-6-5 141,6 5 0,-6 1 367,6-2 0,-7 8-156,1-3 0,-2 4 702,3 2 0,-4 6-339,3-1 0,-2 8 626,3-3 0,-4 6-316,3 6 0,-3 2-148,-2 8 0,5 6-332,0-1 1,2 8 49,-1-3 1,-4 5-334,3 1 0,2 0 167,-2 0 0,1 0-739,-6 0 0,5 3 314,0-3 1,1 2-1593,-6-13 1984,7 1 0,-5-49 0,5-10 0</inkml:trace>
  <inkml:trace contextRef="#ctx0" brushRef="#br0">27785 16104 7651,'-11'16'2894,"0"0"-2103,8 0 0,-4 0-410,7 0 1,0 6-270,0-1 1,2 1-192,3-6 0,-2 5-100,8 0 1,-6 1 20,6-6 200,-7 7 0,3-6 0,-5 5 126,3-4-157,-3-2 1,5-6-55,-7 1 1,0-9-106,0-2 1,0-13-1,2-10 1,1-2-650,2-3 0,1-2 421,-6-2 0,5 0-45,0 0 0,3 0 111,-3-1 1,-2 1 242,8 0 1,-7 8 69,1 2 568,4-3 214,0 8 116,7 1 1,0 10-49,0 12 0,-6 4-347,1 12 1,-6-3-170,6 8 0,-6-1-104,6 6 1,-6-5-214,6 0 1,-7-6 30,1 6 1,2-2 25,-1 1 0,-1-2-5,-5-8 0,0 0-347,0 0-1107,0-8 677,0 0-17,0-23 0,0 5 279,0-12 0,0-1-62,0 2 0,5-6 257,1 6 0,-1-6 318,-5 6 0,0-1-160,0 6 142,7 0 1,-3 2 590,6 4 0,-4 2-285,4 8 0,-4 0 248,4 0 1,1 2-161,5 4 0,0 4-48,0 12 1,-2-5-216,-3 5 0,3 1-292,-3-2 1,3 8-648,2-3 1,-5-3 75,-1-1-1164,1 3 1844,5-8 0,-14-29 0,-4-16 0</inkml:trace>
  <inkml:trace contextRef="#ctx0" brushRef="#br0">28425 16088 7651,'0'18'0,"0"4"0,-5 1 1000,-1 3 0,1 3-81,5-8 1,2 8 474,3-3 0,-1 10-955,6 1 0,-1 6-266,2-6 1,3 6 126,-3-6-383,-4 8 0,5-10 0,-5 6-1057,2-2 668,-5-1 0,5-6 0,-6-2 1,3-3-3723,-3-6 4194,-1-10 0,-30-33 0,-8-13 0</inkml:trace>
  <inkml:trace contextRef="#ctx0" brushRef="#br0">28425 16072 7638,'0'-16'955,"5"0"206,1 0 1,6 6-788,-1-1 0,3 8-214,2-3 0,2 4 505,3 2 1,-1 0 5,6 0-553,1 8 1,5-1 0,-2 5 0,-1-1 0,-4 1 297,-2 2 0,-2 2-84,-5 0 0,-5 6 123,-1-1 1,-6 6-263,1-6 0,-5 6-164,-5-6 0,-4 6-99,-7-6 1,0 1 107,0-6 0,-5 0-1073,-1 0 1,-4-2-125,4-4 0,-1-2-1662,2-8 2821,3 0 0,-10-32 0,-3-15 0,1-2 0,0 1 0</inkml:trace>
  <inkml:trace contextRef="#ctx0" brushRef="#br0">28921 15576 7638,'0'23'1884,"0"4"1,0 5-1037,0 5 0,0-1-1467,0 7 1,0-1 947,0 6 0,0 6 1340,0-1 1,7-1-1091,4-10 1,-2 3-328,1-8 0,-1-1-948,2-10 0,3-2 489,-3-8 0,1-6-1545,-1 1 0,1 0 288,-6 5 1464,-1-8 0,-12-15 0,-2-10 0</inkml:trace>
  <inkml:trace contextRef="#ctx0" brushRef="#br0">29177 15992 7638,'7'15'195,"4"-5"0,-2 3 157,2-8 1,1 6-399,9-6 1,-3 0 1185,3-5 1,4 0-549,2 0 1,1-1-420,-1-5 0,2-1 67,-8-3-134,0-5 1,-5 6-1,-1-7-174,-5 0 37,-3 7 0,-8-5 0,-5 5 0,-4-1-107,-5-1 1,-2 7 132,-5-1 0,3 3 288,-8 2 1,2 0 811,-2 0-825,4 7 1,2 2 0,1 7 931,6 0-961,-2 0 0,9 2 0,-4 2 311,6 1-497,3 0 0,2 3 1,0 0 110,0 1-235,7-2 1,4-5 0,9 0-266,1-2-518,7 4 1,-8-13 0,5 3-338,-2-4 1189,5-4 0,26-52 0,-20 19 0,-1-1 0</inkml:trace>
  <inkml:trace contextRef="#ctx0" brushRef="#br0">29817 15992 7628,'-8'16'926,"-5"-5"0,6 0-503,-2 1-117,5 2 0,-3 2 1,7 0-1,2-1 1,2-3-1,3-1 502,2 1 0,-4 2-578,6 2 0,-1 0 0,5 1 0,-3-3 180,-1-4 1,-2 5-244,1-5 1,5 3-61,-5-3 1,-1 3 188,2-8-270,-1 1 0,1-6 1,0-2-1,1-4 1,2-4-149,2-4 0,0-10-132,0-2 1,-5-6 0,2-6-1,1-3-405,0 1 0,6 0-84,-10 8 1,-3 0-416,-1 0 0,1 2 435,-2 3-288,1-3 0,-6 18 1011,0-4 0,-15 39 0,-3 5 0</inkml:trace>
  <inkml:trace contextRef="#ctx0" brushRef="#br0">30330 16024 7628,'0'-10'835,"0"-1"0,0 6-345,0-6 0,1 2 53,5-2 0,-5-3-166,5 4 1,-4-5 112,-2-1 15,0 0-316,0 0 0,-2 2 0,-4 3 0,3 4-36,-8 7 1,6 0-88,-6 0 1,6 2 229,-6 3-184,1 4 0,1 14 1,2 4-33,-1 3-49,7 2 1,-6 0 0,7 0-492,0 0 348,0 0 1,0-7-1,0-2-493,0 1 471,7-7 1,-4 5 0,8-10-830,1-1 686,-5-8 0,8 5 0,-5-8-158,5 0 1,-5-8 159,1-2 0,-6-4 93,6-2 0,-6-6 162,6 1 1,-6-8-77,6 3 0,-8 3 324,3 1 1,1-1-28,-2 2 1,6-1 89,-6 6 0,2 7 92,-1 4 0,-3-2 285,8 2 1,-6 1-256,6 9 0,-6 6 38,6 11 0,-2-3-303,2 8 0,1-1-144,-7 6 0,6-5-257,-6 0 1,6-6-294,-6 6 0,6-8-646,-6 3 1,2-10-251,-1-1 1442,-4-8 0,-2-45 0,-9-21 0</inkml:trace>
  <inkml:trace contextRef="#ctx0" brushRef="#br0">30538 15432 7628,'-6'16'494,"1"0"0,0 5 704,5 1 1,0 8-514,0 2 1,7 7 672,3 9-1251,5 0 0,-3 0 0,1 0-188,-1 0 5,13 0 0,-14-1 0,8-6 0,-5-8 1,-3-6-2605,1-4 2680,-4 6 0,-8-12 0,-9 6 0</inkml:trace>
  <inkml:trace contextRef="#ctx0" brushRef="#br0">30778 15880 7628,'0'9'2201,"0"5"0,0-5-1652,0 7 1,0 0-22,0 0 0,7 0-11,3 0-619,5 8 1,1-7 0,0 5 75,0-5 1,2-1 0,1 0 0,2-1-326,-1-5 0,-2 3 240,-2-8 0,-6 0 1,1-5-1,0-1-243,-2-5 1,3-3-74,-7-7 0,1-1 218,-6-5 1,0-3-1,2-7 1,1 2-205,2 3 1,1-3 240,-6 4 0,0-3 246,0 2-111,0 4 1,0 7 643,0 0 0,0 4 807,0 7-1141,7 21 1,-4 5 11,8 11 1,-6-4-68,6 4 0,-6 0-21,6 0-252,0 0 0,-1-5 0,1 0-148,2 1 0,-5-5-840,3-1 0,-2-5-113,2-1 1156,3-7 0,-5-16 0,7-11 0</inkml:trace>
  <inkml:trace contextRef="#ctx0" brushRef="#br0">31306 15864 7628,'-7'16'0,"5"0"701,-3 0 1,3 0-141,2 0 50,0 0 0,2-1 0,3-5 249,6-4-727,-4 3 1,12-8 0,-3 5 73,2-5 1,0-2 0,-2-3 242,0-1 0,0-8-202,0 3 1,-7 1-190,-4-2 0,-3 0-168,-2-5-446,0 0 428,0 0 0,-2 6 1,-3-1-651,-6-1 561,-3 4 0,-2 1 1,0 7-378,0 0 561,0 0 1,0 0-1,0 0 87,0 0 0,0 7 0,5 4 1,2 9 337,2 1-257,-5 7 0,10-3 0,-3 7-179,3 0 1,2-1-274,0-5 1,7 5-657,4-5 0,3-4 100,2-6 872,0 0 0,35-43 0,10-2 0</inkml:trace>
  <inkml:trace contextRef="#ctx0" brushRef="#br0">32010 15448 10454,'-11'-9'1865,"1"2"-1387,-3 0 1,-1 5 0,-2-3-64,0 3 0,5 2-549,1 0 173,-1 0 0,0 0 0,1 0 1,-1 2 417,2 3 1,-3 6-199,6 10 1,1-1-20,5 6 1,0 1-5,0 5-180,0 7 1,0-3 0,0 7 0,0 1 0,0 0-458,0-1 1,2-4-1047,3-7 0,-3-7-95,3-3 1,2 1 1541,-1-2 0,-8-21 0,-7-11 0</inkml:trace>
  <inkml:trace contextRef="#ctx0" brushRef="#br0">31674 15800 8161,'-9'0'3332,"2"0"-2514,7 0 0,2 2-606,3 3 0,4-3-16,7 4 1,0-5-373,0-1 1,5 0-373,1 0 0,1-1-644,-2-5 1,2 3 1191,4-8 0,32-14 0,1-9 0</inkml:trace>
  <inkml:trace contextRef="#ctx0" brushRef="#br0">32090 15688 8093,'-5'11'1391,"-1"0"0,-4-6-900,4 6 1,-4-6 111,4 6 0,1-1-220,5 6 1,-5 0-14,-1 0-214,1 7 1,5-5 0,0 5 0,0-1 0,2-1 439,3-1 1,2 3-517,4-2 1,3 0 14,-3-5 1,-2-1 0,1-3-175,3-1 0,1-8 85,2 3 1,-5-5-509,-1-1 378,-6-7 0,8-2 0,-6-8-5,-3-5 0,-1 3 0,-2-6 0,0 0 20,0 0 1,-2 5-52,-3-1 1,-2-2-125,-4 2 0,-3-6-133,3 6 1,-3-1 149,-2 6 0,0 2-575,0 3 0,0-1 40,0 7 479,0-1 323,7 6 0,-5 14 0,5 4 0</inkml:trace>
  <inkml:trace contextRef="#ctx0" brushRef="#br0">32298 15848 7622,'0'16'168,"0"0"1,-2 0-1,-1 0 360,-2 0 0,-1 0 1,6 0-56,0 0 0,0 0-124,0 0 0,2 0 0,2 0-30,1 0 1,6 0-122,-6 0 1,2-7 195,-2-3 350,-3-5-457,12-1 0,-10-7-196,7-3 0,-8-10 1,2-3-1,-3 0-122,-2 0 1,2-6 34,3 3 1,-3-5-145,3-1 0,-3 6 0,0 1 1,2 0 100,1 0 0,2 5 131,-2-1 1,-3 3 314,3 2-272,4 7 0,-5-3 1,7 7 238,1 1 1,2 2 0,4 2-23,3 0 0,-3 0-833,3 0 1,-3 6-232,-2-1 0,2 2-562,3-2 1,-3-3 499,4 3-1599,-5-3 2373,-1 5 0,-7 2 0,-2 7 0</inkml:trace>
  <inkml:trace contextRef="#ctx0" brushRef="#br0">29913 16857 7613,'-8'7'434,"0"2"1829,1 0-1900,6 5 1,-7-10 0,8 6 0,0 3 0,0 3 0,2 3 0,2 4 509,1 2 1,8 2-437,-3 5 1,4 0-141,2 0 1,0 0 314,0 0-451,0 0 1,0-5-1,0-4 145,0-5 1,0 1 0,0-10-1,0 0 96,0-4 1,-5-10-133,0-6 0,0-5-181,5-5 0,-6-4 1,-1-9-1,0-1-324,0-3 0,-4-4-238,6 4 1,-6-1 314,6 2-451,-8 3 0,6-7 1,-3 7-1,3 1 0,1 4-3340,1 4 3949,-8 4 0,19 26 0,-4 6 0</inkml:trace>
  <inkml:trace contextRef="#ctx0" brushRef="#br0">30394 17161 7613,'-11'0'1732,"0"0"-1198,1 0 0,-1 0 1284,0 0-278,8 0-218,-4 0-632,7 0-245,0 0 1,7 0-216,3 0 1,5 0 0,1 0 0,0 0 27,0 0 1,1 0-186,5 0 0,-3 0-96,8 0 0,-7 0 1,1 0-1,-2-2-1005,3-3 1,-4 3 434,3-3 1,-3 1-1431,-2-1 1,-6 3 2022,1-3 0,-29-4 0,-1 0 0</inkml:trace>
  <inkml:trace contextRef="#ctx0" brushRef="#br0">30458 17257 7613,'-9'7'2513,"-6"2"0,14 2-1672,-5-1-517,5-6 0,1 10-228,0-3 1,0-2 295,0 1 24,7 1-221,2 12 1,1-5-160,1 3 0,-8-3 151,3-2-1726,-4 0 0,3 0 1539,0 0 0,8-42 0,-4-12 0</inkml:trace>
  <inkml:trace contextRef="#ctx0" brushRef="#br0">30586 17225 7613,'0'16'1308,"0"0"1,0-5-257,0-1 1,0 1-20,0 5-546,0 0 1,1 0-535,5 0 0,-3 0-153,8 0 1,-6 0 0,4 0-2120,-2 0-495,6 0 2814,-4 0 0,7-28 0,0-8 0</inkml:trace>
  <inkml:trace contextRef="#ctx0" brushRef="#br0">31226 16761 7613,'-2'-9'655,"-3"4"0,1-4 904,-6-2 1,4 2-1151,-4-2 0,-1 3 1,-5-5-1,0 2-431,0-1 0,0 0 17,0 1 0,-6-2 123,1 8 0,-2 0 0,3 7 1,-1 5 612,2 9 1,1 7-201,2 9 0,0 7 376,0 4-771,0 10 1,7-1 0,4 6 0,3 4-1,2 4-216,0 4 0,7-3-108,4-8 0,10 1 1,6-6-1,3-3-646,2-1 1,-6-11-4,1-7 1,0-1-41,5-10 1,-7 0 0,-2-7 876,0-3 0,-5-39 0,5-17 0</inkml:trace>
  <inkml:trace contextRef="#ctx0" brushRef="#br0">31626 16825 7613,'-14'2'2353,"3"3"1,-3-3-1358,3 3 0,2-3-192,-1-2-611,-1 7 1,-5-5-1,0 5 1,0-2 72,0 1 0,5 1-45,1-2 1,-1-1 0,-5 6 71,0 3 0,5 1-111,1 2 1,4 0-316,-4 0 1,6 0-1,-1 0 1,3 0-218,2 0 0,0 0 136,0 0 0,2 0 4,3 0 1,-1 0 0,6 0 0,4 0-200,6 0 1,-2-5 245,3-1 1,2-1 255,-1 2 0,-1 3 0,-5-5 0,0 2 967,0-1-144,0 1 1,-2 5-360,-3 0 0,-4-5 210,-7-1 0,0 1 79,0 5-624,0 0 1,-7 0 71,-4 0-678,-3 0 1,-2-5 0,-2-2-360,-3-2 0,3 0-896,-3-2 0,3-3-720,2 3 1,0-3 2358,0-2 0,0-35 0,0-10 0</inkml:trace>
  <inkml:trace contextRef="#ctx0" brushRef="#br0">31914 16809 7609,'-5'10'3109,"-1"1"1,-4 0-2490,4 5 1,1 2 0,3 1-1,-1 4-30,-3 2 1,1 7-298,5 6-138,0 6 1,2-3-1,1 7 1,4-2 0,1-1-103,-1-3 1,3-6-89,-4 1 0,4 1-442,-4-6 0,4-4 0,-4-12 0,-1-2-2531,2-3 3008,-5-4 0,-9-57 0,-11-12 0</inkml:trace>
  <inkml:trace contextRef="#ctx0" brushRef="#br0">31738 17273 7598,'-16'16'3844,"5"-5"-2114,1-1-879,6-6 1,-1 3 412,10-7 1,9 0-777,8 0 0,1 0-140,-2 0 0,2-5 0,6-1 0,-3 1 199,3-2 0,-4 3-1797,1-6 0,-1 4 517,2-4 0,1-1 1,-4-5 732,0 0 0,17-64 0,-16 32 0,0 0 0</inkml:trace>
  <inkml:trace contextRef="#ctx0" brushRef="#br0">32026 16633 7598,'7'9'765,"-3"5"178,6-3 0,-4-3 841,4 3-1449,1 0 0,10 5 1,3 0-1,0 0 1,3 2 602,-2 3 1,5 4 342,-3 7 0,3 2-556,2 3 1,-5-1 0,0 8 0,-1 4 449,-1 4 1,-2 5-573,-7-9 0,-7 1-393,-4-11 0,3 4 0,-3-4 0,-3-3-416,-6-1 1,1-7-510,-8 0 1,-2-8-304,-8 2 1,3-3 0,-3-2-1,3 0-631,2 0 1,0-5 705,0 0 0,0-3 943,0 3 0,-7-11 0,-2-9 0</inkml:trace>
  <inkml:trace contextRef="#ctx0" brushRef="#br0">32730 17481 7589,'0'11'3340,"0"0"-1304,0-8-1394,0 11 1,0-10 446,0 7-194,0-8-653,7 4-209,-5-7 23,12 0 0,-12-7-609,4-4 0,-5-3 301,-1-2 1,0 6-273,0-1 1,0 0-1,-1-5-244,-5 0 0,3 2 673,-8 3 1,2-3 455,-2 3 0,-3 4 0,4 2 378,-5 3 0,-1 2-262,0 0 1,6 2-17,-1 3-260,7 4 1,-3 2 0,7-1-1,0 3 1,0 1-113,0 2 1,0 0-83,0 0 0,7-2-753,4-3 472,3 3 1,-3-7 0,0 4-961,1-6 658,2 4 0,-3-7 576,0 3 0,-1-17 0,6-6 0</inkml:trace>
  <inkml:trace contextRef="#ctx0" brushRef="#br1">5250 17737 7847,'-6'-19'160,"1"3"1,1 2-1,3-1 511,1-1 0,0 0 0,1 2-500,5 3 1,-3 2-1,8 6 64,1-2 0,1 1-86,-2 9 1,3 6-1,-5 9 252,0 1 1,3 7-92,-7-1 1,1 3-168,-6 2 1,5 0-1,0 2 1,-1 2 46,-2 1 0,-2 6-257,0-6 1,5 0 0,0-5 0,-1 0-372,-2 1 1,-1-3-236,5-4 1,-4-2-36,3-8 1,-2 0-1,1 0-1244,1 0 1952,1-8 0,-35-79 0,11 22 0,1 1 0</inkml:trace>
  <inkml:trace contextRef="#ctx0" brushRef="#br1">4770 17721 7847,'7'-16'-174,"-4"0"-125,8 0 0,0 7 76,5 4 896,7-4 1,2 6-1,8-6-171,5 2 0,4-1 0,13 5 0,8-4 195,4-2 1,8-2-293,-6-5 0,6 2-243,-6 3 0,4-1 1,-9 5-1,-9 0-528,-8 0 1,-10 3-180,-10 9 1,1-1-640,-6 7 0,-6 5 1184,-6 5 0,-35 22 0,-3-1 0</inkml:trace>
  <inkml:trace contextRef="#ctx0" brushRef="#br1">4946 18250 7847,'-11'0'2731,"0"0"-2951,8 0 1,-3 0 303,12 0 1,3 5 0,8 2 0,6 0 961,9 0 0,8 0-345,8-1 0,0-5-387,0 5 1,7-4-338,3-2 1,5 0 0,-1 0 0,-2 0-249,-1 0 1,-7 0-905,1 0 1,-5-6 501,-5 1 0,-4 0 673,-7 5 0,0-22 0,0-4 0</inkml:trace>
  <inkml:trace contextRef="#ctx0" brushRef="#br1">6450 17881 7847,'0'-16'-13,"-2"0"1,-1 0 0,-3 0 0,1 0 201,-2 0 0,5 0 0,-3-1 0,1-3 340,-1-1 1,3-2-358,-3 1 1,-2-1-1,1-5 1,1 1-16,-2-2 1,3 6-216,-6 2 0,1-2 72,-2 2 1,-3 1-72,3 9 1,2-1 3,-1 6 1,-1 1 0,-5 5 0,0 2-135,0 3 0,5 9 208,1 8 1,-1 12 0,-5-1 0,0 7 140,0 4 1,2 2-68,3 2 1,-3 7-70,3 4 1,-3-2 0,0 0 0,3-2-49,6-3 0,-2 3-214,1-2 0,1-7 8,5-8 1,5-4-1,2-4 1,2-3-603,4-6 0,-4-10-12,1-6 842,1-3 0,5-24 0,0-4 0</inkml:trace>
  <inkml:trace contextRef="#ctx0" brushRef="#br1">5970 18057 7864,'-9'-7'-3,"2"6"-118,7-14 682,0 14 1,7-7-267,4 8 0,6-1 706,10-5 1,2 3-61,13-8-961,1 8 0,7-12 1,1 5-1,6-5 0,4-1 20,4 0 0,-5 2 0,5-2 0,3-1 0,-1 0 0</inkml:trace>
  <inkml:trace contextRef="#ctx0" brushRef="#br1">7058 17769 7864,'0'-16'585,"0"7"0,-2 2-494,-3 7 1,3 7-1,-3 6 1,3 5 96,2 3 0,0 6 112,0-6-232,0 7 0,0-3 1,0 7-1,0-1 1,0-3 142,0-1 1,6-2-178,-1 1 1,2 3 0,-3-8 0,1-1-15,-2-2 0,6-4 115,2-4 1,-2 3 15,2-8 1,-1 1-1,6-10 1,0-5 210,0-7 0,6-11-83,-1 1 0,2-5-78,-2-1 1,-1-7 0,7-3 0,-1-3 284,-1 3 0,-2 2-856,-7 8 0,-1 2 153,-5 3-2657,4-3 2874,-12 20 0,-30 17 0,-17 19 0</inkml:trace>
  <inkml:trace contextRef="#ctx0" brushRef="#br1">7394 18106 7864,'-10'0'-735,"-1"0"57,7 0 1565,-10-8 0,7 5-67,-4-8-487,4 8 1,7-6-113,0 3 1,2 3 0,3-8-129,6-1 0,3 3 77,2-2 0,0 8-257,0-3 1,0-1-1,0 2 1,0 1-171,0 2 1,0 2 75,0 0 1,0 0-43,0 0 94,8 0 1,-7 2 0,6 4-55,1 4 0,-7 3 81,5-3-31,-5 5 1,-1-12-1,0 8 1,0-1-255,0-1 1,-5-2-4,0-7 0,-6 0-242,6 0 632,-8 0 0,12 0 0,-14 0 0,14 0 0,-42-28 0,-2-8 0</inkml:trace>
  <inkml:trace contextRef="#ctx0" brushRef="#br1">7538 18106 7858,'-10'0'-266,"-1"0"1,6 5-333,-6 0 1,7 2 597,-1-1 0,-2-3 0,2 8 0,-1 0 473,6 5-196,0 0 0,-5 0-162,0 0 1,-1 0-12,6 0 1,0 0-294,0 0 0,0 0-21,0 0-85,0 0 1,0-6 60,0 1 234,0-7 0,15-12 0,2-9 0</inkml:trace>
  <inkml:trace contextRef="#ctx0" brushRef="#br1">7650 18154 7858,'-10'0'-1823,"-1"0"2086,8 0 156,-12 0 1,12 1-187,-8 5 0,8 3-134,-3 7 0,4-6-109,2 1 1,0 0-108,0 5 0,0 0-462,0 0 450,8 7 0,-5-6 1,6 5-1,0-6 129,0-5 0,16 3 0,8-5 0</inkml:trace>
  <inkml:trace contextRef="#ctx0" brushRef="#br1">8243 17497 7858,'7'-25'262,"-6"2"0,5 7 0,-4 0 1354,-2 0-1507,0 0 1,0 5 0,-2 3-1,-2-1 1,-3 2 120,-2-1 0,-1 3-138,-6 5 1,0 7 14,0 4-19,0 3 1,-2 4 0,-2 3 0,-3 6 0,0 5 77,0 5 1,-6 4 100,3 7 0,-4 0-41,-2 0-186,7 7 1,-6 2 0,6 6 0,2-3 0,6-3-142,4-2 0,10 4-96,-3-6 0,4 1 0,4-8 0,4-5-459,4-9 0,6-2 295,6-9 0,-5 1 13,5-6 1,1-7 0,0-4-1,2-3-415,3-2 1,1 0 280,-3 0 1,3-2 481,-8-3 0,29-40 0,2-15 0</inkml:trace>
  <inkml:trace contextRef="#ctx0" brushRef="#br1">8611 17625 7845,'0'-16'331,"0"0"0,0 6 157,0-1-139,0 0 83,0-5 1,-7 7 0,-4 4 161,-3 3 0,3 2-496,0 0 1,1 0-191,-6 0 0,0 6 124,0-1 0,0 7-189,0-1 97,0 3 1,0 8-1,0-1 1,0 0-1,0 1-155,0-1 1,5 2 142,0-2 1,8-1 0,-3 5 0,5 0 10,1 0 0,0-6 11,0 3 1,7 1-57,3-2 0,6 6 1,4-6-1,3-1-261,2-3 1,-4 1 220,6 4 1,-7-5 63,1 5 0,-3-10 66,-2-1 1,-2 0 232,-3 5-132,3 0 1,-12-6 0,3 1 326,-3 1 1,-9-3-196,-4 2 1,-3 0 40,-2 5 1,-2-6-34,-3 1 1,-3 0-13,-2 5-289,-4-8 1,10 5 0,-5-6-526,2 2 0,-4-6-297,6 3 0,0-4 372,5-2 526,7 0 0,23-22 0,13-4 0</inkml:trace>
  <inkml:trace contextRef="#ctx0" brushRef="#br1">8883 17801 7826,'0'-10'0,"0"-1"0,-6 6 166,1-6 132,0 7 732,5-10 74,-7 12-928,5 2 0,-7 9 0,5 7 0,-1 2 1,0 3 163,-2 6 0,5 3-216,-3 2 0,-3 0-100,3 0 0,-6 0 87,6 0 0,-6 4-354,6-4-82,0 4 1,-1-11 0,1 5-408,2-4 1,1 3 0,2-8 731,0-1 0,21-31 0,6-8 0</inkml:trace>
  <inkml:trace contextRef="#ctx0" brushRef="#br1">8531 18089 7821,'-9'0'-489,"2"0"1,8 0 1077,5 0 1,4-5 210,12 0 0,3-2-515,7 1 1,7 3-526,4-8 110,3 0 1,-2 1 0,1 1-550,-1 2 1,4-4 678,-11 6 0,1-1 0,-6 6 0</inkml:trace>
  <inkml:trace contextRef="#ctx0" brushRef="#br1">9091 18138 7817,'0'-11'0,"0"0"453,0-1 17,0-3 1,0 5 0,2-1 1646,3-1-1879,-3 5 1,10 1-48,-6 12 0,-1-3-52,-5 8 0,5-1 1,1 6-1,-3 1 106,-1-1 0,0 0-499,3 0 0,-3 0-120,3 0 0,-1 0 1,-1 0-1,3 0-557,-3 0 1,1-2 404,1-4 0,-3 5-136,3-5 1,-3-1-1,-2 2 662,0 1 0,-29-33 0,-6-7 0</inkml:trace>
  <inkml:trace contextRef="#ctx0" brushRef="#br1">8947 18234 7806,'0'-9'310,"0"-6"1,2 14-131,3-5 0,4 5 261,7 1 1,0 0-369,0 0 1,7 0 0,2 0-1,2 0-501,-1 0 0,1 0 144,5 0 1,-5-2-1,-1-2 284,3-1 0,1-8 0,2 5 0</inkml:trace>
  <inkml:trace contextRef="#ctx0" brushRef="#br1">9427 18089 7796,'-2'-10'2666,"-3"-1"-2635,3 8 183,-5-5 1,7 10-1,0 4 361,0 4 0,0 4-517,0 3 1,0-1 263,0 0-377,0 0 0,5 1 0,1 3 1,-1 1-1,0-1-62,1-2 0,1-2-660,-2 0 1,-3 0 0,5 0 776,0 0 0,-5-50 0,5-12 0</inkml:trace>
  <inkml:trace contextRef="#ctx0" brushRef="#br1">9331 17529 7796,'0'-16'-680,"0"0"963,0 0 1,0 6 105,0-1 144,0 7 0,2-3 0,3 7 1,6 0-126,3 0 0,7 7 1,1 4-1,-1 3 159,2 2 0,2 7-290,7 4 0,5 3 46,1 2-216,-1 0 0,0 7 0,1 4 0,-3 3 0,-3 2 39,-5 0 0,-4 0 0,-9 0 0,-3 0-108,-6 0 0,-3 6-168,-2-1 0,-2-7-6,-3-8 0,-4 1 1,-7-2-1,0-3-653,0-5 0,0-1-294,0-7 0,0 1 1083,0-6 0,-7-50 0,-2-12 0</inkml:trace>
  <inkml:trace contextRef="#ctx0" brushRef="#br1">10307 17881 7783,'0'-16'-30,"-2"6"0,-1-1-394,-2-1 691,-8 4 0,11 0 1,-5 4-1,0-1 0,-4 3 756,-3 5 1,0 6-646,3 7 1,-3 6-96,3-1 0,3 6 247,-3-6-440,7 8 1,-5-5 0,6 7 0,-2-3 0,1-3-149,2-2 1,2 6 66,0-3 1,0-3-779,0-1 0,6-4 1,1-4 768,2-4 0,30-24 0,12-12 0</inkml:trace>
  <inkml:trace contextRef="#ctx0" brushRef="#br1">10195 17641 7789,'-14'-10'0,"3"-1"-279,-3 7-578,5-10 451,0 12 435,2-5 0,9 7 1,5 0-1,7 0-29,6 0 0,21 3 0,10 1 0,2 1 0,-1-1 0</inkml:trace>
  <inkml:trace contextRef="#ctx0" brushRef="#br1">10755 17785 7789,'-16'-1'0,"0"-5"0,0 4-57,0-3 0,6 3-161,-1 2 1,-5 0 301,-5 0 1,-1 0-1,6 0 1,0 0 187,0 0 0,0 0-68,0 0 0,0 7-115,0 4-64,0-4 1,6 6 0,1-6 0,0 0 0,2 2 76,0 0 1,1 1-52,6 6 0,0-5-156,0 0 0,7-1 1,4 6-1,3 0-156,2 0 1,0 6 129,0-1 1,4 0 113,-4-5 0,7 0 1,-11 0-1,1 0 192,1 0 1,-7 1 587,-1-1-523,2 0 0,-6 0 1,2 0 83,-8 0 0,1-6-189,-8 1 1,0-6-285,-5 6 1,-1-8-1019,-5 3 1167,4-4 0,-33-38 0,-1-8 0</inkml:trace>
  <inkml:trace contextRef="#ctx0" brushRef="#br1">11236 17913 7802,'8'-16'64,"0"6"0,-7-1 679,5-1-334,-5-3 0,7 5 0,-8-1 879,0-1-1224,0 4 139,-8 1-220,0 7 1,-8 0-1,0 2 1,0 3-95,0 6 0,0 3 63,0 2 1,5 2 0,0 2 0,-1 3 61,-2 2 0,-1 1 20,5 6 1,-3 0-65,8 0 0,-1-5 0,6 0 0,0 1-326,0 3 1,2-5 46,4 1 0,2-9-115,9-2 1,6-2 0,3-9 0,5-1-1073,1-2 1496,0-2 0,18-32 0,10-15 0,5-2 0,0 1 0</inkml:trace>
  <inkml:trace contextRef="#ctx0" brushRef="#br1">11700 17897 7922,'-16'-7'-4,"0"6"1,-6-7-470,1 8 0,0 0 576,5 0 1,0 2-20,0 4 1,-6 2 348,1 8 0,0 0-186,5 0 0,0 8 272,0 2-386,0-3 1,1 6 0,5-6 0,4 0 0,5 0 48,1-3 0,1-2-206,5-2 1,3-6 37,7 1 1,5-8 75,0 3-149,8-4 0,-11-2 0,5-2-225,0-4 213,-5-2 1,5-8-1,-7 0-100,0 0 165,0 0 1,0 0 0,-2-1 11,-3 1 1,1-5 9,-7 0 0,1-1-445,-6 6 1,0-1 179,0-5 0,-2 6 4,-3 0 1,-3 0 244,-2 6 0,-33 10 0,-1 1 0</inkml:trace>
  <inkml:trace contextRef="#ctx0" brushRef="#br1">11860 17961 7693,'0'11'558,"0"0"0,0-6-393,0 6 1,0 1 0,0 8-73,0 1 1,0 0-11,0-5 0,0 1 21,0-1-80,0 0 1,0 1-26,0 5-47,0-5 1,0 7-1,-2-10-223,-3-4 253,3-2-8,-5-8 0,1-8 8,1-2 1,0-10-1,5-1-12,0-8 1,0 6 0,0-5-62,0 1 1,0 6 0,0-4 0,2 2-151,3 3 1,-2 1-122,8-3 1,0 10-27,5-4 1,0 5-232,0 1 471,0 2 0,0 8 148,0 0 0,14 29 0,4 6 0</inkml:trace>
  <inkml:trace contextRef="#ctx0" brushRef="#br1">12196 17961 7816,'0'-8'-563,"-7"-7"1376,-2 14-198,0-7-219,-5 8 0,12 2-200,-3 4 1,-2 2 27,1 8-134,1 0 1,5 0 0,0 0 17,0 0 0,0 0 1,0 0-1,0 0 36,0 0 0,0 1-178,0-1 1,0 0-53,0 0 1,5-6-40,1 1 89,6-8 0,-8 5 73,6-8 0,-4 0 1,2-2-1,1-2 40,0-1 1,-3-13 30,4 2 0,-6-3-72,1 3 1,2-6 36,-1 1-84,-1-8 1,0 12 0,2-7-293,2 1 1,-5 6-370,1-5 1,2 4 295,-1 2 1,4 6-483,-4-1 0,4 6-13,-4-6 871,6 7 0,18 12 0,13 9 0</inkml:trace>
  <inkml:trace contextRef="#ctx0" brushRef="#br1">12564 18025 7816,'-9'0'-420,"2"0"823,7 0 1099,0 0-1330,0 8-87,7-7 1,2 6-115,7-7 0,0 0 36,0 0 1,-5-5 141,-1 0-228,1-1 1,0 1 0,-1-2-199,3-2 0,-4-2 0,0-5 38,-2 0 1,-2 6 108,-5-1 191,0 0 1,-7-5-82,-4 0-31,-3 8 284,-9 0 1,5 8 0,-5 0 286,0 0-358,5 8 1,-10 6-1,6 9 160,3 2 0,-3 1-129,6 6 1,-3 0-48,8 0 1,4-5-152,2 0 1,5-2-277,5 1 0,4 3-55,7-8 0,5-1-229,1-10 0,6 3-332,-1-8 1,1 1 896,-1-6 0,39-50 0,-32 19 0,1 0 0</inkml:trace>
  <inkml:trace contextRef="#ctx0" brushRef="#br1">13028 17961 7816,'0'-16'-173,"0"0"-107,0 0 0,-2 2 559,-3 4 1,1 2-90,-6 8 0,4 0 368,-4 0 1,1 8-172,-2 2 1,-3 4 231,3 2-487,-3 0 1,3 0 0,3 2 11,0 4 1,-2-5-1,4 6 1,3-1 36,1-1 0,2 1-341,0-6 0,0 0 88,0 0-137,0 0 1,7-6-1,4-1 1,3-2 0,2-3-764,0-2 1,5-2 438,1 0 0,6-2 533,-1-4 0,24-31 0,8-14 0</inkml:trace>
  <inkml:trace contextRef="#ctx0" brushRef="#br1">13396 17513 8395,'-10'0'-458,"-1"0"1,7 9 807,-1 7 1,3 2 845,2 9 0,0 5-737,0 5 0,0 2-217,0-2 0,0-1-331,0 7 49,0-1 0,2-1 0,3-3-345,6-5 190,-4-1 0,6 0 0,-6-1 1,0-5-1,0-4-2483,-4-4 1593,6-2 458,-7 0 627,5-8 0,-35-22 0,-8-12 0</inkml:trace>
  <inkml:trace contextRef="#ctx0" brushRef="#br1">13172 17881 9300,'0'-9'-494,"0"2"0,7 7 840,4 0 0,3 0-147,2 0 1,7 6 94,4-1 0,3 2-1031,2-1 1,2-5 23,3 5 713,-3 3 0,34-1 0,-1 8 0</inkml:trace>
  <inkml:trace contextRef="#ctx0" brushRef="#br1">13748 18057 7802,'0'16'468,"0"0"-552,0 1 0,0-1 230,0 0 1,-5 5 0,0 2 0,1 0 605,2 0 0,-3 4 63,0-6-765,-8 8 0,6-4 1,-5 5-1,1-2 1,0-3-51,2-2 0,-26-37 0,-1-14 0</inkml:trace>
  <inkml:trace contextRef="#ctx0" brushRef="#br1">14469 17545 7789,'-8'-9'-142,"5"-3"0,-8 5-1276,-1-2 1420,-2 5 0,3-3 1,0 7-1,-1 0 0,-2 0 191,-2 0 186,0 0-24,0 0-14,0 0-296,7 0 1667,2-7-225,7 5-1230,0-5 0,0 9-318,0 3 171,0 4 1,1 9-1,3 3 1,1 6-1,-1 3 262,-2 2 1,3 6-113,0-1-160,1 7 0,-6-3 0,0 7 0,1 0 0,3 0 130,1 0 1,1-1 91,-6-5-626,0-2 1,1-8-1,3-2 1,1-2 0,1-5-1569,1-5-242,-6 2 1059,7-11 1055,-8-1 0,-29-50 0,-6-20 0</inkml:trace>
  <inkml:trace contextRef="#ctx0" brushRef="#br1">14132 17977 7821,'0'-16'28,"2"8"-31,4 2 0,-3-1 192,8 2 0,1-1 557,10 6 1,-3 0-365,8 0-121,0-7 1,6 6 0,3-5 162,1 4-674,8 2 1,-12-5 0,7 0-1,-3-1 1,0 1 251,-1 0-2,-2-8 0,5-31 0,2-17 0</inkml:trace>
  <inkml:trace contextRef="#ctx0" brushRef="#br1">14917 17545 7821,'7'-9'103,"-5"2"1,5 14-111,-7 4 1,-6 10 926,1 6 0,-7 5-376,1 5 1,-2-1 107,3 7-530,-4-1 1,5 1-1,-7 0 1,0 1-1,1 1 471,5-3-651,3 5 0,1-14 0,1 3 0,1-8 0,3-6-340,1-4 1,1-10-41,5-2 0,-3-4 1,8-2-1,1-2-277,3-4 0,1-2 350,0-8 0,0-2 106,0-4 0,-2 5-94,-3-5 338,3-3 0,-7 8 0,5-5 391,-1 4-249,0 2 0,-2 0 846,-4 0-226,4 8-7,-7-7-537,5 21 1,-2-10-1,0 15 319,-1 1-456,-2 2 1,-2 8 0,0-1-193,0-1 1,5-3-161,0-1 1,3 0 141,-3 1 0,-2-1-1400,8 0 1544,0 0 0,40-22 0,10-4 0</inkml:trace>
  <inkml:trace contextRef="#ctx0" brushRef="#br1">15317 17977 7206,'0'9'563,"0"6"0,0-12 303,0 8-613,0-8 1,7 4-80,4-7 0,3 0-264,2 0 1,0-1 78,0-5 1,5-1-558,1-3 401,-1-5 0,-10 6 1,-1-7-1,1 0-790,-2 0 660,-2 0 1,-9 2 225,-3 4 1,-4-3-1,-7 8 1,0 1 183,0 2 0,-7 2-8,-4 0 0,2 9 676,-1 7-556,-1 0 1,2 15-1,2-5 534,0 4-572,5 2 0,0 0 1,9 0 42,2 1-224,2-9 0,7 7 1,3-6-1019,6-1 723,10 0 0,4-10 1,7-4-514,0-4 802,0-4 0,21-31 0,6-6 0</inkml:trace>
  <inkml:trace contextRef="#ctx0" brushRef="#br1">15653 17945 7801,'-2'11'0,"-3"0"-167,3-1 0,-7 6 67,4 0 0,1 0 915,-6 0 1,6 0-307,-1 0 1,1 0-35,-1 1-398,3-1 1,-5 0 0,5-2 0,-1-2 0,-3-1 20,3 1 0,1-3-286,2 2-471,0-8 399,0 5 0,0-10 126,0-4 1,2 3-257,3-8 293,-3 1 0,10-12 1,-6 1-1,-1 1 0,2 3-11,4 0 0,1-4 216,-1 0 1,3-1 152,-3 6 0,3 0 811,2 0-792,0 0 1,2 6 0,1 1 1151,3 2-1129,6 1 1,-8 6 0,6 0 197,3 0-549,-6 0 1,7 8 0,-3 2-267,3 4 0,-3 2-144,-1 0 1,-6 2 457,1 4 0,4 2 0,0 8 0</inkml:trace>
  <inkml:trace contextRef="#ctx0" brushRef="#br1">16037 18073 7797,'-16'0'-1577,"0"0"1206,7 0 616,-5 0-103,12 0-47,-5 0 1,7-1 139,0-5-83,0 5-287,0-14 163,0 14 1,0-14-61,0 5 331,-7 3 9,5-1 1,-5 7 282,7-5-372,0 5 1,0-8 142,0 3-167,0 5 0,2-8 0,3 5-82,6-1 1,-2-1-119,1 6 1,-4-5 58,4 0 1,-4-1 12,4 6-3,-6 0 0,10 8 0,-12 0 12,3 8 0,-1 0-20,1 0 0,-3 0-6,3 0 1,-3 6 26,-2-1 0,0 6-3,0-6 1,0 6-10,0-6 0,-5 6 1,-1-6 0,1 1-114,5-6 1,-5 0 58,-1 0-99,1 0 0,0 0 0,-2-2-378,-2-3 373,5 3 1,-5-7 0,4 5-664,-6-1 280,4-7 1,-2 3 37,4-7 438,3 0 0,16-64 0,13-16 0</inkml:trace>
  <inkml:trace contextRef="#ctx0" brushRef="#br1">17045 17497 7797,'0'-10'124,"0"-1"0,-5 6 489,0-6 103,-1 7-483,6-3 0,0 14 256,0 4-329,0 10 1,0 11 0,0 13 153,0 6 0,0 1 0,-1 8 1,-3 4 72,-1 4 1,-6 9-206,6-3 1,-6-3-1066,6-1 886,-1-4 1,1-10 0,0-4 0,-1-9 0,1-11-1073,0-9-95,-1-5 558,6-9 1,0-4-1,0-10 1,0-6 605,0-3 0,7-66 0,-2 32 0,-1 0 0</inkml:trace>
  <inkml:trace contextRef="#ctx0" brushRef="#br1">16949 17577 7797,'-10'-14'0,"-1"3"0,7 2-137,-1 4 0,3 2-102,2-8 558,7 7 0,4-10 0,10 3 159,6-3 1,3-2-1,4 0 1,4-2 117,4-3 0,10-2-273,1-4 0,0 2-234,-5 4 0,0 5 0,-1-2 1,-5 8-518,-4 2 1,-12 3 45,-4 5 0,-6 2 79,-6 3 0,-2 6 0,-8 8 1,-2 3-69,-4-3 0,-2 4 247,-8-1 1,-6 6 227,1-1 0,-8 3 0,3 0 0,-4-1-17,-3-2 0,1 5 174,0 5 0,0-5-12,0-5 1,0-1-23,0 6 1,0 6-121,0-1 1,8-1 6,2-10 0,10 5 32,1-5 0,7 4 6,-1 2 1,5-7-94,5-3 0,6-3 38,11 3 1,-3-5-37,8 5 0,-6-10-6,6-1 1,-6 0-9,6 5 1,-6-2-3,6-4 0,-8 3-11,3-8 0,-5 6-38,-1-6 1,0 6-109,0-6 1,-1 2-479,-5-1 255,5-5-920,-6 7 465,-1-8-162,7 0 155,-14 0 797,7 0 0,-16-29 0,0-6 0</inkml:trace>
  <inkml:trace contextRef="#ctx0" brushRef="#br1">17702 18041 6113,'-2'15'867,"-2"-3"1,-1 1 173,1 4-927,3-1 0,1 15 1,0-5-1,0 5 1,0 1-1,0 0 1,0 0 56,0 0 1,1-2-195,5-3 1,-5 1 0,7-7 0,-3-1-993,0-2 458,8-2 1,-10-2-1018,8-3 1574,-8-4 0,5-50 0,-8-10 0</inkml:trace>
  <inkml:trace contextRef="#ctx0" brushRef="#br1">17606 18298 7044,'-16'0'-301,"7"0"2161,2 0-948,7 0-218,0 0-619,14-8 1,-4 5 0,14-6-74,-1 2 0,3-6 1,10 5-1,1-3-241,-1 0 0,-2 6-805,-2-6 1,-2 8 411,-3-3 0,1-1 632,-7 2 0,-6 7 0,-8 7 0</inkml:trace>
  <inkml:trace contextRef="#ctx0" brushRef="#br1">18006 18170 7789,'-16'0'-418,"7"0"1,-4 1 1039,8 5 1,0 3-379,5 7 0,-6 1 1,1 3-1,1 3 24,3 2 0,1-6-94,0 3 1,0 1-216,0-2-91,7 8 0,-4-11 0,6 3 0,0-3-1212,0-2 547,2 0 0,3-6 797,-3 1 0,3-36 0,-5-3 0</inkml:trace>
  <inkml:trace contextRef="#ctx0" brushRef="#br1">17846 18362 7789,'-16'0'0,"0"0"0,0 0 0,1 1 0,5 5-153,-5-4 1,15 5 545,0-7 1,8 0-36,8 0 1,1 0-170,5 0 0,-3 0 0,6 0 0,0-2-211,0-3 1,-4 3-161,6-4 1,-6-1-279,6 2 183,-7 0 0,3-1 1,-7 1-1,0 0 277,0-2 0,7-24 0,2-11 0</inkml:trace>
  <inkml:trace contextRef="#ctx0" brushRef="#br1">18214 18106 7787,'-9'-11'-653,"4"0"649,3 8 173,2-5 1,0 16 693,0 2 1,0 5-5,0 1-651,0 7 1,0 2 0,0 5 0,0-2 0,2-1 124,3 1 0,-3-3-200,3 2 1,-1-7-107,1 1-102,-3 4 0,7-7 0,-6 3 0,2-3-682,-1-2-469,5 0-1180,-7-7 1173,12-2 1233,-12-7 0,-9-71 0,-11-18 0</inkml:trace>
  <inkml:trace contextRef="#ctx0" brushRef="#br1">18838 17561 7787,'-7'-16'0,"5"6"0,-3-1-440,3-2 680,-5 6 1,5-2-1,-3 8 2177,3 1-2159,2 3 0,0 13 1,0 2 711,0 3-830,0 4 1,0 7 0,0 0 0,0 0 0,2 0 42,3 0 1,-3 0-203,3 0 1,2-1 0,-1-3 0,-1-1-616,2 1 0,-5 1-69,3-3 0,-1-3 41,1-7 1,-3 0 0,3 0 661,-3 0 0,-23-49 0,-6-14 0</inkml:trace>
  <inkml:trace contextRef="#ctx0" brushRef="#br1">18646 17833 7787,'-9'-7'286,"2"5"0,7-6-136,0 2 454,0 4 0,7-5-179,4 7-145,10 0 1,-1 0 0,8 0 0,6 0-1,5 0-231,2 0 0,5 0-779,-3 0 1,3 0-4,2 0 1,0 0 732,0 0 0,7 0 0,2 0 0</inkml:trace>
  <inkml:trace contextRef="#ctx0" brushRef="#br1">19398 17545 7787,'-16'0'-575,"0"0"1431,7 0-159,-5 0 1,12 2 44,-3 3-571,3 4 0,2 7 0,2 2 0,3 3 0,6 6 76,3 3 1,2 2-12,0 0-213,0 0 1,0 6-1,0 1 1,0 0 0,0 0-66,0-3 1,-2-3-127,-3-1 1,3 0 0,-5-1 0,2-5-344,0-4 0,-8-4-98,2-2 1,3 0-545,-3 0 1,2-8 1152,-2-2 0,-3-4 0,-2-38 0,-9-8 0</inkml:trace>
  <inkml:trace contextRef="#ctx0" brushRef="#br1">19590 18089 6929,'-9'-7'-121,"2"4"1095,7-8 0,-5 6 270,0-6-1163,-1 0 1,12-5-1,1 0 1,2 0 44,3 0 1,2 0-116,2 0 0,0-7-42,0-3 1,0-5 0,0-1-1,0 0 63,0 0 1,0 0-24,0 0 1,0 2-997,0 3 1,-5 4 0,-2 7-644,-2 0 1630,-2 0 0,-12 22 0,-2 4 0</inkml:trace>
  <inkml:trace contextRef="#ctx0" brushRef="#br1">19366 17641 7414,'-9'-2'-1001,"2"-1"957,0-2 0,5-3 48,-3 3 29,3 3 1,2-7 169,0 4-73,0 3 0,2-10 94,3 7 0,-3-3 70,3 3-270,-3 3 3,-2-5-604,0 0 122,0 5 252,0-5 164,0 7 55,0 0 1,7 7 0,2 2 0</inkml:trace>
  <inkml:trace contextRef="#ctx0" brushRef="#br1">19238 17561 7465,'0'-9'523,"0"2"1,0 5 154,0-3-347,0 3-42,0-5 0,2 2 298,3 0-643,-3-1 1,7 1 200,-4 0 10,-3-1-58,12 6 1,-10 7-64,6 4 1,-6-2-1,3 2 1,-2 1 42,1 2 0,4 8-6,-4-1 1,6 6-54,-1-6 0,1 6 0,1-4 1,-3 2 16,3 3 0,-4-3-58,1 2 1,-4-2 92,4 1-95,-6 5 1,8-14 0,-6 6 0,-3 1 0,4-5 1,-1 6-1,-3-2-36,-1-3 0,-2-3 7,0-1 0,5 6 2,1-1 0,-1-5 14,-5-5 2,0 0 59,0 5 1,0-6 222,0 1-219,0-8-4,0 12 1,0-12-50,0 8-188,0-8-59,0 12 208,0-6 0,0 1-48,0 1 44,0-8 1,0 6 117,0-3-52,0-5 127,0 7 0,0-7-106,0 5 28,0-5-332,0 7 185,0-8-137,0 0 89,0 7 73,0-5 1,2 5-2,3-7 35,-3 0 36,5 0 288,-7 0-86,0 0-170,7 0 18,-5 0 59,5 0 5,-7 0 160,0 0-262,-7-7-5,5 5 1,-7-11 142,4 8 1,3-8-17,-3 3 1,3 1 85,2-2 1,0 1-150,0-6 1,0-2 19,0-4 0,0 3 38,0-8 0,7-5 89,4-5 0,3-8-87,2 3 0,6-6 47,-1-6-143,7 4 1,-1-5 0,9 9 33,1 3 1,-2 4-151,-8 7 1,2 7-71,-8 4 1,0 5-799,-5 5 100,0 4-601,0 7 684,0 0 0,-7 2 45,-3 3 726,2-3 0,-13 12 0,3-5 0</inkml:trace>
  <inkml:trace contextRef="#ctx0" brushRef="#br1">19846 18009 7778,'-10'0'1319,"-1"0"-708,7 0 0,-3 0-433,7 8 0,0-5 310,0 8-325,0-1 1,2 6-114,3 0 0,-1-5 0,5 0 245,-2 1-282,5 3 0,-3-1 65,7-4 0,-5-2 0,0-8 0,1 0 92,2 0 0,4-2-66,3-4 0,-3-2 26,4-8 1,2-8 0,3-2-1,3-5 126,2-1 0,-5 0-102,0 0 1,-6 0-516,6 0 1,-8 0 0,1 2 0,-6 3-2151,-3 6 1116,-8 10-162,4-3 1557,-7 12 0,-28 17 0,-8 11 0</inkml:trace>
  <inkml:trace contextRef="#ctx0" brushRef="#br1">19862 17849 7778,'-2'-10'-726,"-3"-1"1813,3 7-319,-5-10 0,7 11-181,0-8-349,0 7 0,2-3 294,3 7-341,-3 0 1,7 6-86,-4-1 1,-3 7-102,3-1 0,3 3 0,-3 2 0,-2 0 85,-1 0 1,4 0-168,-1 0 1,0 6-21,-5-1 1,2 2 0,2-3 0,1 1-516,-1-1 0,-3-3-168,-1-1 1,0 0 280,0 1 499,7-1 0,9-15 0,9-2 0</inkml:trace>
  <inkml:trace contextRef="#ctx0" brushRef="#br1">20166 18122 9028,'-9'0'1400,"2"7"-1242,7 2 0,0 7-166,0 0 51,0 0 1,2 0-1,2 0 1,1 0-1,-1 0 66,-3 0 1,5 0-221,-1 0 1,0-6-508,-5 1 1,2-2-1507,3 2 2124,-3 3 0,20-48 0,-5-3 0</inkml:trace>
  <inkml:trace contextRef="#ctx0" brushRef="#br1">20038 18154 7778,'-16'-9'1173,"6"0"-268,-1 3-442,0 5 0,2-14-228,4 5 0,10 3 1,6 1-116,3-3 0,2 8 1,0-5-1,0 3 1,0-1 190,0-1 0,2-1-369,3 6 0,-3 0 40,4 0 1,-5-5-221,-1 0 1,6-1 0,-1 6 0,-1 0-194,-3 0 0,1-1 39,4-5 1,-5 5 0,5-5 0,-5 4-881,-1 2 1,0 0 1271,0 0 0,-7-7 0,-2-2 0</inkml:trace>
  <inkml:trace contextRef="#ctx0" brushRef="#br1">20246 18089 7778,'-16'0'-486,"6"0"1384,-1 0-257,7 0 689,-3 0-664,7 0-385,0 0 1,6 2 0,1 2 0,2 3 109,3 2 0,-3-4-250,2 6 1,-6 0-96,6 5 0,-2 0 0,3-2 0,-1-2 14,1-1 0,-3 0-655,2 5 0,-6-6-224,6 1 1,-6 0-1250,6 5 2068,-1-8 0,6-22 0,0-12 0</inkml:trace>
  <inkml:trace contextRef="#ctx0" brushRef="#br1">20919 17369 7778,'-16'-2'1068,"0"-1"-425,0-3 0,0 1-282,0 5 1,0 0-200,0 0 0,5 5 0,2 3 1,0 0 169,0 5 0,0 8-2,-1 6 0,-3 3-71,8 2 1,-8 7 93,3 4 1,-3 5-34,3 5-222,-5-3 1,12 11 0,-6-6-1,2 2 1,3 0-102,3-6 0,1 1 14,0-15 1,1 1-281,5-6 1,3-8 0,7-2-1,0-6-548,0-6 0,0-2-66,0-8 1,0 0 315,0 0 1,0-2-246,0-4 1,5-2 811,0-8 0,12-23 0,5-10 0,2-3 0,-1-1 0</inkml:trace>
  <inkml:trace contextRef="#ctx0" brushRef="#br1">21351 17497 7778,'-7'-9'0,"5"-5"0,-5 3 1412,0-3-618,5 5 0,-7-3 0,4 6-241,-6 3 0,2 1-234,-2 2-254,1 7 0,-6-3 1,0 6-1,0 3 0,-2 1 302,-3 2 1,3 0-129,-4 0 1,-1 2-209,2 3 1,-6-1-1,8 5 1,3 0 6,3 0 0,8-6-285,-6 3 0,8 1-231,-3-2 330,12 0 0,4-5 1,10 0-1,5 0 1,3-1-459,6-5 1,2 3 187,-4-8 1,-2 6-96,-3-6 477,3 7 0,-7-8 0,5 5-87,-1-2 1,-13 4 0,2-4 406,-1 2-131,-8 1 8,0 6 1,-9 0 7,-3 0 35,-4-7 1,-7 6 0,-2-5 454,-3 4-517,3-5 0,-11 6 0,8-5-40,1 4 1,-4-3-311,-3 0 0,2-6-442,-2 6 0,8-8 5,-3 3-818,-2 3 146,6-8 173,-5 7 1144,14-16 0,37-36 0,17-17 0</inkml:trace>
  <inkml:trace contextRef="#ctx0" brushRef="#br1">21623 17721 7778,'9'0'1289,"-2"0"-221,-7 0 183,0 0-878,0 7 1,0 2-243,0 7 0,0 0 82,0 0 0,0 6-114,0-1 1,-2 7-71,-3-1 1,3-2-344,-3 2 146,-4-1 0,7-1 0,-3-2 1,3-1-1,2-1-1045,0-1 1,0-3 727,0 0 1,0-7-1016,0 1 1500,0-8 0,-22-31 0,-4-17 0</inkml:trace>
  <inkml:trace contextRef="#ctx0" brushRef="#br1">21415 17993 7755,'0'-8'909,"0"-1"-753,0 3-19,0 5 0,2-7 223,3 8 1,4-1 150,7-5-516,0 5 1,2-7 0,1 8 0,4-1 0,2-3-86,4-1 1,-5-1-49,3 6 0,-6-1-817,6-5 677,0 5 278,-2-7 0,12-6 0,-3-4 0</inkml:trace>
  <inkml:trace contextRef="#ctx0" brushRef="#br1">21863 17881 11599,'0'11'545,"0"0"1,2-1-67,3 6-163,-3 0-444,5 8 1,-5-7 0,1 5-1105,3-5 949,-1-1 0,-5-5 1,0 0-1485,0 1 1084,0 2 0,5-3-623,1 0 1306,-1 0 0,-5-17 0,0-4 0</inkml:trace>
  <inkml:trace contextRef="#ctx0" brushRef="#br1">21783 17977 7751,'-16'-7'285,"0"6"478,7-7 600,2 8-639,7 0-365,0 0-156,7 0 1,2 2 101,7 4-202,0-5 1,-5 6 0,-1-7-42,3 0-224,1 0 1,-3 0-1,-1 2-297,3 4 0,-4-5 1,1 5-1,3-5 459,1-1 0,16-28 0,4-8 0</inkml:trace>
  <inkml:trace contextRef="#ctx0" brushRef="#br1">22119 17753 8394,'9'0'830,"-2"0"1,-5 0-38,3 0-353,-3 0-178,5 0 0,-5 0 1,1 2 646,3 3-728,6-3 0,-10 12 1,3-3 35,-3 3 1,3 8 0,1 1 0,-3 0 29,-1 0 0,0 6-300,3-3 0,-3 4 43,3 2 0,-3-5 1,-2-2-1,0-2-762,0-3 22,0 5 0,2-8-2382,3 5 1000,-3-12 1460,5-2 672,-7-16 0,0-57 0,0-23 0</inkml:trace>
  <inkml:trace contextRef="#ctx0" brushRef="#br1">21975 17193 6921,'-9'-7'-88,"2"3"935,7-6 55,0 6 1,2-3 62,3 7 0,4 0-546,7 0-305,7 0 1,-3 2 0,6 3 0,5 8 0,4 6 409,8 8 0,5 3-260,5 2 1,-1 5 81,6 1 1,1 8-1,3 2 1,-3 7 263,-6 2 1,-12 0-399,-9-4 0,-9-1-114,-12 7 1,-4-2-1,-9 1 1,-3-4 18,-6-5 0,-5 1-28,-5 4 1,-2-5-61,-4 5 1,-1-10 0,5-3-1,0-2-243,-1-3 1,-2-4-58,4-5 0,1-4-274,5-7 1,0-2-1,0-3 1,0-6-3608,0-3 4152,0-2 0,-7-43 0,-2-10 0</inkml:trace>
  <inkml:trace contextRef="#ctx0" brushRef="#br1">23191 17897 7633,'0'-10'-204,"0"-1"1418,0-1-667,0-3 14,0 6-339,0 2-103,0 7 0,2 2 0,2 3 0,1 6 1,-1 5 375,-3 6 0,-1-5-420,0 5 0,6 1 38,-1-2 1,2 6-272,-2-6 0,-1 6 1,5-6-1,-2-1-1027,-3-2 281,4-2 0,1-2 32,7-4 872,-7 5 0,13-42 0,-5-1 0</inkml:trace>
  <inkml:trace contextRef="#ctx0" brushRef="#br1">23319 17593 7808,'-16'0'0,"0"-5"770,0 0 0,0-3-155,0 3-1243,0 3 1,6-5-144,-1 7 1825,7 0 0,-1 0-1001,10 0 1,-1 2-411,7 3 1,-1-3-2,6 3 1,0-1 0,0 0 357,0 1 0,29 14 0,6-1 0</inkml:trace>
  <inkml:trace contextRef="#ctx0" brushRef="#br1">23832 17721 7808,'-16'0'0,"0"0"85,0 0 1,-1 0 427,1 0-344,0 7 1,0-5 0,0 5 510,0 0-375,0-5 0,6 11 453,-1-8-708,0 7 1,1-8-140,-1 7 0,8-6 77,-3 6-109,4-8 0,10 6-108,2-4 1,-1-3-21,2 4 174,-1-5 1,6 5 0,0-1-35,0-1 0,-5 4 0,0 1 1,1 2 9,2 0 0,-3-6 73,0 6 1,-6-2 71,6 1 0,-8 5 206,3-5 0,-3-1 587,3 2-591,-5-1 1,7 6 71,-8 0 0,-6-5-94,1 0 0,-8-2-99,3 1 1,-5 3-99,-1-8 1,0 6-287,0-6 1,-5 6-136,0-6 1,-2 6-1009,1-6 1400,5 1 0,-35-56 0,0-13 0</inkml:trace>
  <inkml:trace contextRef="#ctx0" brushRef="#br1">24472 17849 7865,'0'-10'474,"-2"1"-106,-3 2-53,3-6-176,-5 11-6,7 2 0,0 4 1,0 7-1,0 3 224,0 5 0,0-1-178,0 4 1,0-5-65,0-1 0,0 2-20,0 4-95,0-5 1,0 12 0,0-8-1,0-1 1,0-3-460,0-1 324,0 8 1,7-7-84,3 5 113,5-12 0,-5-2 0,1-8 0,3 0 0,4-2-254,3-4 1,1-4 213,-6-12 1,0 5-149,0-5 225,0-3 1,0 2 0,0-5-129,0 1 134,0 0 1,-2 3-1,-2 2-96,-1 4 98,-7 2 1,5 2-18,-4 3 58,-3 4 0,3 7 150,-10 0 1,3 2-3,-3 3 0,-4 4 250,-2 7 1,2 2 76,-2 4 0,6-5-151,-6 5 1,8-5-103,-2-1 0,1 0-158,-1 0 1,3 6-189,-3-1 0,3-5 101,2-5 0,0 0-259,0 5-20,0 0 1,5-6 0,2-1-284,2-2 1,-4-1-477,6-6 1080,0 7 0,19-34 0,4-1 0</inkml:trace>
  <inkml:trace contextRef="#ctx0" brushRef="#br1">24936 17929 7865,'-11'0'-313,"1"0"629,6 0 1,-8-1 1050,6-5-1005,1 5-375,5-7-161,0 8 239,0 8 1,0-5-9,0 8-21,0-8 0,0 12 0,0-5 0,0 4 21,0 2 1,0 0-91,0 0 1,0-5-1,0 0-88,0 1 1,0 2-402,0 2 162,0-7 173,0-1 1,2-3 0,3 0-36,6-1 0,-4-4 125,-2-6 0,2 3-33,-1-8 105,6 0 0,-8-5 0,4 0 0,1 0-129,0 0 0,-3 0 83,4 0 1,-4 0 66,4 0 1,-4 2-69,4 4 1,-1-5 122,2 5-8,3-5 1,-10 7-1,4 0 296,0 1-225,-3 5 206,2-5 0,-5 14 17,3 4 1,-3 3-96,-2 2 0,0 6-16,0-1 0,0 6 47,0-6-268,0 8 0,0-12 0,0 5-160,0-5 0,0 5-643,0-1 614,0 1-1188,0-6 1372,7 0 0,9-36 0,9-8 0</inkml:trace>
  <inkml:trace contextRef="#ctx0" brushRef="#br1">25336 17625 8618,'0'16'465,"0"0"1,0 7-282,0 4 0,0 3-150,0 2 1,0 0-15,0 0 0,0 0-124,0 0 0,0 6 198,0-1-375,0 8 0,-5-13 1,-1 1-1,3-4 0,-1-2-484,-1-3 1,3 0-11,-3-8 775,3-8 0,9-22 0,2-12 0</inkml:trace>
  <inkml:trace contextRef="#ctx0" brushRef="#br1">25320 17993 7865,'0'-16'-831,"0"0"905,0 0 255,0 0 0,2 6-245,3-1 1,4 8-1,7-5 1,0 3-41,0 0 1,0-1-45,0 6 1,0 0 39,0 0 1,5 0-1,1 2-19,-3 4 0,-3-3-59,-5 8 0,1-1 13,-6 6 0,-1 2 0,-5 2 0,0 1 28,0-1 1,-2 3 64,-3-2 1,-4 2-63,-7-1 0,0-5 70,0 5 0,0 1-43,0-2-31,0 1 1,0-6 0,2 0 24,3 0-229,-3 0 1,5 0 131,-7 0-884,0 0 954,7-7 0,30-52 0,15-19 0</inkml:trace>
  <inkml:trace contextRef="#ctx0" brushRef="#br1">25800 17881 7865,'0'-16'-278,"0"0"1,-2 7 313,-3 4 1,3 10 404,-3 6 0,-2 5-161,1 6 1,1-3 77,5 8 1,-5-8-392,-1 3 1,1 1-53,5-2 0,0 0-129,0-5 1,0 0 164,0 0 215,0 1-166,0-1 0,14-43 0,4-11 0</inkml:trace>
  <inkml:trace contextRef="#ctx0" brushRef="#br1">25784 17689 7865,'-7'-14'0,"-4"3"-854,-3-3 643,5 12 1,-3-3 397,6 10 0,3-1-258,8 7 0,-1-1-94,6 6 0,1-5 1,3 0 164,-3 1 0,32 17 0,1 4 0</inkml:trace>
  <inkml:trace contextRef="#ctx0" brushRef="#br1">26088 18025 7865,'-2'-14'255,"-3"4"508,3-5-511,-12 6 0,11 1-187,-8 2 85,0 4-159,-5 2 0,2 8 0,2 0 0,3 3 246,2 0 1,-6-1-162,2 6 1,3 2 33,-3 4-129,7-5 0,-5 7 1,6-8-1,-2 0-410,1 0 0,2 0 182,2 0 87,0-8 1,7 0 0,4-8 0,3 0 0,2 0-370,0 0 1,0-2 382,0-4 1,2-2 0,2-8-1,1 0-32,-2 0 1,-6 0 221,-2 0 0,-1-1-127,6 1 126,-7 0 1,4 0 0,-8 0 209,-2 0 1,5 6 206,-3-1-295,0 8 1,-5-3 186,0 12 1,-5-3-62,0 8 1,-1-1 180,6 6-417,0 0 0,0 0 1,0 0 21,0 0-283,0 1 1,0-1-110,0 0 0,7-2-383,4-4 341,3 5 357,2-14 0,29-15 0,6-12 0</inkml:trace>
  <inkml:trace contextRef="#ctx0" brushRef="#br1">26568 17897 7842,'0'-25'0,"0"4"439,0 3 1,-1 4 320,-5 3-546,-3 4 0,-7 7-79,0 0 1,0 2-114,0 3 1,0 4 0,0 7 0,0-1 141,0-5 1,0 4-233,0-3 1,2 3 45,3 2-108,4 0 87,7 0 0,0 0-637,0 0 467,7-7 0,2 4 1,7-6-531,0 2 574,0-6 0,0 10 1,0-8-102,0-1 198,0 5 1,0-8-1,0 6 123,0 1 229,-7-7 112,5 14-345,-12-7 0,5 3 0,-7 0 101,0 1 1,-1-3-4,-5 2 1,-3 0-118,-7 5 1,-1 0-108,-5 0 1,4 0 11,-3 0 1,2-2-215,-3-4 0,4 5-203,-3-5 0,3-1 21,2 2 463,0-8 0,29-38 0,6-18 0</inkml:trace>
  <inkml:trace contextRef="#ctx0" brushRef="#br1">26712 17993 7842,'-10'0'0,"-1"0"0,6 0-41,-6 0 0,6 2 233,-6 4 192,8-5-25,-5 14-2,1-14-256,6 14 0,1-14 1,8 6-146,1 1 1,6-7 36,-5 5 0,4-5 83,2-1 1,0-1 0,0-3 0,0-3-349,0-2 1,0 0 110,0-1 0,0-5 72,0 5 0,0-5 1,-1-1 43,-5 0-130,5 0 0,-12 0-51,8 0 122,-8 8 0,4-7 0,-8 6-284,-5 0 394,-3 2 0,-7 7 1,0 0-41,0 0 318,-7 7 1,6 1-1,-7 4 110,1-1-129,6-1 0,-7 8 1,10 2 38,4 1 0,-3 0-70,8-5 1,-1 0-290,6 0 0,0 0 64,0 0-357,0 0 1,2-5 0,4 0-36,4 1-116,4-5 1,4 6 0,2-8-10,1-1 1,0-2 507,-5-2 0,29-22 0,6-5 0</inkml:trace>
  <inkml:trace contextRef="#ctx0" brushRef="#br1">27225 17849 7842,'-16'-7'0,"5"5"-453,0-3-78,1 3 0,-6 2 438,0 0 1,0 0 318,0 0 1,-2 7-1,-2 2 1,-1 2 186,1 0 1,4-1-89,6 6 1,-5 6-69,5-1 1,3 0-272,1-5 17,5 0 0,1 0 0,0 0 25,0 0 1,1 0-1,5-1 1,4-3-325,5-1 1,2-8-258,5 3 0,-5-4 243,5-2 1,-3 0 309,3 0 0,24-50 0,13-13 0</inkml:trace>
  <inkml:trace contextRef="#ctx0" brushRef="#br1">27337 17513 7842,'-16'0'124,"0"0"1,0 0-163,0 0 0,5 13 477,0 3 1,2 10 663,-1 1 0,-3 3-543,8 2 0,0 6 345,5-1-780,0 0 1,1-3 0,3 2-1,3-1 1,4-3-757,6-3 0,-1-8 467,6 6 0,1-8-2054,-2 3 1097,1-5 1121,-6-1 0,21-21 0,6-6 0</inkml:trace>
  <inkml:trace contextRef="#ctx0" brushRef="#br1">27913 17881 7831,'-16'-7'-127,"5"5"-23,0-3 1358,8-4-794,-11 7 0,19-5-370,0 7 0,8 6 0,3-1 1,0-1 10,0-3 1,5-1-141,0 0 1,6-5 31,-5 0 1,4-2-173,-4 1 96,-1 4 1,-3-12 0,1 5 0,1-1 0,-4 1-668,-4 2 487,-1-6 1,0 4 79,-1-7 0,-6 6 0,-1-1 160,-6-1 1,-6 4-35,-7 3 1,3-2 307,-3 2 1,4-1-47,-9 6 181,3 0 1,-3 0 0,-1 2 132,3 3-201,1-3 0,-4 12 0,1-3 257,2 3-301,1 2 0,4 6 0,1-1 364,2-1-487,8 4 0,-10-6 0,8 5-161,2 1 98,1-7 0,4 6 0,3-7-256,6 0 0,3 0-63,2 0 1,5-5-224,0 0 1,6-8-368,-5 3 0,4-5 5,-4-1 862,6 0 0,25-28 0,15-8 0</inkml:trace>
  <inkml:trace contextRef="#ctx0" brushRef="#br1">28649 17625 7831,'-16'0'0,"-7"0"0,-4 0 0,2 0 171,-1 0 1,4 0 46,-4 0 1,6 6 0,-1-1 0,3 6 209,2-6-373,0 7-43,0-3-67,7 7 185,2 0-174,7 0 1,7-1-285,4-5 1,3 3 187,2-8 1,5 2-220,1-2 0,1-1 101,-2 7 0,-3-8-32,3 3 0,-3-3 236,-2 2 1,0-1-3,0 7 0,0-8-1,0 3 0,-5 1 154,-1-2 0,-4 6 60,4-6-163,-6 7 247,3-3 0,-9 6-39,-3-5 0,-4 3 29,-7-8 0,0 8-150,0-3 1,-5-1-144,-1 2 0,1-6-68,5 6 1,0-8 129,0 3 0,-21-54 0,-6-15 0</inkml:trace>
  <inkml:trace contextRef="#ctx0" brushRef="#br1">28985 17257 7831,'0'16'0,"-7"0"0,-4 0 0,2 5 0,-1 1 108,-1 6 1,0-1-1,1 8 503,-3 3-408,-1 6 1,-2-8-1,0 5-125,0-2 1,5 4 0,1-4-1,-3 0 24,-1 0 1,5-7-86,4-5 0,-2-2-301,1 1 1,1 3-483,5-8 1,0-5 765,0-5 0,7-36 0,2-4 0</inkml:trace>
  <inkml:trace contextRef="#ctx0" brushRef="#br1">28601 17657 7831,'0'-9'-173,"0"-5"0,2 12 349,3-3 1,6 3 468,10 2 0,-1-2-405,6-3 1,3 3-293,8-3 0,-1-2 62,6 2 0,-4-1-280,4 6 1,-6 0-227,1 0 423,-3 0 0,-4 0 73,-3 0 0,-18 0 0,-11 0 0</inkml:trace>
  <inkml:trace contextRef="#ctx0" brushRef="#br1">29161 17705 7831,'-9'-7'155,"-5"5"0,12-3 230,-3 10 0,-2-1-159,2 7 0,-1-1 0,6 6 0,0 2 153,0 3 0,0-3-589,0 4 0,0-5-57,0-1 0,0 0 0,2 0 0,2 0-609,1 0 876,0-7 0,2-30 0,2-15 0</inkml:trace>
  <inkml:trace contextRef="#ctx0" brushRef="#br1">29225 17337 7831,'-16'-16'0,"6"7"-871,-1 4 492,7 3 1,-3 9 50,7 4 328,0-4 0,29 29 0,6-1 0</inkml:trace>
  <inkml:trace contextRef="#ctx0" brushRef="#br1">29433 17705 7828,'-9'2'-329,"4"3"-154,-4 4 0,2 7 741,-4 0 0,-1 0 0,5 0 0,0 2 419,0 3 1,-4-3-535,6 4 0,-3-5-127,3-1 0,3 0 1,-3 0 87,3 0-39,2-7-251,0 6 63,0-14 1,0 5-1,2-10 1,3-3-1,6-2-554,3-3 0,8-4 473,-1-6 0,2 3 0,-3-6 1,1 0 58,-1 0 0,3 4-13,-2-6 0,0 6 211,-5-6 1,4 7 0,-2-1 0,-4 3 1441,0 2-690,0 7-217,-5-5-335,-2 12 1,-7 2-1,0 11 39,0 3-201,-7 2 0,4 6 1,-8-1-1,0 0 1,1 1 43,-1-1 1,2 0-167,-2-5 1,-1 0 57,7 0 0,-6 0 59,6 0 0,-2-1-190,1-5 1,4 5 103,-3-5-705,3-3 363,2 0 0,7-7-111,4 0 1,3-7 171,2-3 0,0-5-42,0-1 0,0 0 162,0 0 0,6-5 252,-1 0 0,0-1 120,-5 6 1,0-3-142,0 3 0,-5-2 467,0 13 0,-6-6 193,6 6-417,-8-1 1,4 8-115,-7 3 0,0 4-103,0 7 0,0 0-151,0 0 0,0 0 40,0 0 1,2 0-257,4 0 0,-5 0-51,5 0 26,-5 0 0,5 0-139,-1 0 0,2-1-876,-1-5 1311,-5 5 0,21-21 0,-5 4 0</inkml:trace>
  <inkml:trace contextRef="#ctx0" brushRef="#br1">30121 17817 7819,'0'-16'-149,"0"0"149,0 0 0,0 0 0,0 0 0,0 6 0,0-1 0,-1 7 0,-5-1 0,5 2-3,-5-3 0,3 4 0,-3-3 0,3 5 2,-8 5 131,0-3 0,1 12 1,-1-3 424,-1 3-397,-3 2 1,-1 0-1,2 0 272,4 0-274,-5 7 1,8-5 0,-5 5-70,1 1-121,8-7 0,-5 6 0,8-7-387,0 0 277,0 0 0,2-5-237,4 0 1,2-8 131,8 3 1,6-5 8,-1-1 1,0-7 91,-5-3 0,6 1-27,-1-2 1,0 0 161,-5-5 1,1-1-10,-1-5 0,0 5 75,0-5 1,-2 4-66,-4 2 1,3 0 73,-8 0 0,6 0 565,-6 0-272,1 7-100,-6 2-111,0 7 157,-8 0 1,5 7-75,-8 4 0,8 3-70,-3 2 0,5 0-88,1 0 0,0 0-291,0 0-170,0 0 0,0 0 198,0 0 0,1-5-457,5 0 1,-3-6 14,8 6 636,0-8 0,33-38 0,8-19 0</inkml:trace>
  <inkml:trace contextRef="#ctx0" brushRef="#br1">30602 17545 7819,'0'-16'167,"0"0"0,-2 7-102,-3 4 1,1 10 681,-7 6 1,6 3-273,-6 2 0,6 7-138,-6 4 0,2-2-16,-1 2-369,-4-1 0,12 1 0,-5 0 251,0 1-263,5-5 0,-5 2 0,7-5-824,0 1 685,-8 0 1,7-5 0,-5 0-1207,5 0 373,1 0 1032,0 0 0,7-28 0,2-8 0</inkml:trace>
  <inkml:trace contextRef="#ctx0" brushRef="#br1">30378 17801 7812,'-11'-14'558,"0"3"-708,8 4 84,-12 7 953,14 0-603,-6 0 1,14 2-206,3 3 0,5-3-112,1 4 1,1-5-236,5-1 1,-3 0 222,8 0-446,0 0 0,3 0 1,-2 0 490,-1 0 0,42-35 0,-26 13 0,0-1 0</inkml:trace>
  <inkml:trace contextRef="#ctx0" brushRef="#br1">30714 17833 7812,'-9'0'-365,"2"0"807,7 0 0,0 2-166,0 3 1,9-3-201,7 4 0,0-5 30,5-1 0,2 0 59,-2 0 0,8 0 0,-2 0-234,3 0 1,-4-5 0,-1-2 123,-2-2-181,6 5 0,-11-8 0,1 5 0,-5 0 0,-5-2-1290,-2 0 1066,-1 5 1,-8-4-27,-3 2 1,-4 4 197,-7-3 1,-6 3 314,1 2 1,-7 2 80,1 3 0,2-1 58,-2 7 0,3-1 314,-3 6 1,-2 0-135,8 0 1,1 6-127,10-1 0,-3 2 222,8-1-314,-7 2 1,10 3 0,-2-2-132,8-2 1,10-2-11,7-5 1,8 0 42,-3 0 0,7-1-450,4-5 1,-3-2-461,3-8 0,-3 0-1029,-2 0 1799,0 0 0,7-50 0,2-13 0</inkml:trace>
  <inkml:trace contextRef="#ctx0" brushRef="#br1">24232 18682 7799,'-16'0'0,"0"0"0,0 0-200,0 0 0,5 0 0,0 0 1,1 2-1,-1 1 0,2 4 1311,2 2-698,-6-5-153,12 10 0,-12-11-1,8 8-185,0-7 1,5 5 234,0-4-279,7 4 0,-4 2 1,8-3-1,1 0 1,3-3 26,1 2 1,0-5-189,0 3 0,5-3 26,0-2 0,6 0 1,-4 0-1,0-2-30,0-3 0,0-2 157,-1-4 0,-4-3 135,3 3 1,-3-3-21,-2-2-80,0 0 0,-6 0 0,-1 0 120,-2 0-62,-1 0 0,-6 0 1,-2 0 85,-3 0-159,-4 0 0,-9 5 0,-3 0 9,-6-1 0,-2 0-175,3 1 1,-4 2 37,3 4 1,-3 3 61,-2-4 0,1 5-178,5 1 82,3 0 1,7 0 0,1 1-163,5 5 0,3-3-74,7 8 0,0 0-728,0 5 718,7-7 366,9 5 0,73 2 0,-33-4 0,0 1 0</inkml:trace>
  <inkml:trace contextRef="#ctx0" brushRef="#br1">24952 18330 7799,'-16'-16'-1007,"0"1"1007,0 5 0,0 3 77,0 7 0,5 7 0,2 3 0,2 5 1195,4 1-1083,1 0 1,2 0 0,0 0 0,-2 1 0,-1 3 173,-3 1 0,1 6-213,5-6 1,0 6-6,0-6 0,0 8 0,0-2 0,0 1-620,0-1 0,-6 3 210,1-3 0,0-3-260,5 3 0,-2-2 0,-2 2 0,-1-6-868,2-3 1393,-6-2 0,-29-29 0,-13-6 0</inkml:trace>
  <inkml:trace contextRef="#ctx0" brushRef="#br1">24568 18602 9335,'16'0'840,"7"0"23,4 0 1,5-6-900,5 1 39,4-7 1,7 10 0,0-5-1290,0 0 875,0 5 0,-5-5 411,-1 7 0,1-14 0,5-4 0</inkml:trace>
  <inkml:trace contextRef="#ctx0" brushRef="#br1">26344 18618 7799,'-9'-11'-5,"4"0"0,3-1 340,2-2 0,0 3 331,0 0-526,0 8 2,7-4 0,-5 9 0,5 3 171,0 6 0,-5 8 122,4 2-330,-5 1 1,-1-4 0,0 1 9,0 2 0,0 6 1,0-6-1,0 1-136,0 1 0,6-5-120,-1 3 0,2-5-21,-2-5 113,-3 3 0,12-10 1,-3 4-1,3-2-41,2-8 1,0 0 79,0-8 0,6-6 52,-1-6-59,0-6 0,-3 3 0,2-7-250,1 0 96,8 0 0,-12 0 0,5 0-441,-5 0 278,-1 7 0,0 2 0,-1 7-663,-5 0 638,-3 7 359,1 2 0,-21 14 0,2 2 0</inkml:trace>
  <inkml:trace contextRef="#ctx0" brushRef="#br1">26744 18762 7799,'-8'0'214,"0"-2"284,8-3 300,0 3-655,0-5 1,0 5-42,0-3 1,2 3 94,4-3 1,2 3-100,8 2 1,0-6-53,0 1 0,2 0 0,4 3 0,4-2-102,4-1 1,4-2-48,4 2 1,-5 3-13,5-3 0,-4 1 0,-2 0 0,-2-1-283,-4 2 1,-1 1 57,-3 2 1,-5-6-388,5 1 1,-4 0 726,-2 5 0,-29 7 0,-6 2 0</inkml:trace>
  <inkml:trace contextRef="#ctx0" brushRef="#br1">26888 18778 7799,'-10'0'-423,"-1"0"717,8 0 530,-12 0-303,14 0 173,-7 7-518,8 2-136,0 7 1,8 0-1,0 0 1,1 0-61,-3 0 1,1 0-310,-2 0 1,2 0-47,-1 0 0,-5-5 0,6-1-882,1 3 1257,0-6 0,23-28 0,3-15 0</inkml:trace>
  <inkml:trace contextRef="#ctx0" brushRef="#br1">27097 18714 7799,'-9'0'-38,"2"0"-392,-1 0 1011,7 0 248,-6 0 1,7 7-617,0 4 0,0-2-42,0 1 1,0 1-364,0 5 167,0 7 0,5-9 0,2 6-239,2-1 0,2 1 1,5-4 263,0 0 0,21-21 0,6-6 0</inkml:trace>
  <inkml:trace contextRef="#ctx0" brushRef="#br1">27737 18362 7799,'-2'-9'869,"-3"3"-693,-4-2 1,-2 6-1,2-5 376,2 0-471,-5 5 0,8-5 0,-7 7-97,-1 0 1,3 0 157,-2 0-88,1 7 0,-6 2 459,0 7-323,0 7 1,-2 2-1,-2 7 1,-1 1 0,1 5 191,3 5 0,1 3-353,0 2 1,1-6-16,5 1 1,3 0 0,7 3-1,0-3-693,0-6 1,7-8 370,3-3 1,6-6-884,6 1 831,-4-10 1,6-4-1,-4-7 1,3 0-1,0 0 360,0 0 0,13-28 0,-2-8 0</inkml:trace>
  <inkml:trace contextRef="#ctx0" brushRef="#br1">28249 18394 7791,'-7'-9'90,"5"0"1,-5 5 156,0-1 11,5 0 227,-5 5-170,7 0 164,0 0-146,-7 0 20,5 0-153,-12 0 0,5 0 25,-7 0-179,0 7 1,3-4 0,-1 8 0,-4 0 0,1-1-180,-1 1 0,2 0 80,0 5 1,0 0-62,0 0 0,2 0 24,3 0 1,-2-6-201,8 1 103,0 0 1,5 5-141,0 0 245,7-7 1,2 3-1,7-5-430,0 2 374,0-5 0,5 5 0,1-6-18,-3 2 1,-1 8 193,-2-2 1,0-3-87,0 3 1,-5 0 171,-1 5 0,-4-6 81,4 1 0,-6 0 383,1 5-374,-3 0 0,-9 0 48,-4 0 0,2-2 28,-1-3 1,-1 3-95,-5-3 0,-5-2-242,-1 1 0,-1-1 125,2 2 1,3 1-680,-3-6 1,3 4-54,2-4 1,0 1-996,0-2 1648,0-3 0,28-45 0,8-19 0</inkml:trace>
  <inkml:trace contextRef="#ctx0" brushRef="#br1">28569 18442 7788,'9'-11'86,"-4"0"1,2 6 540,-1-6-375,-1 8-259,-5 3 1,0 9 449,0 7-301,-7 7 1,-2-4 0,-7 6 56,0-2-57,7 6 1,-5-6 0,3 5-50,-3-1 0,3-6 1,1 4-1,-1 0-252,2 0 1,-5-5-221,3 1 1,4 2 93,2-1 2,-4-1 0,5-5 0,-5 0-590,2 0 692,2-7 181,5 5 0,-7-26 0,-2 1 0</inkml:trace>
  <inkml:trace contextRef="#ctx0" brushRef="#br1">28185 18810 7738,'-16'-7'991,"7"3"-828,4-6 1,5 4 368,5-4 0,4 6 119,7-1-663,0 3 0,5 0 1,2-1-1,0-3 1,2 3 58,0 1 1,2-3-293,5-1 110,-7 1 0,5-1 0,-5 1 0,2 2 1,-1-1-517,3-1 1,-6 3 82,-2-3 1,-3 3 567,-2 2 0,14-29 0,4-6 0</inkml:trace>
  <inkml:trace contextRef="#ctx0" brushRef="#br1">28665 18266 7774,'0'-11'-1690,"0"0"1925,0 8 1,0-6 612,0 3-581,0 5 0,2-6 0,3 8 228,6 5 1,3-3-169,2 8 1,2 1-199,3 10 0,2-3 0,6 6 1,-3 0 49,3 0 1,-1 2-70,-1 5 0,-4 5-102,-7 0 0,-2 8 1,-3-4-1,-6 1 14,-3 1 0,-2-2-167,0 2 1,-7 3-99,-4-3 0,-8-4 0,-4-2 0,-2-3-565,-4-2 0,4 4 808,3-9 0</inkml:trace>
  <inkml:trace contextRef="#ctx0" brushRef="#br1">28790 19049 8146,'-18'-3'0,"-41"-25"0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4337 16425 7693,'-16'5'239,"2"2"1,2 0 825,1 0 1,7 6-70,-1-3-730,3-2 1,2 6 0,0-4-1,0 6 477,0 6-500,7-4 0,-3 6 1,5-2-1,0 5 1,-2 5 259,0 5 1,5-2-336,-1 8 0,2 0 0,1 5 0,-2 0-111,1 0 0,5-5 166,-8-1-324,4-6 1,2 3 0,0-9 0,0-5 0,0-9-235,0-9 1,0-5 62,0-2 1,-1-2 17,-5-3 135,5-4 1,-12-14 0,6-4-1,0-3 1,-2-4-415,0-3 450,-2 3 0,-3-12 0,2 3 0,1-3 1,-1-2-35,-3 0 1,1 5-30,4 0 72,-5 8 0,6-4 0,-7 8-135,0 5 167,0 10 0,2 5 1,2 11-1,1 9 42,-1 9 1,-1 8 37,3 12 0,-3-3 151,8 8 1,-6-2-79,6 2 1,-2 1 84,1-6 1,5-1-52,-5-5 1,5 0-59,1 0 0,0-9-291,0-7 0,0-2 49,0-8 0,0-1 128,0-5 1,0-7 90,0-4 0,-2-10 112,-4-6 1,3-3 49,-8-2 0,6-5 283,-6-1 1,6-6-147,-6 1 0,2-3-26,-1-2 0,-5 5-719,5 0 0,1 2-425,-2-1 0,6-1-2011,-6 11 2818,1-3 0,8 17 0,4-5 0</inkml:trace>
  <inkml:trace contextRef="#ctx0" brushRef="#br0">5378 16425 8228,'-9'0'1896,"2"1"-1694,7 5 1,5 3 1489,0 7-1297,8 7 1,-4 2 0,8 8 0,3 5-1,1 5 713,-1 3-1163,-2 2 0,-2-6 1,0 1-1,2 2 0,-1 1-37,-1 2 1,4-9-1224,-9-7 0,-3-5 324,3-6 1,-7-3 990,1 3 0,-10-39 0,-4-10 0</inkml:trace>
  <inkml:trace contextRef="#ctx0" brushRef="#br0">5186 16601 7682,'-16'0'2142,"7"-7"1,2 3-1390,7-7 0,1 1-325,5-6 0,8 0 0,11-2 0,3-3 172,6-6 0,2-2-794,-4 3 0,5-3 0,0 6 1,-1 0-429,-2 0 0,-2 3 602,0 10-577,-7 3 0,3 7 0,-7 0 0,-1 1 597,-2 5 0,-24 38 0,-4 17 0</inkml:trace>
  <inkml:trace contextRef="#ctx0" brushRef="#br0">5362 17097 7682,'0'16'1331,"1"-2"255,5-3 1,3-4-668,7-7-184,0 0 0,7-12 1,4-6-1,3-5 1,2-6 580,0-1-1387,7-9 1,-5 3 0,3-5 0,-3 2-1,-2 4-5468,0 1 5539,0 9 0,14 2 0,4 7 0</inkml:trace>
  <inkml:trace contextRef="#ctx0" brushRef="#br0">6018 16377 7681,'0'16'0,"0"0"2469,0 0-1861,0 0 1,2 1 0,3 3-1,6 3 1,3 2 243,2 3 1,5 3 0,2 1-1,2 0-246,4 0 0,-4 0-791,1 0 0,-1 0 0,2 0 1,-6-2-242,-3-3 1,2 1-998,-4-6 0,1-1-260,-11-5 1,-1-5 1682,-5-1 0,-14-20 0,-4-1 0</inkml:trace>
  <inkml:trace contextRef="#ctx0" brushRef="#br0">5938 16329 10504,'16'-8'2324,"0"-2"1,9-4-1813,7-2 1,3-2-257,13-4 1,-3 5-1,8-5 1,-5 4 25,-5 2 0,-6 2-154,-10 4 1,1 2-1,-8 12-52,-6 7 1,-5 1-72,-9 15 0,-2 0-117,-3 5 1,-4 0 0,-7 0-1,0 0-468,0 0 1,-2 5-190,-3 0 1,1 6-1967,-6-6 2735,6 1 0,-39 15 0,-1 6 0</inkml:trace>
  <inkml:trace contextRef="#ctx0" brushRef="#br0">6706 16425 7661,'-9'7'841,"-3"-4"855,6 8-1414,1 0 0,7-2 0,3-4 1,6-3-1,5-2 0,3 0 0,5-2 716,0-3 1,3 1-648,5-7 0,-2 1-50,-3-6-604,3 0 0,-5 0 0,7 1 0,0 3 0,-2 1-1083,-3-1 0,2-2-247,-8-2 1633,0 7 0,-19 2 0,-4 7 0</inkml:trace>
  <inkml:trace contextRef="#ctx0" brushRef="#br0">6962 16793 7661,'0'18'1066,"0"3"0,0-3-107,0 3-219,0-3 1,7-9 0,4-4 0,3-3 706,2-2 1,6-7-791,-1-4-866,7-10 1,-8-4 0,7-7-1,1 0 1,2 0-2255,2 0 2463,0 0 0,-6-3 0,2-5 0,1-3 0,0 1 0</inkml:trace>
  <inkml:trace contextRef="#ctx0" brushRef="#br0">7554 16345 7661,'-7'14'908,"-3"-4"1,2 5-549,3-5 0,-2 5 1,2 1-1,1 1 581,2 5 0,2-3-460,0 8 1,6-2 0,1 3 0,2-3-240,3-2 1,-3 4-89,2-6 1,-1 6-133,6-6 14,0 1 0,0-8 0,2-2 0,2-3 0,1-2-730,-1-3 417,-3-2 1,-1-11-1,0-5 1,0-8-86,0-3 1,-5-7 202,0-5 1,-8-2 150,3 2 1,1-3-1,-2-2 1,0 4-90,3 5 1,-7 2 19,5 5 1,-5 3-189,-1 7 1,0 8-149,0 8 0,6 15 260,-1 11 0,6 12 77,-6 4 1,8-1-1,-3 2 1,5 1 303,1 3 0,0-6 190,0-4 1,5-5-197,0-5 0,1-4 269,-6-7 0,0-7-70,0-4 0,-2-5 66,-4-5 0,5-6 102,-5-10 0,-3 1 160,-1-7 1,-4 1-375,-2-6 1,5-6-17,0 1 0,1-2-649,-6 2 1,0 3 245,0-4 0,0 6-3152,0 6 3196,0-5 0,-15 7 0,-2-8 0</inkml:trace>
  <inkml:trace contextRef="#ctx0" brushRef="#br0">8419 16377 7657,'-16'16'0,"1"0"0,3 0 0,1 0 358,8 0 1,-4 5 0,7 2-1,0 2 1,0 3 0,0 3-1,0 1 741,0 0 0,7 0-820,3 0 0,-1-6-128,2 1 1,0-13-14,5 2 0,0-5-85,0 0 39,-7-4 0,5-7 0,-5-2 1,1-3-1,1-6 299,1-3 1,-4-9-239,-3-4 1,2-3 0,-2-2 0,-1 0 219,-2 0 0,-2 0-68,0 0 1,-2 0-430,-3 0 1,-3 5 0,-4 2 0,1 2-641,-1 3 0,-2 3-495,-2 1 1,0 7-986,0 3 1202,0 5 1042,0 1 0,14 64 0,4 16 0</inkml:trace>
  <inkml:trace contextRef="#ctx0" brushRef="#br0">8723 16409 9263,'0'10'805,"0"1"1,0-6-578,0 6 0,0-6 0,0 6 1,0 1 137,0 3 1,5 1-201,0 0 1,6 5 0,-4 0 0,0 1 259,0 1 1,4-4-225,-6 8 1,6-7 99,-6 1-89,1-3 0,-6-8 1,2-1 6,3-2 0,-3-3-39,3-9 0,-5-6 78,-5-10-217,3-4 1,-5-2 0,7 0 0,0-1 0,0-2 204,0-2 1,0 0-35,0 0-400,0 7 1,0-4 0,0 8-832,0 1 0,7-3 0,4 2 1,3 1 1017,2 3 0,42 1 0,12 0 0</inkml:trace>
  <inkml:trace contextRef="#ctx0" brushRef="#br0">9219 16040 13003,'0'16'655,"2"2"1,3 4-181,6 4 1,-2 6-1,1 6 1,1 4 221,-2 5 0,3 1-420,-6 0 1,4 5-268,-4 0-82,-1 1 0,-3-6 0,1-2 0,3-3 0,-3-8-1800,-1-6-1251,-2 1 887,0-19 2236,0 3 0,-7-64 0,-2-12 0</inkml:trace>
  <inkml:trace contextRef="#ctx0" brushRef="#br0">9363 16409 8639,'16'-8'4964,"0"1"-4308,0-3 1,5-5-459,1 5 0,-1 1 0,-5-2 1,0-1-237,0-2 1,5 3-257,1 0 0,-6 8-809,-6-3 0,1-1-2552,5 2 3655,-7 0 0,-38 33 0,-15 8 0</inkml:trace>
  <inkml:trace contextRef="#ctx0" brushRef="#br0">9411 16489 7668,'0'16'0,"0"0"0,0 5 1596,0 0 0,0 1-295,0-6 1,7 0 1089,4 0-1920,3 0 0,4-6 0,1-1 0,4 0 0,2-2 586,4 0 1,1-1-501,2-6-766,0 0 1,-5 0 0,-1 0 0,3 0 0,-1 2 208,-1 3 0,10 4 0,-3 7 0</inkml:trace>
  <inkml:trace contextRef="#ctx0" brushRef="#br0">10083 16521 7651,'0'10'0,"0"1"0,2 1 3307,3 3-2661,-3-6 1,7 5 0,-5-4 0,3 5 0,0 1-1,2 0 1,-2 0 1464,0 0-2267,5 0 1,-8 0-444,7 0 0,-6-6 544,6 1-4188,-8-7 4243,4 3 0,-28-57 0,-6-12 0</inkml:trace>
  <inkml:trace contextRef="#ctx0" brushRef="#br0">9907 16040 7657,'-9'16'0,"-3"-5"411,6 0 1,1-1 101,5 6 0,0 0 0,2 0 0,3-1-817,6-5 304,3 5 0,45-14 0,10 6 0</inkml:trace>
  <inkml:trace contextRef="#ctx0" brushRef="#br0">10403 16617 7657,'0'16'117,"0"0"0,0 0 175,0 0 1,0 5-175,0 0 1408,0-6 0,0-1-787,0-3 1,2-4-1,2-4-457,1-6 1,0-6-309,-5-7 0,0-2 0,0-3 0,0-6-136,0-3 1,0 0 102,0 3 0,0-2-123,0 8 180,0-7 1,0 10-1,0-4 1,0 5 0,0 1 747,0 0 0,6 5-149,-1 0-324,7 8 0,-1-4 0,9 10 0,3 6 0,2 9-20,3 5 1,2 4 0,1 5 0,-3-2-568,-1-3 0,-6 3 12,6-3 0,-2 3-896,1 2 1198,-3-7 0,1 5 0,0-5 0</inkml:trace>
  <inkml:trace contextRef="#ctx0" brushRef="#br0">11043 16537 7643,'-10'0'3297,"-1"0"-2897,8 7 0,-5 2 0,10 8 0,4 3 455,4 1 0,4 13-290,2-2-304,8 4 0,-5 3 0,6 4 0,0 1 1,-2 1 128,0-3-321,-1-6 0,-6 8 1,0-6-419,0-3 0,-8-3 0,0-5 0,-3-6-1510,0-3 1,1-7-1164,-6-1 3022,0-6 0,-23-32 0,-11-22 0,-2-4 0,1 1 0</inkml:trace>
  <inkml:trace contextRef="#ctx0" brushRef="#br0">10995 16441 7648,'0'-16'2763,"2"1"-2198,4 5 1,-3-3-193,8 8 1,-1-6 715,6 6-861,0 0 1,6 5-1,1 0 1,2 0-1,2 0-111,-3 0 0,7 0 1,-6 0-1,-1 1-65,-2 5 1,-4 3-115,-2 7 0,-2 0 64,-4 0 0,-2 7 1,-8 3-1,0 5-32,0 1 1,-8 1-28,-2 5 0,-4-4-145,-2 3-5,0-3 0,-6-4 0,1-2 1,0-3-1,-1-3-960,1-8 1,0-5-1267,5-9 2433,7 0 0,16-43 0,11-10 0</inkml:trace>
  <inkml:trace contextRef="#ctx0" brushRef="#br0">11556 16473 7652,'-2'16'545,"-3"0"1,3 1 767,-4 5 1,3-3-934,-2 8 0,3-7-80,-4 1 21,5-3 1,1 3 0,0 0 0,1-1-1,3-2 121,1-2 0,1-6-555,-6 1-141,7 0-23,-5-2 1,5-4 40,-7-10 1,0-4 101,0-7 0,0-6 0,0-1 0,-2-2 24,-3-3 0,3-2 186,-4-2 1,5 0-149,1 0 0,0 5-241,0 0 120,7 8 0,-4-10 0,6 8-1849,-2 1 1594,6 3 0,-4 1 1,8 1 447,5 5 0,60 10 0,-31 4 0,1 1 0</inkml:trace>
  <inkml:trace contextRef="#ctx0" brushRef="#br0">12052 16505 8749,'-16'0'1895,"0"0"1,0 0-1543,0 0 0,5 0-146,0 0 0,3 1 270,-3 5 1,-3 1-112,3 4 1,-1 5 38,1 0 0,-2 0-188,8 5 0,0 2 0,5 0 0,0 0-62,0 0 1,5-1-476,0-6 143,15 0 1,-8-7 0,13-4 0,0-3 0,-2-4-685,0-3 1,6-6 218,-2-10 1,-4 1 505,-2-7 1,2 6 0,-1-6 0,-5 1 449,-4 1 1,-1-4 55,-6 8 0,-1 0 120,-5 5 1,-2 0-286,-3 0 0,-4 1-53,-7 5 1,-5-3-485,-1 8 0,-6-6-743,1 6 0,4 0-1936,2 5 3011,-4 0 0,7 21 0,-5 6 0</inkml:trace>
  <inkml:trace contextRef="#ctx0" brushRef="#br0">12436 16489 7652,'-7'-9'0,"3"0"355,-6 4 1,4 3 0,-4-5 0,-1 0 1130,2-4 1,-5 2-1121,3-2 0,2 2-287,-1-1 0,-1-3-227,-5 8 1,5 0 242,1 5 0,-1 0 115,-5 0 0,5 7 317,1 3-424,6 12 1,-5 3 0,6 7 0,-3 0 0,3 0 185,1 0 0,2-2-218,0-3 1,2 1-148,3-7 0,4-1-533,7-9 0,0-4 160,0-7 1,0 0-387,0 0 1,0-7 373,0-4 0,0-3 115,0-2 1,-2 0 258,-3 0 0,1-6 110,-6 1 0,1 0 206,-2 5 0,-3 0-42,3 0 1,2 0 213,-1 0 1,1 1 136,-2 5 67,-3-4-249,12 12 0,-10-5-88,6 7 0,-1 7 224,2 3 0,-2 12 17,-4 4 0,-3 5 130,3 1 1,2 7-204,-1 4 1,-1-3-13,-5 3 1,0 0-123,0 5 0,-5 5 70,-1 1 1,-6 4-695,1-4 0,-3-1 260,-2-5 1,0-7-1098,0-4 1,0-10-254,0-6 1,0-10 1411,0-6 0,0-46 0,0-12 0</inkml:trace>
  <inkml:trace contextRef="#ctx0" brushRef="#br0">12772 16393 7652,'-7'16'0,"5"0"0,-3 0 839,3 0 1,2 1 0,0 3 0,0 3 0,0 0 933,0 0 0,0 0-1145,0-1-453,7-4 1,-5 12 0,5-5 41,0 0 0,-5 0 0,3-6 0,-3 2-21,-2-1-100,0-2-287,0-2 101,0-7-183,0-9 1,0-11 0,-2-9 0,-1-3 0,-4-2-135,-2-3 1,5-8 133,-1-1 1,3 0 16,2 5 0,0 0 61,0 0 0,0 0-44,0 0 1,2 5-172,3 0 1,4 8-229,7-3 1,0-1 637,0 2 0,36 0 0,8 5 0</inkml:trace>
  <inkml:trace contextRef="#ctx0" brushRef="#br0">13140 16489 7652,'0'25'213,"0"-4"0,0-3 745,0-2 669,0 0-1280,0 0 0,2-7 1,3-4-1,6-5 0,3-5 201,2-6 1,6-3-570,-1-2 1,0-2-20,-5-3 1,0 1 15,0-7 0,0 2 1,-2-3-1,-1 3-42,-2 2 1,-8 2 151,2 5 0,-3 0-31,-2 0 211,0 7 1,-9-4 0,-5 8 0,-5 1 436,-1 3 0,0 2-205,-1 5-356,3 3 0,-5 8 1,7 5-1,0 4 0,2 5 392,3 1 0,-1 0-398,6 0 1,1 5-97,5 0 1,0 1-49,0-6 1,7 0 71,4 0 0,5-2-1331,5-3 0,-1-10-45,7-6 1,-6-2-389,6 2 1,-1-4 733,6-7 966,0 0 0,14-64 0,-21 24 0,0 0 0</inkml:trace>
  <inkml:trace contextRef="#ctx0" brushRef="#br0">13748 16297 7652,'-7'-9'0,"4"-4"1787,-8 8 1,0 0 86,-5 5-1162,0 0 0,0 0-285,0 0 0,0 7-173,0 3 0,-3 5-6,3 1 0,-4 5 95,10 0 1,-3 1-144,2-6 0,-1 5 0,7 0 0,-1 1-833,6-6 0,0-6 335,0 1 0,7-2-402,4 2 1,3-3 252,2-2 0,2-4 72,3 3 1,-1-3 135,7-2 0,-6 0 95,6 0 0,-6 0 150,6 0 0,-8 1 341,3 5 1,-5-4 257,-1 3 0,0-2-268,0 3 0,0-3 548,0 8 0,-7-6-136,-3 6 1,-5 0 46,-1 5 0,-1 2-520,-5 3 0,-3-3-246,-7 3 0,-1 2-79,-5-2 0,4 1-311,-3-6 0,-2-2-1322,2-3 1,-1 1 713,6-7 1,0 1 967,0-6 0,7-29 0,2-6 0</inkml:trace>
  <inkml:trace contextRef="#ctx0" brushRef="#br0">14244 16056 7651,'0'-8'5442,"0"-7"-4573,0 14 486,-7-7 1,-2 10-169,-7 4-983,8-5 1,-7 12 0,5-6-12,-5 2 0,5 0 0,-1 3 0,0-1 141,3 1-444,-7 2 1,8 2-332,-3 0 0,2-5-51,8 0 113,0-8 0,0 12 0,2-6-301,4-1 0,2 0 479,8-8 0,0 0 360,0 0 0,2 0-180,4 0 333,-5 7 1,12-6-1,-8 5 756,-1-4-786,-2 5 0,3-4 0,0 6 1220,-1-2-1058,-2 6 0,-8-4 0,-1 7 746,-2 0-902,-1 0 1,-6 0 0,0 0 407,0 0 1,-8 0-716,-2 0 1,-4 5-549,-2 0 1,-6 1-1173,1-6 1,-6 0 835,6 0 1,-6-6-3357,6 1 4259,-1-7 0,-1-19 0,-2-11 0</inkml:trace>
  <inkml:trace contextRef="#ctx0" brushRef="#br0">16309 15512 7691,'-16'0'563,"0"2"-167,0 3 1,0-1-1,2 6 1,3 3 244,6 1 0,-2 4 0,1 2 0,3 1-238,1-2 1,2 1 0,0 1-1,0 6 38,0 3 1,0-1-264,0 3 0,0-2 1,0 13-1,0 1 71,0 2 1,0 2-135,0 0 0,0 0 0,0 0 1,-2-1 42,-3-5 0,3 3-270,-3-8 1,5 1 0,5-6 0,6-2-126,3-3 1,4-6 21,3-10 0,4 1-384,7-7 426,0 1 0,7-6 0,4 0 0,5 0 0,4-2-339,1-3 0,13-6 401,-2-10 1,10 3 0,3-4 0,5 5-42,3 1 0,2 1-443,-1 5 1,2-3 454,-40 11 1,0-1 98,1-4 1,-1 1 0,-1 5 0,0 1 0,-1-3 0,0 0 0,43 2 0,-2 1-349,-3 0 1,3 0 8,-2 0 1,-1 0-168,-9 0 0,3 0 222,-3 0 1,1 0 31,-1 0 1,-6 0-14,-10 0 1,1 0 250,-6 0 0,-3 0 186,-8 0 0,0 0 44,-11 0 0,7 0 183,-13 0 1,8 0 284,-7 0 1,1 0-99,-1 0 0,1-2-172,-6-4 1,-1 5-51,-5-5 0,0 5-135,0 1 1,0-6 6,0 1 1,-5 0 73,-1 5 1,-4-6-78,4 1 0,-6-8 127,1 3 1,2-4-1,-1-2 1,1-2-49,-2-4 1,-3 3 87,3-8 0,-1-5 32,1-5 0,-3-8 44,3 3 1,-3-10-156,-2-1 0,0-13-9,0 2 1,0 2-20,0 3 0,5 7 151,1-1-461,-1 3 26,-5 16 118,0-3 0,-2 21-32,-3 0 0,1 7-146,-6 9 1,-1 0-261,-5 0 0,5 7-45,1 4 0,-1 3-373,-5 2 1,5 0 34,1 0 0,6 0-1673,-1 0 2408,3 7 0,23 2 0,6 7 0</inkml:trace>
  <inkml:trace contextRef="#ctx0" brushRef="#br0">17526 17257 7796,'-11'0'104,"0"0"1,6-5 279,-6-1 1,6-1 0,-6 4 0,-1-3 839,-2 3 1,3 1-723,0 2 1,0 0-206,-5 0 1,6 0-60,-1 0 1,6 2-1,-6 3 57,-1 6 0,-1 3-166,3 2 0,-5 0 1,6 0-1,-1 2-54,-1 3 0,8-1-72,-3 6 0,-1-1-110,2 2 1,-1 3 0,6-3 0,2 1-100,4-1 1,4-2 11,12-4 0,-3-3 35,8 3 1,-6-8 0,6-4-1,-1-2-138,-1-3 0,6-3-324,-5-1 1,3 0-25,-3 0-19,5 0 0,-8-7 0,5-4 157,-1-3 0,-8-2 1,5 0 506,-1 0 0,2-35 0,7-10 0</inkml:trace>
  <inkml:trace contextRef="#ctx0" brushRef="#br0">17942 17289 7781,'-16'2'134,"0"3"1,5-3-45,0 3-679,1 4 0,-6 0 575,0 7 1,5 0 758,0 0 0,8 0-366,-3 0 0,5 2 89,1 3 0,0-3-27,0 3-378,7-3 1,-4 0 0,8 2 0,1-1 0,3-3 28,1-3 1,0-5-187,0 3 1,0 2 13,0-8 0,0 0 0,0-5-14,0 0 1,-2-2-179,-3-3 298,3-4 1,-11-7 10,8 0 0,-7-5 158,1 0 1,-3-3-93,-2 3 1,0 3 84,0-3 0,-2-2-107,-3 1 1,-4-1-201,-7 2 1,5 3-69,0-3 0,1 3-83,-6 2 0,1 5-1191,5 1 588,-4 6-718,12-3 1591,-5 7 0,42 29 0,10 6 0</inkml:trace>
  <inkml:trace contextRef="#ctx0" brushRef="#br0">18342 17337 7781,'-16'0'482,"0"0"1,5 0 172,0 0-180,8 0 266,-11 0-480,12 7 1,-5-3-1,7 6 319,0 3-439,0 1 1,0-3-1,0-1 1,0 5 0,0 2 131,0 5 0,0-1-55,0-5 1,0 0-189,0 0 0,0 0-4,0 0-193,0-7 1,2 5 0,3-5-295,6 0 1,-3-2 143,3-7 0,0-7 0,-1 4 0,1-10 7,2-5 0,-1 2 1,0-7-1,-1 2 197,2 0 1,1-6 182,2 5 1,0-4 59,0 4 0,-2 1 65,-3 5 1,3 2 662,-3 3-349,-4-3 1,7 12 428,-3-3-682,-4 3 0,5 9 0,-6 6 189,-3 6 1,4 1-322,-1 6 1,-1-4 0,-5 4 0,5-4-153,1 5 0,-1-3 56,-5 3 1,5 2-111,1-8 0,-1 2-1430,-5-2 1104,0-10 1,5 10 0,1-10-1755,-3 3 1164,6-5 0,-5-2 998,6-7 0,15-50 0,9-12 0</inkml:trace>
  <inkml:trace contextRef="#ctx0" brushRef="#br0">18870 17353 8991,'-2'11'-116,"-3"-1"0,3 1 1187,-3 5 1,3 0-381,2 0-424,0 0 0,0 2 0,2 2 80,3 1-279,-3 0 0,10-5 0,-5 0 0,1 0 0,0 0 338,1 0-517,2 0 83,5 0 0,0-7-177,0-4 60,0-3 1,-2-9-292,-3-4 321,3-3 1,-7-7 0,6-2-148,-3-2 0,-1 4 0,4-6 1,-4 0-279,-2 2 1,0 0-376,-2 4 0,-3 3 23,3-3 892,4 3 0,-14 2 0,3 0 0</inkml:trace>
  <inkml:trace contextRef="#ctx0" brushRef="#br0">19302 17497 7727,'0'9'249,"2"4"429,3-8-275,-3 0 1,12-5 0,-3 0 226,3 0 0,-3-2-407,-1-3 1,1 2-150,5-8 1,-2 0 88,-3-5 1,3 0-257,-3 0 0,-4 0-105,-2 0 0,2 0 0,-1 0-104,-3 0 0,-1 0 59,-2 0 0,-2 0 249,-3 0 0,1 5 0,-6 3 266,-3 0 0,-1 3-138,-2 5 1,5 0 480,1 0-403,-1 7 0,2 2 1,2 7 407,0 0-531,5 0 0,-5 2 0,7 1-130,0 3 0,0 1 0,2-4 0,1 3-425,3-3 1,6 5-555,-1-3 1,-2 0 452,1-5 1,1 0-209,5 0 0,0-5 775,0 0 0,14-15 0,4 2 0</inkml:trace>
  <inkml:trace contextRef="#ctx0" brushRef="#br0">19702 17401 7727,'-10'5'717,"-1"1"1,7 6-113,-1-1 0,-2-2 92,2 1 0,-3 1-287,3 5 0,3 0 139,-3 0-400,3 0 0,2 6 1,0-1 73,0-2 0,0-6 1,0-2 326,0 1-398,0 2-109,0-5 1,2-2-138,3-7 0,2-7-63,4-4 1,-2-3 67,-4-2 1,-1 0 0,5-2 0,0-1-155,0-2 0,1-1 205,6 6 0,-2-5-408,-3-1 1,3 1-260,-3 5 0,3 0-1370,2 0 1416,0 0 659,0 7 0,29 9 0,6 9 0</inkml:trace>
  <inkml:trace contextRef="#ctx0" brushRef="#br0">20246 17449 7707,'-14'-2'315,"3"-3"1,-3 3 422,4-3 1,-5 1-62,-1-1 1,6 3 0,-1-3 1262,-1 3-1636,-3 2 0,5 0 165,-1 0-321,7 0 0,-3 7-46,7 4 0,0 3 1,0 2-1,0 0-68,0 0 0,0 0-214,0 0 1,0 6 71,0-1-56,0 0 1,6-5 0,-1 0-1,0-2 1,1-1-868,-1-2 756,7-8 1,-3 4 0,7-7-160,0 0 1,-5-1 266,0-5 0,-6-3-269,6-7 308,-1 0 1,1-2-1,-2-1 143,-2-2 1,4-1-1,-6 6 1,0 0 194,3 0 1,-7 0-51,5 0 1,1 5 425,-2 1 6,0 6-167,-5-3 0,0 9-55,0 3 1,0 4-42,0 7 0,0 7 153,0 4 0,-5 3-82,0 2 1,-6 0-69,6 0 1,-6 2-38,6 3 0,-8-1 137,3 7 0,-5-8-112,-1 3 0,-5 1 61,0-2 0,-1 6-244,6-6 0,-1-5-190,-5-5 1,4-8-275,-3 3 0,9-12 250,1-4-1555,7-4 1,-8-11 44,7-7 1,-1-2 1586,6-9 0,9-17 0,4-10 0,0-6 0,0-1 0</inkml:trace>
  <inkml:trace contextRef="#ctx0" brushRef="#br0">20518 17513 7689,'-17'7'0,"-5"-3"0,12 7 693,-5 1 85,7-5 0,0 7 0,10-5 178,4 0 1,2-2-765,8-7 0,0 0 1,0 0 1,0-2-162,0-3 1,0 3-1,0-5 1,0 2-202,1 0 1,-7-6-51,1 6 33,0-8 0,-1 6 0,-1-5 0,0 3 0,-2 0-965,0 0 872,-1 5 257,-6-10 1,-2 7 0,-4-6-15,-4 3 403,-4 6 1,-2-3-58,0 7 0,0 2 1,-1 1-1,1 5 324,0 0 0,6 5 210,-1 8-490,0-3-99,3 5 1,-1-5 259,3 3-478,5-3 1,-7 11 0,8-8-43,0-2 23,0 6 1,6-7 0,1 4-78,2-5-570,1-8 0,6 4 0,0-8-300,0-1 1,6 3-441,-1-2 0,6 0 517,-6-5 852,8-7 0,31-59 0,-22 23 0,1-1 0</inkml:trace>
  <inkml:trace contextRef="#ctx0" brushRef="#br0">21047 17433 7687,'-16'0'1390,"0"0"0,5 2-1159,0 3 1,1-3 1010,-6 3-34,0 4 0,0-2-644,0 4 0,1-2-48,5-4 1,-5-1-96,5 7-384,3-8 0,0 6-369,7-4-51,0-3-90,0 5 1,7-7 132,3 0 1,5 0-772,1 0 731,0 0 0,0 0 20,0 0 1,0 0 327,0 0-50,0 7 0,-2 2 438,-3 7 1,1-5-134,-7 0 1,1-1 543,-6 6 0,0 0-56,0 0 0,0 0 112,0 0 1,-6 0-436,1 0 0,-7 2-58,1 3 1,-3-3-835,-2 4 1,0-10 386,0-1 1,0-8-3588,0 3 3704,7-5 0,9-72 0,9-18 0</inkml:trace>
  <inkml:trace contextRef="#ctx0" brushRef="#br0">21527 17129 7667,'-7'9'898,"5"5"1,-3-1 611,3 6-1165,2-1 0,0 12 0,0-3 0,2 5 0,1 3 0,4 5 1,2 0 861,4 5 0,-1-1-1013,-1-1 0,3-4 1,-3-7-1,1 0-240,-1 0 0,3-1-146,-3-5 0,-3-3-843,3-7-597,-7-7 0,5 4-1715,-4-8 2587,-3 0 760,5-5 0,-28-42 0,-6-12 0</inkml:trace>
  <inkml:trace contextRef="#ctx0" brushRef="#br0">21319 17497 7658,'0'16'250,"0"0"1,0 0 400,0 0 0,0-5-273,0 0 0,7-3 1,5 3-1,6-4 764,3 0-808,8-5-128,-4 5 0,7-7-249,0 0 1,0 0 0,0-2 0,0-1-445,0-2 487,7-8 0,23-17 0,13-13 0</inkml:trace>
  <inkml:trace contextRef="#ctx0" brushRef="#br0">21863 17513 7658,'-21'22'0,"-1"-1"0,3 2-11,8-2 0,-1-3 507,6 3 0,1-1 0,5 0 0,0 1 612,0-1 1,2-8-688,3-1 1,4-2-353,7 1 1,5-3 0,1-5 0,-3 2 67,-1 1 1,-2 0 62,0-5 1,0 0-64,0 0-91,0 0 1,0-5-1,-2-2 1,-1 0 0,-5-2 118,0 0 0,2 4-8,-4-6 1,-1 0 0,-5-5 58,0 0 0,-2 0-371,-3 0 0,-2 0-332,-4 0 1,-3 0-1,3 0 1,-3 0-1142,-2 0 1628,0 0 0,-21-7 0,-6-2 0</inkml:trace>
  <inkml:trace contextRef="#ctx0" brushRef="#br0">22471 17545 7658,'-11'0'911,"1"0"390,6 0-618,-3 0 32,7-7 0,0 7-207,0 0 1,0 2-108,0 9-265,0-1 0,0 8 164,0 3-273,0-3 0,0 7 1,0-5-1,0 1 0,0 0-207,0 2 0,0-5 196,0 4 0,0-5 1,2-2-1,1-3-460,3-1-625,-1-8 734,2 4 1,-3-10 0,5-6 0,0-7-172,-1-2 0,-2-7 245,4-1 0,-4 1-80,4-2 301,-6 0 0,10-3 0,-5 2 0,2 3 0,-2 2 440,-2 3 0,0 2-88,-2 2 551,-3 0-323,12 7-215,-12 2 0,5 9-103,-7 3 0,0 4-110,0 7 1,0 0-14,0 0 0,0 0-139,0 0 1,0 0-34,0 0 1,0 0-42,0 0-41,0 0-103,0 0-261,0 0 313,0-7 0,2-2-93,3-7 0,-1-5 35,6 0 1,-4-8 126,4 2 0,-1-5 65,2-5 0,3 3-96,-3-3 1,1-2 317,-1 2 0,3-1-66,-3 6 1,3 6 373,2-1 0,-5 7 50,0-1 105,-1 3 0,4 9-161,-3 4 1,3 9-28,-3 1 0,-2 7-119,2-1 0,-6 3-113,6 2 1,-6 0-273,6 0 1,-6 0 110,6 0 0,-3-7-780,3-3 0,3-1 311,-3-5 1,-2 2-2107,2-13 1553,-1 0 1,6-5-507,0 0 1496,0-14 0,0-39 0,0-24 0</inkml:trace>
  <inkml:trace contextRef="#ctx0" brushRef="#br0">23255 17513 7658,'-7'9'166,"-2"5"0,-5-10 243,3 7 0,3-8-1,2 2 0,4-1 832,-3 1-964,3-3-76,2 5 0,2-7-157,3 0 0,-1 0 139,7 0-161,-8 0 1,11 0 258,-3 0-420,3-7 0,-3 4 0,0-8 1,-1-2-156,-1-1 1,4-2 39,-8 0 1,2 2 82,-2 3 1,-3-3 121,4 3 1,-5-3 77,-1-2 0,0 5 143,0 1 1,-1 4-79,-5-4 1,3 6 113,-8-1 1,0 3 36,-5 2 1,6 0 238,-1 0 0,0 13 100,-5 3 0,0 5-167,0 0 0,6 4-280,-1 7 0,2 0 23,-2 0 0,4-5-321,7 0 1,0-3-120,0 3 1,6 2-322,-1-8 1,7-5 232,-1-5 0,5-6-219,5 6 1,-3-8-586,4 3 1,-3-6 148,2-6 1024,-3-3 0,10-22 0,3-11 0,-1-1 0,0-1 0</inkml:trace>
  <inkml:trace contextRef="#ctx0" brushRef="#br0">23527 17369 7658,'-16'0'573,"0"0"159,0 0 1,6 0-171,-1 0 0,6 2-210,-6 3 0,2-1-1,-1 6 1,1-1-111,3 2 0,4 9-50,-3-4 1,3 3-41,2-3 1,0 2-99,0 3 1,0-3 49,0 3 0,2-3-160,3-2 0,-1 0-232,7 0-368,-1 0-470,6 0 820,0-7 0,0-2-217,0-7 1,-5-7 146,0-4 0,-6-3-22,6-2 0,-2 0 119,1 0 0,3-7 123,-8-4 1,6 4 77,-6 2 0,6-2 225,-6 1 455,8-6 0,-12 10-24,5-3 1045,-5 10-1074,-1-3 1,0 19-89,0 1 1,0 6-159,0 4 1,0 7-140,0 4 1,0-2-52,0 2 1,-5-3-134,0 3 1,-1 2-381,6-8 0,0 6 236,0-6 0,0 0-777,0-5 1,2-1-143,4-5-1126,-5 4 2210,14-12 0,1-37 0,8-19 0</inkml:trace>
  <inkml:trace contextRef="#ctx0" brushRef="#br0">23896 17353 7658,'0'9'0,"0"5"2563,0-3-1854,0 3 1,-6 2-61,1 0 0,0 0-342,5 0 1,-6 0-157,1 0 0,0 0 150,5 0-101,0 0 1,0 0-633,0 0 159,0 0 0,0-5-150,0 0 1,1-8-33,5 2 0,-3-10 74,8-6 1,-6-3-192,6-2 1,-2-5-111,1 0 456,5-8 1,-6 10-1,5-6 238,-4 1-14,5 3 0,-6 0 1,7-1 1159,0 3-808,0 8 0,-6-1 1,1 6 268,1 3 1,-3 1-58,2 2 0,-6 9 244,6 7 1,-8 7-519,3 9 0,-4 0-246,-2 0 0,0 0-464,0 0 1,1-2 333,5-3 1,-4 2-1342,3-8 1,-2 6 101,3-6 1327,-4-7 0,26-35 0,-1-15 0</inkml:trace>
  <inkml:trace contextRef="#ctx0" brushRef="#br0">24696 17417 7636,'-16'0'713,"0"0"0,0 2 377,0 3-1075,7-3 1,-5 7 0,3-6 0,-3 3 0,-2-1 1381,0 2-1124,0 2 1,2 7-75,3 0 1,4-5-101,7 0 0,0-1 37,0 6-153,7 0 1,-4 0 0,8 0 0,2-2 0,1-1-452,2-2 1,0-3 153,0 3 1,0-2 40,0-4 1,0-3 0,0 4-118,0-5 1,0-6 326,0 0 0,-6-8 103,1 2 1,-6-3 0,4-2 0,-2 0 362,-3 0 0,-2 0 307,-2 0 0,0 0-163,0 0 1,-2 0 15,-3 0 1,-4 2 53,-7 3-593,7-3 1,-5 5 0,3-5-426,-3 3 354,-2-3 1,0 10 0,0-4-702,0 0 1,7 1-79,4 2-1668,-4 3 1276,7-5 1218,-5 7 0,49 7 0,12 2 0</inkml:trace>
  <inkml:trace contextRef="#ctx0" brushRef="#br0">25208 17225 7635,'0'-16'0,"0"5"534,0 1 0,0-1 348,0-5 1,0 0 0,0 0 0,0 0 77,0 0 1,-2 0-800,-3 0 1,1 0-44,-6 0 1,4 0-115,-4 0 1,4 5 130,-4 1 1,4 6 0,-4-1 40,-3 3 0,1 9-98,1 4 0,-1 5-31,6 5 1,-1 6 0,4 8 0,-5 4 42,0 2 1,4 2 5,-1 5 1,3-5-119,2-1 1,0-1 0,0 4 0,0-4-367,0-2 1,0-4-11,0-8 1,0 3-1262,0-3-154,0-4 1142,0 0 1,0-12-952,0 0 1209,0-8 1,0 3 0,0-12 412,0-4 0,-21-26 0,-6-7 0</inkml:trace>
  <inkml:trace contextRef="#ctx0" brushRef="#br0">24888 17433 7624,'-9'0'0,"0"0"1820,4 0-268,3 0 74,-5 0-1080,7 0 1,5 2-182,1 3 1,6-1 65,-1 6 1,3-4-94,2 5 0,5-8-313,1 2 1,-1-3 113,-5-2 1,5 0-908,1 0 1,4 0-219,-4 0 1,1 0 985,-2 0 0,18-43 0,11-10 0</inkml:trace>
  <inkml:trace contextRef="#ctx0" brushRef="#br0">22695 15464 7639,'-11'5'5,"1"1"-4,-1-1-172,2 2 0,-5-5 0,3 5 0,-3-2 0,-2 1 171,0-3 0,5-1 0,1-2 0,-3 0 0,4 0 0,-1 0-86,6 0 1,-10 0 0,3 0 287,-3 0 0,3 0 265,1 0 1,4 0 368,-4 0-216,6 0 220,-3 0 73,7 0-240,0 0 0,5 2 149,1 3-566,6 4 1,-5 7-106,4 0 0,1 6 0,-4 1 0,-1 0 136,0 0 1,5 4-160,-1-6 0,-2 7 171,1-1-336,1-4 0,0 6 1,-1-6 83,3 2-196,-6-6 1,7 4-1,-5-5-273,0 3 307,5-3 0,-10 5 1,6-7-78,3 0 1,1-5 108,2 0 1,2-6-3,3 6 0,4-6 74,7 6 1,0-8 7,0 3 1,7-5 25,4-1 0,10 0 18,6 0 0,3-5-35,2 0 0,7-6-221,4 6 1,3-8 115,2 3 98,0-5 0,0 5 0,0-1 23,1-1 1,6 3 10,-42 3 0,0 1 0,42 0 23,-1-6 1,1 7-51,-2-1 0,6 3 12,-6 2-10,1 0 1,-6 0 0,0 0-1,0 0 1,0 0-108,0 0 0,-7 6 102,-4-1 1,-1 2-119,1-2 0,0-3 19,1 4-20,-1-5 1,-12 5 0,5-1-330,-3-1 362,3-3 1,-7 5 0,6-1-62,-2-1 0,-6-3 73,6-1 1,-3 0-108,3 0 120,-4 0 1,-5 0 0,2 0-56,1 0 1,6 0 35,-6 0 1,0 0-12,-5 0 0,2 0 26,4 0 1,-5 0-11,5 0 36,3 0 1,-8-5-1,6 0 238,1 1-180,-7 2 0,12 2 1,-8 0 36,-1 0 1,3 0 69,-2 0 1,6 0 27,-6 0-140,1-7 1,-5 5-1,3-3 77,1 3-116,8 2 0,-11 0 0,5 0 324,0 0 0,-5 6-234,3-1 0,7 0 188,-1-5-209,0 0 1,-6 6-1,1-1 105,-3-1 0,4-3-87,-1-1 1,-1 0-280,-5 0 1,5 0 78,1 0 1,4-1 106,-4-5 47,-1 5 0,0-7 0,1 8 48,-3 0 1,4 0 54,-1 0 1,-1-1-68,-5-5 0,0 4-30,0-3 0,6 3 66,-1 2-130,0 0 0,-5 0 1,-1 0 98,-5 0 189,4-7 0,-6 5 1,2-3-39,-4 3 1,-5 2 2,-1 0 1,-1 0-110,-5 0 1,-3 2 7,-7 3 0,0-3 147,0 4-93,0-5 1,0 1 161,0 3-315,0-3 0,-7 7-439,-3-3 79,-5-5 97,-1 6 107,0-7 1,-5 2-144,0 4 59,-8-5 106,4 6 145,-7-7-57,8 0-1,-7 0 0,14-1-21,-5-5 31,4 5 0,2-8 1,2 5-39,4-1 0,-3-6 13,8 6 0,-6-6-41,6 6 82,-1-8 1,1 10 0,0-8 72,1-1-66,2 4 0,4-6 0,2 4 128,1-5 1,0 5 40,-5-1 1,0 0-88,0-5 1,0 0 56,1 0 0,-3 6 60,-4-1-102,5 0 0,-12-7 0,6-1-14,-2-2 1,-1-1-102,-6 6 1,0 0-61,0 0 1,0 0 79,0 0 0,-2 0-94,-4 0 50,5 0 1,-12 5-1,6 3-174,-2 0 0,4 1 53,-6 2 0,6 3-61,-6-3 1,6 3-295,-6 2 0,2 2-966,-1 3 996,-5-3 488,14 12 0,-49 16 0,-4 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Graduate Artificial Intelligence</a:t>
            </a:r>
            <a:br>
              <a:rPr lang="en-US" dirty="0"/>
            </a:br>
            <a:r>
              <a:rPr lang="en-US" dirty="0"/>
              <a:t>CS 640</a:t>
            </a:r>
            <a:br>
              <a:rPr lang="en-US" dirty="0"/>
            </a:br>
            <a:r>
              <a:rPr lang="en-US" dirty="0"/>
              <a:t>Temporal Difference</a:t>
            </a:r>
            <a:br>
              <a:rPr lang="en-US" dirty="0"/>
            </a:br>
            <a:r>
              <a:rPr lang="en-US" dirty="0"/>
              <a:t>and Q-Learning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Considine</a:t>
            </a:r>
          </a:p>
          <a:p>
            <a:r>
              <a:rPr lang="en-US" dirty="0" err="1"/>
              <a:t>jconsidi@bu.edu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DE76D-EA2D-C31B-7533-1EC5BBD4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You Drive Home From a New Office?</a:t>
            </a:r>
            <a:br>
              <a:rPr lang="en-US" dirty="0"/>
            </a:br>
            <a:r>
              <a:rPr lang="en-US" dirty="0"/>
              <a:t>(Sutton and </a:t>
            </a:r>
            <a:r>
              <a:rPr lang="en-US" dirty="0" err="1"/>
              <a:t>Barto</a:t>
            </a:r>
            <a:r>
              <a:rPr lang="en-US" dirty="0"/>
              <a:t>, 2020)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1BB056-B23E-0ED9-4417-C9F6E90D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6D354DA-505B-E1C9-47AD-211CD670712F}"/>
                  </a:ext>
                </a:extLst>
              </p14:cNvPr>
              <p14:cNvContentPartPr/>
              <p14:nvPr/>
            </p14:nvContentPartPr>
            <p14:xfrm>
              <a:off x="2000160" y="1512360"/>
              <a:ext cx="10146240" cy="432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6D354DA-505B-E1C9-47AD-211CD6707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0800" y="1503000"/>
                <a:ext cx="10164960" cy="434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4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189B8-A98D-0F8B-1D3F-F85AF6E8C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6DA-1A16-5F71-56AF-86EAE383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1F8F-CDBB-D6B6-E028-FE7F6861C5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particular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there is a known relationship between the current state value and the expected next state value.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Every time we observe a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and 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did we just get a sample of the righthand side?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D71F8F-CDBB-D6B6-E028-FE7F6861C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769CFC-6351-3E2C-7F41-BEC123CF53EA}"/>
                  </a:ext>
                </a:extLst>
              </p14:cNvPr>
              <p14:cNvContentPartPr/>
              <p14:nvPr/>
            </p14:nvContentPartPr>
            <p14:xfrm>
              <a:off x="1717200" y="2979360"/>
              <a:ext cx="10077480" cy="387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769CFC-6351-3E2C-7F41-BEC123CF5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840" y="2970000"/>
                <a:ext cx="10096200" cy="389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320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12BF9-4C24-4478-34A8-E3E3F631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Inconsistencies in a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AFD98-4788-F963-2233-7101E557E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While working on a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𝑊𝐼𝑃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𝑊𝐼𝑃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𝑊𝐼𝑃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 if we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𝑊𝐼𝑃</m:t>
                        </m:r>
                      </m:sub>
                    </m:sSub>
                  </m:oMath>
                </a14:m>
                <a:r>
                  <a:rPr lang="en-US" dirty="0"/>
                  <a:t> every time we get a sample transition?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Goal is to compute the expectation of the righthand side.</a:t>
                </a:r>
              </a:p>
              <a:p>
                <a:pPr lvl="1"/>
                <a:r>
                  <a:rPr lang="en-US" dirty="0"/>
                  <a:t>Typically use exponential moving average.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AFD98-4788-F963-2233-7101E557E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3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F220-A927-D040-892E-DE235E52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Temporal Difference Learning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4EAE-40F3-31D9-3770-989F67D783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Sample state transitions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sz="2800" dirty="0"/>
                  <a:t>Usually this is testing a policy.</a:t>
                </a:r>
              </a:p>
              <a:p>
                <a:pPr lvl="1"/>
                <a:endParaRPr lang="en-US" sz="2800" dirty="0"/>
              </a:p>
              <a:p>
                <a:r>
                  <a:rPr lang="en-US" dirty="0"/>
                  <a:t>Pick learning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each observed state transition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receiving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𝑊𝐼𝑃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𝑊𝐼𝑃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𝑊𝐼𝑃</m:t>
                            </m:r>
                          </m:sub>
                        </m:sSub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4EAE-40F3-31D9-3770-989F67D783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C4BA39-C457-4641-D3FB-266909D98D95}"/>
                  </a:ext>
                </a:extLst>
              </p14:cNvPr>
              <p14:cNvContentPartPr/>
              <p14:nvPr/>
            </p14:nvContentPartPr>
            <p14:xfrm>
              <a:off x="1538280" y="5532480"/>
              <a:ext cx="9334800" cy="99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C4BA39-C457-4641-D3FB-266909D98D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920" y="5523120"/>
                <a:ext cx="9353520" cy="10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25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087C-40A2-F0B9-F392-30FC77BA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exponential moving average?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B4C4-486C-D054-6ED9-7AB9EF8E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5171016-913D-B52E-6949-4BC9A894F3B9}"/>
                  </a:ext>
                </a:extLst>
              </p14:cNvPr>
              <p14:cNvContentPartPr/>
              <p14:nvPr/>
            </p14:nvContentPartPr>
            <p14:xfrm>
              <a:off x="4352760" y="1682640"/>
              <a:ext cx="6871680" cy="4449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5171016-913D-B52E-6949-4BC9A894F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3400" y="1673280"/>
                <a:ext cx="6890400" cy="446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27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1B91-144C-5B34-BF93-C22FF21C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Learning Reformulated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350C8-F89D-95A9-39CA-70EBE9D2A9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Previously update was table/assignment oriented.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𝑊𝐼𝑃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𝑊𝐼𝑃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𝑊𝐼𝑃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Incremental / learning version: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𝑊𝐼𝑃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𝑊𝐼𝑃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𝑊𝐼𝑃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350C8-F89D-95A9-39CA-70EBE9D2A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E87F-FDFE-0AA5-33DB-BEE2178D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909-1C3B-EFF3-6247-70CCFC4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0AE-18EA-5B4A-8522-9DFAFC4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226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D4BA-A92A-1BB9-6117-6EAD9469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Q-Learning?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02CE8-0578-0272-B734-34A94D870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Q-learning is any process learning the optimal state-action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function.</a:t>
                </a:r>
                <a:endParaRPr lang="en-US" sz="2800" dirty="0"/>
              </a:p>
              <a:p>
                <a:pPr marL="457200" lvl="1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 explicit, but this is usually model-free.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502CE8-0578-0272-B734-34A94D870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890F84-7700-2E40-6171-7A4F069B3058}"/>
                  </a:ext>
                </a:extLst>
              </p14:cNvPr>
              <p14:cNvContentPartPr/>
              <p14:nvPr/>
            </p14:nvContentPartPr>
            <p14:xfrm>
              <a:off x="5364360" y="3578760"/>
              <a:ext cx="4989960" cy="79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890F84-7700-2E40-6171-7A4F069B30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55000" y="3569400"/>
                <a:ext cx="5008680" cy="8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00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C1ED-58EF-77BE-6084-48293D41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vs Temporal Difference-Learning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5D47F-7A8B-7320-26D6-3F37714A31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Q-learning learns optimal state-action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Temporal difference learning only learns optimal state 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More state-action values to learn.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C5D47F-7A8B-7320-26D6-3F37714A3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970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0244B-42A0-B23A-515B-8CD6FE1B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CA33-DF9D-E404-0FE5-91D006F6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Q-Learning?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82BBF-1256-678A-3ADE-933568C8FC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Assuming there is a known and finite set of action choices, then</a:t>
                </a:r>
              </a:p>
              <a:p>
                <a:endParaRPr lang="en-US" dirty="0"/>
              </a:p>
              <a:p>
                <a:r>
                  <a:rPr lang="en-US" dirty="0"/>
                  <a:t>Sufficient to pick optimal actions (separate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not needed).</a:t>
                </a:r>
              </a:p>
              <a:p>
                <a:endParaRPr lang="en-US" dirty="0"/>
              </a:p>
              <a:p>
                <a:r>
                  <a:rPr lang="en-US" dirty="0"/>
                  <a:t>Sufficient to calculate optimal state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Can we do those with just optimal state values?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82BBF-1256-678A-3ADE-933568C8FC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0A3D2D-FFA5-BECB-6D82-B75FAA9CF403}"/>
              </a:ext>
            </a:extLst>
          </p:cNvPr>
          <p:cNvSpPr txBox="1"/>
          <p:nvPr/>
        </p:nvSpPr>
        <p:spPr>
          <a:xfrm>
            <a:off x="5645888" y="297711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E739A0-4F64-A287-E6A0-E9CC7A1496FB}"/>
                  </a:ext>
                </a:extLst>
              </p14:cNvPr>
              <p14:cNvContentPartPr/>
              <p14:nvPr/>
            </p14:nvContentPartPr>
            <p14:xfrm>
              <a:off x="2805840" y="3215880"/>
              <a:ext cx="8447400" cy="252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E739A0-4F64-A287-E6A0-E9CC7A1496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6480" y="3206520"/>
                <a:ext cx="8466120" cy="254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54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 of Iteration Methods</a:t>
            </a:r>
          </a:p>
          <a:p>
            <a:r>
              <a:rPr lang="en-US" dirty="0"/>
              <a:t>Temporal difference learning</a:t>
            </a:r>
          </a:p>
          <a:p>
            <a:r>
              <a:rPr lang="en-US" dirty="0"/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7A9A-89DF-13D8-FA32-0433EC29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Definition of Q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068E2-29F4-E2E0-9995-B1E4C11BA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068E2-29F4-E2E0-9995-B1E4C11BA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24C7D2-F0F3-4214-619C-29ED3659A75F}"/>
                  </a:ext>
                </a:extLst>
              </p14:cNvPr>
              <p14:cNvContentPartPr/>
              <p14:nvPr/>
            </p14:nvContentPartPr>
            <p14:xfrm>
              <a:off x="1873800" y="2299320"/>
              <a:ext cx="8952840" cy="270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24C7D2-F0F3-4214-619C-29ED3659A7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440" y="2289960"/>
                <a:ext cx="8971560" cy="272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78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540-839D-D527-CE9E-550F6FAC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Exponential Moving Average Work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40A2-1952-E9DD-1000-ED9D7DB06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9651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93D9-0626-F6B2-43FC-8C48787B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Order Should Q Values be Estimated?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EFADCA-5EE0-5098-0DEC-B7DDDADDD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731062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52FC-081A-D43F-A4F9-1AC066F9D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54A6-068D-78B3-E56C-29E44AE1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Characterized by a reward and immediately stopping.</a:t>
            </a:r>
          </a:p>
          <a:p>
            <a:pPr lvl="1"/>
            <a:r>
              <a:rPr lang="en-US" dirty="0"/>
              <a:t>Typical implementation would be fixed reward and transition to do nothing sink state.</a:t>
            </a:r>
          </a:p>
          <a:p>
            <a:pPr lvl="1"/>
            <a:endParaRPr lang="en-US" dirty="0"/>
          </a:p>
          <a:p>
            <a:r>
              <a:rPr lang="en-US" dirty="0"/>
              <a:t>Handle these first.</a:t>
            </a:r>
          </a:p>
          <a:p>
            <a:pPr lvl="1"/>
            <a:r>
              <a:rPr lang="en-US" dirty="0"/>
              <a:t>Usually identified by problem definition.</a:t>
            </a:r>
          </a:p>
        </p:txBody>
      </p:sp>
    </p:spTree>
    <p:extLst>
      <p:ext uri="{BB962C8B-B14F-4D97-AF65-F5344CB8AC3E}">
        <p14:creationId xmlns:p14="http://schemas.microsoft.com/office/powerpoint/2010/main" val="685464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8542-2129-08A7-7804-C99AF831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Q-Learning Algorithm (initialization)</a:t>
            </a:r>
            <a:br>
              <a:rPr lang="en-US" dirty="0"/>
            </a:br>
            <a:r>
              <a:rPr lang="en-US" dirty="0"/>
              <a:t>(Watkins et al, 1992)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2F202-142D-C7C0-C2FB-C1948C82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Initialize a table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with entries for every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For all final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without any allowed actions,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to the reward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for all actions  𝑎 .</a:t>
                </a:r>
              </a:p>
              <a:p>
                <a:endParaRPr lang="en-US" dirty="0"/>
              </a:p>
              <a:p>
                <a:r>
                  <a:rPr lang="en-US" dirty="0"/>
                  <a:t>Initialize the remaining entries to 0.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2F202-142D-C7C0-C2FB-C1948C82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189D1F-F887-91E3-6DD1-AF72569E87AD}"/>
                  </a:ext>
                </a:extLst>
              </p14:cNvPr>
              <p14:cNvContentPartPr/>
              <p14:nvPr/>
            </p14:nvContentPartPr>
            <p14:xfrm>
              <a:off x="2542320" y="950760"/>
              <a:ext cx="7241760" cy="1942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189D1F-F887-91E3-6DD1-AF72569E8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2960" y="941400"/>
                <a:ext cx="7260480" cy="19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660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66C01-68FA-11DD-AC76-B9572EB62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A7EA-0F52-80FE-5F27-B31BECD6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Q-Learning Algorithm (learning)</a:t>
            </a:r>
            <a:br>
              <a:rPr lang="en-US" dirty="0"/>
            </a:br>
            <a:r>
              <a:rPr lang="en-US" dirty="0"/>
              <a:t>(Watkins et al, 1992)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3BEEE-4C20-265D-6314-77307865FF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=0,1,2,…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800" dirty="0"/>
                  <a:t>Sample non-final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800" dirty="0"/>
                  <a:t>Pick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800" dirty="0"/>
                  <a:t>Observe the resulting payoff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800" dirty="0"/>
                  <a:t>Update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lim>
                        </m:limLow>
                      </m:fName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A3BEEE-4C20-265D-6314-77307865FF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208E5E-9112-6601-7117-4550B58E4501}"/>
                  </a:ext>
                </a:extLst>
              </p14:cNvPr>
              <p14:cNvContentPartPr/>
              <p14:nvPr/>
            </p14:nvContentPartPr>
            <p14:xfrm>
              <a:off x="9000000" y="4132080"/>
              <a:ext cx="3008160" cy="236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208E5E-9112-6601-7117-4550B58E4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0640" y="4122720"/>
                <a:ext cx="3026880" cy="23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0369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311A-BE94-62A3-3AB3-BC5E3579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 for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603D-AC97-74D2-2645-80A99D9D4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system is deterministic,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just be set to 1.</a:t>
                </a:r>
              </a:p>
              <a:p>
                <a:endParaRPr lang="en-US" dirty="0"/>
              </a:p>
              <a:p>
                <a:r>
                  <a:rPr lang="en-US" dirty="0"/>
                  <a:t>If the system is probabilistic,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should slowly decline with the number of times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have been sampled.</a:t>
                </a:r>
              </a:p>
              <a:p>
                <a:pPr lvl="1"/>
                <a:r>
                  <a:rPr lang="en-US" dirty="0"/>
                  <a:t>See (Watkins et al, 1992) for details to guarantee convergence…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In practice, many </a:t>
                </a:r>
                <a:r>
                  <a:rPr lang="en-US" dirty="0" err="1"/>
                  <a:t>practioners</a:t>
                </a:r>
                <a:r>
                  <a:rPr lang="en-US" dirty="0"/>
                  <a:t> ignore this technical condition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a constant such as 0.1.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66603D-AC97-74D2-2645-80A99D9D4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63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AED2-662A-779F-1CBF-740E9569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Sample for Q-Learning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1A0A-1605-D380-712F-0EB0FC5C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121663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DEBF-E1D5-9C13-9CA1-27872BC0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Did TD- and Q-Learning Work Around the Lack of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71F0F-33CC-88C5-B365-2C2A902F1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599819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5636-8B54-0D6B-E653-36DF4293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TD- and Q-Learning Solving or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4B217-93E8-E9ED-4CB9-F3CFE0B2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20908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2489-E28B-42E4-72FF-A40BDD82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biggest assumption of Value and Policy Iteration?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6AE152-E4F8-3328-B756-4CE74BAAB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95495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E87F-FDFE-0AA5-33DB-BEE2178D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909-1C3B-EFF3-6247-70CCFC4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0AE-18EA-5B4A-8522-9DFAFC4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1455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E519-FFD7-4B68-5674-1437BB5A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D8EE-B6C6-19B9-C5D6-295B97B4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Without That Assumption?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D77533-9991-8434-1873-3168A55F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ED272D0-CDE4-510D-92A3-966EB461466D}"/>
                  </a:ext>
                </a:extLst>
              </p14:cNvPr>
              <p14:cNvContentPartPr/>
              <p14:nvPr/>
            </p14:nvContentPartPr>
            <p14:xfrm>
              <a:off x="4553280" y="2268720"/>
              <a:ext cx="7051680" cy="1343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ED272D0-CDE4-510D-92A3-966EB4614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3920" y="2259360"/>
                <a:ext cx="7070400" cy="13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649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E87F-FDFE-0AA5-33DB-BEE2178D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909-1C3B-EFF3-6247-70CCFC4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0AE-18EA-5B4A-8522-9DFAFC4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52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984C8-DC4A-9BB2-E7E5-D8CFE9E61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6182B-C073-4A1E-439A-65F1AD6EE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Model-free = no explicit model of rewards and transitions</a:t>
            </a:r>
          </a:p>
          <a:p>
            <a:r>
              <a:rPr lang="en-US" dirty="0"/>
              <a:t>Reinforcement learning</a:t>
            </a:r>
          </a:p>
          <a:p>
            <a:pPr lvl="1"/>
            <a:r>
              <a:rPr lang="en-US" dirty="0"/>
              <a:t>Catchall term for learning optimal actions…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Mostly behavior reinforcement from rewards</a:t>
            </a:r>
            <a:br>
              <a:rPr lang="en-US" dirty="0"/>
            </a:br>
            <a:r>
              <a:rPr lang="en-US" dirty="0"/>
              <a:t>(like the phrase in psychology)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Estimates for some states and/or actions based on other estimates…</a:t>
            </a:r>
          </a:p>
          <a:p>
            <a:pPr lvl="2"/>
            <a:r>
              <a:rPr lang="en-US" dirty="0"/>
              <a:t>Previous value and state iteration methods could be considered examples.</a:t>
            </a:r>
          </a:p>
        </p:txBody>
      </p:sp>
    </p:spTree>
    <p:extLst>
      <p:ext uri="{BB962C8B-B14F-4D97-AF65-F5344CB8AC3E}">
        <p14:creationId xmlns:p14="http://schemas.microsoft.com/office/powerpoint/2010/main" val="251572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EFA8-5978-9CD2-6986-1106DA4E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Difference (TD)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29F1D-9AD9-DD8F-79F4-752E5DF95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without a model of the environment.</a:t>
                </a:r>
              </a:p>
              <a:p>
                <a:pPr lvl="1"/>
                <a:r>
                  <a:rPr lang="en-US" dirty="0"/>
                  <a:t>Cannot calculate analytically or use value iteration.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Key idea: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closely related.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Try to optimize away the “temporal difference”.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Works for Markov decision processes with a policy,</a:t>
                </a:r>
                <a:br>
                  <a:rPr lang="en-US" dirty="0"/>
                </a:br>
                <a:r>
                  <a:rPr lang="en-US" dirty="0"/>
                  <a:t>but same algorithm works for Markov reward processes.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D29F1D-9AD9-DD8F-79F4-752E5DF95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93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F067-8742-EAAD-920A-E65D326D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Example</a:t>
            </a:r>
            <a:br>
              <a:rPr lang="en-US" dirty="0"/>
            </a:br>
            <a:r>
              <a:rPr lang="en-US" dirty="0"/>
              <a:t>(Sutton and </a:t>
            </a:r>
            <a:r>
              <a:rPr lang="en-US" dirty="0" err="1"/>
              <a:t>Barto</a:t>
            </a:r>
            <a:r>
              <a:rPr lang="en-US" dirty="0"/>
              <a:t>, 2020)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1A5C5-9FC7-2791-1BB4-F277E436E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1450" y="2591594"/>
            <a:ext cx="9309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5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A2D3-2F31-D44A-1228-B2A9620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Early Can a Prediction by Updated?</a:t>
            </a:r>
            <a:br>
              <a:rPr lang="en-US" dirty="0"/>
            </a:br>
            <a:r>
              <a:rPr lang="en-US" dirty="0"/>
              <a:t>(Sutton and </a:t>
            </a:r>
            <a:r>
              <a:rPr lang="en-US" dirty="0" err="1"/>
              <a:t>Barto</a:t>
            </a:r>
            <a:r>
              <a:rPr lang="en-US" dirty="0"/>
              <a:t>, 2020)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7E2B1-1937-900C-4397-08266E2972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5145"/>
            <a:ext cx="10515600" cy="40322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5A217D-B536-CCF5-C3A9-4B6B6D57C37E}"/>
                  </a:ext>
                </a:extLst>
              </p14:cNvPr>
              <p14:cNvContentPartPr/>
              <p14:nvPr/>
            </p14:nvContentPartPr>
            <p14:xfrm>
              <a:off x="2979000" y="835560"/>
              <a:ext cx="8879040" cy="3020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5A217D-B536-CCF5-C3A9-4B6B6D57C3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9640" y="826200"/>
                <a:ext cx="8897760" cy="30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0B1221C-35C1-98D5-A543-880B3A4A0D03}"/>
                  </a:ext>
                </a:extLst>
              </p14:cNvPr>
              <p14:cNvContentPartPr/>
              <p14:nvPr/>
            </p14:nvContentPartPr>
            <p14:xfrm>
              <a:off x="7743563" y="3386886"/>
              <a:ext cx="120960" cy="11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0B1221C-35C1-98D5-A543-880B3A4A0D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33123" y="3376086"/>
                <a:ext cx="142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75880D-C190-AFA9-93BF-A053B5DB7685}"/>
                  </a:ext>
                </a:extLst>
              </p14:cNvPr>
              <p14:cNvContentPartPr/>
              <p14:nvPr/>
            </p14:nvContentPartPr>
            <p14:xfrm>
              <a:off x="8336843" y="3334326"/>
              <a:ext cx="115200" cy="792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75880D-C190-AFA9-93BF-A053B5DB76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26043" y="3323886"/>
                <a:ext cx="1364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5AB6C81-575F-2982-1DD4-A6C4E9A96548}"/>
                  </a:ext>
                </a:extLst>
              </p14:cNvPr>
              <p14:cNvContentPartPr/>
              <p14:nvPr/>
            </p14:nvContentPartPr>
            <p14:xfrm>
              <a:off x="8940923" y="2757246"/>
              <a:ext cx="131040" cy="9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5AB6C81-575F-2982-1DD4-A6C4E9A9654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30123" y="2746446"/>
                <a:ext cx="1522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433ECD-2769-240E-56F6-7A29934C69F1}"/>
                  </a:ext>
                </a:extLst>
              </p14:cNvPr>
              <p14:cNvContentPartPr/>
              <p14:nvPr/>
            </p14:nvContentPartPr>
            <p14:xfrm>
              <a:off x="7119323" y="3796206"/>
              <a:ext cx="157680" cy="126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433ECD-2769-240E-56F6-7A29934C69F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08523" y="3785406"/>
                <a:ext cx="178920" cy="14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999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670</Words>
  <Application>Microsoft Office PowerPoint</Application>
  <PresentationFormat>Widescreen</PresentationFormat>
  <Paragraphs>90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Graduate Artificial Intelligence CS 640 Temporal Difference and Q-Learning</vt:lpstr>
      <vt:lpstr>Plan for Today</vt:lpstr>
      <vt:lpstr>What is the biggest assumption of Value and Policy Iteration?</vt:lpstr>
      <vt:lpstr>What Can We Do Without That Assumption?</vt:lpstr>
      <vt:lpstr>Any Questions?</vt:lpstr>
      <vt:lpstr>Model-Free Reinforcement Learning</vt:lpstr>
      <vt:lpstr>Temporal Difference (TD) Learning</vt:lpstr>
      <vt:lpstr>Driving Example (Sutton and Barto, 2020)</vt:lpstr>
      <vt:lpstr>How Early Can a Prediction by Updated? (Sutton and Barto, 2020)</vt:lpstr>
      <vt:lpstr>What if You Drive Home From a New Office? (Sutton and Barto, 2020)</vt:lpstr>
      <vt:lpstr>Intuition for TD Learning</vt:lpstr>
      <vt:lpstr>Inconsistencies in a Value Function</vt:lpstr>
      <vt:lpstr>The Temporal Difference Learning Algorithm</vt:lpstr>
      <vt:lpstr>Why the exponential moving average?</vt:lpstr>
      <vt:lpstr>Temporal Difference Learning Reformulated</vt:lpstr>
      <vt:lpstr>Any Questions?</vt:lpstr>
      <vt:lpstr>What is Q-Learning?</vt:lpstr>
      <vt:lpstr>Q-Learning vs Temporal Difference-Learning</vt:lpstr>
      <vt:lpstr>Why Q-Learning?</vt:lpstr>
      <vt:lpstr>Recursive Definition of Q Values</vt:lpstr>
      <vt:lpstr>Will Exponential Moving Average Work Again?</vt:lpstr>
      <vt:lpstr>What Order Should Q Values be Estimated?</vt:lpstr>
      <vt:lpstr>Final States</vt:lpstr>
      <vt:lpstr>The Q-Learning Algorithm (initialization) (Watkins et al, 1992)</vt:lpstr>
      <vt:lpstr>The Q-Learning Algorithm (learning) (Watkins et al, 1992)</vt:lpstr>
      <vt:lpstr>Learning Rate for Q-Learning</vt:lpstr>
      <vt:lpstr>How to Sample for Q-Learning</vt:lpstr>
      <vt:lpstr>So How Did TD- and Q-Learning Work Around the Lack of Model?</vt:lpstr>
      <vt:lpstr>Are TD- and Q-Learning Solving or Learning?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Temporal Difference and Q-Learning</dc:title>
  <dc:creator>Considine, Jeffrey</dc:creator>
  <cp:lastModifiedBy>Considine, Jeffrey</cp:lastModifiedBy>
  <cp:revision>2</cp:revision>
  <dcterms:created xsi:type="dcterms:W3CDTF">2025-09-26T17:17:03Z</dcterms:created>
  <dcterms:modified xsi:type="dcterms:W3CDTF">2025-10-02T16:19:35Z</dcterms:modified>
</cp:coreProperties>
</file>