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ink/ink1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9" r:id="rId4"/>
    <p:sldId id="284" r:id="rId5"/>
    <p:sldId id="260" r:id="rId6"/>
    <p:sldId id="261" r:id="rId7"/>
    <p:sldId id="262" r:id="rId8"/>
    <p:sldId id="267" r:id="rId9"/>
    <p:sldId id="285" r:id="rId10"/>
    <p:sldId id="258" r:id="rId11"/>
    <p:sldId id="266" r:id="rId12"/>
    <p:sldId id="265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0" r:id="rId21"/>
    <p:sldId id="263" r:id="rId22"/>
    <p:sldId id="268" r:id="rId23"/>
    <p:sldId id="286" r:id="rId24"/>
    <p:sldId id="287" r:id="rId25"/>
    <p:sldId id="288" r:id="rId26"/>
    <p:sldId id="289" r:id="rId27"/>
    <p:sldId id="281" r:id="rId28"/>
    <p:sldId id="279" r:id="rId29"/>
    <p:sldId id="283" r:id="rId30"/>
    <p:sldId id="290" r:id="rId31"/>
    <p:sldId id="26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sidine, Jeffrey" userId="86e315e9-faf2-45bd-952d-740601e51f8e" providerId="ADAL" clId="{09FAF155-6A21-4C95-9C08-38EFC6114ABE}"/>
    <pc:docChg chg="custSel modSld">
      <pc:chgData name="Considine, Jeffrey" userId="86e315e9-faf2-45bd-952d-740601e51f8e" providerId="ADAL" clId="{09FAF155-6A21-4C95-9C08-38EFC6114ABE}" dt="2025-10-07T16:22:52.342" v="0" actId="7634"/>
      <pc:docMkLst>
        <pc:docMk/>
      </pc:docMkLst>
      <pc:sldChg chg="addSp">
        <pc:chgData name="Considine, Jeffrey" userId="86e315e9-faf2-45bd-952d-740601e51f8e" providerId="ADAL" clId="{09FAF155-6A21-4C95-9C08-38EFC6114ABE}" dt="2025-10-07T16:22:52.342" v="0" actId="7634"/>
        <pc:sldMkLst>
          <pc:docMk/>
          <pc:sldMk cId="1025231623" sldId="259"/>
        </pc:sldMkLst>
        <pc:inkChg chg="add">
          <ac:chgData name="Considine, Jeffrey" userId="86e315e9-faf2-45bd-952d-740601e51f8e" providerId="ADAL" clId="{09FAF155-6A21-4C95-9C08-38EFC6114ABE}" dt="2025-10-07T16:22:52.342" v="0" actId="7634"/>
          <ac:inkMkLst>
            <pc:docMk/>
            <pc:sldMk cId="1025231623" sldId="259"/>
            <ac:inkMk id="4" creationId="{9555B187-9769-4129-E658-969D9E2F605C}"/>
          </ac:inkMkLst>
        </pc:inkChg>
      </pc:sldChg>
      <pc:sldChg chg="addSp">
        <pc:chgData name="Considine, Jeffrey" userId="86e315e9-faf2-45bd-952d-740601e51f8e" providerId="ADAL" clId="{09FAF155-6A21-4C95-9C08-38EFC6114ABE}" dt="2025-10-07T16:22:52.342" v="0" actId="7634"/>
        <pc:sldMkLst>
          <pc:docMk/>
          <pc:sldMk cId="3890318869" sldId="266"/>
        </pc:sldMkLst>
        <pc:inkChg chg="add">
          <ac:chgData name="Considine, Jeffrey" userId="86e315e9-faf2-45bd-952d-740601e51f8e" providerId="ADAL" clId="{09FAF155-6A21-4C95-9C08-38EFC6114ABE}" dt="2025-10-07T16:22:52.342" v="0" actId="7634"/>
          <ac:inkMkLst>
            <pc:docMk/>
            <pc:sldMk cId="3890318869" sldId="266"/>
            <ac:inkMk id="2" creationId="{E87EE071-3D64-40A7-EBED-8A05B0749F4C}"/>
          </ac:inkMkLst>
        </pc:inkChg>
      </pc:sldChg>
      <pc:sldChg chg="addSp">
        <pc:chgData name="Considine, Jeffrey" userId="86e315e9-faf2-45bd-952d-740601e51f8e" providerId="ADAL" clId="{09FAF155-6A21-4C95-9C08-38EFC6114ABE}" dt="2025-10-07T16:22:52.342" v="0" actId="7634"/>
        <pc:sldMkLst>
          <pc:docMk/>
          <pc:sldMk cId="3519852982" sldId="267"/>
        </pc:sldMkLst>
        <pc:inkChg chg="add">
          <ac:chgData name="Considine, Jeffrey" userId="86e315e9-faf2-45bd-952d-740601e51f8e" providerId="ADAL" clId="{09FAF155-6A21-4C95-9C08-38EFC6114ABE}" dt="2025-10-07T16:22:52.342" v="0" actId="7634"/>
          <ac:inkMkLst>
            <pc:docMk/>
            <pc:sldMk cId="3519852982" sldId="267"/>
            <ac:inkMk id="2" creationId="{2A502BE2-1C71-02CA-3DC2-F8D4BA00DAB6}"/>
          </ac:inkMkLst>
        </pc:inkChg>
      </pc:sldChg>
      <pc:sldChg chg="addSp">
        <pc:chgData name="Considine, Jeffrey" userId="86e315e9-faf2-45bd-952d-740601e51f8e" providerId="ADAL" clId="{09FAF155-6A21-4C95-9C08-38EFC6114ABE}" dt="2025-10-07T16:22:52.342" v="0" actId="7634"/>
        <pc:sldMkLst>
          <pc:docMk/>
          <pc:sldMk cId="3910430870" sldId="273"/>
        </pc:sldMkLst>
        <pc:inkChg chg="add">
          <ac:chgData name="Considine, Jeffrey" userId="86e315e9-faf2-45bd-952d-740601e51f8e" providerId="ADAL" clId="{09FAF155-6A21-4C95-9C08-38EFC6114ABE}" dt="2025-10-07T16:22:52.342" v="0" actId="7634"/>
          <ac:inkMkLst>
            <pc:docMk/>
            <pc:sldMk cId="3910430870" sldId="273"/>
            <ac:inkMk id="4" creationId="{92E8F40A-1759-73A8-A77D-F8918DD61F20}"/>
          </ac:inkMkLst>
        </pc:inkChg>
      </pc:sldChg>
      <pc:sldChg chg="addSp">
        <pc:chgData name="Considine, Jeffrey" userId="86e315e9-faf2-45bd-952d-740601e51f8e" providerId="ADAL" clId="{09FAF155-6A21-4C95-9C08-38EFC6114ABE}" dt="2025-10-07T16:22:52.342" v="0" actId="7634"/>
        <pc:sldMkLst>
          <pc:docMk/>
          <pc:sldMk cId="1104017706" sldId="277"/>
        </pc:sldMkLst>
        <pc:inkChg chg="add">
          <ac:chgData name="Considine, Jeffrey" userId="86e315e9-faf2-45bd-952d-740601e51f8e" providerId="ADAL" clId="{09FAF155-6A21-4C95-9C08-38EFC6114ABE}" dt="2025-10-07T16:22:52.342" v="0" actId="7634"/>
          <ac:inkMkLst>
            <pc:docMk/>
            <pc:sldMk cId="1104017706" sldId="277"/>
            <ac:inkMk id="4" creationId="{2ECEBFE5-3682-FDA2-89F3-BB5BC148DC7F}"/>
          </ac:inkMkLst>
        </pc:inkChg>
      </pc:sldChg>
      <pc:sldChg chg="addSp">
        <pc:chgData name="Considine, Jeffrey" userId="86e315e9-faf2-45bd-952d-740601e51f8e" providerId="ADAL" clId="{09FAF155-6A21-4C95-9C08-38EFC6114ABE}" dt="2025-10-07T16:22:52.342" v="0" actId="7634"/>
        <pc:sldMkLst>
          <pc:docMk/>
          <pc:sldMk cId="3913080310" sldId="284"/>
        </pc:sldMkLst>
        <pc:inkChg chg="add">
          <ac:chgData name="Considine, Jeffrey" userId="86e315e9-faf2-45bd-952d-740601e51f8e" providerId="ADAL" clId="{09FAF155-6A21-4C95-9C08-38EFC6114ABE}" dt="2025-10-07T16:22:52.342" v="0" actId="7634"/>
          <ac:inkMkLst>
            <pc:docMk/>
            <pc:sldMk cId="3913080310" sldId="284"/>
            <ac:inkMk id="4" creationId="{7E24E339-63B9-BB84-026E-A804A65ACCFF}"/>
          </ac:inkMkLst>
        </pc:inkChg>
      </pc:sldChg>
      <pc:sldChg chg="addSp">
        <pc:chgData name="Considine, Jeffrey" userId="86e315e9-faf2-45bd-952d-740601e51f8e" providerId="ADAL" clId="{09FAF155-6A21-4C95-9C08-38EFC6114ABE}" dt="2025-10-07T16:22:52.342" v="0" actId="7634"/>
        <pc:sldMkLst>
          <pc:docMk/>
          <pc:sldMk cId="885620471" sldId="285"/>
        </pc:sldMkLst>
        <pc:inkChg chg="add">
          <ac:chgData name="Considine, Jeffrey" userId="86e315e9-faf2-45bd-952d-740601e51f8e" providerId="ADAL" clId="{09FAF155-6A21-4C95-9C08-38EFC6114ABE}" dt="2025-10-07T16:22:52.342" v="0" actId="7634"/>
          <ac:inkMkLst>
            <pc:docMk/>
            <pc:sldMk cId="885620471" sldId="285"/>
            <ac:inkMk id="2" creationId="{43407D51-0691-58A6-8C0D-CBC5B8C5C5F4}"/>
          </ac:inkMkLst>
        </pc:inkChg>
      </pc:sldChg>
      <pc:sldChg chg="addSp">
        <pc:chgData name="Considine, Jeffrey" userId="86e315e9-faf2-45bd-952d-740601e51f8e" providerId="ADAL" clId="{09FAF155-6A21-4C95-9C08-38EFC6114ABE}" dt="2025-10-07T16:22:52.342" v="0" actId="7634"/>
        <pc:sldMkLst>
          <pc:docMk/>
          <pc:sldMk cId="501068415" sldId="286"/>
        </pc:sldMkLst>
        <pc:inkChg chg="add">
          <ac:chgData name="Considine, Jeffrey" userId="86e315e9-faf2-45bd-952d-740601e51f8e" providerId="ADAL" clId="{09FAF155-6A21-4C95-9C08-38EFC6114ABE}" dt="2025-10-07T16:22:52.342" v="0" actId="7634"/>
          <ac:inkMkLst>
            <pc:docMk/>
            <pc:sldMk cId="501068415" sldId="286"/>
            <ac:inkMk id="4" creationId="{3012F8C8-B47A-4230-A702-FC2F4C8F39FA}"/>
          </ac:inkMkLst>
        </pc:inkChg>
      </pc:sldChg>
      <pc:sldChg chg="addSp">
        <pc:chgData name="Considine, Jeffrey" userId="86e315e9-faf2-45bd-952d-740601e51f8e" providerId="ADAL" clId="{09FAF155-6A21-4C95-9C08-38EFC6114ABE}" dt="2025-10-07T16:22:52.342" v="0" actId="7634"/>
        <pc:sldMkLst>
          <pc:docMk/>
          <pc:sldMk cId="2891383526" sldId="287"/>
        </pc:sldMkLst>
        <pc:inkChg chg="add">
          <ac:chgData name="Considine, Jeffrey" userId="86e315e9-faf2-45bd-952d-740601e51f8e" providerId="ADAL" clId="{09FAF155-6A21-4C95-9C08-38EFC6114ABE}" dt="2025-10-07T16:22:52.342" v="0" actId="7634"/>
          <ac:inkMkLst>
            <pc:docMk/>
            <pc:sldMk cId="2891383526" sldId="287"/>
            <ac:inkMk id="4" creationId="{E342A640-2428-5AA6-BDEB-CC514374FFB0}"/>
          </ac:inkMkLst>
        </pc:inkChg>
      </pc:sldChg>
      <pc:sldChg chg="addSp">
        <pc:chgData name="Considine, Jeffrey" userId="86e315e9-faf2-45bd-952d-740601e51f8e" providerId="ADAL" clId="{09FAF155-6A21-4C95-9C08-38EFC6114ABE}" dt="2025-10-07T16:22:52.342" v="0" actId="7634"/>
        <pc:sldMkLst>
          <pc:docMk/>
          <pc:sldMk cId="2564190545" sldId="288"/>
        </pc:sldMkLst>
        <pc:inkChg chg="add">
          <ac:chgData name="Considine, Jeffrey" userId="86e315e9-faf2-45bd-952d-740601e51f8e" providerId="ADAL" clId="{09FAF155-6A21-4C95-9C08-38EFC6114ABE}" dt="2025-10-07T16:22:52.342" v="0" actId="7634"/>
          <ac:inkMkLst>
            <pc:docMk/>
            <pc:sldMk cId="2564190545" sldId="288"/>
            <ac:inkMk id="4" creationId="{C2B5F872-B912-B155-1A0D-703E4678592C}"/>
          </ac:inkMkLst>
        </pc:inkChg>
      </pc:sldChg>
      <pc:sldChg chg="addSp">
        <pc:chgData name="Considine, Jeffrey" userId="86e315e9-faf2-45bd-952d-740601e51f8e" providerId="ADAL" clId="{09FAF155-6A21-4C95-9C08-38EFC6114ABE}" dt="2025-10-07T16:22:52.342" v="0" actId="7634"/>
        <pc:sldMkLst>
          <pc:docMk/>
          <pc:sldMk cId="116912869" sldId="289"/>
        </pc:sldMkLst>
        <pc:inkChg chg="add">
          <ac:chgData name="Considine, Jeffrey" userId="86e315e9-faf2-45bd-952d-740601e51f8e" providerId="ADAL" clId="{09FAF155-6A21-4C95-9C08-38EFC6114ABE}" dt="2025-10-07T16:22:52.342" v="0" actId="7634"/>
          <ac:inkMkLst>
            <pc:docMk/>
            <pc:sldMk cId="116912869" sldId="289"/>
            <ac:inkMk id="4" creationId="{45EBB054-356A-B7F4-0784-C6A3B576380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17093 8292 9875,'0'9'1884,"0"5"-1713,0-5 0,0 7 0,0 0 0,0 2 1,0 2-1,0 5 224,0 5 1,6 5-1,-1 15 1,-1 4-243,-3 4 1,5 5-1,-1 2 1,-1 3-226,-3 1 0,5-6 0,1-12 0,0-6-956,0-8 1,4-10 56,-6-6 227,8-10 1,-6-11 0,5-13 0,-3-8-1,-2-9 744,-3-6 0,-15-20 0,-5-11 0,-2-2 0,0 0 0</inkml:trace>
  <inkml:trace contextRef="#ctx0" brushRef="#br0">17029 8196 7682,'9'-1'1170,"-2"-3"0,0-3-836,4-2 1,-2-2-241,2-5 123,7 0 0,1 0 0,6 0 0,0-2 0,0 1 5,3 1-178,2-4 1,-3 13 0,-2-4-1,0 6 1,-4 5 0,-1 5-1,-8 8 206,-3 6-220,-4 6 0,-5 7 1,0 2-1,-1 3 0,-5 4 1,-4 2-1,-5 0 179,-1 1-89,0 2 0,-5 1 0,0-5 0,-1-4 0,1-6 0,0-6 1,1-4-1069,2-4 298,10-10 0,-1 5 1,5-10-1,1-4 0,4-10 1,8-7-2509,5-3 3158,2-8 0,22-17 0,4-13 0</inkml:trace>
  <inkml:trace contextRef="#ctx0" brushRef="#br0">17574 8613 7682,'8'-8'552,"7"7"64,-14-6 0,7 8 1,-10 5-221,-4 4 1,5 12 0,-6 4 0,1 5-182,1 1 1,0 0 0,3 0 0,-2 0 0,-1-2 0,1-2 188,3-1 0,1-2-100,0 2-194,0-4 1,1-7 0,3-4-217,1-6 58,8-15 0,-12-11 0,7-7 0,-3-1 0,2-4 1,0-4-1,2-1-482,0 1 444,2-5 0,3 8 0,-2-5 1,-1 5-1,1 2 0,3 3 1,1 3-971,0 2 438,0 1 1,0 14-1,0 2 1,0 4-892,0 2 0,0 0 1509,0 0 0,0 8 0,0-7 0,7 28 0,2-3 0</inkml:trace>
  <inkml:trace contextRef="#ctx0" brushRef="#br0">17990 8709 7682,'0'16'0,"0"-6"581,0 1 1,0-6 257,0 6-444,0-8-135,0 12 0,1-14 0,5 5 104,4-4 0,5-4-368,1-4 19,0-2 0,-6-3 1,1 0-1,1-1 0,3-2-94,1-2 0,-6 0-60,1 0 0,-7 0-55,1 0 104,4 0 1,-7-6-21,3 1 66,-3-1 1,-2 6 0,-2 2-1,-3 4 1,-6 4 6,-3 4 1,-2 2 169,0 0 1,0 9 0,0 7-1,0 9 578,0 6 1,0 2-125,0 5 1,5-3-343,0 8 1,8-2 0,-3 2 0,6-6 22,6-3 0,3 1-117,7-3 1,1-3-227,5-13 0,-3-7 1,8-4-1,0-3-754,-2-2 1,3-2 373,-7-3 0,8-4 148,-2-7 0,-3-2 0,1-2 1,-2-1-1217,-3 1 1,-2-3 1522,-2 2 0,0-22 0,0 1 0</inkml:trace>
  <inkml:trace contextRef="#ctx0" brushRef="#br0">18486 8597 7682,'-11'16'1814,"0"0"-1470,8 0 1,-10 0-151,8 0 1,0 5 505,5 0-511,0 1 0,0-1 1,0 2-1,2 2 1,3 2-1,4-2 0,1-4 738,1-3-837,0-2 0,5 0 0,0-2 0,0-3 0,0-6 1,0-3 173,0-2-281,0 0 1,-5-9 0,-1-5 0,3-8-1,-1-3-938,-1-3 774,3-9 1,-5 3 0,5-4 0,-1 5 0,-3 2-1511,3 5 964,-6-5 0,5 14 0,-6-5 727,-3 5 0,-1 8 0,-2 1 0</inkml:trace>
  <inkml:trace contextRef="#ctx0" brushRef="#br0">18854 8581 7678,'9'16'342,"-4"0"0,-3 0 515,-2 0 1,0 0-515,0 0 0,2 0 0,1 1 0,3 3 130,-3 1 1,4 6 0,-1-4 0,-1 2-271,2 3 1,-3-4 0,5-3 0,-1-3-598,1-2 0,-3 0 183,4 0-627,-6-7 1,5-4 0,-6-10-1,3-8 1,-3-5 837,-1-3 0,2-28 0,1-22 0,0-1 0,1-5 0,0 1 0,0-1 0</inkml:trace>
  <inkml:trace contextRef="#ctx0" brushRef="#br0">18918 8052 7678,'-7'16'0,"-2"2"315,-7 3 0,2-1 944,3 7-1244,-3-1 0,7 5 0,-4-3 0,6-3 0,3 0-15,2 0 0,36-13 0,8 2 0</inkml:trace>
  <inkml:trace contextRef="#ctx0" brushRef="#br0">19382 8629 7661,'-16'0'0,"0"0"0,0 0 572,0 0 0,0 0 0,0 0 0,0 1-29,0 5-391,7 10 0,2 3 0,7 8 0,0 3 0,0 4 0,0 3 0,2-1 8,3-2 0,4-4 1,7-2-1,0-5-260,0-5 0,0 0-758,0-13 681,0 1 0,0-6 1,0-2-1,0-3 1,-2-6-855,-3-3 1044,3-9 1,-10 3-1,5-7 1,-2-1-1,-2-2 1,0-2-1,1 0 1,-3 0 0,-3 0 438,-5 0 0,-2 5-715,-4 0 348,-3 8 0,5-4-85,-7 6 0,-28 30 0,-8 7 0</inkml:trace>
  <inkml:trace contextRef="#ctx0" brushRef="#br0">19686 8613 7652,'11'5'-469,"0"0"895,-8 1 536,4-6-242,-7 0 1,0-2 327,0-4-766,-7 5-50,5-14 0,-5 15 0,7 0 186,0 9-390,0 6 1,0 2 0,0 5-1,2 4 1,2 5 0,1 1 0,0 1-1,2 1 1,2 0 24,0-4 0,5-3-222,-3 0 1,3-10 0,2-8 0,0-2-289,0-3 356,0-9 1,0-6-1,0-9 1,-2-3-1,-1-2 1,-4-3-1,0-2 22,0-2 0,-6 0 1,3 0-1,-3 0 126,2 0 1,-3 1 36,4 5 0,-5-3 0,-1 8-1,0 1 0,0 8 16,0 1 1,0 9 0,0 2 60,0 9 1,0 5 30,0 2 1,0 8-69,0 2 1,0-1 0,2 4 0,3 3 9,6 3 0,-2 1-111,2-9 1,-6 3-128,6-4 0,-6 3 140,6-2-538,-1-4 0,1-7 0,0-2-33,1-3 0,2-4 0,2-9 536,0-3 0,7-61 0,2-21 0</inkml:trace>
  <inkml:trace contextRef="#ctx0" brushRef="#br0">20438 8532 7652,'0'9'1944,"0"-2"-1079,0-7 1,-1 0 532,-5 0-1330,-3 0 1,-7 0-1,0 0 1,0 0 96,0 0 1,0 6-20,0-1-143,0 8 0,6-4 1,1 7-1,0 0 0,2 0-148,0 0 0,1 0 1,8 0-1,4-2 1,4-4-171,4-4 1,4 1-2,4-2 258,-5 1 0,12-6 0,-6 1 0,0 3 0,0 1 0,-2 1 0,1-1 292,-1 0 0,0 6 0,-6-4 437,-5 2-80,5 2 1,-14 5 0,3 0 0,-6 0 1000,-3 0-1513,-15 0 1,10-2 0,-12-2 0,3-1 0,-1 0-448,-1-2 1,-6 3 0,6-7-1,1-1-1416,2-2 1,2-2 785,0 0 1,6-2 997,-1-3 0,15-47 0,-3-17 0</inkml:trace>
  <inkml:trace contextRef="#ctx0" brushRef="#br0">20631 8068 7652,'0'-25'680,"0"4"1024,0 10-1368,0 4 1,5 20 0,0 4 561,-1 7 0,3 8-552,-2 5 0,2 7 1,-3-1-1,3 3-88,2 2 0,-4 0 1,6 0-1,0 0-242,-3 0 1,7-5-801,-5 0 391,-3-8 0,8 10 1,-5-8-1,5-1 1,1-4-3385,0-5 3777,-8-4 0,14 0 0,-4 2 0</inkml:trace>
  <inkml:trace contextRef="#ctx0" brushRef="#br0">21063 8532 7651,'9'25'409,"-4"-3"1,-3-4 599,-2-2 1,0 0-797,0 0 1,0-6 0,0 1 0,1 1-1,5 3 1,3 1 314,0 0 0,5-2-1112,-4-4 407,5 5 1,1-14 0,0 5 0,0-4 0,0-2 176,0 0 0,21-29 0,6-6 0</inkml:trace>
  <inkml:trace contextRef="#ctx0" brushRef="#br0">21447 8452 7643,'-16'32'0,"0"0"641,0 0 1,-6 6-1,1 1 1,2 2 148,1 3 1,2 3-182,0 1-437,7 7 1,-5-4 0,3 8 0,-5 2 0,-4-1 137,-1-1-414,0-4 0,5-9 0,1-3 0,3-6 0,1-5 104,-1-5 0,-2-11 0,-2-9 0</inkml:trace>
  <inkml:trace contextRef="#ctx0" brushRef="#br0">21751 8613 7639,'16'0'0,"0"0"1358,0 0-878,-7 0 0,-2 1 0,-7 5 1,0 4-1,0 6 0,0 6 1218,0 4 0,-2 5-1405,-3 1 0,1 1 0,-6 3 1,-3 3-157,-1 2 1,-4 0-194,-3 2 0,3 3 0,-3-5 0,1 0-904,-1-4 0,1-5 960,-7-5 0,-21-25 0,-10-13 0</inkml:trace>
  <inkml:trace contextRef="#ctx0" brushRef="#br0">22311 8356 7642,'-2'15'1239,"-1"-3"-771,-3-1 0,-6-8 0,3 4 0,-2 1-222,1 2 0,4 4 0,-3 2 0,2 2-70,4 4 1,1-3 0,2 8 0,0-1-54,0-1 0,2 6 0,3-6 1,6-1-22,3-2 1,4-4-519,3-2 332,4-8 1,2 0 0,-1-10 0,3-5-1,-1-9 1,1-11 0,-4-7-195,-2-3 304,5-8 1,-15 12 0,1-5 0,-5 3 0,-6 1 0,-1 0 0,-2 6-204,0 3 124,-14 3 1,1 6 0,-13 2 0,-3 3-1,-1 6 1,0 3 0,1 4-240,3 3 0,1 4 0,-2 7 0,6 2-128,3 3 0,4-3 0,1 5 0,4-1-1206,2-1 1626,2-7 0,41-7 0,8-7 0</inkml:trace>
  <inkml:trace contextRef="#ctx0" brushRef="#br0">22759 7844 7172,'-7'16'-247,"5"5"0,-3 3 0,3 0 1041,2 5 1,0 3-1,0 5 1,2 8 42,3 6-683,-3 6 0,11 6 0,-6-3 0,0-3 0,0-2 0,-2-2 0,1 1 0,1-3 0,0-4-546,0-8 1,5-2 64,-1-5 327,3 4 0,2-40 0,0 1 0</inkml:trace>
  <inkml:trace contextRef="#ctx0" brushRef="#br0">22871 8244 7508,'0'9'2035,"0"-2"-1787,0-7 0,7 6 1,4-1-1,3-1-131,2-3 0,7-1 1,2 0-1,2 0-113,0 0 0,-1 2 0,5 2 0,-5 3-4,-4 2 0,-5 1-197,-1 6 504,0 0 0,-7 8 0,-3 2 0,-6 4 0,-6 2 0,-4 2 0,-6 4 313,-6 4 0,3-1-532,-8 2-208,0-8 1,1 6-1,1-7 1,0-2-1,2-7 1,1-5-1,6-6-1889,4-3 2009,8-4 0,11-50 0,11-10 0</inkml:trace>
  <inkml:trace contextRef="#ctx0" brushRef="#br0">23591 8180 7642,'-8'2'-1545,"2"3"2361,-3-3 1,0 11 0,-7-8 37,0-1 0,6 3 0,-1 0 0,-1 0-302,-3 0 1,1 5-254,4-1-199,-5-4 0,8 7 0,-5-3 1,3 3-1,2 2 113,3 0-394,2-7 1,4 6-1,3-7 1,6 1 0,3-2-1,2-1 1,0-1 0,0-1-542,0-3 1,6 1 566,-1 4 175,8-5 0,-12 8 1,5-5-1,-5 1 1,-2 0-1,-3 3 1,-3 2-1,-2 4 689,-3 2 0,-3 0-354,-1 0-320,0 8 1,-8-7 0,-7 7-1,-4-3 1,-3 0 0,1 1-1,0-3-599,1-3-6,2 4 0,2-13 0,0 5 570,0-1 0,15-64 0,2-11 0</inkml:trace>
  <inkml:trace contextRef="#ctx0" brushRef="#br0">23880 8324 7642,'0'16'0,"-2"0"0,-4 0 514,5 0 1,-8-1 0,5-3 769,-1-1-1120,0-8 1,6 4 0,5-7 0,4 0 0,5-1 0,1-5 0,1-4 373,5-5-566,-5-1 1,8-5 0,-5-2-1,1 0 1,-1-2 0,-2 2 0,-4 0-1,-2 1 1,-3 1-1031,-2 0 776,-1-1 375,-6 6 0,-2 6 0,-4 1 0,-4 2 0,-4 3 0,-2 2 0,-2 4 0,-2 3 0,-1 8 705,1 6 1,3 1-490,1 7 1,0-1 0,0 6 0,1 0 142,5 0 0,-3 0-154,8 0-435,0 0 1,6 0 0,5 0 0,4-1 0,5-5-620,1-4 0,1-4 1,3-4-1,3-2-112,2-1 1,-4-8 0,4 3 0,0-6-518,0-6 1385,-6 5 0,26-71 0,-2-8 0</inkml:trace>
  <inkml:trace contextRef="#ctx0" brushRef="#br0">24328 8180 7625,'0'11'979,"0"0"0,0-6-184,0 6-436,0-1-155,0 6 0,-2 6 0,-2-1 0,-1 0 0,1 2 0,3 2 0,1 0 623,0-3-730,0 3 1,0-6-1,0 6 1,0-2-1,0-3 450,0-3-581,0-8 1,0-3 0,0-13 0,0-8 0,0-6 0,1-4 312,5-3-191,-4-3 1,10-2 0,-5-3 0,0-1 0,2 1 0,-2 2 0,2 4 168,0 3 1,2-1 0,3 5 0,-2 0-906,-1 0 0,0 1-2177,5 6 1300,0 7 1525,0-5 0,21 34 0,6-1 0</inkml:trace>
  <inkml:trace contextRef="#ctx0" brushRef="#br0">24760 8148 7149,'-14'2'816,"3"3"0,-2-1-272,8 7 1,-2-6-1,3 6 1,-1 1-64,2 2 1,1 2 0,2 0 0,2 0 106,3 0 0,-2 6-305,8-1-207,0 7 1,5-10-1,2 4 1,1-5-1,2-1 307,-1 0-422,-2 0 0,3-1 0,1-5 0,-3-4 0,-1-5 0,-2-1 0,0-1-149,0-5 1,0-4 0,0-12 0,0-4-264,0-5 1,0-2 0,0-3 0,0-1-2042,0 1 2492,-7 2 0,5-40 0,-5-12 0</inkml:trace>
  <inkml:trace contextRef="#ctx0" brushRef="#br0">25272 8228 7608,'16'7'486,"0"-5"54,0 5 1,0-7 0,0-1-285,0-5 1,0-3 0,0-7 0,0-1 236,0-5-526,-7 4 1,5-7-1,-3 6 1,3-4-1,0 0 1,-3 0-1,-6 3-349,-3 2 451,-2 2 1,0 6-1,-2 1 1,-3 2 0,-6 3-1,-3 4 1,-2 5 0,0 6 786,0 3 0,0 9-410,0 4-324,0-4 0,0 7 0,2-5 1,1 2-1,4-2 0,2 0 1,4 0 638,1 3-818,2 2 1,0-3 0,0-2 0,2 0 0,3-2 0,6 0 0,5-3-1942,5-3 1576,-3-1 1,7-1 0,-4-5 0,6-3 0,3-1 421,2-1 0,36-35 0,8-15 0</inkml:trace>
  <inkml:trace contextRef="#ctx0" brushRef="#br0">25880 8052 7596,'0'-16'444,"0"6"955,0-1-594,0 0 0,-7 2-240,-4 4-344,4 3 0,-5 4 1,5 3-1,-2 6 1,-2 3-1,0 4 1,3 2 260,0 1 0,-2 6-382,4-6 1,1 7-1,3-3 1,-1 2-259,-3 0 0,1-6-608,5 6 347,0-8 0,0 4 0,2-7 1,3-1-579,6-5 0,3-3 0,2-8 0,-2-5-317,-3-4 1314,3-5 0,7-35 0,3-15 0,6-5 0,0-1 0</inkml:trace>
  <inkml:trace contextRef="#ctx0" brushRef="#br0">25944 7604 7596,'0'16'0,"0"0"0,0 5 0,0 1 0,-5 6 2031,0-1-1540,-8 3 0,11 9 1,-5 4-1,2 3 1,0 4-1,1 2 0,2 1 255,2-2 1,2 5 0,2-5 0,3-5-730,2-6-151,1-7 1,6-8-1,0-5 1,0-8 133,0-6 0,-14-54 0,-4-15 0</inkml:trace>
  <inkml:trace contextRef="#ctx0" brushRef="#br0">26985 7860 7616,'10'-2'552,"1"-3"0,-8-4-141,3-7 0,1 0 0,-2 0 0,-1 0 102,-2 0 1,-2 0-1,0 0-245,0 0 0,-2 7 0,-4 4 1,-4 3-1,-4 2-2,-2 0 1,0 7 0,0 4-1,-1 5-92,1 5 0,0-1 120,0 6-275,0-6 0,0 8 0,0-4 1,2-1-1,2 0 0,3-4 1,2-1-44,3-2-196,2 0 1,2-5-1,2-2 1,4 0-1,4-2 1,6 0-1,4-4-1361,1-1 1425,8-2 1,-10 0 0,6 0 0,0 0 0,-2 0 0,2 0 0,-2 2-108,0 3 380,-1-3 1,-12 7 0,-1-4-1,-2 6 1,-3 3 0,-2 2 413,-2 0 1,-2 2-1,-4 2 1,-4 1 65,-4-1 1,-8-1-490,1 2-244,0-3 1,-1 5 0,1-8 0,1-3 0,1-3-807,-3-2 1,10-2-1075,-4-5 1237,3 0 0,5-1 779,2-5 0,40-67 0,-12 25 0,0 0 0</inkml:trace>
  <inkml:trace contextRef="#ctx0" brushRef="#br0">27433 7284 7629,'7'-16'0,"-5"0"388,3 0 0,-3 9 1,-4 7-1,-2 10 517,-1 10 1,-2 7-531,2 10 1,3 4-1,-4 9 1,3 3 235,-2 6 0,3-2-110,-4 1-449,5 8 1,1 0 0,0 2 0,1-6 0,3-5 0,3-2 0,0-4 0,2-4 0,0-8-1034,3-7 1,-3-11-1589,2 1 2569,-7-12 0,3-38 0,-7-17 0</inkml:trace>
  <inkml:trace contextRef="#ctx0" brushRef="#br0">27177 7892 7635,'7'9'1211,"-6"5"0,8-12-816,-3 3 1,3-3 197,7-2-518,0-7 1,7-2-1,3-7 1,6 0 0,4 0-1,3 0 1,0-2-749,0-3 1,0 9-841,-1-4 1192,-4 3 0,10-1 321,-7 3 0,15 4 0,-2 7 0</inkml:trace>
  <inkml:trace contextRef="#ctx0" brushRef="#br0">27881 7732 7635,'-9'7'498,"-5"-5"1,5 12 30,-7-3 1,0-2 121,0 1-497,-7 1 1,5 5 0,-3 2 0,1 1 0,0 5-1,1-1 1,3 0 187,3-4 0,10 5 1,-3-3-1,5-2-342,1-1 0,1-7 0,5-2-240,5-2 1,3-2-1,2-7 1,0-3-442,0-6 1,0-3 266,0-2 1,0 0 0,0-2 0,0-1-198,0-3 1,0 1 511,0 5 238,0 0 1,-6 2-1,-1 1 1,0 3-1,0-1 1702,4 2-1588,1 2 1,-4 9 0,-1 3 0,-2 8 0,-3 6 0,0 6 1306,1 0-1429,-3 12 0,5-10 1,-5 10-1,1-5 0,4-3-74,2-2-385,-5-1 0,5-1 0,-4-5 0,4-6 0,2-5-1340,-1-2 0,1-2 1668,5-5 0,0-42 0,0-12 0</inkml:trace>
  <inkml:trace contextRef="#ctx0" brushRef="#br0">28281 7380 7635,'-16'-11'1892,"0"1"0,7 8-1586,4 2 1,3 7-1,2 11 1,2 3 16,3 6 1,-1 8-1,4 4 1,1 2-143,0 4 0,2 1 0,3 2 1,-1 0-7,-3 0 1,-1-2-1107,2-3 425,3-4 1,-7-5-1,6 0 1,-4 0-1,-2-6 506,-4-3 0,-1-25 0,-2-11 0</inkml:trace>
  <inkml:trace contextRef="#ctx0" brushRef="#br0">28153 7716 7630,'0'9'1278,"0"5"0,2-12-667,3 3 1,-1-3-48,6-2-486,1 0 1,7 0 0,1-2 0,4-1 0,2-4 0,4-2 0,1-2-477,2 2 1,0-5 397,0 3 0,36-24 0,8-8 0</inkml:trace>
  <inkml:trace contextRef="#ctx0" brushRef="#br0">28681 7748 7630,'0'16'0,"0"0"0,0 5 834,0 1 1,0-6 10,0-6-367,0-6 1,2 3 0,3-7-214,6 0 1,3-7 0,4-5 0,1-6-317,3-4 0,-1-4 0,-5 3 1,-2 0-318,-3-1 0,1-2 0,-4 4 0,-1 3-421,0 1 614,-2-5 0,-7 5 0,-3-3 0,-6 5 0,-3 5-214,-2 6 474,-7 3 1,5 9 0,-3 6-1,1 4 1,3 6 0,-1 2-1,3 4 1838,1 1-1639,0 9 0,3-5 0,2 3 1,2-3-1,4-2 0,1 0 0,4-2-375,3-3 1,4 0 0,7-9 0,0-6-1158,0-3 0,5-4 0,1-5 1248,-3 0 0,28-28 0,4-8 0</inkml:trace>
  <inkml:trace contextRef="#ctx0" brushRef="#br0">29241 7556 7620,'11'-5'584,"0"-1"159,-8-6 1,2 10-50,-10-3-495,-4 3 0,-7 4 0,0 3 0,0 4 0,0 2 0,0 1 1,-2 4 1433,-3 4-1478,3 1 1,-5-5 0,7 0 0,2 2 0,1 1 0,5 3 0,0-3 246,5-1-556,1-9 1,2 5-1,0-3 1,2 1 0,3-1-1,6-4 1,5-2-1525,5 1 1610,-3-1 1,5 0 0,-7 1-1,0-1 1,0 0 405,0 1 0,0 6 1,-2-1 261,-3 3 0,-4 2-87,-7 0 1,0 0-1,0 0 1,-2 0 322,-3 0 0,-9 0-455,-7 0 1,-3 0-743,3 0 1,3-5 0,-5-2 0,2-2-1674,0-4 1,-1-1 2033,6-2 0,-7-50 0,-2-12 0</inkml:trace>
  <inkml:trace contextRef="#ctx0" brushRef="#br0">29865 7236 7620,'0'23'0,"0"5"0,0 4 373,-7 4 1,0-11 0,-5 5 0,3 0 0,0 1 0,2 2 0,0-1 984,3-3 0,2-1-467,2-6-870,0 6 0,0-10 0,2 3 0,4-3 0,2-2 1,3-2-1,0-1-990,1-3-160,-5-6 1129,8 3 0,-35-35 0,0-8 0</inkml:trace>
  <inkml:trace contextRef="#ctx0" brushRef="#br0">29561 7556 7611,'-1'11'0,"-5"-1"2492,4-6-1319,-5 3-793,14-7 1,4 0 0,9 0 0,3 0 0,2 0 0,3-2 0,2-1 2210,2-3-2795,0-6 1,2 3 0,2-7 0,1 0 0,-1 0 203,-3 0 0,-3-16 0,1-9 0,3-3 0,-1 1 0</inkml:trace>
  <inkml:trace contextRef="#ctx0" brushRef="#br0">30282 7348 7598,'-2'-9'1020,"-2"2"-281,-1 0 1,-2 5-274,1-3 1,5 5 0,-5 5-1,5 6 199,1 3 1,0 4 77,0 3-623,0-3 0,0 12 0,0-3 0,0 3 1,1 0-1,3-1 0,1-4 108,-1-2-292,-2 5 0,-1-10 0,3 3-958,1-3 806,8-9 1,-12-9 0,5-13 0,-4-4 0,-2-6-1,1-2 1,3-2-200,1 2 1,6-3 0,-4 4 0,0 1 268,0 0 1,4 2 0,-4 5 0,0 0-223,0 0 0,6 2 0,-3 1 0,5 4 368,1 2 0,42 9 0,12 7 0</inkml:trace>
  <inkml:trace contextRef="#ctx0" brushRef="#br0">30618 7428 7614,'0'16'0,"0"0"412,0 0 0,0-5 1,0-1 441,0 3 0,0-4-279,0 1 1,1-6-43,5 1-483,-4-3 0,12-4 0,-4-3 0,5-6 0,-1-5 346,-3-5-415,3 3 1,-5-10-1,7 4 1,-2 1 0,-2-2-1,-3 2 1,-2 0-452,-3 4 1,-2 1 0,-2 2 0,0 0-74,0 0 1,-2 5 376,-3 0 0,-4 8 1,-9-2-1,-2 5-71,-1 5 1,0 6 303,5 10 0,0-2 852,0 8-661,0 0 1,1 7-1,5 1 1,3 3 0,1-3 306,1-1 1,1 3-509,10 1 1,-3-3-362,8-8 1,1-4-190,10-7 0,-3-2 0,8-3 1,1-6-1958,3-3 2450,1-2 0,28-64 0,-26 24 0,0 0 0</inkml:trace>
  <inkml:trace contextRef="#ctx0" brushRef="#br0">31034 7268 7614,'-14'7'-235,"3"4"0,-3-3 178,3 3 0,-1 0 0,1 5 0,4-2 653,0-3 1,5 3 0,-3-3 0,3 3 8,2 2 1,0-5-32,0-1-407,0 1 1,0 5 0,2-2 0,1-1 0,4-5 448,2 0-612,2 4 1,5-8-1,0 5 1,0-2 0,0-4-1,0-1-331,0-2 265,0-7 1,-6 0 0,1-6-1,0 3 1,-1-5 0,-1-2-1,0-7-79,0 0 51,-5 4 0,8-8 0,-7 4 0,1 1 0,-1 0 0,1 4 0,-3 1-1296,-1 2 1072,-2 0 193,0 7 0,-2 4 0,-1 10 332,-3 6 1,1 8 1249,5 2-1276,0 8 0,0-9 1,0 4-1,2 0 0,1-5 157,3-1 1,6-2-357,-1 0 1,1-5 3,-1-1 1,3-6 0,-3 1-1,3-3 215,2-2 1,0-5-165,0-1 1,0-12 18,0 2 0,-2-5 0,-1 2 1,-3-3-528,3 3 0,-4-4-275,1 1 1,-1 1 359,2 5 0,1 0 0,-5 2 382,2 3 0,-5 11 0,3 9 0</inkml:trace>
  <inkml:trace contextRef="#ctx0" brushRef="#br0">31754 7284 7614,'-14'-11'553,"3"0"0,2 6-153,4-6 1,1 8 43,-6-2 1,4-4 19,-4-2 0,-1-1-170,-5 1-199,7 4 1,-5 7 0,3 0-1,-1 2 1,-1 3 0,3 6-1,-3 3 1,1 4 0,-1 1 770,3 2 0,6 6-896,-1-5 20,-4 6 0,7-10 0,-3 3 1,3-3-1,4-2 0,3-2 1,6-1-1423,3-3 1150,2-6 1,0 3 0,2-9 0,1-1-1,3-5 1,-3 0 0,-1-5-1021,-2-1 1293,0-2 1,0 0 0,0 0 0,-2 0 0,-1 0 0,-4 0 0,-1 0 366,1 0 1,-5 0 749,1 0-33,-3 7-869,-2 2 1,0 9-1,0 3 1,0 6 0,0 3 161,0 2 1,0 2-164,0 3 1,-5-1-315,-1 6 0,1-4 1,5 4-1,0 1-208,0-2 0,2-2-580,3-7 1,-3 0-131,3 0-968,4-7 1995,0-2 0,14-35 0,2-8 0</inkml:trace>
  <inkml:trace contextRef="#ctx0" brushRef="#br0">32042 7204 7614,'16'9'374,"-7"5"0,-2-11 553,-7 8 0,0-6-309,0 6-403,0 0 1,0 5 0,0 0 0,-2 0-1,-1 0 626,-3 0-766,1 0 1,0 0 0,-1 0-1,1 0 1,0 0 0,-2-2-1,0-1 115,-1-3-208,3-6-206,5 3 1,0-14 0,0-4 0,0-3 0,0-4 0,0-1 0,2-3-714,3 3 918,-3-6 0,10 7 0,-4-3 0,0 3 0,3 2 0,0 0 0,-2 0 23,-2 0 1,5 2 0,-1 1 0,3 4-729,2 2 0,0-4 724,0 6 0,21 14 0,6 9 0</inkml:trace>
  <inkml:trace contextRef="#ctx0" brushRef="#br0">32442 7188 7608,'-16'-9'0,"6"-4"473,-1 8 1,2-7-1,-3 3 1,3-2 528,2 0 1,-6 6-481,2-6-220,4 8 1,-7-4-1,3 7 1,-3 2-1,0 3 714,3 6-883,-3 3 1,7 9 0,-6 2-1,5 1 1,0 1 0,3 2 0,0 1 20,-1 2-247,1 0 0,5-2 0,0-1 0,0-3 0,0 1 0,2-2 0,3-6-2117,6-6 1845,3-6 0,2-2 0,0 1 0,0-5 0,2-4 0,2-10 0,1-4 365,-2-5 0,1-22 0,0-11 0,1-2 0,0 0 0</inkml:trace>
  <inkml:trace contextRef="#ctx0" brushRef="#br0">32554 6708 7608,'-7'16'1077,"0"0"-306,-4 0 1,-3 7 0,3 3 0,-1 6-178,1 6 1,-1-1-113,7 11 1,-6-3 0,6 8 0,1-3 67,2-2 1,2-6-471,0 1-235,7-7 0,0 1 1,6-10-1,-4-6 1,0-3-1,0-4 1,1-1-1123,-1-3 0,0-6 1277,-4 1 0,4-32 0,7-8 0</inkml:trace>
  <inkml:trace contextRef="#ctx0" brushRef="#br0">32922 6948 11220,'-16'0'1525,"0"0"0,0 0-1052,0 0 1,6 0-77,-1 0-385,0 0 0,-5 5 1,0 0-1,-1 1 0,-3-1 1,-1 2-1,1 2 136,2 3 0,2-3-257,0 2 38,7 0 0,-5 5 0,5 0 0,0 0 0,4 0-409,3 0 0,4 0-425,3 0 698,4-7 1,13 0-1,1-6 1,0 2 0,2-1-1,0 0 1,1-1-684,-1 2 959,-2 1 0,-1-1 0,-1 2 1,-1 2-1,-4 4 0,-4 1 645,-1 2-228,-8 0 0,3 0 0,-12 0 0,-4 0 0,-6 2 1,-4 1-1,-3 3 1113,-2-3-1869,-2-1 0,-3-2 1,2-2-1,3-1 1,2-5-1,1 0-4685,-1-5 4333,5-1 1,1-4 621,6-3 0,36-33 0,3-13 0</inkml:trace>
  <inkml:trace contextRef="#ctx0" brushRef="#br0">33130 7204 7597,'0'16'0,"0"0"871,0 0 0,-5 0 0,-2 0 622,-2 0 1,6-5 57,-3-1-1095,-3-6 0,6 8 0,-6-5-743,2 2-881,1-5-869,6 3 0,0-14 2037,0-4 0,-28-46 0,-8-12 0</inkml:trace>
  <inkml:trace contextRef="#ctx0" brushRef="#br0">17173 10502 7656,'0'16'1188,"0"-8"1,0-2-730,0-12 0,0-2 1,0-10-1,0-2-90,0-1 0,6-8 0,-1 3 0,0-5-197,3-1 1,-5-1-1,8-3 1,-1-3-140,-1-2 1,6 0 180,-5-2-294,4-10 0,1 12 0,-3-9 0,-3 8 0,0 3-637,0 3 549,-6-5 1,10 14-1,-8 1 1,-1 10-573,-3 10 584,-1 8 1,0 23 0,0 5 0,0 8 0,0 3 0,0 3-1,0 2-511,0 2 723,0 0 1,2 2 0,2 2-1,3 1 1,0-1 0,2-4-1,0-4 186,3-1 0,2-8-56,3 3-87,-1-12 0,0-8 0,0-9 0,0-2 0,0-5 142,0-6-224,0-4 0,5-16 0,0-4 1,-1-8-1,-2-5-30,-2 1 82,-8-7 1,5 5 0,-6-10-1,0-3 1,2 0 460,0 0 0,-6 1 26,3 6-433,-4 0 1,-4 7-1,-2 4-218,-1 3 0,-6 15 0,4 4-1043,-2 6 0,6 6-1476,-3 8 2614,5 4 0,-7 50 0,0 10 0</inkml:trace>
  <inkml:trace contextRef="#ctx0" brushRef="#br0">18006 10357 7672,'-16'0'253,"0"0"0,5 0 283,0 0 0,1 0 0,-6 0-399,0 0 0,0 0 1,0 0 22,0 0 1,7 2-54,3 4-49,-2 2 0,6 8 1,-4 0-1,5 0 1,1 0-1,1 2 1,3 2-60,1 1 0,8 1 26,-3-6-68,5 0 1,2-6-1,3-1 1,1-2-1,-1-3 1,-2-2-1,-1-2-10,5 0 110,-4-8 1,3 0 0,-9-10 0,-1-2 0,0-3-1,-2-2 1,-4-2 856,-3 3-885,-2-7 0,0 12 0,0-6 0,-2 0 0,-3 2-168,-6 0-955,4 1 1,-7 8 1093,3 3 0,-18 11 0,-4 9 0</inkml:trace>
  <inkml:trace contextRef="#ctx0" brushRef="#br0">18262 10245 7672,'10'-14'421,"1"3"0,-7-3 1649,1 4-1396,-3 2-428,-2 1 1,0 9-1,0 3-38,0 6 1,0 9 0,0 3-1,2 0 1,1 2 0,4 0-136,2 3 0,0-3-307,2 2 168,3-1 1,-5 1 0,7 0 0,-2 0 0,-2-3 0,-1-4 0,2-6-728,1-3 665,2-8 0,0 5 1,0-10-1,0-4 0,-2-4 1,-1-6-1,-5-6-918,0-4 1038,4-5 0,-10-2 1,5-3-1,-2-1 0,1 1 1,-3 2-1,-1 2 21,-2 0 0,0 2 3,0 3 41,0 4 1,-2 9 0,-3 3 418,-6 6-363,4 10 0,0 6 0,7 9 1,0 3-1,0 2 0,0 3 0,0 2 380,0 2 1,7-5-284,4 0 0,3-2-79,2 1 0,0 3 0,0-10 0,0-3 92,0-3 0,2-4-81,3 1 0,-3-2-20,3-8 0,2 0 0,-1-4 0,-1-5 61,2-7 0,-5-5-169,3-1 1,-3-3-88,-2-7 0,-2 6 0,-1-1 1,-3-1-1063,3-3 0,-6 6 608,-2 4 0,-1 3-1027,1 2 1554,-3 0 0,-2 15 0,-9 2 0</inkml:trace>
  <inkml:trace contextRef="#ctx0" brushRef="#br0">19206 10405 7671,'-5'16'-602,"-1"0"0,1 0 990,5 0 0,-5 1 536,-1-1 1,1 0 0,5 0 0,0 0 81,0 0 1,-2 5-399,-3 0-408,3 8 0,-5-10 0,7 8 0,-2 0 0,-1-1 0,-4 1 1,-1 0-771,1-2 1,-3-2 131,4-7 438,-6 0 0,-18-15 0,-13-2 0</inkml:trace>
  <inkml:trace contextRef="#ctx0" brushRef="#br0">20054 10245 7670,'-10'0'-686,"-1"0"1714,-1 0 1,-3-1-669,-1-5 0,2 3 1,2-6-62,1 2 0,0 1-94,-5 6 1,6 7 62,-1 4-256,7 3 1,-3 2 0,7 2 0,0 4-1,0 2 1,0 3 0,2-2-112,3-2 0,4 4 1,7-8-1,2-3-94,3-3 1,-1-10 36,7 3 1,-6-6 0,4-6-1,-2-4-85,-3-5 1,3-6 197,-2 0 1,-5-6 0,-5 4 0,-1 0 133,-1 0-75,-2 1 0,-7 1 1,0 0-1,-1 1 0,-5 2 1,-4 4-1,-5 2 217,-1 1-275,-7 7 0,5-8 0,-5 7 1,2 1-1,0 2-206,1 2-334,9 0 1,-1-1 581,7-5 0,35-10 0,14-9 0</inkml:trace>
  <inkml:trace contextRef="#ctx0" brushRef="#br0">20422 9749 7704,'0'16'0,"0"0"258,0 0 1,0-5 0,-1-1 0,-3 3 146,-1 1 1,-1 8 0,6-1 0,0 0-17,0 2 0,0 2 115,0 7-446,0 0 1,0 6 0,0-1 0,2-1 0,2-1-221,1 2-139,8-3 0,-10 5 0,8-7 1,-1-1-1,1-5 301,0-4 0,7-12 0,6-3 0</inkml:trace>
  <inkml:trace contextRef="#ctx0" brushRef="#br0">20534 10133 7704,'-10'0'-480,"-1"0"-600,8 0 721,-5 0 1191,8 0 0,2 0 0,4 0 0,4 0 0,4-1 54,2-5-898,0 4 1,6-10 0,1 7 0,0 1 0,2 2 0,-2 2-1,0 0-364,-3 0 443,-2 0 1,-4 7-1,-4 4 1,-2 3-1,-3 4 1,0 2 0,-3 3-1,-6 2 1,-6 3 454,-4 2 1,-2 1-537,0-5-66,-8 5 1,7-8-1,-6 3 1,1-3-1,-1-1 1,0-3-1,0-3-1276,3-3 926,2-10 1,8 5 0,1-10 429,2-4 0,37-31 0,14-15 0</inkml:trace>
  <inkml:trace contextRef="#ctx0" brushRef="#br0">21175 10069 7590,'-7'9'2102,"5"-2"-1706,-12-7 1,5 0-145,-7 0 1,5 0-1,0 0 1,-1 0 634,-2 0-579,-2 7-177,0-5 1,0 7 0,1-4 0,3 4-234,1 0 1,8 0 0,-3-4 0,6 6 0,4 3-504,1 2 1,8-1-40,-3-5 584,5 4 0,1-5 0,0 7 0,0 0 0,-2 0 0,-2 0 0,-3 0 572,-2 0-345,-1 8 0,-1-7 0,0 5 0,-1-5 0,-4-1 0,-4 2 0,-3 2 576,-2 1 1,-1 1-496,-6-6-291,0-8 0,-2 7 1,-2-6-1,-1-1 0,1-2-738,3-4 1,6-2 0,2-2-2348,2-4 3128,2-2 0,40-73 0,-13 33 0,1 0 0</inkml:trace>
  <inkml:trace contextRef="#ctx0" brushRef="#br0">21431 10229 7704,'-7'9'-1207,"3"5"1364,-7-3 0,6-2 1,-6 2 2300,-1 1-1777,5-5-176,0 8 1,9-14 142,3 5-600,4-5 0,5-2 0,-2-5 0,-1-4 0,2-5 0,-1-1-3,-1 0-142,3 0 0,-12 0 0,5 2 0,-2 2 0,0 1 0,-1-1 1,-2-3-181,-2-1 1,0 6 0,0-1-178,0-1 483,-7-3 0,3 5 1,-7 1-1,-1 2 1,-2 3-1,-2 4 689,0 5 0,0 6-400,0 10-49,7 4 0,-4 7 0,8 0 0,0 0 1,-1 2 777,1 4-1168,0 2 1,7 1 0,3-3 0,6-6-1,3-4 1,2-3 0,0-4-1196,0-6 1,5-1-978,0-9 2293,1 1 0,8-56 0,4-13 0</inkml:trace>
  <inkml:trace contextRef="#ctx0" brushRef="#br0">21639 10149 6495,'9'0'1434,"-2"0"1,-7 7-1017,0 4 1,0 0 85,0 5-324,0-4 1,0 13 0,0-5 0,0 3 0,0 0-1,0 2 1,0-2 439,0 0-392,0 6-52,0-12 1,0 6-114,0-7-72,0-7 0,0-9 0,0-10 0,0-6 1,0-4-1,0-3 0,0-2-278,0-3 229,0-3 1,5-1 0,2 0-1,2 2 1,2 2 0,0 3-1,-1 2-276,3 3 107,-6-5 0,7 13 0,-3-4 0,3 3 0,2 4 227,0 4 0,14 39 0,4 10 0</inkml:trace>
  <inkml:trace contextRef="#ctx0" brushRef="#br0">22023 10197 7684,'-16'0'0,"5"0"275,1 0 1,4 6-1,-3 1 333,2 2 0,2-4-214,5 6-156,0-8 1,0 11-1,0-3 1,0 5-1,2 4 525,3 1-648,4 0 0,2 3 1,-1 0-1,3 1 0,1-3 1,2-5-1,-2-1 385,-3 1-438,3-1 1,-5-8-1,7-2 1,0-4 0,0-4-1,-2-5 75,-3-9 1,1-6-184,-6-4 0,4-5 81,-4 5-178,-1-5 1,-3-1-1,1 0 1,3 0-1,-3 2-810,-1 3 1,-2-1 0,0 7 952,0 1 0,-14 24 0,-4 6 0</inkml:trace>
  <inkml:trace contextRef="#ctx0" brushRef="#br0">22343 10165 7671,'11'0'-913,"-2"-1"2894,-2-5-1329,-2 4 132,2-5-230,-5 7 1,7 0-233,-4 0 0,-3 2 0,3 3 1,-3 6-1,-2 3 339,0 2 0,0 0-572,0 0 0,2 0 0,1 2 1,3 2 264,-3 1-523,-1 8 0,-2-12 0,0 5 1,0-5-1,0-1 0,2-1-2736,3-5 1998,-3-3 1,5-8 906,-7-5 0,-7-81 0,3 30 0,-1 0 0</inkml:trace>
  <inkml:trace contextRef="#ctx0" brushRef="#br0">22359 9733 7672,'9'-11'0,"-4"1"845,-3 6-586,-2-3 1,-2 5-392,-3-3-489,3 3 621,-5-5 0,0 28 0,-2 6 0</inkml:trace>
  <inkml:trace contextRef="#ctx0" brushRef="#br0">22599 10117 11023,'0'16'461,"0"0"-105,0 0-293,0 0 0,0-5 0,2 0 0,1 1 0,3 2 0,-3 2-77,-1 0-348,-2 0 0,2-5-27,3 0 0,2-9 0,4-2 0,-6-9-155,-3-6 1,-2-6 363,0 0 0,5-8 1,1 1-1,-1-6 87,2-3 1,-5 1 263,3 9 1,2-1-1,1 7 1,-1 1 716,0 2 1,0 4-371,-2 3 0,2 6 0,6 10 1,-4 8 210,-2 6-684,-2 6 1,1 2 0,1 0 0,0 1 0,0 1 0,-2-1 0,1-3-487,-1-2 67,7-2 0,-8 2 0,5 2 1,0 0-1,-2-3 0,2-5-2985,0-1 3359,-6 0 0,11-35 0,-5-10 0</inkml:trace>
  <inkml:trace contextRef="#ctx0" brushRef="#br0">23111 9941 7672,'9'0'2623,"-2"-2"-1833,-7-3-608,0 3 0,-1-5 0,-5 7 60,-4 0 1,1 0-279,-2 0 0,6 0 0,-4 2 62,2 3 9,-6 4 1,10 7 0,-6 0-1,2 0-6,3 0-19,2 0 1,2 0 0,0 2 0,0 2 0,0 1 0,0-1-691,0-3 477,0-1 1,7 0 0,4-1 0,5-5-1033,5-4 1191,-3-12 1,5 3-1,-7-10 1,-1-3-1,-3-3 1,-1-1-1,-1 1-73,-1-3 0,0 3 198,-4-8 1,-3 7-52,4-1 0,-3 3 353,2 2-136,-3 0 0,5 0 1,-7 0 636,0 0-629,0 7-76,0 2 0,6 14 0,-1 6 0,0 5 84,2 3 0,-5 7-75,4-1 0,1 5 132,-2 5 1,2-1 0,-3 7-1,1 1 435,-1 2 1,-3 4-304,-1 4 1,0-3 70,0 8 0,-7-2 878,-3 1-1024,-5-2 0,-1-8 1,0 0 425,0 0-678,-7-7 1,4-4 0,-6-10 222,2-6-333,-6-10 0,10-4 1,-6-7-867,2 0 504,1-7 1,6-4 0,0-10-3216,0-6 2138,0-10 0,6 1 1424,-1-7 0,0-28 0,-5-12 0</inkml:trace>
  <inkml:trace contextRef="#ctx0" brushRef="#br0">24008 9477 7688,'0'-16'257,"-2"2"465,-4 3 1,3 11 0,-6 13 0,2 6 418,3 8-999,3 3 1,1 9 0,0 4-1,0 1 1,0 1 0,0-1 0,0 4 207,0 4 1,0 1 0,0-5-1,0-2-80,0-3 0,0-4-386,0-7 1,5-1 0,0-5-273,-1-4 0,-1-6-1139,3-6 1,-3-4 1526,8-12 0,14-52 0,9-21 0</inkml:trace>
  <inkml:trace contextRef="#ctx0" brushRef="#br0">24360 9957 7714,'0'16'0,"0"0"0,0 0 586,0 0 688,0-7-853,0 5 1,1-14 0,5 0 0,4-9-217,5-5 0,1-4 1,0-1-1,0-4-262,0-2 0,0 0 42,0-2-47,-7-3 1,5 10 0,-5-4-1,0 0 1,-4 5-510,-3 1 445,-2 2 1,-2 2-1,-3 3 1,-6 6 0,-3 3-35,-2 2 214,0 0 1,0 7 0,0 4 0,0 3 0,0 4 0,0 3 0,1 4 357,5 0 1,-3 11 0,6-4 0,0 1 299,0 1 1,2 4-467,5-1 0,0 0 0,1-5 0,3-1-59,1-5 0,8-3 23,-3-7-439,5 0 1,6-7 0,0-3 0,1-5 0,-1-1-1722,0 0 1491,8-7 1,-10-7 0,8-7 0,0-1 0,-1-1-2684,1-3 3142,-7 2 0,13-18 0,7-10 0,-1 0 0,0-1 0</inkml:trace>
  <inkml:trace contextRef="#ctx0" brushRef="#br0">25016 9669 10866,'-7'11'537,"-4"-2"0,-3 0-225,-2-1 1,-5 1 0,-1 4 0,1-3 147,-2 3 0,5 1-330,-3 2 0,-3 5 0,5 1 0,3-4-82,3-6 1,8 2-456,-6-3 264,8 3 0,-4-3 0,9-2 0,3-2 0,6-4 0,5-1 0,3 0-1006,2 3 979,8-3 1,-4 5-1,7-7 1,0 0-1,0 0 1,-2 0-1,-1 0-54,-3 0 1,-4 6-1,2 1 1,0 0 398,-5 0 1,-8 5 187,-6-1 0,-3-2 1,-2 2-1,-2 1 148,-3 2 1,-9 2 10,-8 0 1,-4-1-1,2-3 1,0-1-67,-5 1 1,1 1-538,1-3 0,-3 3-251,3-8 1,4 6 0,2-6-1,3-1-945,2-3 1,5-1 316,0 0 1,8-1-1149,-2-5 2108,3 4 0,44-33 0,12-1 0</inkml:trace>
  <inkml:trace contextRef="#ctx0" brushRef="#br0">25528 9717 7699,'-16'-2'526,"0"-3"0,0-2 748,0-4 0,0-1-895,0 6 1,5-4-1,1 3 1,-3 0 233,-1-1 0,-2 3-213,0 5-288,7 0 1,-10 2 0,4 3-1,-1 6 1,2 3 0,0 2 0,1 0 876,-1 0-882,0 7 0,0-3 1,3 5-1,6-2 0,3-4 1,2-1-1,0-2-331,0 0 146,0 0 1,7-2 0,6-1 0,6-4 0,6 0 0,2-2 0,-1 0-1145,3-4 1111,1-1 0,2 4 0,0-1 1,-2 0-1,-1 1 0,-4-1 0,-2 0 326,-4 2 1,-3-3 0,-5 7 700,-6 1 1,-3-3 333,-2 2-982,0-1 0,-9 6 0,-5 2 0,-7 2 1,-3 1-90,1-1 1,-5-1-643,1 2 238,4-3 0,-2 4 1,6-10-1362,-3-1 0,6-2 1,6 1 1585,-3-4 0,27-26 0,6-7 0</inkml:trace>
  <inkml:trace contextRef="#ctx0" brushRef="#br0">25848 10117 7683,'5'-10'4867,"1"-1"-958,-1 7-2087,-5-3-1261,0 0-353,0 5 1,-2-3-115,-3 10-1410,3-3 1,-7 12 1315,4-3 0,-32-25 0,-15-6 0</inkml:trace>
  <inkml:trace contextRef="#ctx0" brushRef="#br0">21911 15000 12407,'0'16'682,"0"0"1,5 9-576,1 7 0,1 3 0,-4 13 0,3 8 1,-1 6-1,0 4-222,1-2 1,4 1-1,-4-11 1,-1-3-215,2-1 1,-3-11 0,4-7-573,0-9 0,2-14 0,-4-9 901,-3-9 0,-1-55 0,-2-14 0</inkml:trace>
  <inkml:trace contextRef="#ctx0" brushRef="#br0">21943 15064 9084,'16'-2'1061,"0"-3"1,7-4-847,4-7 0,3-7 1,2-4-1,0-3-201,0-2 1,0 0-59,0 0-169,0 7 0,-7 2 0,-4 7 0,-3 2 213,-2 3 0,-21 46 0,-6 19 0</inkml:trace>
  <inkml:trace contextRef="#ctx0" brushRef="#br0">22039 15464 7652,'-7'23'0,"5"-5"1024,-5 5 0,9-14-25,3-4-832,4-10 0,14-11 0,2-11 1,2-3-1,-1-2 0,3-2 1,1-1 643,2-3-1240,0-6 0,-7 5 0,-2-4 1,-2 6-1,1 5 0,-3 3 0,-3 4-2472,-5 2 2901,-4 9 0,-28 35 0,-6 15 0</inkml:trace>
  <inkml:trace contextRef="#ctx0" brushRef="#br0">22135 15608 7652,'-7'32'-462,"3"0"223,-6 0 0,1-2 0,-2-3 1598,6-5 0,10-6-1024,6-6 1,3 3 0,2-8 0,2-1 119,3-3 1,-1-1 0,6-1 0,3-5-254,1-4 0,2-10-152,0-1-149,0-8 1,0 10 0,0-8 0,0-2 0,-2-1 0,-1-2 98,-3 0 0,-6-28 0,3-8 0</inkml:trace>
  <inkml:trace contextRef="#ctx0" brushRef="#br0">22727 15144 7652,'-7'25'-330,"4"-2"1,-6-5 0,1 1 950,5 3 1,1 1 0,2-4 0,0 4 112,0 2 0,2 0-341,3 2-309,4 3 1,7-12 0,2 5-1,2-2 1,1-1 0,0-4-1,1-4 185,-1 1 0,0-6 30,-5-2-175,0-3 0,0-2 0,0-2 1,0-3-1,-2-6 0,-1-5 0,-2-5 647,1-6-986,-5-3 1,6-2 0,-6 0-1,0 0 1,0 0 0,-2-2 214,2-3 0,-5-25 0,5-13 0</inkml:trace>
  <inkml:trace contextRef="#ctx0" brushRef="#br0">23223 15256 7652,'16'16'0,"0"-7"416,0-4 1,0-5 0,0-5-179,0-6 0,-7-5 0,-2-3 1,-1-4-28,-1-2 1,0 0-1,-3-4 1,2 3 41,1-3 1,0 6 28,-5 2-169,0-4 0,-5 7 0,-2-3 0,-2 3 0,-3 4 0,-3 3 212,-1 6 0,0 3-174,0 2 0,6 9 1,1 7-1,0 9 1,2 5-1,0 4 379,3 3 1,2 2-451,2 4-73,0 3 0,0-5 0,2 5 0,3-1 1,6-4-1,3 0 0,2-4 0,0-2 0,2-8-769,3-7 1,-1-3-1134,7-11 1448,-1-1 0,1-12 447,0-4 0,-3-34 0,0-16 0,5-5 0,0 0 0</inkml:trace>
  <inkml:trace contextRef="#ctx0" brushRef="#br0">23623 14952 9141,'0'16'990,"0"0"-666,0 0 0,0 5 0,0 2 0,2 2 145,4 4 0,-3 1-313,8 2-37,-8 7 0,6-7 1,-5 2-1,3-6 1,0-1 477,0-2-453,-2-2 1,1-7-1,-1-3 39,-1-8-206,-3-14 1,-1-16 0,0-7 0,0 0-1,0-2 1,0-1 0,0-3-118,0 3 0,0-4 1,2 1-1,2 3-25,1 1 1,0 4 37,-5 3-459,0-3 1,0 12-1,0-3-825,0 3 1,2 2 1410,4 0 0,10 14 0,8 4 0</inkml:trace>
  <inkml:trace contextRef="#ctx0" brushRef="#br0">23960 14904 7643,'0'16'150,"0"0"0,0 0 420,0 0 1,0 0 0,0 0 0,1 0-24,5 0 0,-3-5 194,8-1-597,0 1 0,-1 3 0,1-1 1,1-3-1,3 1 0,1 0 0,0-3 137,0 0 1,0-3-466,0-5 1,0 0 0,0 0 0,0-2-1013,0-3 1,0-9 545,0-8 1,-6-1 649,1 2 0,0-47 0,5-17 0</inkml:trace>
  <inkml:trace contextRef="#ctx0" brushRef="#br0">24312 14696 7629,'0'16'0,"0"0"448,0 0 1,0 2-1,0 1 1,-2 4 359,-3 2 0,1 4-412,-7 8 0,6 6 1,-6 10-1,1 6 80,1 3 1,-5 4 0,3 3 0,-3 6-336,-2 3 1,5-5-363,0-4 1,2-10 0,-3-6-1,3-5 221,2-5 0,2-32 0,5-15 0</inkml:trace>
  <inkml:trace contextRef="#ctx0" brushRef="#br0">24792 14664 7153,'0'-11'166,"-2"2"1,-2 0-1,-3 2 3173,-2 0-3047,6-5 1,-10 8-1,6-5 1,-2 2-1,-3 3 1,-2 3 188,-2 1 1,0 1-1,0 5 1,0 6 59,0 8 0,2 5-167,3 7-238,4 0 0,7 7 0,2 4 0,3 3 0,7 0 0,8-3 0,7-6 0,3-5 1,2-5 128,0-6 0,2-10-1421,3-6 541,-3-3 0,10-11 0,-5-9 0,0-10 0,-1-10 615,-8-2 0,-13 0 0,-2-6 0,-3-5 0,1 1 0</inkml:trace>
  <inkml:trace contextRef="#ctx0" brushRef="#br0">25160 14039 7645,'0'16'0,"-2"6"701,-3-1 0,3 6 0,-5-4 1,2 0-306,-1 0 1,-1 7-20,2 2 0,3 2 1,-3 9-1,3 0 401,2-3 0,0 7-553,0-5 1,0 5-1,2-1 1,1-3-151,3-6 1,6-5-1,-3-5 1,2-6-235,-1-3 1,1-9-1163,5-4 915,-7-10 1,5-11-1,-3-11 1,3-3-1,2-4-1154,0-3 1353,-7 3 0,5-12 0,-5 5 0,2 0 0,-1 2 1,1 3-1,0 2 0,-2 6 0,-1 3 82,1 5 0,-3 4 1201,4 6-672,-6 2 0,5 10 1,-6 5-1,4 8 1,1 6-1,0 6 1,0 5 336,-1 3 0,5 8 0,-3-4 0,2 0-404,-1 0 1,1-1-934,5-6 255,0 0 0,0-7 0,0-6-1223,0-6 1,2-6 1563,3-7 0,33-71 0,-21 26 0,1 1 0</inkml:trace>
  <inkml:trace contextRef="#ctx0" brushRef="#br0">25848 14263 7645,'0'16'0,"-2"1"0,-3 0-585,-6 5 0,-3 3 1066,-2 7 1,5 0 0,3 0-1,-1 0 845,0 0 1,5 0-943,-1 0 1,5-6 0,5-1-1,6-3-169,3-8 1,7 0-563,1-9 326,6 1 0,-3-8 1,5-3-1,-1-6 1,-2-3-1,-1-4 1,-1-2-135,-4-1 1,-3-6 0,-2 2-1,0-1 246,0-3 1,-7-5-1,-4 8 1,-3-3 423,-2 3-539,0-5 1,-2 12 0,-3-6 0,-7 0-1,-6 2 1,-5 0 0,-2 3-328,-4 2 0,-1 8-115,-2-1 208,0 8 1,5-5-1,3 8 1,0 0 0,7 2-2120,4 4 2377,-1 2 0,26 37 0,-1 6 0</inkml:trace>
  <inkml:trace contextRef="#ctx0" brushRef="#br0">26296 14231 7645,'0'16'0,"0"2"526,0 4 1,0 1 0,0 5 0,0-3 573,0-2 1,6 4-780,-1-6 0,6 8 0,-4-4 0,0 0 1376,0-4-3310,5-3 1064,-3-2 1,2-2 548,0-3 0,-15-61 0,2-21 0</inkml:trace>
  <inkml:trace contextRef="#ctx0" brushRef="#br0">26168 13751 7633,'-7'16'0,"-4"0"0,-3 0 749,-2 0 0,7 0 1,4 0-1,5 0-788,5 0 1,4-1 38,7-5 0,36-17 0,8-11 0</inkml:trace>
  <inkml:trace contextRef="#ctx0" brushRef="#br0">26904 14087 7633,'-17'6'0,"-3"1"0,-3 0 1154,-2 0-837,6-2 0,-10-5 0,8 0 1,-1 0-1,1 0 0,-2 2 0,0 4 1,0 4 1210,3 4 1,8 2-1235,1 0 1,7 6 0,-1 1 0,5 0 0,5 2 0,6-2 57,3 0 0,8 4 0,1-6 0,2-1-55,3-2 0,-3-10-1,2-2-428,-1 3 1,6-8 0,0 5 0,-1-4 0,-3-4 0,-1-2-1,1-3-2218,3-2 1,-5-1 2349,1-6 0,-8-22 0,5-4 0</inkml:trace>
  <inkml:trace contextRef="#ctx0" brushRef="#br0">27161 14039 7630,'-8'9'356,"5"0"0,-8-5 0,1 3 0,-1 0 352,0 0 1,8 6-406,-3-3 1,5-1 0,2 0-107,5-2 1,-3-2 0,8-5 0,3 0 115,6 0 0,-3 0-162,5 0-94,3 0 1,-8-5-1,5-2 1,-3-2-1,1-2 1,0 1-1,-4-1-1,-4-1-167,-1-3 0,3 5 1,-3-1-1,-4-1 1,-2-3-1,0-1-943,-1 0 976,-2 7 1,-9 1 0,-4 4-1,-3-1 1,-2 1 0,-2 2 0,-2 2-1,-1 0 1,1 0 176,3 0 1,1 7 125,0 4 23,0 10 1,5-1 0,2 7 0,2 1 0,3 2 0,3 2 0,2 0 0,5 0 0,6-1 133,8-5 0,5-3-1837,7-7 1117,0-7 0,1-1 0,5-10 1,4-5 337,5-9 0,6-34 0,6-16 0,-17 17 0,1 0 0,0-1 0</inkml:trace>
  <inkml:trace contextRef="#ctx0" brushRef="#br0">28121 13175 7630,'-11'0'1078,"1"0"-401,-3 0 1,1 2 0,-1 1 0,4 6-169,2 5 0,2 1 0,5 13 0,0 6 5,0 7 0,2 12 1,1 6-1,4 3-174,2 2 1,0 5-1,4 1 1,-5-3-217,0-1 0,-1-9 1,-4-2-1,3-3-389,-3-4 1,4-5-1,-1-17 1,-1-4-1006,2-5 1,-5-9 686,3-8 1,-3-15 0,-2-13-1,0-8 350,0-6 0,0-6 0,2-4 0,1-1 86,3 1 1,1-3 0,-4 3-1,4 4 357,2 4 0,2 8 0,3-1 0,0 5 441,2 5 0,-3 6 0,8 10 1,-3 6 495,-2 3 1,5 9-855,1 4 0,-1 10 0,-5 6 1,0 5 435,0 5 1,0-3-604,0 3 1,0 1 0,0-4-1,0-4-411,0 0 1,0-5-433,0 2 1,0-13-351,0 2 0,0-9 1,0 2-1,0-2-898,0-3 0,-5-10 1965,-1-4 0,15-62 0,-8 29 0,0-1 0</inkml:trace>
  <inkml:trace contextRef="#ctx0" brushRef="#br0">28793 13591 7630,'0'25'190,"0"-2"0,0-7 811,0 0 0,0 0 0,2-2-205,3-3 1,4-4-283,7-7-422,0 0 0,0-7 1,0-4-1,0-5 1,0-3 412,0-3-476,0-6 0,-2 3 1,-1-7-1,-4 0 1,-2 0-1,-4 2 1,-1 3-1,-2 4 1,0 2-426,0-1 0,-7 1 306,-4 5 1,-5 7-1,-3 4 1,-4 3 0,0 4-1,-1 5 425,5 9 1,-4 3 515,1 13-641,1-3 0,7 17 0,1-3 0,5 5 0,0 3 0,5 3 0,3-3 198,5-1 0,4 2 1,9-4-1,3-9-629,6-9 0,3-8-2064,2-12 1671,0-3 1,2-7 0,1-1-1325,3-5 0,-3-8 1938,-8-7 0,18-58 0,-24 36 0,0-1 0</inkml:trace>
  <inkml:trace contextRef="#ctx0" brushRef="#br0">29321 13303 7622,'11'16'0,"0"0"0,-8 5 637,2 1 0,-3-1-315,-2-5 1,0 2-1,0 3 1,0 4 130,0 0 1,0 3 690,0-6-870,0 6 1,0-8-1,2 5 1,2 0-1,1-2 117,-2 0 0,-1-2-374,-2-5 1,0 0 0,0 0 186,0 0-456,-7-7 1,5-4 7,-3-10 1,-2-4 0,2-9 0,1-3-55,2-6 1,-3-1 285,0 1 0,-1-3 0,6 3 0,0-3 312,0-2 1,0 2-31,0 3 1,0-1-98,0 6 0,6-4 0,1 3 1,2-1-56,3 1 1,-3-3-1413,2 4 0,5 1 1294,5 5 0,43 0 0,5 0 0</inkml:trace>
  <inkml:trace contextRef="#ctx0" brushRef="#br0">29801 13431 7622,'16'0'951,"0"0"-673,0 0 0,0 0 1,0-2-1,0-3 50,0-6 0,0-3 0,0-4 1,0-3 234,0-6 1,0 2-221,0-1-265,0-1 1,-1-3 0,-5 1 0,-3 3 0,-1-1 0,-1 2-1,-3 5 1,-6 6 0,-6 4-263,-5-3 0,-2 6 36,-5 2-70,5 3 1,-12 2 0,6 2-1,0 3 1,0 7 0,3 8 0,2 7-225,2 3 734,0 2 1,6 2-1,1 1 1,2 4 0,3 2-1,2 2 1,4 0 317,4-1 1,2-1-1,8 2 1,2-7 0,2-6-1,3-7-244,2-5 1,-4 0-477,6-13-218,-8 0 0,10-5 0,-6-2 1,2-3-1,1-6 0,1-5 0,-2-3 328,-2-3 0,6-27 0,-4-3 0</inkml:trace>
  <inkml:trace contextRef="#ctx0" brushRef="#br0">30602 13367 7620,'25'5'1244,"-4"1"1,-9-1-759,-1-5 1,-7 2 0,3 1 945,0 3 1,-5 6-981,3-1 1,2 3-1,-2 2 1,-1 0 144,-2 0 1,-2 0-55,0 0-478,0 7 1,0-3 0,0 6 0,-2 3 0,-2-1 0,-1 1 0,0-2-1,-1 1 1,-1 2-495,-2 2 1,4 0 78,-6 0 1,8-7 0,-4-2 0,1-1 0,1-1 0,0-1-2160,-2-3 1976,5-8 12,-5-2 1,1-8-1,1-5 1,1-4 0,1-5-1,-1-1 521,-1 0 0,0-21 0,5-6 0</inkml:trace>
  <inkml:trace contextRef="#ctx0" brushRef="#br0">30746 12791 11032,'-11'-9'734,"2"2"1,0 1-504,0 1 0,-1-6 1,-6 6 178,0 1 0,5 3 1,2 2 31,2 5 1,-4 8 0,4 9 0,0 2-59,0 4 0,2 10 0,5 7 1,-2 7 34,-3 4 1,3 9-262,-4 9 0,5-2 1,2 0-1,5-2 1,3-4-1,1-3-83,1-5 0,0-11-299,5-11 1,-6-5 0,-1-3 0,0-6-1,-2-3-3165,0-6 2368,-1-9 324,-6 2 1,0-9 0,0-3 0,-2-4 696,-3 0 0,-11-19 0,-9 1 0</inkml:trace>
  <inkml:trace contextRef="#ctx0" brushRef="#br0">30410 13671 7602,'-15'-10'2406,"5"-1"-1570,3 0 0,7-5-237,0 0 1,7 0 0,5 0 0,8-2-38,6-3 1,5 1-1,2-6 1,3-1-161,1 2 1,8-5-379,-3 3-456,5-3 0,-1 3 0,-2 2 0,-3 1 0,-2 2 0,-1 3 432,1 4 0,-12 17 0,3 0 0</inkml:trace>
  <inkml:trace contextRef="#ctx0" brushRef="#br0">31098 13319 7602,'-2'23'0,"-2"2"0,-1 0 583,2-4 1,-5 2-1,3 1 1,2 0 319,1 5 0,4-4 1,1 1-1,4 1-332,2-2 1,-4-2-207,6-7-672,-7 0 1,8 0 0,-5-2 0,2-3 0,4-6 0,-1-5 306,-1-5 0,-4-46 0,-7-19 0</inkml:trace>
  <inkml:trace contextRef="#ctx0" brushRef="#br0">31098 12759 7602,'-16'-2'1298,"0"-3"1,5 3-607,0-4 1,6 5-425,-6 1 1,6 1 0,-4 5 118,2 4 0,2-1-1900,5 2 1513,7-7 0,37 10 0,17-5 0</inkml:trace>
  <inkml:trace contextRef="#ctx0" brushRef="#br0">31370 12759 7602,'7'17'0,"2"3"0,2 3 682,-1 2 1,-4 7 0,2 5 0,0 1-140,-5 1 1,4 2 0,0 7 0,0 0 0,2-2 0,-2-1 447,1-3 0,-1-6-816,-2 1-613,-3-3 0,7-4 1,-6-3-1,3-6 1,-3-3 437,-1-2 0,-31-28 0,-6-8 0</inkml:trace>
  <inkml:trace contextRef="#ctx0" brushRef="#br0">31258 13271 7602,'0'9'4706,"0"-2"-4271,7-7 0,2-2 1,7-1-130,0-3 0,5-6 0,2 1 1,2-5-790,4-5 1,3 3-374,5-3 1,-1-2 855,6 1 0,37-20 0,-33 20 0,0 1 0</inkml:trace>
  <inkml:trace contextRef="#ctx0" brushRef="#br0">31946 12887 9964,'-16'0'1557,"0"0"1,0 5-924,0 0 0,-5 8-20,-1-2-418,1-4 1,5 7 0,2-3-1,1 3 1,3 2 0,-1 0 834,2 0-1146,2-7 1,9 5-1,3-3 1,6 1 0,3 1-1,4-5-33,3 0 1,-3 4 0,5-3 0,-2 2-1,3-3 1,-1 1 298,0 0 1,3 0-15,-4 2 49,-1 3 1,-7-5 0,-1 7 0,-4 0 0,-2 0 0,-4 2 0,-1 1 1688,-2 3-2223,-7-1 1,-2-5 0,-7 0 0,-2 0 0,-1 0 0,-4-2 347,-2-3 0,-45-25 0,-15-13 0</inkml:trace>
  <inkml:trace contextRef="#ctx0" brushRef="#br0">22807 16473 7620,'-16'0'-912,"0"0"2416,0 0 1,6 0 901,-1 0-1950,7 0 0,-1 1 0,9 5 0,3 4-228,2 5 0,-1 6 0,5 2 0,-2 2 56,1 3 0,8 3 245,1 1-511,0 0 0,-3 0 0,2-2 0,1-3 1,-2-6-1,-1-5 0,0-5 0,2-6 0,1-5-782,-2-5 1,-1-6 275,-2-10 254,0-11 1,0-7 0,0-6 0,-1 2 0,-5 1 0,-3 1 0,-1 3 0,-1 5-1,-1 2-2071,-3 5 2532,-1 3 1,0 10 0,0 8 0,0 12 823,0 11 1,0 1 70,0 8-917,0 0 0,6 5 1,1 0-1,0 0 0,2-2 1,-2-2-1,2-3 351,0-2-960,1 6-1,5-17 1,-3 4 0,-1-3 0,1-4 0,2-4-3519,2-3 3923,0-2 0,0-57 0,0-14 0</inkml:trace>
  <inkml:trace contextRef="#ctx0" brushRef="#br0">23527 16409 8084,'-10'16'1013,"-1"0"1,8-4-139,-3 4 0,3-3-530,-3 8 1,5-3 0,-5-2 0,4 1 99,2 5 0,2-4-146,4 3-418,-5-3 0,12-8 0,-6 1 0,2-2 0,1-5-517,-1-10 1,-2-8 248,-7-7 58,0 3 0,0-12 1,0 3-1,2-2 0,2 1 1,1 3-1,-1 0-515,-3 0 1058,7 6 1,-5-4 0,6 7 0,0 0-1,0 1 1,3 5 632,2 4 0,2 5 1,0 1-1,0 1-138,0 5 1,0 3-440,0 7-252,8 0 1,-7 0 0,5 0-1,-4 1 1,-2 3-479,0 1 1,0 1-534,0-6 1,0 0 117,0 0 0,-6-2 0,1-2 875,1-1 0,17-22 0,5 1 0</inkml:trace>
  <inkml:trace contextRef="#ctx0" brushRef="#br0">24296 16313 7636,'-16'-9'0,"0"0"0,0 3 538,0 5 1,0-6 0,0 7 0,0 1-1,0 3 1,1 3 962,5 2-1275,-5 9 1,14 1 0,-5 8 0,5 1 0,1 3 0,0 1 0,1 0-43,5 0 0,-3-2 1,8-2-1,1-3 0,3-2 1,1-5-1954,0-5 1,0-6 978,0-7 1,0-7 789,0-4 0,-4-32 0,-1-14 0,1-4 0,1 0 0</inkml:trace>
  <inkml:trace contextRef="#ctx0" brushRef="#br0">24136 15848 7630,'-9'25'697,"-4"5"-86,8-3 1,0 0 0,5 3 0,1 6 154,5 3 1,4 2 98,12 1-723,-4 5 0,12-14 0,-5 5 0,1-4 0,1-4 207,1-4-834,-4-2 0,4-8 1,-5 0-1,0-2 1,0-3 484,-3-6 0,5-3 0,0-2 0</inkml:trace>
  <inkml:trace contextRef="#ctx0" brushRef="#br0">24616 16281 7628,'7'16'146,"-5"-6"0,3 1 573,-3 1 0,5-5-459,4-1 0,3-4 0,2-4 0,0-4 0,0-4 0,-2-6-314,-3-6 0,3 5 1,-5-6-1,1 1 156,1 1 1,-7-1-70,1 6 1,-3 0 0,-2 0-1,0 0 1,-2 0-227,-3 0 172,-4 8 152,-7 0 0,0 8 0,0 2 1,0 2-1,0 5 0,0 3 1,2 6-1,3 1 0,6 5 878,3 2 0,-4 3-471,1-3-493,0 5 1,7-6-1,1 7 1,4-2-1,2-4 1,5-2 0,4-5-2462,3-3 1642,1 4 0,-1-17 774,0 8 0,36-36 0,4-3 0</inkml:trace>
  <inkml:trace contextRef="#ctx0" brushRef="#br0">25064 16088 7621,'0'16'0,"0"0"0,0 6 0,0-1 0,5 2 648,1-1 1,-1-5-1,-5 5 1,0-4 26,0-2 1,2 5-1,1 0 1,3-1-31,-3-2 0,4-1-274,-1 5-135,-1-4 1,-5 5 0,2-9-6,3-3 0,-3-8-33,3-14-243,-3 1 1,-2-20 0,0 3 0,0-3 0,0-2-1,0 0 1,0 0 304,0 0 0,0 0 664,0-1-652,0 1 0,5 0 0,2 2 0,2 2 0,2 1-603,-2-1 0,5 4-69,-3 3-647,3 3 1,2 2 1046,0 0 0,7 15 0,2 2 0</inkml:trace>
  <inkml:trace contextRef="#ctx0" brushRef="#br0">25720 16040 7605,'7'16'-133,"-5"0"1,3 0-1,-3 0 1,-2 2-1,0 2 455,0 1 0,0 0 1,0-4 628,0-1 1,0 0-400,0 0 0,2-8 0,1-4 0,5-8 0,-1-6 47,0-4 0,0-10 0,-4-2 0,5-6-266,0-6 0,-2-1-268,4-3 1,-4-5 0,3 3-1,0-6 1,-2-3 0,0-1-146,-4-1 0,4 4 77,-1-8-327,6 0 0,-8-1 0,6 5 0,1 8 1,-2 8-1,-2 9 0,0 7-6,4 5 0,-2 11 1,2 9-1,1 12 0,0 13 169,-1 8 0,3 6 562,-3 7-191,3 7 1,2 2-1,0 5 1,-2-1 0,-1-4-1,-2 0 1,1-2 1184,2 0-1382,-5-2 1,4-19-1,-6-7 1,0-13 0,0-14-448,-4-16 321,-1-11 1,4-12 0,-1-5 0,-2-8 0,-1-6 0,-2-5 0,0-1-507,0 0 1,0 0 360,0 0 140,0-7 0,0 7 0,0 0 100,0 9 1,6 14 0,1 9-1,2 10 384,3 10 0,0 7 39,-1 10 0,9 11 0,-4 13 0,2 6 114,-1 8 0,5 3-277,-1 2 0,2 0-400,-2 0 1,3-2 0,4-3 0,-3-6-628,-2-3 0,4-7-2085,-6 0 2876,7-1 0,12-1 0,9-2 0</inkml:trace>
  <inkml:trace contextRef="#ctx0" brushRef="#br0">26904 15560 7605,'-16'-7'-468,"0"-2"309,0-7 0,-1 5 1,-3 1-1,-1-1 1501,1 2 1,2 0-597,2 4-475,0 3 1,0-3 0,2 10 0,4 6 0,4 5 0,4 5 0,2 6 105,0 3 0,0 2 1,0 0-1,2 0-256,4 0 1,-3 4 0,8-1 0,1-3-131,2-1 0,2-5 1,0-10-284,0 0 1,0-7-20,0-3 1,0-6 0,-1-8-1,-3-6-184,-1-5 0,-2-8 44,1 6 337,-3-8 0,-1 4 0,-1-7 0,-1 0 0,-3 0 0,1 2 0,2 2 0,1 3 0,-1 2 327,-3 3 1,-1 2 815,0 2-696,0 7 0,2 2 0,4 7 0,2 2 0,3 5 112,0 9 0,-6 0 0,6 7 0,0-1-435,-3-1 0,7 6 178,-5-6-951,-3 0 1,8-5 0,-5 0-1,5 0-2489,1 0 3252,-8-7 0,7-23 0,-6-13 0</inkml:trace>
  <inkml:trace contextRef="#ctx0" brushRef="#br0">27225 15368 7137,'8'11'1072,"-2"-1"0,-3 1-86,3 5 1,-5 0-601,5 0 0,1 5 0,-2 3 0,1-1 142,1 0 0,-4 5 0,6-1 0,-2 1 597,-3-1-897,5 3 1,-7-12 0,3 3-1,-2-5 1,1-7 0,1-10-222,-1-14 1,-2-2-254,-2-10 0,0 0 1,0-5-1,0 0 1,0 0-1,0 0-755,0 0 1,0 0 467,0 0 1,0 5 0,0 3-1,0 0 1,1 3 532,5-2 0,17-9 0,11-9 0</inkml:trace>
  <inkml:trace contextRef="#ctx0" brushRef="#br0">27625 14824 7605,'-9'7'0,"-5"-4"95,3 8 0,2-6 0,0 6 0,2 2 780,3 1 0,3 4 0,1 1 0,0 6 368,0 5 1,7 1-351,3 11-709,5 1 1,1 5-1,0 0 1,0 0-1,0-2 1,0-1 0,-2-3-37,-3 3 1,3-6-1561,-3-2 578,-4-3 1,5-9-1,-5-4 1,0-3-1,0-7 834,-3-11 0,-16-68 0,3 17 0,0-1 0</inkml:trace>
  <inkml:trace contextRef="#ctx0" brushRef="#br0">27753 15272 7605,'9'-16'74,"0"0"1,-6 0-1,4 0 409,2 0 1,-4 0-1,4 0 1,0 0 423,0 0 0,-4 0-348,6 0 1,0 0-207,5 0 0,0 0 0,0 0 1,0 2 224,0 3 1,0-1-384,0 6 0,0-4-406,0 4 0,0 1-1138,0 5 0,-7 2-372,-4 3 1,-10 4 1128,-6 7 0,-3 0 281,-2 0 0,0 0 1,-2 0-1,-2 0-72,-1 0 1,0 0 351,5 0 0,0 5 173,0 1 0,5-1 0,2-5 1,0 0 393,0 0 1,6 0 1435,-2 0-1507,3 0 1,2 0-1,2-2 1,3-3 661,6-6 0,8 2-674,2-1 1,3-1-373,-3-5 1,-2 0 0,6-2 0,0-1-619,0-3 1,-5-4-245,1 4 0,2-6-1872,-1 1 2653,-1 4 0,2-28 0,2-1 0</inkml:trace>
  <inkml:trace contextRef="#ctx0" brushRef="#br0">28361 15048 7605,'-16'0'0,"0"0"431,0 0 0,5 0 1390,1 0-1535,6 7 0,-8-3 0,6 6 0,3 3 0,1 1 0,2 2 0,0 0 704,0 0 0,2 0-745,3 0-167,4 0 1,7 0 0,0 0 0,0-2 0,2-3-64,3-6 21,-3-3 1,5-2 0,-7 0 0,0-2-1,0-3 1,0-6-289,0-3 288,-7-2 1,3 0 0,-6 0 0,-3 0 0,-1 0 0,-2 0 0,-2 2 112,-3 3 0,-4-3-106,-7 3-379,0 4 1,-5-5-1,-1 6 1,1 3-1,0 1-908,-1 2 0,1 0 677,5 0-983,0 0 1550,0 7 0,7 23 0,2 13 0</inkml:trace>
  <inkml:trace contextRef="#ctx0" brushRef="#br0">28617 14952 7605,'11'-2'-1170,"-1"-3"4364,-6 3-1963,3-5 1,-7 9-1,0 3 1,0 6-793,0 3 0,0 7 0,2 2 0,3 0 1,4 2-1,2-2-191,-1 1 1,1 4 0,5-3 0,0 2-90,0-1 0,2-6-164,3 1 1,-3-8-1,3-4 1,-3-2 0,-2-4-1,0-1-110,0-2 0,-2-12-34,-3-4 50,3-11 1,-7 2 0,6-7 0,-4-2-1,-2-1 1,-2-3 0,0 3 0,1 3 0,-3 5-1036,-1 6 0,-2 3 223,0 2-1209,0 0 2120,0 7 0,-28 9 0,-8 9 0</inkml:trace>
  <inkml:trace contextRef="#ctx0" brushRef="#br0">29785 14824 9828,'9'0'2994,"-3"0"-2819,-12 0 1,3 0 0,-8 0-210,-1 0 1,3 0 0,-2 2-1,0 3 199,2 6 0,-5 3 0,5 2 0,-1 2 308,-1 3 1,6-1-434,-6 6 0,7-4 0,-1 2 0,3 1 0,2-2 0,2 1-334,3-5 1,4-3-288,7-5 0,0-4 0,0-7 0,2-2 0,2-3 0,1-8 581,-1-6 0,-9-33 0,-5-14 0,2-7 0,0-1 0</inkml:trace>
  <inkml:trace contextRef="#ctx0" brushRef="#br0">29737 14312 7594,'-9'16'-676,"-3"0"943,7 0 0,-6 1 0,6 5 0,1 4 1215,2 5 0,2 6-928,0 0-128,7 8 1,4-4-1,9 5 1,3 0 0,0-1 940,0-1-1499,6-1 1,-10-11 0,6 0 0,0-2 0,0-3-1800,3-6 1931,-5-3 0,15-16 0,-5-4 0</inkml:trace>
  <inkml:trace contextRef="#ctx0" brushRef="#br0">30202 14856 7603,'-8'9'1774,"7"5"-503,-6-5-402,7 0-656,7-2 1,-4-9 0,8-3 0,1-6 0,4-5 0,4-4 0,1-3-27,-1-2 1,-2-1-1,-2-4 1,0 1 93,0 2-433,0 8 0,-8-4 0,-2 7 1,-4 0-1,-4 1-1134,-4 5 1234,-10 3 0,-1 8 0,-5 3 1,3 5-1,-1 3 0,-1 8 1,3 1 209,6 2 0,-3 6 0,7-2 1,-1 3-1,3 4 0,5 1 724,1 2 0,0 1-412,0-6-644,7 0 1,3-7 0,10-4 0,3-3 0,0-4-1,2-3 1,-2-6-3263,0-3 2733,6-2 0,-6-2 703,3-3 0,26-33 0,0-13 0</inkml:trace>
  <inkml:trace contextRef="#ctx0" brushRef="#br0">30746 14584 10776,'-7'-9'2382,"-2"2"-1714,-7 7-513,0 0 0,0 1 0,0 3 1,1 3-1,3 2 0,1 3 341,-1 3 0,3 6-243,-2 0 0,8 8 0,-3-2 0,5 3 0,1 0 0,0-2 65,0-1 0,7-2-420,3 2-365,5-4 0,1-9 0,1-3 0,3-6 0,1-3 1,1-2-1,-1-2 0,2-3 0,0-8 467,0-6 0,6-35 0,-4-13 0</inkml:trace>
  <inkml:trace contextRef="#ctx0" brushRef="#br0">31034 14552 7603,'-6'10'656,"-1"1"1,0 1 720,0 3 1,0 1-1007,2 0 1,3 0 0,-3 0 0,3 0 461,2 0 1,5 0-621,0 0 1,3 0 0,-3 0-998,6 0 1,3-7 783,2-4 0,7-39 0,2-10 0</inkml:trace>
  <inkml:trace contextRef="#ctx0" brushRef="#br0">30906 14215 7603,'-16'16'0,"2"0"546,3 0 0,-2 0 0,6 1 0,0-1-17,0 0 0,2 0-631,5 0 1,1 0 101,5 0 0,38-15 0,17-2 0</inkml:trace>
  <inkml:trace contextRef="#ctx0" brushRef="#br0">31354 14440 7603,'-2'14'2358,"-3"-4"0,-4-2-2035,-7-8 0,0 5 0,0 0 1,0 1 173,0 1 1,-5-4 8,-1 8-416,1-7 1,10 8 0,0-5-1,1 2 1,1 3-199,4 3 1,5-1-623,5-3 501,4-4 1,7-6-1,2 3 1,1 1-1,4-1 1,0-2-1,2-2-1443,0 0 1616,-5 0 1,8 0 0,-6 0-1,-3 1 1,-1 5 0,-2 3-1,-2 1 600,-3 1-216,3 0 1,-12 5 0,3 0 0,-3 0 0,-2 0-1,-2 2 1,-3 1 0,-6 2 0,-3-3 411,-2-5-1164,0 1 0,0-7 1,0 4-1392,0-6 1,2-5 698,3-5 1116,-3-4 0,12-50 0,-5-10 0</inkml:trace>
  <inkml:trace contextRef="#ctx0" brushRef="#br0">31562 14360 7603,'0'16'0,"0"-6"804,0 1 0,0-6 2511,0 6-2589,0 0 0,0 5 0,2 0 0,1 0 1,3 0 1282,-3 0-2497,6 0 1,-5-2-1,5-2 1,-1-3 0,1-2-1,4-3-2048,1-2 1,0-9 1171,-3-4 0,-4-9 1364,-7-1 0,-7-36 0,-2-3 0</inkml:trace>
  <inkml:trace contextRef="#ctx0" brushRef="#br0">31514 14071 7603,'0'9'410,"0"6"1,0-12-135,0 8 1,0-6-207,0 6 0,0-6 0,0 6-1193,0 1 1123,0-5 0,36 22 0,8-3 0</inkml:trace>
  <inkml:trace contextRef="#ctx0" brushRef="#br0">31882 14312 7603,'0'16'-1141,"-2"-6"856,-3 1 0,1 5 3118,-6 5-2241,-1 1 1,0-6 0,1 1-1,-1 3 1,0 3 740,1 2-1188,6-5 0,-3 3 0,7-7 0,0 0 0,0 0 1,2-2-1,3-3-250,6-6 0,3-3 144,2-2-61,0 0 1,0-2 0,0-3 0,0-6 0,0-3-445,0-2 0,0-6 1,-2 1-1,-3 0 20,-6-3 0,2 5 402,-1-8 1,-1 6 239,-5-6 0,0 8 1,0-3-1,-2 5 136,-3 1 0,-4 0-442,-7 0 1,0 1 70,0 5-149,0 2 0,0 8 0,0 0 1,0 0-1,0 2-632,0 4 0,5 2 305,1 9 0,6-7 0,-1 1 515,3 1 0,23 10 0,6 3 0</inkml:trace>
  <inkml:trace contextRef="#ctx0" brushRef="#br0">32074 14199 7603,'9'8'2982,"-2"-7"-2145,0 14 1,-5-7-95,3 8 0,-3 0 1,-2 0 20,0 1 1,2-1-274,3 0-400,-3 0 1,10 0-1,-4 0 1,0 0-1,5 0 1,1-2-414,2-4-149,-7 5 0,5-14 0,-3 3 0,1-8-313,-1-6 1,-2-10 0,-5-1-1,1 0 424,-2-3 1,-1 5 0,-2-8 0,0 0-4,0 3 1,2-5 188,3 8 224,-3-8 1,7 12 0,-5-5 0,3 4 421,2 2 0,-4 2 245,6 4 1,-6 2-220,6 8 1,-3 8 0,5 2 0,-2 4 471,1 2 1,2 6-616,2-1 1,0 6-209,0-6 0,0 6 0,0-6 0,0-1-318,0-2 1,-5 1-91,0-3 0,-1 4-762,6-10 0,-5-1-2435,0 2 3458,-1-8 0,-29-31 0,-10-16 0</inkml:trace>
  <inkml:trace contextRef="#ctx0" brushRef="#br0">23159 17385 7625,'0'16'370,"0"0"0,2-2 1,2-1 439,1-3 1,0 7 0,-3 6-1,3 3-292,6 8 1,3 0-1,2 10 1,0 4-109,0 4 1,6 7 0,-1-4 0,-1 0-581,-3 0 1,-1-3 46,0-10-297,0-10 1,0-10 0,0-12 0,-1-6 0,-5-8-1,-4-8-2015,-5-8 1,-2-10 2434,-5-7 0,-17-22 0,-11 0 0</inkml:trace>
  <inkml:trace contextRef="#ctx0" brushRef="#br0">23095 17465 7625,'11'0'0,"-2"-2"292,-2-3 0,5-4 1,-3-7 190,0 0 1,5 4 0,-3-3 0,3-2 0,4-1 0,2 0 157,1 2 1,0 0-347,-5 0-155,0 0 1,2 2 0,2 3 0,1 8 0,-3 6 541,-6 8-714,-5 3 0,-7 9 1,-1 4-1,-3 3 0,-3 2 1,-2 2-1,-2 1 0,1 3 1,-1-3-637,-1-1 0,3-2 223,-2 0-92,7 0 0,-8-7 1,7-3 536,1-5 0,9-43 0,4-12 0</inkml:trace>
  <inkml:trace contextRef="#ctx0" brushRef="#br0">23655 17257 7625,'0'16'1153,"0"0"-847,0 0 0,0 0 0,0 0 0,0 0 171,0 0 0,2 0 0,2 2 0,1 1 0,-1 3 0,-1-1 58,3-5-428,-5 7 1,6-5 0,-7 3 0,0-3-1,0-2 176,0 0-310,0-7 0,-1 4 0,-3-10 0,-1-5 0,-1-7 0,1-7-527,0-5 0,-1 2 62,6-8 343,0 7 0,0-8 1,0 5-1,0 0 0,0-1 1,2 5-1,2 1-1477,1 2 1281,8-7 345,-5 5 0,35-4 0,16 0 0,2 0 0,1 1 0</inkml:trace>
  <inkml:trace contextRef="#ctx0" brushRef="#br0">24056 17225 7625,'-16'14'167,"0"-3"0,5 3 196,0-3 0,2 8 316,-1 3 0,-3-1-383,8-5 1,0 5-1,5 3 1,0-1 341,0 0 1,5 4-429,0-6 1,9 0-1,1-5 1,4-2-48,1-3 1,-1 2-218,3-8 0,-5 0 132,5-5 1,-4-7 0,-2-4 0,0-3 14,0-2 1,-2 0-55,-3 0 1,3-7 26,-4-4 0,-2-3 1,-3 0-1,-2 1 271,3 3 1,-4-1-53,3-5 0,-5 7-415,-5 4 0,1 3 0,-7 2 1,-3 0-751,-5 0 0,1 7 431,-4 4 0,-1 3-252,2 2 0,0 7 0,6 4 701,5 3 0,10 38 0,9 8 0</inkml:trace>
  <inkml:trace contextRef="#ctx0" brushRef="#br0">24648 17337 7625,'-9'-7'0,"-5"5"2138,3-3-1747,4-4 0,-6 5 0,6-6 0,-2-3 0,-1-1 1,-1-2 557,0 0 0,1 0-698,-6 0 0,5 7 0,0 4 0,1 5 426,1 5 1,2 9-533,7 8 0,0 6 0,0-1 1,0 3-1,1 2 0,3 0 52,1 0 0,8 0-563,-2 0-62,3-7 1,7-2-1,2-9 1,0-1-1,2-4 1,-2-2-1,0-4-4118,-3-1 4114,-2-9 432,5-2 0,2-57 0,7-12 0</inkml:trace>
  <inkml:trace contextRef="#ctx0" brushRef="#br0">24936 17225 7625,'-5'16'-496,"-1"0"1,1 0 824,-2 0 2178,5 0-1952,-5-7 1,14-2 0,4-7-1,3 0 1146,2 0-1666,0-7 0,2-2 1,1-9-1,3-1 1,-3-3-1,-1 1 1,-2 0-1,-2-2 1,-1-1-113,-3 1 0,-4 2-360,4 5 308,-6 0 1,3 0 0,-9 2 0,-3 3 0,-6 6-532,-3 3 666,-2 2 0,0 2 1,0 3-1,0 6 1,0 3-1,0 2 1,0 2 263,0 3 1,7-1-1,4 6 1,3 1 160,2-2 0,0 9-196,0-8 0,0 8-447,0-7 1,7-4-33,4-2 0,3 1 0,2-5 0,2-4-807,3-4 1,-3 1 331,3-4 1,2-1 718,-1-5 0,27-57 0,3-14 0</inkml:trace>
  <inkml:trace contextRef="#ctx0" brushRef="#br0">25528 16969 7621,'-16'0'156,"5"0"38,1 0 1,-1 0 2494,-5 0-2135,0 0 0,0 0 0,0 0 0,0 2 0,0 3 1049,0 6-1523,7-4 0,-5 7 1,3-3-1,-1 3 1,-1 2-1,4 0 1,2 0 169,4 0 1,1 0-133,2 0-342,0 0 0,2-2 0,3-1 1,6-4-1,5-2 0,3-4-1147,3-1 1213,-1-2 0,-3 0 0,1 0 0,4 0 0,1 0 0,0 0 0,0 0-115,-1 0 467,-2 0 1,-3 0 0,1 0 0,3 2-1,-3 3 1045,-1 6 0,-4 3-746,-3 2 1,-4 0-103,-7 0 0,-7 0 1,-2 0-1,-3 2-220,-4 3 0,3-3-510,-8 3 1,1-8-116,-1-3 0,3-6 0,-3 1 0,3-3-1309,2-2 0,0 0 1763,0 0 0,7-35 0,2-10 0</inkml:trace>
  <inkml:trace contextRef="#ctx0" brushRef="#br0">25864 16745 7617,'0'16'503,"0"0"0,-5 0 713,-1 0 1,-6-6-469,1 1-426,-3 0 1,3 3 0,1-1 0,-3-3 0,-1 1-1,0 0 1,1-1 264,3 3 0,6-4 1,-1 1-287,3 3-256,2-6 1,0 2-1,2-6 1,1 4-464,3 2 361,6-5 1,-3 3 0,7-7 0,2 0 0,1 2-1,3 1 1,-3 3-316,-1-3 381,5-1 1,-3 0 0,5 1 0,0 3 0,-2-1 0,0 0 0,-4 2 0,-1 1 0,-4 0 509,-3 1 0,-4 2-92,-7 5 1,0 0 0,0 2 0,-2 1 131,-3 3 1,-6-1-855,-10-5 1,3 0 0,-5-2 0,2-1-1902,0-3 1,-1-6 2195,6 1 0,-14-17 0,-4-6 0</inkml:trace>
  <inkml:trace contextRef="#ctx0" brushRef="#br0">26264 16825 7605,'-7'16'0,"5"0"0,-3 0 827,3 0 0,2-5 1,2-1-308,3 3 0,4-6 0,7-2 1,0-3-185,0-2 0,0-5 0,0-3 0,0 1-96,0 0 1,6-5 52,-1 1-346,0-3 1,-5-2 0,-1 0-1,-3-2 1,-3-2 0,-2-1-1,-3 2-560,-3 1 380,-1 2 0,0 5 0,0 0 0,-1-1 0,-5 0 0,-6 1 0,-6 6 132,-3 3 0,-6 2 1,4 0-1,0 2 1,-2 3-1,2 7 512,0 8 0,1-1 771,6 8-871,7 0 1,-3 5 0,7 2 0,1 1 0,2 3 0,2-3 0,0-1 915,0-2-1535,7 0 1,4-7 0,9-4-1,1-5 1,0-3 0,1-4 0,1-2-3085,2-4 1893,-6-8 1499,11-4 0,-5-35 0,7-8 0</inkml:trace>
  <inkml:trace contextRef="#ctx0" brushRef="#br0">26840 16505 7596,'-16'0'934,"0"0"0,6 5 1252,-1 0 1,0 1-1514,-5-6 1,0 7 0,0 2 319,0 0-831,0 5 0,6-7 0,1 5 0,0-1 0,0 1 0,-2 3 0,3 1 0,2 0 174,4 0 0,2-6-530,0 1 0,0 0 0,0 5 0,2-2 0,2-2-462,1-1 0,8-2 303,-3 2 0,4 1 0,2-7 0,0 1 0,0-1 0,0 0-556,0-1 0,6 3 809,-1-2 1,0 3-1,-3-5 1,2 4 361,1 2 1,0-3 0,-5 4 2585,0 3-1732,-7 1-736,-2 2 1,-7 0 0,-1 0 0,-5 0 0,-4 0 155,-5 0 0,-2 0-392,-5 0 1,3 0-787,-8 0 0,8 0 0,-5 0 0,3-2-1563,0-3 1,-1 1 2204,6-6 0,-7-29 0,-2-13 0</inkml:trace>
  <inkml:trace contextRef="#ctx0" brushRef="#br0">27193 16857 7598,'10'-2'-330,"1"-1"0,0-5 1448,-3 0 1,0 2 398,-8-5 0,1 8 128,5-2-1264,-5 3 0,8 4 0,-5 3 0,1 6 0,1 5 1,-1 3 1849,0 3-2060,1 6 0,-6-3 1,0 7-1,0 2 1,0 1-1,0 4 0,0 2 461,0 4-1011,0-6 0,-6 5 0,-1-8 0,-2-4 0,-3-5 0,-2-4 0,-2-4 379,0-1 0,-20-43 0,-8-19 0,-4-2 0,0 1 0</inkml:trace>
  <inkml:trace contextRef="#ctx0" brushRef="#br0">27705 16281 7608,'-11'0'2543,"0"0"-1795,8 0 1,-4 1-314,7 5 0,0 4 0,2 10 0,3 3 199,6 2 0,1 7-13,-1 5-457,10 8 1,-16-6 0,11 5 0,-1-1 0,-1 2 442,2 1-1077,0-5 0,-6-2 1,1-9-1,0-1 1,-1-5-3860,1 0 2033,-7-10 2296,3-14 0,-21-66 0,-4-21 0</inkml:trace>
  <inkml:trace contextRef="#ctx0" brushRef="#br0">27817 16521 7622,'9'0'1121,"5"7"0,-11-5-712,8 3-114,-7-3-82,10-2 1,-11 0 0,8 0 0,2 0-40,1 0-30,2 0 1,0 0-1,0 0 799,0 0-846,-7 0 0,-2 1 0,-7 5 1,0 4-1,0 5 0,0 2 1,0 3 545,0 1-659,-7 8 0,3-2 0,-7 8 0,1 2 0,-1-1 0,2-2 0,0-4-286,0-3-307,6-4 1,-6-9 0,5-5 0,-1-9-2321,2-9 2124,1-5 805,2-9 0,9-24 0,3-9 0,1-9 0,1 0 0</inkml:trace>
  <inkml:trace contextRef="#ctx0" brushRef="#br0">28185 16409 7622,'-9'7'587,"-3"-4"160,6 8 0,-1-6 265,2 6-418,3 0-447,-5 5 0,7 0 1,0 0-1,0 1 1,0 3-1,2 1 1,1-1 254,3-2 1,6-2-427,-1 0 14,-4 0 0,7-6 0,-3-1 0,3-2 0,2-3-445,0-2 0,0-9 1,-2-4-1,-1-5-610,-3-5 865,-6 3 1,8-11 0,-6 6-1,-1 0 1,0 0-734,1 3 811,-1 3 0,-5 1 332,0 0 207,0 0 1,0 9 385,0 7 1,5 7 0,1 9-369,-3 0 1,4 1-174,-1 5 0,4-4-264,-4 3 0,6-3 0,-1-2-464,3 0 1,-3-2 181,-1-3-66,-6-4 350,10 0 0,-12-41 0,5-3 0</inkml:trace>
  <inkml:trace contextRef="#ctx0" brushRef="#br0">28537 15944 7622,'11'16'1042,"-1"0"1,-6 0-425,1 0 1,2 6-346,-1-1 0,6 8 0,-1-3 0,3 4 1011,2 2-1180,0 8 1,0-7 0,0 5 0,2-6 0,1-4-1,3-3 1,-3-2-229,-1-3-1400,-9-2 0,5-2 1524,-3 0 0,-54-22 0,-12-4 0</inkml:trace>
  <inkml:trace contextRef="#ctx0" brushRef="#br0">28457 16329 7622,'11'0'0,"-2"1"0,-1 5 892,1 4 0,2-3 0,5-1-128,0-4 1,2-2 0,1 0-1,4-2 1,2-4 0,4-6-195,1-8 0,7 1-1746,1-8 0,1 1 1176,-2-6 0,18-22 0,11-5 0</inkml:trace>
  <inkml:trace contextRef="#ctx0" brushRef="#br0">29545 15976 7611,'-10'0'2259,"-1"0"-1940,0 0 1,2 2-1,2 4 1,2 4-41,0 4 1,-1 2 0,6 2 0,0 2 0,0 3 0,0 0 126,0 0 1,0 6-112,0-3-256,0-3 0,6 2 0,1-5 1,0 1-1,2-3 0,-2-4 1,2-5-74,0-2-193,-6-1 1,6-6 0,-4-2 0,4-4 0,0-4 0,-2-6 0,-1-4 0,-1-3-417,-1-2 1,3-1 348,-2-7 297,0 9 1,-3-7 0,2 5-1,1-3 1,-1 3 0,-1 2 0,1 3-1,1 0 2074,-1 1-1413,-3 2-414,-1 9 1,6 4 0,1 12 0,0 7-1,2 8 1,0 3 863,3 3-1043,2 2 1,2 1 0,-1-3 0,-3-1 0,-1-1 0,1 1 0,2-4-1586,2-5 1027,0 2 1,0-13 0,0 3 0,0-4-1,0-6 1,-1-6 0,-3-4 486,-1-4 0,7-74 0,-6 36 0,0-1 0</inkml:trace>
  <inkml:trace contextRef="#ctx0" brushRef="#br0">30138 15864 7620,'-11'16'0,"0"0"0,0 0 806,-5 0 0,6 0-313,-1 0 0,2 0-165,-1 0 0,-3 0 1,8 0-1,1 0 116,2 0 1,2 0-315,0 0 0,0 6 1,2-3 59,4-4 0,2-1-189,8-9 0,0 0 0,0-5 1,0-1-89,0-5 0,1 3-54,-1-8 0,0 0 49,0-5 1,-2 0 0,-2-1 0,-3-3 51,-2-1 1,4-1 59,-6 6 1,1 0-30,-6 0 1,0 0 0,0 0 0,0 0-140,0 0 0,-8 6 87,-2-1 0,-4 6-387,-2-6 1,0 7 0,0-1-654,0 3 1,0 2 1100,-1 0 0,1 0 0,0 0 0</inkml:trace>
  <inkml:trace contextRef="#ctx0" brushRef="#br0">30458 15432 7620,'0'16'154,"-2"-2"0,-2-1 485,-1-3 1,-2-1 0,3 4 0,-1-3 0,1 3 168,3 1 1,1 2 0,1 2 0,3 2-98,1 1 1,8 2-623,-3-2 0,5-1 0,1 5 1,0 0-1,0-2 0,0 2-159,0 0 0,0 0-672,0 1 0,0 3 0,-2-6 0,-2 0 0,-3 0 742,-2-3 0,-8-3 0,-8-1 0</inkml:trace>
  <inkml:trace contextRef="#ctx0" brushRef="#br0">30346 15848 7620,'-2'9'929,"-4"-3"-464,5 2 287,-6-6 1,15 5-1,8-7 1,9-1 0,6-5-1,2-6 940,5-8 1,-3 2-1386,8-3-731,-7 3 1,10-3 0,-5 0 0,1-1-1,1 1 1,0 1 0,-2 4 423,-4 4 0,4 23 0,0-1 0</inkml:trace>
  <inkml:trace contextRef="#ctx0" brushRef="#br0">25624 17961 7607,'-9'-10'1776,"2"-1"-1368,0-1 1,5 3 0,-5 0 0,2 0 327,-1 0 1,-6-2 0,1-5-297,-3 0 1,3 6 0,1-1-123,-3-1 1,1 3-230,1-2-14,-3 7 0,5-3 0,-7 9 0,2 3 0,1 6 0,4 5 0,2 5 0,4 8 329,1 7 1,2 6-76,0 12-346,0-5 0,0 14 0,2-6 1,3 1-1,6-1 0,3-2 0,2-3 1,2-4-1,1-7-1960,3-9 0,-1-9 568,-5-12 737,0 3 1,-5-14 0,-2 0 671,-2-9 0,-37-48 0,-15-12 0</inkml:trace>
  <inkml:trace contextRef="#ctx0" brushRef="#br0">25272 18346 7623,'9'1'0,"-4"5"442,-3-4 0,0 5 1425,3-7-1256,-3 0 0,5-2 0,-5-2-198,3-1 1,-1-7 0,5 1 0,-1-3-319,1-2 1,2 0-40,5 0-269,0 0 0,5-6 0,1 1 0,-1 1 0,0 3-2910,1 1 2516,6 0 607,-3 0 0,28-15 0,6-3 0</inkml:trace>
  <inkml:trace contextRef="#ctx0" brushRef="#br0">25832 18089 7623,'7'24'0,"-5"-5"281,3 8 1,-3-6 942,-2 6-939,0-8 0,0 6 1,0-5-1,0 1 1,0-1-1,0-1 0,0 1 821,0 1 1,7 1-1065,4-6 0,-2-7 0,1-4 0,3-3-437,1-2 346,2 0 1,0 0-1,-2-2 1,-1-3-249,-2-6 0,-6-3-282,6-2 1,-8-6-850,2 1 1071,4-8 0,-7 10 1,5-8-1,-1 1 1,-1-1-1039,-2 0 1309,-1 8 0,4-6 0,-1 5 0,-2-1 385,-1 1 1,4 8 45,-1 1 50,0 8 0,-3-3 0,2 12 1,1 4 668,-2 4 0,5 8-539,-3-1 0,6 8-348,-6-3 0,7 5 1,-1-1-1,1-2-110,-1-1 0,2-2-275,-8 2 1,6 1-485,-6-7 0,6 1 0,-4-8 692,2-3 0,-13-75 0,2-25 0</inkml:trace>
  <inkml:trace contextRef="#ctx0" brushRef="#br0">26168 17721 7623,'-9'7'2684,"2"2"-1877,7 7 1,0 2 21,0 3-589,7 4 0,4 9 0,10 4 0,6 4 0,3 6 1,1 4-1,-3 1 529,-1-1 0,-1 3-267,6-2-723,-7 1 1,-2-8-1,-7-3 1,0-6 0,0-5-1,-1-5 1,-3-8-4397,-1-6 4617,-8-13 0,-17-52 0,-13-17 0</inkml:trace>
  <inkml:trace contextRef="#ctx0" brushRef="#br0">26344 17625 7623,'0'16'1787,"0"-5"-1385,0 0 0,0 1 1215,0 9-1146,7-3 1,-3 14 0,8-2 0,4 8 0,6 3 1196,3 3-1558,1 2 0,6 2 1,0 0-1,0-1 1,-1-5-1,-3-4 1,-3-4-1304,-2-2 1,4-2 100,-6-4 1,0-2-1,-5-8 1092,0 0 0,-7 0 0,-2 0 0</inkml:trace>
  <inkml:trace contextRef="#ctx0" brushRef="#br0">26824 18041 7623,'-7'24'0,"6"-7"1482,-5 5 0,4-4-746,2-2 1,2-2-1,4-2 1,4-1 886,4 1-1565,2 3 0,2-1 0,2-2 1,3-3-1,0 0 0,0-2 1,-1 0-1,-1-1 0,0-1-614,-1 0 0,-2 1-1684,-2-6 1634,-8-8 0,5 0 1,-6-8-1,0 0 1,0-2-1,-3-2 606,-2-1 0,-10-36 0,0-4 0</inkml:trace>
  <inkml:trace contextRef="#ctx0" brushRef="#br0">27129 17977 7617,'8'11'185,"-2"0"0,-4 1 1,-2 2-1,0 4 1218,0 4 0,0 2-793,0 9 0,-2 0 0,-2 5 1,-1 3-125,1-1 1,1 12-291,-3-4 0,5 4-578,-5-4 1,5 0 0,1 0 381,0 0 0,-8-7 0,0-2 0</inkml:trace>
  <inkml:trace contextRef="#ctx0" brushRef="#br0">27753 17769 7604,'0'16'1988,"0"0"-1474,0 0 0,-2 0-304,-3 0 1,3 0 0,-3 0 0,3 0-14,2 0 1,0 0 0,0 0 0,0 2 0,2 4 0,1 2 33,2 1 0,8 6-226,-2-5 0,3-1 0,2 0 0,0-2 0,2-3 1,1-4-214,2-6 1,1-2-1,-6-8 1,0 0-125,0 0 1,-2-13 300,-3-3 0,1-5 0,-7-1 0,-1-4 1,-2-3-1,-2 1 105,0 1 0,0 0-1,0-5 1,-7 6 0,-4 1 0,-3 2 0,-2 3 0,0 2-162,0 2 1,-6 0-250,1 0 0,0 6 1,5 1-1,0 2 1,0 3-1,0 2-2534,0 2 2871,7 0 0,16 29 0,11 6 0</inkml:trace>
  <inkml:trace contextRef="#ctx0" brushRef="#br0">28089 17417 7606,'0'16'89,"0"0"1,0 0 0,-2 0 0,-1 0 615,-3 0 0,1 0 1,5 0-1,2 0-93,3 0 0,0 7 0,10 4 0,4 5-135,4 5 1,4-1-185,5 7-204,0-1 0,5 1 0,1 0 0,-3-1 1,-3-1-1,-3-3 0,-4-5-1039,-2-1 0,3-1-71,-4-5 739,-1-2 282,-12-16 0,-9-8 0,-9-8 0</inkml:trace>
  <inkml:trace contextRef="#ctx0" brushRef="#br0">28361 17801 7606,'0'-9'996,"0"-5"0,2 11-709,3-8 1,-1 6-20,6-6 0,1 6 1,7-6-1,3-1 17,6-3 0,-2 5-184,1-1 2,1 7 0,0-3 0,-2 7 0,-2 0 1,-4 0 765,-1 0-732,-2 15 1,-7-3 0,-4 15 0,-3 1 0,-2 2 0,0 2 0,0 2 263,0 4-443,-7 2 1,-2 1 0,-7-2 0,0-1-1,0-3 1,0-3 0,0-3 0,0-4 0,2-4-570,3-5-2511,-3-11 1511,12-5 1611,-5-8 0,11-36 0,6-14 0,-1-3 0,0-1 0</inkml:trace>
  <inkml:trace contextRef="#ctx0" brushRef="#br0">29017 17593 7138,'-9'7'364,"-5"-5"1,3 3 1244,-3-3 1,-2-2 0,0 0 0,0-2-989,0-3 0,5 3 0,1-3-319,-3 3 0,-1 2 90,-2 0-250,7 7 1,0-3-1,6 7 1,-3 1-1,3 2 1,1 2-1,2 0-626,0 0 1,9-1 223,7-5 1,2 3-1,8-8 1,1-1-1,0-3 1,-1 1-597,3 3 0,1-1 799,2 7 1,-5-6 0,0 6 0,-1 1 0,-1 2 0,-5 4 517,-8 3 0,1-1 899,-8 7-1058,0-8 1,-5 10 0,0-6 0,-2 0 0,-3 0 0,-6-3-1,-3-3-310,-2-1 0,-5-7 1,0-3-1,1-5 0,2-1 1,2 0-2878,0 0 0,0-8 1088,0-8 1797,0 0 0,7-50 0,2-4 0</inkml:trace>
  <inkml:trace contextRef="#ctx0" brushRef="#br0">29321 17545 7606,'0'16'0,"-2"0"0,-1 0 629,-2 0 1,-6 0-1,6 0 635,1 0 1,4-7-800,5-3 1,4-5-1,7-1 1,0-1-274,0-5 0,6-3-144,-1-7-50,0 0 1,-5 0-1,0 0 1,0-2-1,-1-1 1,-3-4-1,-3 0-259,-2 0 0,-2 1 109,-5 6 0,0 0 1,0 0-1,0 0 1,-1 2-629,-5 3 466,-3-3 248,-7 12 0,0-5 0,0 9 0,0 3 0,2 8 0,2 4 0,3 7-186,2 0 776,1 3 1,1 7-1,0 2 1,1 3-1,2 0 1,4 2-1,3-2 177,6 0 1,3 4-1031,2-6 0,6-5-395,-1-5 1,6-9 0,-4-2 0,0-9 723,0-6 0,13-29 0,-3-8 0</inkml:trace>
  <inkml:trace contextRef="#ctx0" brushRef="#br0">29721 17465 7606,'-9'7'0,"1"-3"0,2 7 0,4-6 668,-3 6 0,-2-1 0,2 6 0,1 0 272,2 0 1,2 2-512,0 3 1,0-1 155,0 7-398,0-8 0,0 11 1,2-5-1,2 2 1,1-2 875,-1-2-821,4-2 1,-6-5 0,5-1-8,0-5 0,-5-4-302,4-12 32,-5-3 0,-1-8 0,0-3 0,0-3 0,0-2-83,0-3 1,0-3 35,0-1 0,0 0-13,0 0 0,2 2 0,2 2 0,3 1-858,2-2 0,-4 1-79,6 1 0,-2-1-1562,1 6 2594,5-6 0,22 3 0,14-7 0</inkml:trace>
  <inkml:trace contextRef="#ctx0" brushRef="#br0">30057 17401 7606,'0'21'157,"-1"1"1,-3-3 793,-1-1 1,-2-2-702,1 0 0,5 0 0,-5 0 614,4 0 0,2 0-521,0 0 0,2 0 1,4 0-1,4 2 24,4 3 0,2-3 0,0 4 0,0-6 214,0-6-499,1 4 0,-1-10 0,0 5 0,0-2 0,0-3 0,0-3 0,-2-2 0,-2-5 1,-3-4 96,-2-5 1,6-6-869,-3 0 383,-3-8 1,2 4-1,-5-7 1,3 0 0,0 0-1,0 0 1,-3 0-777,-2 0 1,3 2 0,0 1 1081,-1 3 0,5-22 0,0-11 0</inkml:trace>
  <inkml:trace contextRef="#ctx0" brushRef="#br0">30554 17401 7606,'0'16'0,"0"0"968,0 0 1066,0-7-1410,0-2 0,-2-7 0,-3 0 1,-6-2 738,-3-3-1405,5 3 1,0-5-1,4 7 1,-6 2 0,-2 3-1,3 6-100,4 3 0,-1 8 39,2-1 0,0 6 0,5-4 0,1 2 0,3 3 0,3 0 108,2-1 0,2-4-319,5-7 237,0 0 0,0-1 0,0-5 0,0-4 0,0-5 0,0-1 0,0-1-367,0-5 342,-7-3 1,3-12 0,-5-2 0,0-2 0,0-2 0,-3 1 0,-2-1-309,-2-2 1,0 6 0,0 2 0,0 3-317,0 2 775,0-7 508,0 5 0,-2 2 120,-3 11 1,3 5-332,-4 5 0,5 6 36,1 10 1,5-1 0,2 5-1,2 0 170,3 0 1,-3-4-426,2 6 0,-2-1-220,2 6 0,1-5 0,-5-2 0,0 0-789,0 0 0,4-6-675,-6 3 1,6-5 1556,-6-1 0,8-49 0,-4-14 0</inkml:trace>
  <inkml:trace contextRef="#ctx0" brushRef="#br0">30874 17065 10316,'0'16'1793,"5"7"-1304,0 4 0,3 5 1,-3 5-1,6 6 739,3 3-1041,2 9 1,-6-3 0,1 5 0,2 0 0,-1-2 0,0 0 0,-3-5-350,-2-6-462,6 2 0,-11-19 0,5 0 1,-2-8 623,0-3 0,-6-35 0,-8-10 0</inkml:trace>
  <inkml:trace contextRef="#ctx0" brushRef="#br0">31002 17481 7594,'-7'9'0,"5"5"724,-5-5 0,1 2 29,1 0-439,0-8 1,7 4 0,1-9 0,4-1 0,2-4 1429,4-2-1522,1 5 0,2-10 0,0 3 0,0-1 0,2 0 0,1 1 0,2 0 810,-1 2-971,-2 2 0,-2 2 1,0-1-1,0 3 1,-2 3-1,-1 5 1,-5 8-1,0 4 680,-5 5 1,-1 8-426,-2 2-296,0 0 1,0 13-1,-2-6 1,-3 0-1,-4 0 1,-2-3-1,1-3-1086,-3-1 228,6-7 1,-5-2 0,4-8-1,-1-5-4039,-3-4 4877,-2-12 0,-2-38 0,0-17 0</inkml:trace>
  <inkml:trace contextRef="#ctx0" brushRef="#br0">31466 16921 7744,'0'16'377,"-2"2"25,-3 3 0,1-1 1154,-6 6-1105,6-6 1,-8 10-1,6-3 1,1 5 0,0 3 2128,-1 3-2211,1-1 0,5-5 1,0 0-1,2 2 1,3 1 729,6 3-1265,-4-8 0,7 0 0,-5-5 0,2 2 1,-1 0-1,1-1 0,-2-1-1826,-4-4 1425,4 4 0,-7-7 1,3 4-1,-3-5 1,-2-1-1,0 0 567,0 0 0,7-21 0,2-6 0</inkml:trace>
  <inkml:trace contextRef="#ctx0" brushRef="#br0">31690 17529 7590,'0'11'0,"0"0"1084,7-8-477,2 4-208,7-7 1,-5 0-1,-1 0 1,1-2-1,0-1 1355,-1-2-1584,1-8 1,3 4-1,-1-9 1,-3-1 0,1-2-1,0 1 1,-2 2-55,-2 2 1,-2 0-632,-5 0 393,0 0 1,0 0 0,-2 2-1,-3 3 1,-6 6 0,-3 5-233,-2 5 0,-2 4 1085,-3 7-538,3 7 1,-5 0 0,9 6 0,1-3 0,3 3 0,-1 1 0,2 2 1073,4 0-1329,3-7 0,2 5 1,0-5-1,0 2 1,2-2-1,1-2 0,4-5-2415,2-6 1507,2 2 1,10-10 969,1 7 0,42-29 0,5-2 0</inkml:trace>
  <inkml:trace contextRef="#ctx0" brushRef="#br0">32090 17449 7583,'16'14'0,"-5"-3"-328,-1 10 1,-1-3-1,2-2 1,-4 0 2400,0 0 1,-5 0-26,3 0-1444,4 0 1,-7 0-1,5-2 1,0-3-1234,4-6 47,-4-3 582,0-2 0,-14-35 0,-2-10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13044 5395 7706,'-16'-6'6,"2"-1"705,3-2 1,4 8 430,7 1-966,0 7 0,2 16 0,1 5 1,5 6-1,-1 5 0,2 2 1,-2 4 248,0 1 1,0 7-325,-2 1 0,-3 6 0,3-3 1,-3 0-1,-2-4 0,0-3 141,0-2 0,0-3-158,0-8-147,0 0 0,2-19 0,3 2 0,6-8 0,3-7 0,2-5 63,0-5 0,0-46 0,0-19 0</inkml:trace>
  <inkml:trace contextRef="#ctx0" brushRef="#br0">12948 5459 7737,'0'-18'0,"0"-1"301,0-3 0,2 1 0,3 5 0,6 0-55,3 0 1,9-7 0,4-2-1,3-2-14,2 0 1,0 1 80,0-6-322,7 7 1,-7 2 0,2 7 0,-7 1 0,-4 5 40,-4 4-30,-1 5 0,-7 8 0,-2 3 0,-2 6 0,-4 6 0,-1 4 0,-2 7 0,0 2 0,-2 2 225,-3-1 0,2 3-79,-8-2-53,0 8 0,1-11 0,-1 3 0,-3-1 0,-4-1 0,-3 3 0,-1-3 691,-1-1-688,5-2 0,-5-2 1,7-3-1,-2-4 0,-1-2 372,-3 1-484,8-8 1,14-7 0,11-5 0,5 1 73,5 3 0,-1 6 263,6-1-196,1-4 1,5 7 0,0-3 0,0 5 0,0 3 340,0 3 0,6 1-183,-1-2 1,0-1-144,-5 7 0,0-6 0,-1 4 1,-3-2-22,-1-4 1,-6-1-376,6-2 0,-6-2-301,6-3 1,-8 2 0,4-8 0,-1-2-1162,-1-1 1,0-2 352,-5 0 1363,0-7 0,7-44 0,2-19 0</inkml:trace>
  <inkml:trace contextRef="#ctx0" brushRef="#br0">13892 5859 7732,'-10'5'-76,"1"3"-113,2 0 1,3-4-1,9 1 487,6-3 1,3-9 0,2-4 0,2-3-1,2-2 1,1 0 205,-1 0 0,-3-2-585,-1-3 83,0 3 1,0-5 0,-1 5 0,-5-1 0,-3-3 0,-1 3 0,-1 1 0,-3 2 239,-6 0 0,-5 2 16,-7 3-95,-7 4 1,4 7 0,-6 0 0,0 3 0,2 6 0,0 9 0,3 5 1236,2 6-1227,2 8 0,0 6 1,2 8-1,3 3 0,6-3 1,3-1-1,4-2 711,3 0-937,4 0 0,14-12 0,4-8 0,3-8 1,2-11-1,2-6 0,2-3-711,1 0 1,6-9 0,-4-5 763,2-5 0,16-45 0,-24 29 0,0 0 0</inkml:trace>
  <inkml:trace contextRef="#ctx0" brushRef="#br0">14501 5603 7744,'-16'-16'214,"5"5"1,0 2 849,-1 2-670,5-5 0,-8 10 1,7-5-1,-3 2 688,0-1-965,8 1 0,-4 7 0,7 3 0,1 6 172,5 3-265,-5 2 1,14 2 0,-6 1 0,1 4 0,1 2 0,1 4 0,1 1 0,-1 2 0,-1 0-208,1 0 0,1 0 289,-3 0-140,5-7 0,-8 3 0,5-6 1,-1-3-1,0-1 0,-1-4 0,1-3-78,1-6 0,-3-5 0,2-7 1,1-7-199,3-6 223,-6-8 0,3-2 1,-5-8-1,0 1 0,0-2 1,-1-2-1,-1 0-625,0 4 668,1 3 1,-6 2-1,0 2 1,0 3-1,0 6-21,0 3 0,0 5 0,0 8 174,0 10 0,0 13 75,0 4-167,7 6 0,-4-3 1,6 9-1,0 1 1,-2 1 42,0-6 1,6 2 6,-3-5-21,5-4 1,1 0-1,0-7 50,0 0-1,0-7 1,5-2 0,0-7 244,-1 0-159,5-7 1,-7-4 0,5-10 187,0-6-358,-5-3 0,5-2 1,-7-2 257,0-3-603,0 3 1,2-10 0,-1 6-1502,-1 3 1274,4 1 1,-11 2 560,7 0 0,-7 21 0,-2 6 0</inkml:trace>
  <inkml:trace contextRef="#ctx0" brushRef="#br0">15605 5539 7760,'-25'-9'327,"4"2"0,3 2 1040,2-1-1190,0-6 0,0 10 0,0-5 0,0 2 0,0-1 1,0 3-1,0 1 81,0 2 1,0 0 0,0 0 0,0 0-178,0 0 0,5 7-15,0 4 1,1 10 0,-6 6 0,2 3-1,1 2 1,4 2 52,2 3 0,0-1 23,2 6-159,3-6 0,-5 3 0,9-7 0,3-2 0,6-3 0,3-7 1,4-8-698,3-7 514,-3-3 0,12-4 0,-3-5 0,1-9 0,1-9 0,-5-5 0,1-2-296,0 0 0,-5 0 0,1 0 1,-3-2 359,-2-3 214,-7 3 0,3-5 0,-6 7 0,-3 0 0,-1 2 0,-2 3 1,0 6 599,0 3 1,-2 4-128,-3 3 0,1 6-458,-6 10 1,6 4 0,-1 9 0,5 3-99,5 6 0,-1 3-57,6 2 1,-4 0 0,4 0 0,3 0-330,1 0 0,-3-5 214,-1-1 0,1-4-550,5 4 0,2-6 0,1 1 727,3-3 0,20-30 0,1-8 0</inkml:trace>
  <inkml:trace contextRef="#ctx0" brushRef="#br0">16005 5459 7760,'-7'11'527,"-4"-1"0,4-4-178,2 4 1,3 6-365,2 6 78,-7 6 0,5-3 0,-3 7 1,3 0-1,4 2 0,1 1 1,3 3 809,-3-3-711,-1-8 0,0-4 0,1-7 1,3 0 612,-3 0-749,-1-14 0,-2-4 1,0-16-1,0-3 0,0-6 1,0-3-1,2-2 159,3 0-375,-3-7 0,7 5 0,-6-3 0,5 3 0,-1 2 0,2-2 1,-1 0-180,5 2 0,-1-1 0,3 9 0,-1 3-630,4 3 1,3-1 998,0 8 0,40 39 0,15 10 0</inkml:trace>
  <inkml:trace contextRef="#ctx0" brushRef="#br0">16693 5491 7760,'-16'0'538,"0"0"0,0 0-114,0 0 1,0 0-1,-2 0 190,-3 0 0,3 0-305,-3 0-200,3 0 0,2 2 0,0 3 0,0 6 1,0 3-1,2 4 0,2 3 0,3 6 1,2 3 193,3 2 1,2 5-278,2 1-243,7-1 0,2-5 0,7-2 1,2-1-1,3-6 0,4-4 0,2-6-1430,0-4 1157,-1-4 1,1-12 0,0-4 0,1-5-1,0-5 490,-1-6 0,-4-60 0,-15 36 0,0-1 0</inkml:trace>
  <inkml:trace contextRef="#ctx0" brushRef="#br0">16773 4835 7760,'-1'-16'0,"-3"0"0,-1 0 0,-6 10 794,6 12 1,-1 11 0,6 22 0,0 8 369,0 4 0,0 15-495,0-2-529,7 11 1,-3-6-1,5 9 1,0 4 0,0-2-1,3-1 1,2-7-883,2 0 469,0 4 123,0-17 1,7-18 0,2-20 0</inkml:trace>
  <inkml:trace contextRef="#ctx0" brushRef="#br0">17526 5315 7689,'-15'16'436,"5"0"1,4 2-1,5 3 1,1 7 664,0 8 1,0 0-1,0 6 1,1 1-733,5-2 0,3 3 1,7-8-1,0-4-815,0-4 1,0-8 0,0-1 0,0-4-893,0-5 1,0-6 677,0 1 0,-2-5 0,-2-5 660,-1-6 0,-15-53 0,3-14 0</inkml:trace>
  <inkml:trace contextRef="#ctx0" brushRef="#br0">17317 4771 7701,'-21'-17'0,"-2"3"1,0 4 776,0 4 0,1 4-460,6 2 1,8 2 0,4 2-318,8 1 0,68 8 0,-24-9 0,0 0 0</inkml:trace>
  <inkml:trace contextRef="#ctx0" brushRef="#br0">18262 4674 7703,'-16'-23'0,"0"0"0,0-5 0,0 3 340,0 2 0,0 0 0,-2 3 1,-2-1 467,-1 1 1,0 4 0,5 5 0,0 6-485,0 3 0,0 11 0,0 7 1,0 13-22,0 12 0,7 10 0,3 20 0,5 8-77,1 4 1,0-37 0,0 1-1,0 43 1,0-43 0,0 1-162,-1-1 0,2 2 1,2 5-1,1 0 1,1 1-1,0 1 1,2-2-1,1 0-401,-1-2 1,2-1 0,-1-3 0,1-2 0,11 42-1,1-14-2646,-1-11 1,-2-14 2981,-2-22 0,0-11 0,0-9 0</inkml:trace>
  <inkml:trace contextRef="#ctx0" brushRef="#br0">17734 5459 8632,'1'11'1396,"5"-1"0,3-4-1102,7 4 1,9-4 927,7 4-1057,7-6 1,10 3 0,5-7 0,4 0 0,5-2-1,3-3 1,-1-4-166,-1 0 0,-10-1 0,3-1 0,-2 2 0,0 0 0</inkml:trace>
  <inkml:trace contextRef="#ctx0" brushRef="#br0">20022 4851 7689,'0'-18'2,"0"-4"0,0 5 178,0-5 0,0-1 0,0 0 0,0 0 106,0 0 0,0-4 0,-1 4 0,-5 0 0,-3 0 0,-1 3 108,-1 2 1,-1 2 0,-8 0 0,-3 2 75,-2 3 0,5 4-314,-1 7 1,-2 0 0,2 4-1,1 7 82,2 10 1,2 9-84,0 8-134,0 10 0,0 5 1,2 9-1,2 4 1,3 0-1,0 1 1,2 1-367,0 1 189,1 1 1,6-13-1,0-4 1,2-5-1,3-5 1,6-8-1,3-6-2038,2-8 1656,0-10 1,6-4 0,-1-7 537,-2 0 0,-15-36 0,-6-8 0</inkml:trace>
  <inkml:trace contextRef="#ctx0" brushRef="#br0">19414 5235 7724,'-9'7'357,"-5"-5"287,12 5 309,-5-7-681,14 0 0,4 0 1,10-2-1,6-3 0,5-6 1018,5-3-1270,4-2 1,7-6-1,0 1 1,0 0-1,0-1 1,0 1-1,0 0-842,0-2 1,-1 5 176,-5-4 52,-10 12 1,-3-3-1,-8 8 593,-1 1 0,-10 3 0,-3 1 0</inkml:trace>
  <inkml:trace contextRef="#ctx0" brushRef="#br0">18838 4915 7748,'-16'0'-328,"0"0"1584,7 0-939,2 0 1,7-2 0,0-4 0,0-4-1,0-4 1,0-2 47,0 0 0,0-2 1,2-2-1,1-3-153,3-2 0,4-2 0,-3-5 0,0 0-130,1 0 0,4 0-11,-1 0-73,-4 0 1,5 6 0,-6 1 0,-1 2 0,0 3-419,1 2 445,-1 9 1,-3 4 0,1 12-1,3 11 1,-1 12 0,2 13 0,2 9 177,0 6 1,9 10 0,-6 1 0,1 1-151,1 1 1,0 0 0,2 5 0,0-3-199,0-2 0,-2-3 52,-3-9 1,1-4-1,-6-7 1,-3-2-146,-1-3 0,3-9-39,1-8 1,-1-6 0,-5 1 0,0-3-2392,0-2 2061,0-7 1,-2-2 606,-3-7 0,-32-21 0,-15-6 0</inkml:trace>
  <inkml:trace contextRef="#ctx0" brushRef="#br0">18678 5715 7750,'-7'16'0,"0"0"0,-4 0 253,6 0 1,10 0 0,7 0 0,10-2 659,10-3 0,2-4 0,10-7 0,4 0-104,4 0 0,8-2-294,-1-3-288,3-4 0,0-12 0,-1-2 0,-4-1 1,-2 0-340,-4-1 0,-8 7 1,-6 0-1,-3 6-742,-2-1 1,-2 6 853,-3 2 0,-11-4 0,-9 0 0</inkml:trace>
  <inkml:trace contextRef="#ctx0" brushRef="#br0">20262 5059 7745,'-14'-11'139,"2"2"0,3 0 1,2 0 695,3-3 1,1 5 443,-3 1-1066,4 5 1,-3 1 0,9 1 0,1 5-29,-1 4 1,3 10 129,-2 1-371,7 8 1,-8-10 0,7 6 0,-1 0 0,1 0 13,0 4 0,-2-6 0,3-2 0,-3-3 56,-2-2 0,6 0-414,-3 0 245,4-7 0,-3 3 0,0-7 1,1-1-1,1-4 0,-1-5 1,-3-6-431,-2-3 1,4-8 529,-6 1 17,8-7 0,-12 3 0,6-5 0,-1 1 0,-1 4 0,-1 0 0,-1 2 97,3 0 1,-5 2 32,5 5 133,-5 0 0,5 5 1,1 2-1,2 2 1,3 3 1162,2 3-1311,-5 1 0,4 7 0,-6 3 1,2 5-1,3 1 0,3 0 0,-1 0-203,-4 0 1,5 0 0,-5 0-858,5 0 344,-7 0 0,7-6 0,-5-1 639,5-2 0,8-65 0,2-22 0</inkml:trace>
  <inkml:trace contextRef="#ctx0" brushRef="#br0">20855 4498 7745,'-16'0'1150,"0"0"1,1 2-696,5 3 0,-3 4-834,8 7 592,0 8 0,6 0 1,3 10-1,5 2 1,3 3-1,6 2 1,0 3 140,0 3 0,3 4 0,0-1 1,-1-6-478,-2-3-149,-2-3 1,0-1 0,0-1 0,0-4 0,0-6 0,0-3 0,0-3 271,0-2 0,0-45 0,0-10 0</inkml:trace>
  <inkml:trace contextRef="#ctx0" brushRef="#br0">21111 4290 7745,'-16'0'493,"0"0"-31,0 0 0,7 7 1737,3 4-1843,5 3 0,1 11 0,1 7 0,5 9 1,6 7-1,8 7 0,5 8-92,0 4 0,-1 2 0,-4-3 0,1 2-376,-1 1 1,3 1 187,-2-6-705,1-7 1,-4-8 0,1-8 0,2-2 0,1-5 0,-1-7 628,0-11 0,8-14 0,-4-11 0</inkml:trace>
  <inkml:trace contextRef="#ctx0" brushRef="#br0">22103 4947 7694,'-14'-2'145,"1"-2"1,3-3 81,-3-2 163,-1 6 0,3-6 1,1 5-1,-5-3 0,-2 0 1,-5 0-1,3 3 15,1 3 0,2 1 0,0 1 0,0 5-294,0 4 0,0 5-51,0 1 0,5 5 0,2 2 0,2 2 0,4 2 1,3-1-130,5 1 1,4-2-23,7 2 41,7-4 1,-3-2 0,6-1-1,3-4 1,1-6 0,2-3-1,0-3 12,0-2 1,4-2 0,-3-2 0,-4-3 0,-4-6 0,-4-3 120,2-2 1,-7-6 225,0 1-249,-7-7 1,-4 8 0,1-5 0,-3 0 0,-3 2 0,-5 0 0,-6 3 62,-3 3-409,-2 1 0,-5 0 0,-2 0 0,-2 1 1,-2 3-1,0 3 0,2 0-2049,2 0 2335,-5 6 0,17-12 0,-3 7 0</inkml:trace>
  <inkml:trace contextRef="#ctx0" brushRef="#br0">22519 4338 7698,'-7'-10'29,"-2"-1"0,-2 0 88,1 2 0,6 4 0,-1 12 476,3 9 1,2 7 0,0 11-1,2 5 501,3 9 0,-1 0-866,6 6-145,-6 3 0,10 1 1,-5 10-1,2 1 1,-1-1-63,3-2-447,-6-2 1,7-6 0,-5-1 0,2-2 0,-1-5-1,3-5 1,-1-8 425,-1-3 0,10-31 0,-3-6 0</inkml:trace>
  <inkml:trace contextRef="#ctx0" brushRef="#br0">22615 4883 7698,'-9'-11'0,"4"0"115,3 8 1,4-10-51,3 8 209,4 0 0,9-1 0,3 1 1,4 0-1,2-1 0,0 1 1,1 1-166,2 3 0,0 1-130,-3 0 1,0 1-1,-9 5 1,-4 4 101,0 5 1,-7 6 798,-2 0-542,-3 8 0,-4-4 1,-5 7-1,-7 0 1,-7 0-1,-2 1 1,-2 3 219,0 1 0,-2 1 0,-5-8 0,2-2-749,3-1 0,-1-7 0,6-1-188,3-6-600,8-6 1,4-9 978,7-3 0,43-33 0,10-13 0</inkml:trace>
  <inkml:trace contextRef="#ctx0" brushRef="#br0">23303 4787 7698,'-21'0'0,"0"0"0,-1 0 447,6 0 0,0 5 0,0 0 0,0-1 267,0-2 1,6-2 0,-1 0-1,0 1 156,2 5-679,2-5-75,7 7 0,0-7-85,0 5-117,7 3 1,2 1-1,7-1 1,0 0 0,0-2-1,0 0 1,2-1-965,3 1 935,-3 2 1,11 1 0,-8-1 0,-1 0 0,-3 0 0,1 2-1,0-1 375,-2 1 0,3 0 0,-10 5 159,0 0 0,-2 0 0,-8 0 0,-3 1 341,-1 5 1,-13-4-347,2 3 0,-9-2 0,2 1 0,0 1-126,0-1 1,0-4-1356,1-5 607,4 3 1,-5-7 0,7 4 459,0-6 0,36-53 0,8-14 0</inkml:trace>
  <inkml:trace contextRef="#ctx0" brushRef="#br0">23751 4803 7693,'-23'7'0,"4"2"232,-8 7 0,9 0 1,2 0 996,9 0 529,5 0-1591,2-8 1,13 0 0,3-8-1,3 0 1,5-2 0,0-4-1,3-4-248,0-4 59,-8-2 1,10-6 0,-8-1 0,-1 0 0,-2-2 0,-2 2 0,-2 0 14,-4 3-73,5 2 1,-14-3 0,5 0 0,-6 1 0,-6 4 0,-6 4-511,-8 1 607,3 8 1,-14-5 0,7 8 0,-3 2 0,2 4 0,0 4 0,2 6 565,0 6 0,1-1 0,6 9 0,2 6-232,4 3 1,-3-2 0,8 6 0,1 1-308,2 3 0,4 1 0,4 0 0,4 0-531,4 0 0,4-13-1364,4-3 1060,-5-10 1,14-5-1,-5-8 791,5-2 0,1-35 0,3-17 0,3-3 0,1-1 0</inkml:trace>
  <inkml:trace contextRef="#ctx0" brushRef="#br0">24120 4658 7689,'-16'0'2093,"1"8"-1255,5 2-771,-5 4 0,12 4 0,-6 2 0,2 3 0,3 2 1,3 3-1,1 3 1938,0 1 1,0 0-1513,0 0-383,0 0 0,5-2 1,0-3-1,1-6 0,-1-3 1,0-2 294,-1 0-481,5-7 96,-8-2 1,7-9 0,-8-5 0,1-7 0,3-8 0,1-3 227,-1-3-254,5-2 1,-2-2-1,5 0 1,-1 0 0,0 0-1,-1 0 1,1 0-119,1-1 1,3 1 0,1 2 0,1 4-541,5 4 0,-4-1-1207,3 2 1453,4 7 1,-6 6 417,8 8 0,0 29 0,5 6 0</inkml:trace>
  <inkml:trace contextRef="#ctx0" brushRef="#br0">24712 4787 7668,'-6'-16'314,"-1"-1"1486,-2 1-1062,6 0 1,-4 9-497,7 7 0,0 7 0,0 11 0,0 4 0,0 4 0,2 5 332,3 1 0,-2 0-416,8 0 1,-6-2 0,6-2 0,2-3-31,1-2 0,2-1-42,0-6-17,0 0 1,2-7 0,1-4 0,3-5 0,-3-5 299,-1-6-352,-2-10 0,2-6 1,1-9-1,3-3 0,-5 0 1,-2-2-1,-5 2-154,3 0 0,-4 1-760,1 6 1,-6 2 0,3 4 0,-2 4 896,1 4 0,-1 17 0,-5 2 0</inkml:trace>
  <inkml:trace contextRef="#ctx0" brushRef="#br0">25384 4722 7675,'-5'-10'0,"-1"-1"0,-1 2 762,2-1 0,-2-5 0,-6 5-378,3-5 1,-1-1 0,-3 0 0,1 2-102,3 4-163,-1 2-20,-5 8 1,5 0-1,1 0 1,-1 2-1,0 4 1,2 6 0,2 8 653,4 6-694,-6 4 0,7 8 1,-3 1-1,3 0 0,2 2 1,0-2-1,0 0-35,0-3-186,7-2 0,2-9 1,7-4-1,0-5 0,2-5 1,1-6-1,3-3-1188,-3-2 1204,-1 0 0,3-13 1,1-3-1,-3-3 1,-3-3-1,-3-1 1,-3-2-602,3-3 843,-6-2 1,5-2 0,-6 1 0,-1 3 0,0 3 0,1 0 397,-3 0 986,-1 6-420,-2-5 1,0 23-915,0 6 1,0 15-1,2 6 1,1 4-79,3 3 1,1 4-110,-2 0 0,-1 1-355,6-6 1,-1 5 0,4-1-1,-3-4-967,3-4 0,-4-8 198,1 1 1,1-5 1163,5-5 0,21-90 0,-15 26 0,-1 0 0</inkml:trace>
  <inkml:trace contextRef="#ctx0" brushRef="#br0">25816 4210 7679,'-9'0'0,"-3"2"1187,6 3 1,1 6-108,5 10-680,0 11 0,5 9 0,3 9 1,0 3-1,5 6 0,1 5 0,2 4 965,0 1-1583,0 0 0,-2-12 1,-1-3-1,-4-6 1,0-4-1,-2-3 1,0-2-3733,-4-3 3950,-1-9 0,-23-33 0,-6-13 0</inkml:trace>
  <inkml:trace contextRef="#ctx0" brushRef="#br0">25640 4642 7679,'-16'0'0,"0"-5"1779,0 0 0,0-1 2201,0 6-3544,7 0 0,11 0 0,12-1 0,9-3 418,8-1 0,-3-1-886,9 6 0,2 0 0,1-1 0,0-3-629,5-1 1,-4-2 0,2 3-1,-1-1-1434,-1 1 0,4-3 778,-8 2 1317,7-1 0,-3 6 0,7 0 0</inkml:trace>
  <inkml:trace contextRef="#ctx0" brushRef="#br0">26424 4819 7679,'-7'23'952,"-3"3"1,-3 5-366,2 1 1,4-2 322,7-3-518,0-4 1,-5-7 0,0 0 0,1-4-1296,2-7 126,9-6 1,-5-22 776,4-4 0,2-60 0,-3 35 0,-1 1 0</inkml:trace>
  <inkml:trace contextRef="#ctx0" brushRef="#br0">26312 3986 7679,'-23'0'61,"0"0"1,-4 0 0,8 2 362,6 3 1,-1 4-414,3 7 0,4 7 0,2 4-11,3 3 0,52 45 0,-19-32 0,0-1 0</inkml:trace>
  <inkml:trace contextRef="#ctx0" brushRef="#br0">26792 4706 7679,'-32'0'1240,"0"8"1239,0 2-2567,8-3 1,0 8-1,8-5 1,2 5 0,2 1-1,3 1 1,2 3 523,3 1 1,2 1 0,4-6-1,3 0 780,6 0-1412,3 0 1,8-8 0,-1 0 0,0-3-1,1 0 1,1-1 0,0-2-902,0-2 1039,-2 0 1,1-2-1,-1-2 1,-1-3-1,-4-2 1,-4-3 0,-1-2 75,1-2 145,-5 0 0,6-2 0,-8-2 0,-1-3 0,-3 0 0,-1-2 1,0 0-1,-1-3 0,-5-1-491,-4 3 0,-10-5-102,-1 5 0,-6 1 1,4 0 429,-2 2 0,-30 16 0,-13 8 0</inkml:trace>
  <inkml:trace contextRef="#ctx0" brushRef="#br0">27081 4610 7679,'0'16'2008,"0"0"1,0-5-2202,0 0 0,0-1 592,0 6 0,0 0 0,1 2 0,3 2 0,1 1 0,1 1 589,1 1 0,-6-6-684,5 5-456,-4-4 0,3 3 0,0 0 0,1-3-710,1-6 610,-6-4 1,7-12 0,-7-7 0,3-10 0,1-7 0,1-6 0,-1-2-1636,0-1 1799,8-8 0,-4 10 0,7-6 0,0 2 0,0 3 0,0 4 0,1 5 1063,5 6-678,-4 3 1,10 4 0,-5 3-1,0 6 1,0 5 0,-3 7 0,-2 9 408,-2 9 1,5 5-1437,0 2 701,-6 8 0,-1-7 29,-4 5 0,12 31 0,3 8 0</inkml:trace>
  <inkml:trace contextRef="#ctx0" brushRef="#br0">28377 3842 7661,'-7'-16'607,"-4"2"0,-1 1-44,1 3 0,4 8 0,7 2 0,0 9-173,0 5 0,0 11 0,2 7 1,3 9-46,6 5 0,3 7 1,0 4-1,-1 4 123,-3 5 1,-4 1-287,4-3 0,-6 2 0,1 2 0,-3-1-242,-2-4 0,5-8 57,1-13-363,-1-10 1,-3-14-1,3-11 1,4-5 0,2-11-1,-1-10-1970,3-13 2145,1 0 1,-3-13 0,-2 6 0,-1-2 0,1-3 0,2-3 0,0 1-146,-1 3 456,1-3 1,5 12 0,-2-1 0,-1 6 0,-3 8-1,3 5 1,1 5 484,2 6 0,0 12 1,0 9-1,0 9-203,0 5 0,0 4 0,0 2 1,0 3-353,0 2 0,0 0 1,0 1-1,0-6-547,0-8 1,0 1 0,0-6 0,0-2-1222,0-3 1,2 0-329,3-13 2046,-3 0 0,12-26 0,-5-6 0</inkml:trace>
  <inkml:trace contextRef="#ctx0" brushRef="#br0">29161 4162 7679,'-16'-10'802,"0"-1"0,0 7 188,0-1-810,0 3 0,2 9 0,1 6 0,5 6 422,0 8 0,3 5-396,5 5 1,0-1 0,0 5 0,0-2-39,0-3 1,2 3 0,3-4 0,4-5-193,0-6 1,5-8-94,-3-6 0,-2-3 0,2-7-413,1 0 0,2-8 267,2-8 1,-2-2 0,-1-9 0,-2 0-575,1 2 0,-3-5 476,2 4 0,-6-3-11,6 2 404,-8-3 1,4 11 0,-5-6 180,3 2 1,-3 1 0,3 6 826,-3 0-277,5 7-546,2 2 1,2 14 0,0 4-1,-1 5 3,-1 5 0,5-3-359,-3 3 0,-2 3-180,2-3 1,-6 0 0,6-5 0,-1 0-2329,-1 0 2647,5 0 0,-5-35 0,7-10 0</inkml:trace>
  <inkml:trace contextRef="#ctx0" brushRef="#br0">29625 4146 7679,'-7'25'229,"5"4"58,-3-8 0,3 9 1124,2 2-1051,0 0 1,6 14 0,1-3 0,2 3-1,1 2 99,-1 0 1,4 2-1,-6 4 1,0 2-642,0 1 0,-2-1-735,-5-8 523,7 7 1,-5-6-1,4 5 1,-5-6-1,-1-5 394,0-6 0,-7-18 0,-2-4 0</inkml:trace>
  <inkml:trace contextRef="#ctx0" brushRef="#br0">29561 4034 7672,'-5'-32'277,"0"2"1,1 1 691,2 3 1,9 6 0,4 1 0,3 4 6,2 5 1,2 6-801,3-1 1,4 3 0,7 4 0,0 3-95,0 6 1,-5 8-26,0 3 0,-2 1 1,1-2-1,-4 6-158,-5 3 0,-6 4 1,-2 1-1,-2 3-199,-3-3 406,-3 6 0,-8-2 0,-3 6 0,-5-4 1,-2 0-1,-3-2 0,-3 0-324,-2-3 0,6-10 0,-5-4 1,3-6 53,0-6 0,-1-3 164,6-7 0,7-49 0,2-14 0</inkml:trace>
  <inkml:trace contextRef="#ctx0" brushRef="#br0">30250 3986 7672,'-16'25'288,"0"11"0,1-4 0,5 3 1080,4 4 0,5-1 0,-1 8 0,-2 4-1064,-1-1 0,0 7-68,5-3 227,0 0 1,1-3 0,3 2 0,3 1 0,0-1-146,0-3-579,6 0 1,-10-7-1,6 1 1,-2-2-1,-3-4 1,-2-7-1,-1-5-3250,5-5 2325,-5-9 1,7-8 1185,-8-14 0,-8-56 0,4 20 0,0 0 0</inkml:trace>
  <inkml:trace contextRef="#ctx0" brushRef="#br0">30170 3938 7672,'0'-23'0,"0"5"1146,0-3 1,0 3-1,0 2-551,0 0 0,1 7-36,5 4 0,-3 3 1,8 2-1,1 0-95,3 0 1,6 5-1,2 2 1,0 2-296,0 4 0,4-1-139,-6-1-173,8 3 1,-12-5 0,5 7 0,-4 2 0,-2 1-1230,0 3 1188,-8-1 0,0 0 0,-8 3 0,0 0 1,-2 5-1,-4 3 0,-4 4-1048,-4 1 1,-8 0 87,1-5 1,-6-2 1143,6-3 0,-36-11 0,-3-9 0</inkml:trace>
  <inkml:trace contextRef="#ctx0" brushRef="#br0">30618 3938 7672,'-16'0'0,"5"5"1631,0 1 0,8 1-394,-3-2 1,5-1-435,1 6-684,7-6 1,2 3 0,7-7-1,0-2 1,1-1 0,3-4-1,3-2 81,2-4-327,-5-1 0,8-4 1,-7-1-1,-1-3 1,-2 3-1,-4-1 1,-2 1-1440,-1-3 1390,-7 1 0,3 5 0,-9 0 1,-3 0-1,-6 2 0,-3 3 1,-2 6-361,0 3 640,0 2 0,-2 7 0,-2 6 0,-1 6 1,1 8-1,4 5 0,4 5 371,1 6 0,8 3 0,-3 2 0,5 0-90,1 0 0,0 0-679,0 0 0,7-7 1,3-5-1,5-6-484,1-3 1,0-15 40,0-1 0,5-8 0,0-5 737,-1-3 0,3-31 0,0-15 0,3-6 0,0 0 0</inkml:trace>
  <inkml:trace contextRef="#ctx0" brushRef="#br0">31034 3698 7672,'0'-11'336,"0"1"0,0 4 419,0-4 1,-2 6-239,-3-1 0,3 5-174,-3 5 0,3 6 1,2 10-1,0 6 535,0 3 0,-6 2-487,1 0-276,0 7 0,5-3 1,-2 5-1,-2-2 1,-1-4 175,2-1 0,1-4-304,2-3-278,0 3 0,0-12-1913,0 3 1540,7-10 1,2-16 101,7-11 0,-2-11 0,-2 0 1,-1-1-94,2 1 0,-1-3 426,-1 3 0,3-3 204,-3-2 1,1 5-1,0 2 1,-1 2 592,2 4 0,-5 3 1286,3 5-1354,0-3 0,0 12 0,-3-1 0,0 6 346,-5 8 0,4 8-548,-1 3 1,-1 6-331,-5-1 1,2-2 53,3 1-103,-3 1 0,5 3 0,-7-3 0,2-4 1,1-2-1406,3 1 1,-1-1 1485,-5-5 0,0-14 0,0-4 0</inkml:trace>
  <inkml:trace contextRef="#ctx0" brushRef="#br0">31674 3506 7658,'-12'-11'0,"-4"2"0,-2 2 839,0 4 0,2-5 2447,0 3-3139,0 0 0,0 5 0,0 2 1,0 1-1,2 4 0,1 2 212,3 4 1,4 1 0,-3 2 0,2 0-578,4 0 1,1 0 38,2 0 1,2 0 0,1 0 0,4 0-1,2 2 1,4 1-318,1 3 0,2-1 133,0-5 0,5 0 0,1 0 0,-3 0 202,-1 0 1,3 0 466,1 0-116,-1 0 0,-5-5 0,0-1 0,0 3 1,0-1-1,-2 1 2359,-3-3-2308,-4 1 1,-7 0-1,0-1 1,-2 1-1,-3 0-389,-6-1 0,-5-4 0,-3 4 148,-3 3 0,-42 1 0,-5 2 0</inkml:trace>
  <inkml:trace contextRef="#ctx0" brushRef="#br0">32090 3474 7654,'-11'-9'2084,"1"4"-1217,-1 3 0,0 2 0,3 2-273,0 3 0,-2 4 1,4 9-1,3 1-151,1 3 0,2 6 0,0-1 0,0 3-193,0 2 1,0 0 0,2 0 0,3 0-572,6 0 1,3-5 123,2-1-552,0-6 1,0 1-1,0-8 1,2-4 0,1-2 748,3-4 0,28-37 0,1-10 0</inkml:trace>
  <inkml:trace contextRef="#ctx0" brushRef="#br0">32490 3346 7652,'-23'0'610,"4"2"-340,-8 3 1,7 4 0,-1 7 0,3 2-763,2 3 1,0-2 1041,0 8 0,2 0 1,3 5-1,6 0 121,3 0 0,2-2 1,2-1-1,3-5-566,6 0 0,3-8-152,2-6 36,0 1 0,0-2 0,0-4 0,0-3 0,0-2-82,0 0 43,-7 0 0,5-2 0,-3-3 0,3-8 0,2-4 0,-2-5 0,-1 1 368,-2-2-153,-1 5 1,-1-10 0,-4 4-1,-3 1 1,-2-2 0,0 1 0,-2-5-457,-3-1-1565,-4 5 1,-9-4 1855,-3 8 0,-39-7 0,-17 3 0</inkml:trace>
  <inkml:trace contextRef="#ctx0" brushRef="#br0">32538 3378 8724,'0'16'3697,"0"0"-2972,0 0 1,0 0-76,0 0-405,7 0 1,-5 2-1,3 1 1,-3 4-1,-2 0 1,0 2-1,0-2 71,0 1 1,0 2 0,0-4-1,0-3-224,0-1-403,0-2 0,0-4-790,0-6 882,0-15 1,0-11-1,0-8 1,0-4-1,2-4 1,3-1-1,4 0-1808,0-1 1751,5 1 0,-6 10 0,4 0 0,-1 1 0,-1-1 0,1 2 0,0 2 0,1 5 0,2 4-2545,2 3 2821,0 1 0,7 22 0,2 8 0</inkml:trace>
  <inkml:trace contextRef="#ctx0" brushRef="#br0">32842 3282 8264,'-9'2'1125,"4"3"1,-2-2-435,2 8 0,-1-6-65,6 6-354,0 0 1,0 5 0,0 2-1,0 1 1,0 4 0,0 2 0,0 2 681,0-2-859,0-2 1,0-2 0,0 1 0,0-1 0,0 0 0,0 1 416,0-3-528,0-8 1,0-6 0,0-10 0,0-6-830,0-3 542,7-9 0,-3-2 1,5-7-1,0 0 0,-2-2-359,0-3 0,5 3 1,-3-2-1,2 6-118,0 3 1,-6 3 355,6-3 0,-6 4 0,6 7 424,1 0 0,-5 28 0,0 8 0</inkml:trace>
  <inkml:trace contextRef="#ctx0" brushRef="#br0">32986 3346 7641,'-8'9'2375,"0"5"-1501,8-12 1,2 5-621,4-7 0,2 0 0,10 0 1,2-2-83,1-3 0,0 1 0,-5-5 0,0 0 165,0 0 0,0-1-193,0-6 1,-1 5 0,-3 0 0,-3-1 37,-2-2 1,4 3-397,-6 0-33,0 1 0,-5-1 0,-1 2 0,-5 0 0,-4 2 1,-5 0-1006,-1 3 1135,0 10 1,0-1 0,0 9 0,0 4 0,0 2 0,0 3 0,0 2-100,0 0 293,0 5 1,6-5 0,1 5-1,2-2 1,3-3 0,2 0 0,2-2-551,0 1 159,0-3 1,8-12-1,2-4 1,4-3-1,4-2 1,2 0-1,3-2 314,2-3 0,30-54 0,-21 20 0,-1 0 0</inkml:trace>
  <inkml:trace contextRef="#ctx0" brushRef="#br0">33387 3266 7633,'0'-9'3087,"-8"-5"-2224,7 12 0,-14-11-353,5 8 0,1 7-213,-2 8-210,1 5 0,-1 1 0,2 2 1,0 1-1,2 2 0,0 1 1,3-1-89,2 0 1,-3 1-554,0-6 165,-1 0 0,6 0 1,0 0-1,2 0 1,4-2-1,4-3 1,4-6-1636,3-3 0,-1-9 2024,0-4 0,21-46 0,6-12 0</inkml:trace>
  <inkml:trace contextRef="#ctx0" brushRef="#br0">33595 2817 7630,'-9'0'2034,"-6"0"1,7 13-1850,-8 3 0,5 11 0,2-1 0,0 6 675,0 6 1,4-3-651,-6 8 1,6 5 0,-4 4 0,2-4-411,3-4 0,1-7 211,-3 6-606,5-7 0,-12 3 0,6-9 0,0-3 0,-2-6 0,0-3 595,-3-2 0,-10-36 0,-2-8 0</inkml:trace>
  <inkml:trace contextRef="#ctx0" brushRef="#br0">33355 3170 7630,'0'-16'3524,"0"0"-2878,7 0 0,-4 1-86,8 5 0,0-3 0,5 6-300,0-2 1,5 6-275,0-3 0,2 3 0,-3-1 0,3-1 11,2 1 1,-6 3-1975,3 1 1217,3-8 0,-8 7 1,5-5 759,-4 5 0,-2-7 0,0 0 0</inkml:trace>
  <inkml:trace contextRef="#ctx0" brushRef="#br0">33771 2946 7630,'-9'8'694,"-4"7"173,8-5 0,-7 5 605,1 1-1230,4 0 0,-7 1 0,3 5 0,-3 4 0,-2 5 1,1 1-1,3 0 0,1 0 0,-1 0 452,-2 0 1,3 0-982,0 0-61,8-7 0,-6 3 0,5-7 1,-1-1-1,1-2 0,1-4-3835,-3-3 3623,5 3 560,-6-12 0,14-9 0,2-11 0</inkml:trace>
  <inkml:trace contextRef="#ctx0" brushRef="#br0">33755 3282 7629,'-7'9'1277,"5"0"-664,-4-4 0,-1-2-194,2 8 1,0 0-136,5 5 0,0-6 1,0 1-23,0 2-194,0 1-100,0 2 1,0 0 0,1-2-1028,5-3 0,-3-4 0,8-7 1059,1 0 0,24-43 0,7-10 0</inkml:trace>
  <inkml:trace contextRef="#ctx0" brushRef="#br0">33866 3317 7877,'-8'13'169,"-6"3"391,3 0 1,-3 2-216,-2 3 1,0-2 0,-2 8-1,-2 2-5,-1 1 0,-7 9 1,1 4-1,-3 3-184,-2 2 1,0 0-56,0 0 1,0-5-1,0-1 1,1 1-102,5-2 0,-12-9 0,5-9 0</inkml:trace>
  <inkml:trace contextRef="#ctx0" brushRef="#br0">13620 7812 7760,'-16'-7'559,"0"5"141,0-3 0,7 16 0,4 6 0,5 8-432,5 9 0,4 3 0,7 10 0,0-1-117,0 4 1,-1 7 77,-5-4-218,4 0 0,-5-5 0,6 0 0,-3-1 0,-1-5 0,-1-6 0,-1-6-604,-3-3-468,2-8 1,-4 3 1060,7-12 0,-15-24 0,2-13 0</inkml:trace>
  <inkml:trace contextRef="#ctx0" brushRef="#br0">13556 7908 7786,'0'-16'1972,"0"0"-1596,0 0 0,2 0 0,3 0 0,6-2 39,3-3 0,9 1-232,4-6 1,3 4 0,4-4 0,2-3-194,1-1 0,6 0-1275,-6 3 1032,0 4 0,-10 9 0,-2 3 253,-2 6 0,-30 39 0,-13 10 0</inkml:trace>
  <inkml:trace contextRef="#ctx0" brushRef="#br0">13684 8260 7786,'-16'0'0,"7"2"722,4 3 0,5-3 280,5 4 1,10-12-645,6-4 0,7-1 0,-3-3 0,2-4-131,0 0 1,-1 0-478,6 2 1,-1 0 0,-3 2 0,-1 2-2194,1 1 2443,-5 0 0,15-5 0,-5 0 0</inkml:trace>
  <inkml:trace contextRef="#ctx0" brushRef="#br0">14405 8068 7786,'-16'16'0,"5"6"0,0-1 273,8 7 1,-4-3-1,7 7 1,0 0-1,0 0 1,0-1-1,0-3 307,0-1 0,5-2-1015,0 1 0,8-3 0,-3-8 435,5-5 0,8-59 0,2-23 0</inkml:trace>
  <inkml:trace contextRef="#ctx0" brushRef="#br0">14261 7476 7786,'-22'5'0,"1"1"0,-1 10-600,6-6 1,8 13-73,2-7 672,4 4 0,24 10 0,4 4 0</inkml:trace>
  <inkml:trace contextRef="#ctx0" brushRef="#br0">14693 8052 7786,'-9'11'279,"3"0"1,-1-1 349,2 6 1,0 6-350,5-1 55,0 7 1,0-8 0,0 7 0,0 1 0,0 1 0,0-1 0,0-1-143,0 1 1,0-5 0,1-1 0,3-5-106,1-1 16,1-7-145,-6-2 1,0-8 0,0-5 0,1-4 0,3-6-188,1-6 0,1-3 0,-5-7 1,3-1-20,1-5 0,6 4 1,-4-3-1,2 3-36,3 2 1,1 0 192,-2 0 0,3 2 1,-4 3-1,5 6-639,1 3 1,1-1 728,5 3 0,60 10 0,-31 11 0,1-1 0</inkml:trace>
  <inkml:trace contextRef="#ctx0" brushRef="#br0">15381 7860 7786,'-16'0'2132,"0"-7"1,0 5-1355,0-3-400,0 3 1,0 2 0,0 0-154,0 0 0,0 7 0,0 4 0,0 3-70,0 2 1,0 0 165,0 0-369,0 7 0,5-5 0,2 3 0,2-3 0,4-2 0,1 0-635,2 0 0,7-2-578,4-3 1013,3 3 0,4-12 0,1 5 0,4-1 0,2 1 0,2 0 0,-1 2-607,1 0 1011,-7-6 0,8 10 0,-6-6 1,-3 2-1,-1 3 0,-2 2 0,-2 2 448,-3 0 1,-4 0 0,-7 0 0,0 2 48,0 3 0,-7 3 98,-4 2-746,-10-3 1,3-1 0,-5-1 0,2 0 0,-1-1 104,3-4 1,1 2 181,2-13-292,7 0 0,3-43 0,5-23 0,1-1 0,0-1 0</inkml:trace>
  <inkml:trace contextRef="#ctx0" brushRef="#br0">15653 7396 7776,'7'9'0,"-5"10"599,3-3 0,6 18 0,3 5 0,6 11 1100,-1 9 0,1 10-1187,1 6 1,-3-2-1,5 1 1,-2-1-395,1-5 0,-3 0-1164,-8-15 339,3 0 0,-5-3 0,5 0 0,-1-4 0,-4-8 707,-2-8 0,-9-32 0,-7-2 0</inkml:trace>
  <inkml:trace contextRef="#ctx0" brushRef="#br0">15429 7972 7754,'-14'2'0,"3"3"1318,4 4 1,14 7-453,4 0-228,17-7 1,1 4 0,15-8 0,6-2 0,7-1 0,5-2 0,2-2 1230,0-3-1729,7-4 0,-5-7 1,1 0-141,-6 0 0,-13 0 0,-9 0 0</inkml:trace>
  <inkml:trace contextRef="#ctx0" brushRef="#br0">16821 7940 7776,'-9'2'846,"2"3"1,2 6-243,0 3 1,-1 8 0,6 2-1,0 5-395,0 5 1,6 8 0,-1 1-1,-1 3-41,-3 2 0,5-1 0,-1-5 0,-1-4 19,-3-5 0,1-8-294,3-3 1,-3-13 0,4-11-52,-5-12 1,5-10 0,-1-8-1,0-1-133,2-5 1,-5 3-1,5-8 1,-1-1 121,-1-3 0,6 5 133,-6-1 0,6 7 0,-4-1 1,2 5 79,3 5 1,-3 1 547,2 10-419,-1-4 1,6 18 0,0-1 0,0 8 0,0 11 0,0 9 1163,0 5-1258,0 9 0,0-5 0,-1 5 0,-3-1 0,-1-1 0,-1-1 0,1-3-28,0-1 1,-6-7 0,4-3-1,0-5-523,0-1 137,-6 0 1,10-9-1,-6-7 1,0-10-264,0-10 1,4-5 310,-6-7 0,6-1 0,-4-5 0,0-5-45,0-3 0,4-2 154,-6 0 1,0 6 203,-5-1 1,6 9 0,-1 0 0,-1 8 183,-3 2 1,1 10 375,4 9-396,-5 3 0,8 9 1,-5 6-1,3 8 1,2 9 530,3 6 1,2 6-384,2-4 1,-5 5-273,0-6 0,-1 2-284,7-2 136,-1-3 0,0 0 0,0-7 0,0-1 0,0-1-1429,0-3 1,0-12 1510,0-4 0,14-54 0,4-15 0</inkml:trace>
  <inkml:trace contextRef="#ctx0" brushRef="#br0">17894 8068 7776,'-9'16'0,"-4"2"297,8 3 1,0-1-1,5 5 1,0-2 4,0-3 1,7-3-427,3-1 0,-1-1 0,2-5 1,1-4 123,3-5 0,8-29 0,2-8 0</inkml:trace>
  <inkml:trace contextRef="#ctx0" brushRef="#br0">17670 7412 7776,'-31'-18'0,"5"-3"0,3 10 593,7 0-303,0 8 1,5 10-1,2 5 1,2 6-588,3 4 0,11 4 297,9-4 0,29 13 0,14-1 0</inkml:trace>
  <inkml:trace contextRef="#ctx0" brushRef="#br0">18454 7860 7776,'-23'0'660,"-2"0"1,-2 0 594,0 0 0,3 5-298,-3 1-704,4 6 0,5-8 0,-2 5 0,-1 0 0,2-2 0,1 0 390,2-4-774,7 6 1,4-7-1,10 3-343,6-3 0,5-2 1,3 0-1,4 2-365,2 3 0,2-3 284,5 3 413,0 4 0,0-5 0,-2 7 1,-2 1-1,-3 2-432,-2 2 817,6 0 1,-11 2-1,3 2 1,-5 3-1,-5 2 1,-6 3-1,-3 4 1311,-2 5 0,-2-3-677,-3 4-803,-11-5 1,-2-1-1,-5-1 1,2-5-1,-1-4-1514,3-5 1173,1-8 1,2-2 0,2-8 0,1-6 266,2-9 0,8-26 0,3-11 0,-4-7 0,1-1 0</inkml:trace>
  <inkml:trace contextRef="#ctx0" brushRef="#br0">18646 7332 7776,'11'18'1516,"-1"3"1,3 11-856,8 11 1,-3 8 1155,3 3-1662,-3 13 0,-2-8 0,0 10 0,0-5 0,-2-3 0,-1-4 0,-3-4-552,3-7 0,-4 2 0,0-7 0,-1 0-2460,1-3 2857,-5-5 0,-11-1 0,-11 0 0</inkml:trace>
  <inkml:trace contextRef="#ctx0" brushRef="#br0">18518 7988 7755,'-9'0'2815,"2"-2"-2043,7-3 1,7 3 21,4-3 0,10-2 0,7 0 0,6-2-131,4-4 1,11-1-349,-1-2-646,4 0 1,-4 0 0,2 0 0,1 0 0,3 0 330,-3 0 0,20-7 0,4-2 0</inkml:trace>
  <inkml:trace contextRef="#ctx0" brushRef="#br0">19542 7828 7999,'-9'-2'1379,"2"-1"-890,0-3 0,3 1 1,-4 3 60,0-3 1,3 1-129,5-6 0,-2 4-156,-3-4 0,3 4 46,-3-4-330,-4 6 0,5-3 0,-6 7 0,-3 0 0,-1 0 0,-2 0-65,0 0 0,0 2 1,0 3-1,0 6-198,0 3 229,0 2 1,-5 5 0,-1 3-1,3-1 1,1 2 0,4-2-1,3 2-79,6 0 31,-4-6 1,7 10 0,-1-8 0,6-2 0,8-1 0,3-4 0,4-3-488,3-6 1,-1-3 453,6-2 1,-4-7 0,3-4 0,0-3-178,-1-2 0,-4-7 31,1-4 211,-3 4 0,-2-7 0,0 3 1,-2-3-1,-1-2 0,-3 0 0,1 2 50,-2 3 1,0-3-83,-4 3 152,-3 4 0,5 0 189,-7 7 0,0 9 344,0 7-451,0 7 1,2 16-1,2 4 1,1 5-1,-2 3 255,-1 3 1,4 1 60,-1-2 1,2-3-363,-2 3 0,-3-3 1,5-4-1,-1-1-298,-1-2 0,6-8 126,-6 2 1,7-10-600,-1-6 1,-2-3 0,2-2 682,1 0 0,2-85 0,-6 32 0,0-1 0</inkml:trace>
  <inkml:trace contextRef="#ctx0" brushRef="#br0">19910 7108 7728,'-16'0'1634,"6"0"-1423,-1 0 1,7 3-1,-1 6 1,3 9 105,2 5 1,6 6 0,-1 8 0,0 7-91,2 8 0,-3 0 0,5 4 0,0 1-80,0 0 0,-4 0-200,6 2 1,-8-9-1,4-9 1,-1-2-319,-1-4 1,2 3-318,-2-6 1,-3 1-1,5-11 1,-1-3 687,-1-1 0,7-16 0,-3-4 0</inkml:trace>
  <inkml:trace contextRef="#ctx0" brushRef="#br0">19910 7700 7729,'-10'0'324,"-1"0"1170,7 0-644,-3 0 1,7-2-538,0-3 0,7 1-1,4-6-288,3 6 0,8-10 1,-1 5-1,0-2 1,1 1-124,-1-3-67,0 6 1,1-7 0,-1 5 0,0-2 0,1 1 0,-1-1-1,-1 0-2163,-3 1 1514,-1 6 815,0-10 0,-14 19 0,-4-3 0</inkml:trace>
  <inkml:trace contextRef="#ctx0" brushRef="#br0">19990 7828 7729,'-9'16'1520,"2"0"-1013,7 0 0,7-5 359,4-1-686,3 1 0,9 0 0,4-2 0,3-2 0,2-2 1,0 1-1,0-1-284,0-2 0,0 5-1539,0-3 1135,0 0 0,0-3 508,0 3 0,0-3 0,0 5 0</inkml:trace>
  <inkml:trace contextRef="#ctx0" brushRef="#br0">20582 7812 7751,'-10'0'-308,"-1"0"772,-1 0 493,5 0-695,-1-7 0,10 3 0,4-4-70,4 0 1,-1 1-1,2 2-115,1-6 1,-3 2-1,2-1-33,1-3 0,-3 4 1,0-1-198,-2-3 1,4-1-84,-6-2 1,1 0 235,-6 0 1,-2 5 0,-4 2 121,-4 2 1,-4 2 0,-2 5-1,1 2 88,5 3 1,-5 6 0,6 8 0,-1 4-2,-1 2 0,6 2 0,-4 5 0,2-2 204,3-3-389,2 3 1,2-7 0,2 4-1,4-6 1,6-5 0,6-5-1,5-6-352,2-3 1,7-2 0,5-2-1,1-5-478,1-9 1,0-5 0,5-9 805,-1-2 0,-9 2 0,3-4 0,5-8 0,0 0 0</inkml:trace>
  <inkml:trace contextRef="#ctx0" brushRef="#br0">22103 7556 7732,'-16'0'16,"0"0"0,2-2 0,1-1 440,3-3-383,-1 1 363,-5-2 1,5 5 0,1-3 0,-3 3 0,-1 2-1,0-2 40,3-3 0,-3 3-158,3-3-170,-3 3 0,3 2 0,1 0 0,-5 2 364,-4 3-513,1 4 1,-5 7 0,7 0 0,0 2 0,2 1 0,3 3 0,4-1 407,0 2-552,5-5 1,-5 7 0,7-6 0,2 3 0,3-3 0,6-3 0,3-5-833,2-6 620,7-3 0,-3-2 1,4 0-1,1-2 1,-2-1-1,1-4 0,-3-2-1323,2-4 1591,-5-8 0,5 3 0,-7-3 0,0 1 0,-2 1 0,-1-3 0,-4 1 44,-2-2 0,-2 5-29,-5-3 226,0-4 0,0 7 1,0-3 276,0 3 0,-2 9 239,-3 4-434,3 3 1,-7 9 0,6 5 0,-3 8-1,3 5 465,1 0 1,2 10-263,0-3 1,0 11-44,0 0 1,0 10 233,0 6-393,0 3 0,0 4 0,0 2 38,0 1 1,-2 6 0,-3-6 0,-6-1 296,-3-3 1,-2-2-169,0-5 1,0-4-187,0-12 1,2-4-402,3-12 1,-3-10-719,3-10 1,-1-12 30,1-4 0,4-12-476,7-4 0,5-12 1,2-3 1347,2 1 0,-3-21 0,-1-10 0,3-3 0,0 0 0</inkml:trace>
  <inkml:trace contextRef="#ctx0" brushRef="#br0">22359 7556 7743,'-11'-9'1056,"1"4"1,4-2 270,-4 1-677,6 1-548,-10 5 1,10 0-1,-5 2 1,2 3-1,4 8 1,-1 6-1,1 8 158,-3 3 0,1 2 0,5 0 1,0 0-128,0 0-235,0 0 0,7 0 0,4-2 0,3-1 0,4-6 1,1-4-1,3-6 0,-1-4 0,0-6-588,1-1 0,4-4 365,-4-3 296,-1-11 0,-5-4 0,0-6 1,0-3-1,-2-1 0,-1-4 0,-4-1 261,-2-3 0,-2 1 0,-5 5 1,-2 2 383,-3 3-795,3-3 1,-17 12-1,3-3 1,-4 3 0,-1 4-1,-1 1 1,1 4-378,-2 2 1,5 2 555,-3 5 0,3 43 0,2 10 0</inkml:trace>
  <inkml:trace contextRef="#ctx0" brushRef="#br0">22743 7684 7743,'-16'5'115,"0"1"1,5 4 284,1-4 1,6 1 722,-1-2 1,10 2-479,6 4-580,3-4 1,4-7-1,2 0 1,1-2 0,0-1-340,2-3 260,-5-6 1,7 3-1,-5-7 1,1 0-1,-2-2 1,-1-1 0,-2-3 161,0 3-251,0-6 0,-7 5 0,-2-5 0,-1 2 0,-1 4 0,-2-1 0,-3 2 148,-5 2 42,3-3 1,-17 15 0,3-5 0,-4 2 0,-1 4-1,-2 3 1,0 5 1311,0 6-1175,1 3 1,1 9-1,0 5 1,1 6 0,2 4-1,4-1 1,3 0 502,6 1 1,3 4-568,2-4 1,0-3 0,2-6 0,5-4 175,9-2 0,2-4-22,9-8-1175,-1-4 0,1-7 0,0 0 0,1 0 0,2-3 0,2-6 861,0-7 0,1-24 0,2-11 0,3-2 0,0 1 0</inkml:trace>
  <inkml:trace contextRef="#ctx0" brushRef="#br0">23415 7380 7743,'-10'-11'1136,"-1"1"1,0 4-225,-5-4 1,6 6 208,-1-1 1,0 3-648,-5 2 0,-5 2 1,0 1-1,1 4 182,2 2 0,2 2-568,0 5 0,0 0 0,2 0 0,3 0 66,6 0 1,-2-5-399,2-1 1,-1 1 43,6 5 0,2-5 1,3-3-1,6 1-668,3 0 0,4 0 300,3 2 1,-1 1 175,7-6 0,-2 6 180,1-1 0,3-2 1,-8 1-1,0 3 212,2 1 1,-5 2 639,4 0 1,-6-5-255,-6-1 0,3 1 1,-8 5-1,-1 0 691,-3 0 1,-2 0-573,-5 0 0,-3 0-464,-7 0 1,-5 0 0,0-2-1,1-1-98,2-3 57,2-6 0,-35-18 0,-10-13 0</inkml:trace>
  <inkml:trace contextRef="#ctx0" brushRef="#br0">24296 6836 7708,'-25'0'250,"2"0"1,7 0 0,0 1 1104,0 5-906,7 3 1,-4 7-1,8 1 1,1 7-1,3 6 1,2 7-1,5 6 1,4 5-1,5 3 7,1 1 0,5-2 0,0-2 1,1-2-561,1-3 1,-5-4-333,3-7 1,-3-7 0,-2-2 0,0-2 0,0 1-4442,0-3 4877,-7-8 0,-38-11 0,-15-9 0</inkml:trace>
  <inkml:trace contextRef="#ctx0" brushRef="#br0">24072 7348 7708,'-16'0'570,"0"-5"712,0-1-595,7-6 1,5 3 55,15-7 0,1 2-472,15 3 1,5-3-1,7 5 1,2-2 58,3 0 1,3 1-21,1-6-310,0 0 0,10 1 0,10 0 0,5-2 0,0 0 0</inkml:trace>
  <inkml:trace contextRef="#ctx0" brushRef="#br0">24792 7284 7715,'-23'16'0,"5"7"-20,-3 4 0,5 3-103,5 2 525,4 0 1,7-2-1,0-1 1,0-4-1,2-2 1,3-6-1,6-2-32,3-5 0,4-6 0,1 1 1,2-5-396,-1-5 1,3-4-137,-1-7 168,-1-7 1,-3 3 0,1-5 0,1 0 0,-4 2 397,-4 0-267,-8 2 0,8 3 0,-6-1 0,-3-3 571,-1 3-672,-2 1 1,-7 7-1,-4 0 1,-5 1-1,-3 1 1,-5 4-1,1 1 1,0-1-770,-5 3 1,3-5-1,-5 5 732,3-3 0,-25 10 0,1-3 0</inkml:trace>
  <inkml:trace contextRef="#ctx0" brushRef="#br0">25336 7252 7695,'-14'-7'2580,"3"-4"-2317,4-3 1,9 3 0,3 0 0,6 1-56,3 1 1,4-4 0,3 6 0,4-2-1,2-1 1,-1-1-23,3 0 0,-1 6 0,1-4 1,-4 2-216,-2 4 1,3 1-307,-4 2 281,-8 0 0,-2 7 1,-6 4-1,-3 3 0,-1 2 1,-2 2-1,-2 3-337,-3 6 395,-4-4 1,-9 7-1,-1-3 1,-3 3-1,3 2 1,-1 0 0,1 0 117,-3 0 8,-6 7 1,10-7-1,-3 2 1,5-7 0,3-4-1,4-2 1,2 0 535,4 1-624,1-8 0,9-2 1,4-6-1,5-3 1,3-1-1,4-2 0,2-2-218,4-3 1,1-4-120,2-7 1,0 0 0,0 0 0,0 0-257,0 0 0,0-5 551,0-1 0,29-35 0,6-3 0</inkml:trace>
  <inkml:trace contextRef="#ctx0" brushRef="#br0">26072 7268 7708,'-16'16'0,"2"-6"605,3 1 0,-1 0 0,7 5-186,1 0 1,9-7-516,6-4 120,3-3 0,9-4 0,2-3 0,2-6 0,0-3 0,-1-4 0,1-2-306,0-1 281,-8-7 1,4 8 0,-7-5-1,-1 0 1,-3 2 0,-3 0 0,-2 2-1,-3-1 1,-3 1-241,-1 1 0,-7 3 394,-3 1-34,-5 7 1,-6 0-1,-2 5 1,-2-1-1,-2 1 1,1 3-1,1 2 1120,2 5-1065,-6 3 1,11 14 0,-3 3 0,3 5 0,4 3 0,3 3-1,6 4 351,3 0 1,2 5-748,0-3 1,13-2-1,4-1 1,8-2 128,9-8 0,-2 0-63,5-8 156,4-1 0,22-26 0,11-6 0</inkml:trace>
  <inkml:trace contextRef="#ctx0" brushRef="#br0">26520 7124 7708,'-16'0'1537,"0"7"-1481,0 4 1,2 3-1,2 4 1,3 3-15,2 6 1,0 3 2337,1 2-2086,4 7 0,-5-5 1,7 3-1,0-3 0,0-4 163,0-3 1,6-4-33,-1-7-278,0-7-117,2-2 0,-3-9 0,5-3 0,-2-8 1,-2-4-1,1-7-179,-1 0 1,2-3 107,-2-5 0,-3 0 0,5 0 0,0 0-16,4 0 0,-2-6-159,2 1 1,-1 2 0,5 6 0,-3 4-325,-1 2 0,1-4 330,10 6 1,-5 1 24,5 10 185,3-4 0,35 40 0,16 3 0</inkml:trace>
  <inkml:trace contextRef="#ctx0" brushRef="#br0">26920 7252 7708,'-16'9'0,"8"5"229,2-3 0,-1-3 297,2 3 0,-1-5 668,6 4 1,0 1-848,0 5 1,2-7-314,4-4 0,-3 2-225,8-1 241,-1-1 1,6-5 53,0 0 0,0 0 0,1 0 0,-1 0-302,0 0 0,-2-7 128,-4-4 1,5 2 0,-5-1 161,5-3 0,1-1 80,0-2 0,-6 0 99,1 0 1,-8 0-1,3 0 1,-4 0 489,-2 0 1,0 0-248,0 0 1,-2 0-125,-4 0 1,-8 2 0,-9 1-1,-2 2 39,-3-1 1,-2 3-1064,-2-2 1,-1 6-64,1-6 1,-5 8-1,0-3 1,3 5-1524,6 1 2220,-3 0 0,-1 28 0,-9 8 0</inkml:trace>
  <inkml:trace contextRef="#ctx0" brushRef="#br0">27913 7044 7732,'-16'0'252,"2"1"142,3 5 0,-2-3 0,8 8-67,2 1 0,1 3 1,2 1-1,2 0-169,3 0 1,-3 2 0,3 1 0,-3 2 259,-2-1 1,0 3-41,0-2-118,0 1 0,0-6 0,0 0 195,0 0-483,0-14 1,0-11-1,0-18 1,0-3-1,2-2 1,1-2-877,2-3 948,8 3 1,-10-11 0,6 8 0,0 1 0,0 4 0,4 4-1,1 1 567,2-1-844,-7 5 1,10 5 0,-3 9-1,4 2 1,1 3 0,2 3 0,0 2-1468,1 5 1106,4 3 1,-3 1 593,7 1 0,14 21 0,4 11 0</inkml:trace>
  <inkml:trace contextRef="#ctx0" brushRef="#br0">28425 7060 7732,'-11'1'519,"1"5"832,6-4-962,-10 5 0,14-9 0,-2-3 41,6-6 1,8-3-322,-1-2 1,1 0 0,1-2 0,-3-2 101,3-1 1,-1-2-224,-1 2 1,-2 3 0,-6-4 0,3 3-59,-3-3 0,-1 5-6,-2-5 20,0 12 0,-2-3 0,-3 8 0,-6 1 9,-3 3 1,-2 2 0,0 6-1,0 8 101,0 4 1,0 10 47,0-3 1,2 10 0,3 1 0,6 1 264,3 1 1,2-5-324,0 3 0,3-3-302,8-2 1,2-7-1,12-2 1,-1-4-233,1-3 0,2 2 399,5-13 0,2 1-271,3-6 0,-3-7 362,3-4 0,11-53 0,-23 25 0,0 0 0</inkml:trace>
  <inkml:trace contextRef="#ctx0" brushRef="#br0">28857 6852 7732,'-16'-16'0,"5"7"1615,1 3-1047,6 5 0,-3 8-245,7 3 0,0 5 0,0 2 1,0 3 42,0 1 1,0 6-267,0-6 0,2 2 140,3-1-174,-3-12 0,10 12 0,-4-12 1,0 3-1,5-2-187,1-6 1,2-3 0,0-2-1,0 0-238,0 0 0,-5-7 123,-1-4 1,1-3 31,5-2 1,-5-6-1,-1 1 1,1 0-2,-2-2 1,-2 5 128,-7-4 1,5 5-36,1 1 1,-1 5 9,-5 0 173,0 8 0,-5-3-96,-1 12 0,1 4 1,5 10-1,0 1 590,0-1 1,2 3 82,3-2 0,-1 1-296,6-6 0,1-6 0,5-1 0,0-2 88,0-3 1,0-2-318,0-2 0,6-7-153,-1-4 1,7-5-1,-3-5 1,2-4-520,0 0 1,-8-5-773,2 3 1,3 2 98,-3-2 1221,0 8 0,-5-12 0,0 7 0</inkml:trace>
  <inkml:trace contextRef="#ctx0" brushRef="#br0">29673 6772 7732,'-16'0'1603,"6"-2"-962,-1-4-337,0 5 0,1-12 0,1 6 0,0-2 0,0-1 0,-2-1 0,1 2 676,-1 2 1,6-4-1329,-6 6 320,0-8 0,1 12 0,-1-5 0,-1 4 0,-1 4 0,1 5 0,1 8 192,-1 4 0,3 10 282,-2-3-342,7 5 0,-3 1 0,7 0 1,0 0-1,0-2 0,0-2 1,2-3 473,3-2-943,4-1 1,7-13 0,0-4 0,2-5 0,2-5 0,1-6 0,-1-5-2863,-3-5 3133,6 3 1,-10-11-1,3 6 1,-4-2-1,-1-1 1,-2-1 0,-2 2 698,-3 2-41,4-6 1,-6 12 0,4-5-1,-5 5 1306,-1 1-1479,0 7 1,0 5 0,0 13-195,0 7 0,6 9-46,-1-4 0,0 8-368,-5-3 1,6 5 0,-1 1 0,0-2-955,2-3 0,-3 1 371,7-7 0,-6 1-1483,6-6 2283,-1 0 0,14-36 0,0-8 0</inkml:trace>
  <inkml:trace contextRef="#ctx0" brushRef="#br0">29881 6724 7732,'-7'16'0,"4"-6"360,-8 1 0,8 0 1149,-3 5-1207,4 0 0,2 0 0,0 0 0,0 1 0,0 3 0,0 1 0,0-1 683,0-2-910,8-2 1,-7 0 0,6-2 399,1-3-508,-7-4 1,6-16-1,-7-5 1,2-6-1,2-1 1,1-1 4,-1 1-65,-3-8 0,1 10 0,2-6 1,1 0-1,0 2 0,1 0 1,1 2-1351,2-3 0,1 7 1443,6-5 0,29 12 0,6 2 0</inkml:trace>
  <inkml:trace contextRef="#ctx0" brushRef="#br0">30490 6676 7715,'-16'0'0,"-8"-6"0,0 1 0,-3 1 1280,0 2 1,6-3 0,-4 0 0,2 1-665,3 2 0,3 10 1,1 2-1,1 5-254,5 1 1,-3 1-1,8 3 1,1 3-237,3 2 0,1 2 0,0 5 1,1-2-460,5-3 0,-3 1 0,8-7 0,1-3-468,3-5 0,6-1 0,0-7 0,-1-1-1359,-2-2 1483,5-9 0,-4-4 677,8-10 0,-6-22 0,-1-11 0,5-6 0,0 0 0</inkml:trace>
  <inkml:trace contextRef="#ctx0" brushRef="#br0">30522 6099 7712,'-16'-9'0,"0"2"1748,0 7 1,7 9-985,3 7 0,-1 7 0,2 11 0,1 3 37,3 6 0,1 9-452,0 1 0,5 7-40,0-1-549,8-4 0,-4 0 0,7-7 0,1-1 0,3-5 0,1-4 240,-1-4 0,5 12 0,0 4 0</inkml:trace>
  <inkml:trace contextRef="#ctx0" brushRef="#br0">31130 6467 7700,'-2'-10'2959,"-3"-1"-2351,3 0 1,-11 1-1,6 1 244,-2 2 1,4 1-218,-6 6-512,8 0 0,-11 2 1,3 3-1,-3 4 1,-2 4-1,0 1 1,0 4 314,0 0 0,0 5-462,0-2 0,5 0 1,2-5-1,2 0 0,4 0-1317,1 0-8,2-7 1076,7-2 0,2-7 0,7 0 0,2 0 0,1 0 0,4-1 0,0-3-780,0-1 1144,6-1 1,-10 6 0,6 0-1,-2 0 1,-3 0 0,-2 2-1,-2 2 748,0 1-441,0 8 0,-7-5 1,-4 8-1,-3 1 1,-2-1-1,0 0 1,0 0 1466,0 0-1771,0 0 0,-7-6 0,-2 1 0,-2 1 0,1 3 157,-3 1-810,-1 0 1,0-6 0,1 1 103,2 1-353,1-5 1,-1 6-1,0-6-2175,-1 2 2983,-2-5 0,12-26 0,4-13 0</inkml:trace>
  <inkml:trace contextRef="#ctx0" brushRef="#br0">31386 6499 7689,'-9'8'0,"2"0"1164,7 8 1,0 2-544,0 4 0,2-5 0,3 6 0,4-1 2402,0-1-3335,5 8 1,-5-12 0,7 5 0,0-4 0,0-2 0,0 0 0,0-2 311,0-4 0,0-31 0,0-14 0</inkml:trace>
  <inkml:trace contextRef="#ctx0" brushRef="#br0">31418 5971 7685,'-25'-9'0,"2"2"589,7 7 1,5 0-1,2 2 226,2 3 0,-3 4-808,4 7 196,1 7-203,12-5 0,23 27 0,13-3 0</inkml:trace>
  <inkml:trace contextRef="#ctx0" brushRef="#br0">31658 6563 7685,'-7'16'0,"5"0"1240,-3 0 0,-2 6-66,1-1-961,1 1 1,5-6 0,0 0 0,0 0 487,0 0-687,0-8 0,7 0 0,4-8-197,3 0 120,-5-8 1,3-6-1,-5-9 1,1-2-1,0-3-1351,1-3 1220,-5-1 1,5 6-1,-6-1 1,4-1-1,1-1 1,-1 1 0,-2 3-452,2 2 954,-5 1 0,12 6 0,-3 2 0,3 3 0,0 8 1289,-3 6-1430,3 6 0,-7 9 1,6 3-1,-3 6 1,1 3-1,0 2 1,-1 0-310,3 0 0,-6-5 0,0-2 0,-2-2-1100,1-3 1,4 3 1240,-4-2 0,-1-28 0,-5-13 0</inkml:trace>
  <inkml:trace contextRef="#ctx0" brushRef="#br0">32122 5843 7664,'0'16'507,"0"0"0,0 2-412,0 3 0,2 4 1094,3 7 0,-1 9 1,6 5-1,3 8 484,1 3-1677,-5 8 1,5 1-1,-5 4 1,0-5-1,-2-2 1,-2-5-1,1-4-2584,-3-5 1945,6 0 0,-7-10 643,3-7 0,-10-22 0,-4-11 0</inkml:trace>
  <inkml:trace contextRef="#ctx0" brushRef="#br0">32202 6339 13057,'16'-9'817,"2"-5"-753,3 4 1,4-5 0,7-1 0,0-1-449,0-5 0,0 3-1658,0-8 1560,0 7 1,-5-3-1,-2 7 482,-2 0 0,-23 7 0,-11 2 0</inkml:trace>
  <inkml:trace contextRef="#ctx0" brushRef="#br0">32266 6419 7656,'-5'16'515,"0"0"0,-3 6 731,3-1 0,3 0-392,-3-5 1,5 6-148,5-1 1,4 0-1,7-5 1,2-1 32,3-5 0,-1 5-643,7-5 1,-6-1 0,6 0 0,1-2 183,2-3 0,0-2 19,-3-2-300,3 0 0,9-36 0,11-9 0</inkml:trace>
  <inkml:trace contextRef="#ctx0" brushRef="#br0">32874 6451 7646,'0'16'5222,"0"0"-4293,0 0 0,0 0 1281,0 0-2000,7-7 0,-5 6 0,5-7 0,-1 3 0,1-2 0,0 0-677,0 0 467,5-6 0,-31-38 0,-1-19 0</inkml:trace>
  <inkml:trace contextRef="#ctx0" brushRef="#br0">7218 10486 8033,'-16'1'0,"0"5"0,0-3 73,0 8 1,6 0-1,1 5 1,2 0 573,3 0-646,2 7 1,-3 3 0,0 12-1,1 4 1,2 6 0,2 6-1,0 6 1,0 10 0,-2 10 140,-3 9 0,4-40 0,0 1-104,-1 1 0,-1 0-47,2-1 0,0 1 0,1 0 1,0-1-1,0 3 0,0-1 0,0 3 1,0 1-1,0 2 0,0 1 1,0 2-1,0 1 0,0 1 0,0 2-239,0 2 0,0 1 233,4 2 1,-1 0 0,-1 6 0,0 1-1,2 2 1,1-1 0,-1 1 0,1 0-1,-1-2 1,1-1 0,0-1 0,2 0-1,0-2 1,0 1 0,2 3 0,0-1 0,1 1-1,0-1-14,0 0 1,1-1-1,3-1 1,0-2-1036,0-7 1,-1-2 1030,-2 2 1,1-2-1,3-2 1,0-1-1,-1-1 1,-1-2 0,2-4-1,0-1 1,1-5-1,0-2 1,16 35 0,-1-7-377,-5-5 368,4-2 0,-5-9 1,7-6-1,0-6 0,0-10 1,0-6-1,0-8 1,0-5-1,2-5 9,4-6 0,2-5 236,9-5 1,-1-11-142,0-11-5,0-3 0,7-11 0,3-7 0,5-13 0,-32 27 0,0-3 26,-2-2 0,1-2 1,0-1-1,0-1 1,-3 1-1,-1-1 1,0-2-1,0-1-90,-1-1 0,0 0-9,-1-5 0,0 0 0,-3 0 0,-1-1 0,-1-2 0,-1-2 0,-1 0 0,-2-1 0,-1-3 0,-1-1 13,-2-4 0,-1-1 1,-1-5-1,-2 0-100,-1 0 1,-1-1 151,-1 0 1,-1-1 0,-3 3 0,-2 0 0,0-4-1,-1 0-19,-2 1 0,-1 1 58,0-4 1,-2 1 0,-2 3 0,-2 1 0,1 0-1,-2 0 34,-2 5 0,-1-1-95,3-1 1,-2 1 0,-8 3 0,-2 0-1,2-1 1,0 1-732,-2 2 1,-2 1 746,-3 2 0,0 1 0,3 3 0,0 0 1,-3 1-1,-2 0-2,0 1 1,-2 1-34,-3-6 1,-1 1-1,5 10 1,-1 1-1,-2-3 1,-1-1-607,1 2 0,1 2 537,0 3 1,1 1 0,1-2-1,1 1 1,1 3 0,-2 2 0,2 0-1,0 1 1,-27-28-241,4 8 1,6 6 68,5 10 0,1 4 993,10 11 0,-4 6-797,10 10 1,2 4-1,3 7 1,3 4 890,2 7 0,7 1-1297,4 15 0,3 5 551,2 5 1,2 13-1,3-2 1,6 4-111,3 3 0,2 2 0,0 7 0</inkml:trace>
  <inkml:trace contextRef="#ctx0" brushRef="#br0">7298 9205 8012,'-16'-6'-449,"2"-1"729,3-2-8,-3 6 0,12-6 0,-5 5 0,2-3 0,0-2 284,1-3 1,-3-2-258,2-2-203,-1 7 0,5-5 1,-3 3-1,-3-1 0,0-1 253,0 2-345,-6 8 1,4-4 0,-7 7 0,0 0-1,0 0 1,0 2-340,0 3 322,0 4 1,0 7-1,0 2 1,0 1 0,0 4-1,0 2 1,2 4-213,3 1 190,-3-5 1,12 5-1,-3-5 1,3 2-1,2-3-273,0 0 262,7-3 1,2-5-1,7-2 1,0-3-1,0-6-433,0-3 422,0-2 1,6 0 0,-1-2-1,0-3 1,1-6 0,-1-5 0,0-3-172,2-3 1,-3-6 31,7 1 136,-8-3 0,6-2 0,-5-2 0,1-2 0,-1-1-162,-3 2 182,6-6 0,-5 7 0,2-2 0,-6 6 70,-3 3 44,-8 8 1,4 5 8,-7 14 1,-5 16-1,-4 16 1,-3 8 298,-6 7 1,-2 3-186,4 3 1,0-2 0,0 8 1,-5-5 12,0 4 1,1-4 280,9 4-418,-3-6 1,5 8 0,-5-6 95,3-3-115,-3-1 0,12-9 0,-3-4-281,3-3 60,2-9 1,2-4 0,3-10-272,6-6 271,-4-3 1,13-2 0,-4-2-324,2-3 322,-1-4 1,6-14-1,4-4 1,3-3 0,2-4 166,0-3 0,15-25 0,2-13 0</inkml:trace>
  <inkml:trace contextRef="#ctx0" brushRef="#br0">7650 9637 8012,'-16'7'-16,"0"-5"1244,0 12-902,8-12 1,2 3 0,12-10-384,4-6 1,4-5 50,2-5 1,0-6-1,2-8 1,2-4 0,1-1-1,-1 0-92,-3-1 1,-1 5-101,0-1 165,0 3 1,-1 4 0,-5 3-1,-3 7-19,1 8 61,-7 12 0,6 11 0,-8 10 0,-3 6 1,-1 3-1,1 2 0,2 0 152,2 0-168,0 0 0,0 0 0,0-2 0,0-1 0,0-4 0,0-2 7,0-4 0,22-15 0,4-6 0</inkml:trace>
  <inkml:trace contextRef="#ctx0" brushRef="#br0">7826 8965 8012,'-23'7'0,"6"-4"548,-5 8 1,6 0-549,6 5 0,10 0 0,8 0 0</inkml:trace>
  <inkml:trace contextRef="#ctx0" brushRef="#br0">10755 9109 7478,'0'10'-1516,"0"1"1507,0 0 1,0 5-1,0 0 3,0 0 1,6-6 0,1 1 0,2 2 31,3 1 1,2 0 0,2-1-1,0-3 20,0 3-46,0 1 0,29 30 0,6 8 0</inkml:trace>
  <inkml:trace contextRef="#ctx0" brushRef="#br0">11124 9413 7981,'-6'-16'0,"1"0"-173,1 0 0,-3 0 0,2 0 0,0 0 170,-3 0 244,7 0-132,-7 0 1,7 2 0,-3 1 0,-3 4 0,0 0 0,-2 2 484,0 0-350,6 2 1,-6 5 0,3 0 0,-4 0 0,-5 0 308,-1 0 1,0 0-213,0 0-248,8 0 0,-7 0 1,5 0-1,-5 0 34,-1 0-103,0 7 0,0 2 1,0 7-1,0 0 1,0 0 48,0 0 0,6 0 1,-1 0-1,-1 0 17,-3 0 0,5 0 1,-1 0-1,0 0-91,2 0 0,-3 0 0,7 0 0,1 0-29,2 0 1,2 0 0,0 0-1,0 0-295,0 0 211,7-7 0,2 5 0,7-5 0,2 0 0,2-4 0,3-3 1,0-2-420,0 0 0,0 0 446,-1 0 1,-5-2 80,5-3 1,1-4 0,-2-7-1,-1-2-103,-3-3 1,-1-2 201,0-4-101,-7-3 1,6 7 0,-7-6 25,1 3 0,4 4 1,-8-3-1,-1 2-4,-3 4 0,-1 6 7,0 3 23,0 6-3,-7-3 1,4 19 0,-6 6 0,0 5 0,0 7 121,-3 6 0,-1 5-82,3 7 1,-5 2 49,5 3 0,-5 4 1,-1 7-1,0 2 216,0 3 1,0-1-192,0 7 0,-5-1-88,0 6 1,-1-7 0,6-3 0,2-6-37,4-6 0,-3-3-83,8-7 1,-1-12 22,6-4 0,2-12 1,4-3-37,4-4 1,4-10-96,2 3 1,6-6 112,-1-6 1,6 1 0,-4-9-1,0-6-43,0-3 1,6-3 9,-3-7 0,3-4-83,-3 0 0,5-8 0,-5 3 1,5-3-83,1 2 0,-2-6 64,-4 6 0,3-5-118,-8 11 1,1-1 0,-6 8 0,0 2 297,0 1 0,-8 0 0,0-5 0</inkml:trace>
  <inkml:trace contextRef="#ctx0" brushRef="#br0">7746 8981 7991,'-8'-7'-127,"-1"5"0,5-5 291,-1 0 171,-1 5 1,6-12 0,0 3 847,0-3-881,0 5-12,0-5 1,2 12-1,2-5 1,3 1 468,2 1-692,-6 0 0,4 6 1,-5 5-1,2 4 0,1 6 1,-1 4-1,-3 3 536,-1 2-527,0 2 0,0 7 0,0 1 1,0 2-1,0-1 0,0 0 0,0-1 244,0 3-324,0 6 1,0-5 0,0 4 0,0-6 0,0-3 0,0 0-1,0 0-116,0-2 1,0 3-1,0-10 1,0 2-59,0-1 1,6-1 0,-1 2-5,-1-6 105,-3-3 1,5-7 0,1-2 0,2-2 0,3-4 0,1-3-283,-3-5 0,8-4 0,-4-9 0,2-1-308,4-3 1,0-1 282,-4 2 1,0 1 70,0-6 0,-2 6 1,-2-1-1,-3 3-331,-2 2 0,4 0 365,-6 0 1,6 5 278,-6 1 0,-28 20 0,-12 1 0</inkml:trace>
  <inkml:trace contextRef="#ctx0" brushRef="#br0">7666 9541 7991,'-23'0'-13,"6"0"6,-5 0 0,4 5 7,2 1 0,2 1 0,2-4 535,1 3 1,7 1 2079,-1-2-2264,3-3 0,9 5 0,4-9 0,5-3 151,6-6 0,-3 2-228,8-1 0,-1-1-308,6-5 0,0 2 1,2 1-1,2 3-763,1-3 0,2-1 797,-1-2 0,45-7 0,-32 10 0,0 1 0</inkml:trace>
  <inkml:trace contextRef="#ctx0" brushRef="#br0">11604 9493 7968,'-15'-16'0,"3"0"0,3 0 949,2 0-351,-5 0 1,8 5 0,-7 1 193,-1-3 0,5 8-659,1 5 0,5 9 144,1 12-196,0 11 1,5 5-1,2 10 1,0 2-1,2 1 1,-2 0 0,2-2 62,0 0-167,-5 0 0,10-5 0,-4-2 0,3-4 0,-1-7 0,1-5 0,3-5-1169,3-4 813,3-4 0,-6-12 1,0 0-1,0-2 0,-2-3 1,-2-6 378,-1-3 0,-29-44 0,-1-12 0</inkml:trace>
  <inkml:trace contextRef="#ctx0" brushRef="#br0">11460 9781 7968,'-25'-9'1686,"2"-5"-1286,14 12 0,9-5-132,10 7 1,6 0 0,4 0 0,3 0 116,2 0 1,2 0-426,5 0 0,0-2 1,1-1-1,3-4-803,1-2 1,6 0 177,-6-2 665,1-3 0,22-9 0,8-11 0</inkml:trace>
  <inkml:trace contextRef="#ctx0" brushRef="#br0">12228 9621 7978,'-7'21'0,"-4"1"0,-3-1 325,-2 2 1,2 0-1,3 6 1,4-4 163,0-2 0,5 0 0,-3-3 0,3 1-359,2-2 0,0 1-81,0 1-47,0-10 1,0 10 0,0-10-1452,0 3 722,7-5 727,-5-2 0,12-35 0,-5-8 0</inkml:trace>
  <inkml:trace contextRef="#ctx0" brushRef="#br0">11972 9829 7989,'-16'0'133,"0"0"1,2 2 470,3 3 542,-3-3-858,12 12 1,-3-10 0,10 5-1,6-2 1,3-4 289,2-1 1,5-2-720,0 0 0,8-2 0,-1-3 1,6-4-1020,3 0 0,3-7 1160,-3 0 0,6-16 0,5-9 0,7-6 0,0 0 0</inkml:trace>
  <inkml:trace contextRef="#ctx0" brushRef="#br0">12692 9477 7989,'-14'2'209,"3"3"1,4 6 1071,7 10 1,0-1-847,0 6 1,0 6-1,0 6 1,0-3 93,0-1 1,0-2-562,0 0 0,5 4 0,1-3 1,-1-4-719,2-4 0,-5-2-238,3-2 1,2-8 0,0 1 987,2-5 0,2-25 0,5-11 0</inkml:trace>
  <inkml:trace contextRef="#ctx0" brushRef="#br0">8643 11126 7981,'-23'0'268,"5"5"1,-4 1-305,5-3 1,10-1-1,7-4 1,8-1 290,7-3 1,8 1-1,4 5 1,5 0 97,5 0 0,6 2-298,10 3 1,4-1-1,9 6 1,3 3-1,6 1 1,5 0-290,5-3 0,-40-4 0,1 0 140,4-1 1,1-1-125,1-2 0,1 1 0,0 0 0,-1-1 1,-2-3-1,0 0 0,-4-1 0,0 0 0,38-4 218,-8-6 0,-14-8 0,4-5 0,2-1 0,-1-1 0</inkml:trace>
  <inkml:trace contextRef="#ctx0" brushRef="#br0">8707 12294 7981,'-57'24'0,"5"-7"354,15 5 0,16-5 0,22 0-123,14-1 0,9 0 0,14 0 0,6-2-27,8-4 0,10 3 70,7-8-288,8-7 0,-1-8 0,12-12 1,-42 9-1,0-2 0,1-2 0,0-2 1,2-2-1,0-2 0,1-2 1,0-2 13,-2 1 0,3-6 0,-2-7 0,6-9 0,3-4 0,-1 0 0,5-4 0,0 0 0,-1 0 0,1 0 0</inkml:trace>
  <inkml:trace contextRef="#ctx0" brushRef="#br0">9251 13527 7981,'-39'71'0,"7"-12"369,0 0 1,19-13 0,24-5-1,21-2 1190,16-3 1,14-4-2122,8-6 156,6-10 0,-8-10 0,5-14 1,-1-9-1,0-14-1743,-1-10 1682,-2-5 0,0-7 0,1-2 467,-3-2 0,-26 8 0,4-12 0,-1-2 0,4-5 0,0-1 0,0 0 0</inkml:trace>
  <inkml:trace contextRef="#ctx0" brushRef="#br0">9379 13591 7944,'-9'16'0,"-3"0"601,6 0 0,12 2 0,17 3 0,18 4-417,14 0 0,7-2 0,2-9 0,0-3-920,0-6 0,5-6 18,1-10 484,-1-7 0,-5-14 1,0-2 233,0-3 0,-6-8 0,5-8 0,5-6 0,-1-1 0</inkml:trace>
  <inkml:trace contextRef="#ctx0" brushRef="#br0">11572 10758 7837,'-48'0'4,"0"0"1,-4 7 30,4 3 0,9 5 0,14 2 0,2 7-224,3 8 305,3 14 0,1 13 1,-2 12-1,-2 11 1,9-35-1,1 2 1,-1 6-1,1 2 1,-1 5-1,0 2 57,0 4 0,1 1 0,-1 3 0,2 2-184,4 3 1,0 0-8,-3 3 0,1 2 0,6-21 1,1 1-1,0 0 0,-2 1 1,0 1-1,0 0 0,2 1 1,0 0-1,0 0 0,1 0 1,1 0-1,1-1 0,0-1 0,2 0 1,1 0-1,4 26 0,3 0 432,1-5 0,4-1-447,5-2 1,4-4 0,-4-11 0,4-4 0,3-3-1,4-2 1,-2-7 0,1-2 0,1-6 0,2-3-1,0-3 1,2-2 0,0-4 0,-1-2-876,32 21 0,1-17 756,-12-16 0,5-8 1,1-11-1,-2-11-178,-3-18 0,3-16 442,-32 15 0,-1-4 0,1-6 1,0-3-1,0-7 0,-1-2 1,-2-6-1,-1-1-100,0-3 1,-2-2 0,-3-5 0,-1-1 0,-1 0 0,-1 0 0,-1-2-1,-2-1 167,-1-2 1,-1-1-120,-1-7 1,-1-1-1,-3 6 1,-2-1-1,0-4 1,-3 1-1,-2 4 1,-4 0-1,-3 3 1,-4 0 0,-3 0-1,-4 1 1,-2 0-1,-3 1 129,0 2 0,-2 0 0,-3 2 0,-1 2-125,-1 5 0,-1 2-49,-4 2 1,-1 1 0,2 3 0,-2 2 0,-1 6-1,-1 2 1,2 5 0,-1 2 0,3 7 0,-1 2 46,-32-22 0,4 19 0,1 7 1,6 8-788,5 3 1,6 5 321,12 0 1,7 8-224,3-3 626,12 5 0,3-6 0,7-2 0</inkml:trace>
  <inkml:trace contextRef="#ctx0" brushRef="#br0">16469 10774 7843,'-39'-7'-93,"-2"-4"1,0-2-1,4 1 1,3 1-167,2-1 1,2 5 0,0 1-1,1 5 444,1 1 1,-8 0 253,4 0-247,0 7 0,-9 7 0,6 9 0,-4 4 1,-1 7-1,0 8 0,0 12 426,1 10 0,2 16-515,20-34 0,2 4 0,1 8 1,1 3-1,0 7 0,1 3 0,1 5 1,1 2-1,1 7 0,2 1 0,3-25 1,0 0-1,1 0-461,1 2 0,-1 0 1,1 0-1,0 2 1,0 0-1,1-1 325,0 27 1,2-1 0,0-28 0,0 1 0,0-1 0,2-1 0,1 0-1,0 0 1,6 29 0,1 0-68,2-3 1,3-2 66,6-5 0,2-3 0,-3-12 0,3-4 1,4-5-1,2-3 0,1-5 0,1-2 1,0-6-1,3-4 0,1-3 0,1-5 1,38 13-772,-1-14 730,1-17 1,7-12-1,0-15 1,-2-15-1,-6-16 1,-37 17 0,-2-2-1,-1-5 1,-1-3-132,-1-2 0,-2-3 292,3-7 0,-2-2 0,-5 1 1,-2-1-1,3-6 0,0-2 0,-3-2 1,0 0-1,-2-3 0,-2-1 1,0-3-1,-2 0 0,-2-2 0,0 0-409,-2 0 0,-2-1 394,-2 3 1,-4 2-1,-2 1 1,-2 1-1,-5 3 1,-1 0-1,-3-1 1,-2 0 0,-4 2-1,-1 0 1,-3 0-1,-4 2 1,-1 2-1,-4 1-80,-1 0 0,-2 2 1,-4 1-1,-2 2 0,0 1 1,-1 1-1,0 4 1,-1 2-817,-1 3 1,-1 4 666,1 4 0,-2 4 0,1 4 0,0 2 0,-36-14 0,4 9 0,4 7-275,3 9 0,10 5-127,17 9 0,10 1 559,6 5 0,32 31 0,8 15 0</inkml:trace>
  <inkml:trace contextRef="#ctx0" brushRef="#br0">19974 11126 7795,'-39'-39'0,"-7"3"0,-9-7 0,0 1 1714,0 1-749,15 9-757,3 9 0,19 14 1,-3 3-1,3 6-103,2 6 1,0 15-229,0 11 1,-5 20 179,-1 6-76,1 19 0,15-29 0,1 2 0,0 6 0,0 2 0,-1 5 0,1 2 0,0 6 0,-1 2 1,2 7-1,0 3 0,1-23 0,0 0 0,1 2 0,1 2 0,0 2 0,2-1 0,0 1 1,1 0-1,2 0-302,1-1 1,3 1 0,0-1 0,1-2 0,2 0-1,1-1 280,2-1 1,2 0-1,2-1-35,1-1 0,2 0 0,1-3 1,10 12-1,2-5 0,5-4 0,4-4 1,-1-6-1,1-5 0,2-6 0,1-3 1,1-4-1,0-2 0,1-4 0,0-4-966,0-2 1,0-4 950,0-4 1,0-4-1,0-6 1,0-4-1,1-3 1,-2-4-1,3-2 1,-2-4-1,2-3 1,-2-3-1,1-5 1,-2-3 0,-2-3-1,-1-3-106,-1-3 1,-2-2 269,-1-7 0,0-2 0,1 1 1,-1-2-1,2-6 0,-2-1 0,1-1 1,-2 0-1,-2 1 0,-1-1 0,-2 0 1,-2 0-1,-3 0 0,-1-1 0,-2 0 1,-2-1-1,-3 0 0,-3-1 772,-3 2 1,-2 0 0,-1 0 0,-4 0-822,-6 4 0,-4 0 1,-2 1-1,-3 0 169,-2 2 0,-3-1-175,-2-2 0,-4 2 1,-8 8-1,-3 1 1,-1 0-1,-1 1 0,-2 4 1,-3 2-1,-3 3 1,-2 2 120,-3 2 0,-1 2-152,-5 4 0,-1 2 1,2 3-1,0 3 0,-2 2 1,0 3-1,2 1 0,1 2 1,-1 3-1,0 2 0,-2 3 1,0 3-1,0 4 0,-1 3-512,2 2 0,1 3 1,1 3-1,1 3-278,-33 23 0,9 5 0,5 5 803,6 6 0,7 8 0,-2 3 0,5-3 0,5-1 0</inkml:trace>
  <inkml:trace contextRef="#ctx0" brushRef="#br0">12212 17689 7753,'-9'-7'475,"0"4"-331,4-8 0,3 9 48,-3 2 18,3 0 0,2 16 0,0-2 0,0 8 0,0 3 0,0 3 0,0 2 33,0 2 0,0 6-195,0-1 1,0 0 0,0-3 0,0 2 227,0 1-273,0 0 1,-5-10 0,-1-2 0,3-2-210,1-3 0,2-17 0,2-10 0,3-9 0,6-9 1,3-3-443,2-6 0,2-9 33,3 1 510,-3-5 0,7-1 0,-6 0 0,3 0 0,-1 0 0,0 0 0,2 2-208,2 3 334,-5 4 1,-2 16 0,-8 7 0,3 9 0,-1 9 0,-1 8 370,-6 12 0,-3 8 1,-2 7-225,0 4 1,0 6 0,0-3 0,0-1 0,0-1 543,0-1-563,0 6 0,0-8 0,0 3 1,0-4-1,0-5 450,0 0-552,0-9 1,0 0 0,2-10 0,3-5-592,6-9 0,3-9 189,2-13 237,0-2 0,5-10 0,1-4 0,-1-4 0,0-5-752,1-1 1,-1 2 618,-5 3 1,5-1 89,1 7 0,-1-1 934,-5 6-587,0 7 1,0 4 0,0 10 756,0 6-674,0 3 0,-2 11 0,-1 5 548,-3 6-663,-6 16 0,8-10 0,-4 13-179,0 0 98,-4-5 1,10 5-1,-5-7-184,0 0-244,5 0 1,-5-5 0,7-2-851,0-2 1205,7 6 0,16-19 0,11 5 0</inkml:trace>
  <inkml:trace contextRef="#ctx0" brushRef="#br0">13604 17785 7753,'-17'0'0,"-3"0"0,-1 0 31,1 0 0,-3 0 7,2 0 1,-1 7-1,6 2 1,0 2 222,0 0 1,0 5-18,0 5 1,6 2 0,1-1 0,2 4 195,3 4 0,2-3-249,2 0-169,7-8 0,0 6 0,6-7 0,-2 0 0,1-6 0,2-3 0,2-5-353,0-2 1,-5-4 55,0-4 135,-1-2 1,4-10-1,-1-2 1,-2-3-1,-1 0 1,1-2 0,-2 2-112,-2 0 0,4 0 1,-6 3-1,0-1 650,2 1 0,-3 2 0,5 2 1281,-2 0-988,5 7-445,-10 2 1,11 9 0,-6 5 0,0 7 0,0 8 217,-3 3 1,4 1-373,3 6 1,-2 4-175,2-4 0,-2 7-908,1-12 738,4 7 0,-5-15 0,7 6-1938,0-2 2189,0-1 0,36-49 0,8-10 0</inkml:trace>
  <inkml:trace contextRef="#ctx0" brushRef="#br0">14277 17849 7745,'-16'-5'-1,"-1"0"1,1-2 1044,0 1 1,6 4-659,-1-3 1,0 3 0,-5 2 0,0 0 0,0 0-1,0 0 397,0 0 1,6 7-470,-1 4-294,8 3 0,-6 8 1,5 1-1,-1 2 1,1 3-1,2 4 0,2 4 1,0 1-1,0-1-141,0-2 0,6-4-976,-1-4 728,8 5 0,-5-19 1,8 2-1,0-7 1,2-8-1,2-10 1,1-10 368,-1-11 0,-1-12 0,1-8 0,1-8 0,1 0 0</inkml:trace>
  <inkml:trace contextRef="#ctx0" brushRef="#br0">14437 17177 7739,'-9'-25'1052,"-6"9"223,7 9 0,-7 21-768,5 8 1,-3 15-216,8 11 0,-2 7 1,3 11-1,-1 3 115,1 6 1,-3 3-344,2 2 1,0 0-990,5 0 595,7-7 1,2-3 0,7-12-325,0-4-1646,0-12 2300,7-2 0,16-8 0,11 0 0</inkml:trace>
  <inkml:trace contextRef="#ctx0" brushRef="#br0">14837 18009 9145,'7'9'3148,"3"-3"-3141,5-5 0,1-8 0,0-3 1,0-5-157,0-1 0,-6 0 1,1 0-1,0-1-25,-2-5 1,-2 5 0,-7-5 0,0 4 17,0 2 1,-2 0 0,-3 2 99,-6 3 219,-3-3 1,-2 12 0,0-3 0,0 5 0,0 5 0,0 8 0,0 6 1635,0 8-1527,7 3 0,2 10 1,7 4-1,0 6 1,1 5-1,5 2 1,4 2-249,5-3-290,8 0 1,2-15 0,8-6-1,5-6 1,5-10 265,3-6 0,2-29 0,12-14 0,1-3 0,5-2 0,0-1 0,1 1 0</inkml:trace>
  <inkml:trace contextRef="#ctx0" brushRef="#br0">16325 17897 7679,'0'-16'23,"0"0"0,0 0 0,0 0 1281,0 0-768,0 0 0,-2 7 1,-1 6-197,-3 6 0,-1 6 0,4 9 0,-4 2-144,-2 1 0,5 8 0,-3-3 1,2 4 143,-1 2-276,1 0 0,0 2 1,-1 2-1,3 1 1,1-1-1,2-4 1,0-4-488,0-1 248,0 0 0,0-3 0,2-4 0,3-7 0,6-10-1020,3-6 1033,2-14 1,5-4 0,1-9 0,-3-6-1,1-3 1,0-3 0,1-1-182,-2 0 1,5 0 0,-3-5 0,-2 2 220,-1 3 0,-2 6 444,0 10-19,0-3 1,-5 14 0,-2-2 1309,-2 6-1409,5 16 1,-10-1 0,3 17 0,-3 3 0,-2 2-1,0 3 1,0 2 608,0 2-788,0 8 0,0-12 0,0 4 1,0-2-1,0-1 0,0-1 1,2-3-400,3-2 0,-1-3 0,7-10-146,1-4 0,-3-4 119,2-2 0,1-13 107,9-3 0,-3-16 0,5 0 1,-1-4-460,-1-3 0,6 6 403,-6-5 1,0 4 298,-5 2 1,0 7-1,-1 4 1,-3 5 208,-1 5 1,-6 4 397,6 7 0,-8 4 29,3 7 0,-5 3 1,1 16-1,2 6 244,1 3 0,2-2-419,-2 6 1,-3-6-407,4 6 0,1-8 0,0 3 0,0-4-364,0-2 0,5-8-733,-1-2 1,-2-6 78,2-6 1014,6-2 0,23-65 0,9-14 0</inkml:trace>
  <inkml:trace contextRef="#ctx0" brushRef="#br0">17446 18025 7692,'-9'24'0,"-4"-5"655,8 8 1,-6 0-18,6 5 1,-2-6-1,3 1 1,-1 0 0,1-3-1,2-2-925,2-4 1,2-10-130,4-2-222,2-4 0,8-4 1,0-5 637,1-9 0,10-52 0,4-23 0,-8 24 0,0 0 0,1 0 0</inkml:trace>
  <inkml:trace contextRef="#ctx0" brushRef="#br0">17349 17337 7692,'-23'0'343,"-3"0"0,-3 7 444,3 4 1,2 0-401,8 5-672,8-4 0,-5 13 0,8-6 0,3 3 0,7-3 285,11-1 0,71-9 0,-31-5 0,0-1 0</inkml:trace>
  <inkml:trace contextRef="#ctx0" brushRef="#br0">18102 17785 7692,'-16'9'0,"-6"4"574,1-8 0,0 2 1723,5-2-2156,-7-3 0,3 5 0,-5-7 0,2 2 0,2 2 0,-1 1 0,1-1 552,1-3 1,8-1-556,1 0 0,6 0-204,-6 0 44,8 0 1,3 6-1,10-1 1,5 0-596,1 2 1,5-3 93,0 7 326,8-8 0,-4 12 0,5-7 1,-2 3-1,-1 0-791,1 1 885,-4 2 0,4 2 0,-7 0 0,-1 2 0,-2 2-207,-2 1 745,-7 8 0,-2-8 0,-7 9 126,0 4 0,-4 2 0,-5-4 0,-8 0 24,-7 0 1,3 0-387,-6 0 0,2-2-306,-1-3 4,-4-4 1,12-13 0,-4-1-1682,5-2 1340,1-1 1,7-15-1,3-7 444,5-9 0,9-30 0,5-13 0,0-6 0,1 1 0</inkml:trace>
  <inkml:trace contextRef="#ctx0" brushRef="#br0">18454 17305 7692,'7'9'2971,"2"5"-2118,7-3 1,-5 10-360,-1 6 0,-1 10-72,2 6-270,-4 10 0,-7 6 0,0 9 1,0 1-1,0-1 302,0-3 0,0 3 0,0-2 0,0-6-359,0-3 0,-2-5-399,-3-10 1,3 3-54,-3-8 1,3 1 0,2-6 0,0-2-1361,0-3 0,0-10 702,0-6 0,-2-7 349,-3 1 666,3-10 0,-41-68 0,21 25 0,0 0 0</inkml:trace>
  <inkml:trace contextRef="#ctx0" brushRef="#br0">18182 17753 8737,'-9'-9'2257,"2"2"1,14 7-1959,4 0 1,5 0-132,5 0 0,4 6 1,9-1-1,1 0-449,2 2 1,6-5-835,-6 4 820,8-5 1,-9 5 294,6-1 0,29 7 0,13-3 0</inkml:trace>
  <inkml:trace contextRef="#ctx0" brushRef="#br0">18982 17881 7656,'-16'8'1259,"-5"-7"-423,-1 5 0,1-5 0,5-1 0,0 0-334,0 0 1,0 0 0,0 0 0,0 0 26,0 0 1,5-5-552,1 0 1,-1-1-1,-3 8-420,3 4 0,-1 2 233,6 8 132,1 0 0,5 6 0,0 1 0,0 0 0,0 2-76,0 0-59,0 1 1,2-1-1,1-3 1,4-4-1,2-2 1,4-2-534,1-4 0,2-2 574,0-8 0,0-2 0,-2-4 0,-1-4-526,-3-4 693,1-2 0,0 0 0,-1-2 0,1-2 1,0-1-1,-2 1 0,-1 1 549,1-3 0,-5 10-2,1-4 0,2 3-23,-1-3 1,1 8 103,-2 2 1,-3 6-190,3 6 0,-3 4-373,-2 12 0,0 2-107,0 8 1,0 0 0,0 0 0,2-1-257,3-5 1,-3 3-2206,3-8 1790,4 8 0,0-19 716,7 1 0,15-58 0,4-30 0,4-4 0,0 1 0</inkml:trace>
  <inkml:trace contextRef="#ctx0" brushRef="#br0">19302 17385 8318,'-9'7'1490,"-3"-3"-985,6 6 0,-1 1 347,2 5 0,1 9 221,-6 7-843,6 7 1,-3 11-1,7 3 1,0 6 0,0 3 180,0 2 0,0-7-500,0-3 1,0-6-218,0-6 1,0 3 0,0-10 0,2-3-1055,3-3 561,-3-10 1,7 3 798,-4-12 0,-10-45 0,3-18 0</inkml:trace>
  <inkml:trace contextRef="#ctx0" brushRef="#br0">19222 17881 12239,'16'0'245,"2"0"-250,3 0 1,2 0 0,6 0 0,-1-1-51,6-5 1,-2 3 0,5-6 0,-3 0-541,-2 0 0,-7 5-840,-4-1 926,4-4 1,-9 6-1,2-6 509,-5 2 0,-31-6 0,-2 4 0</inkml:trace>
  <inkml:trace contextRef="#ctx0" brushRef="#br0">19382 17881 7647,'-11'8'61,"1"2"1,1 4 91,-2 2 0,4-5 505,7 0 1,0-1 0,0 6 0,0 0 0,2 0-499,3 0 1,4-1 0,7-3 0,0-1 13,0 1 1,5-3-276,1 2 0,-1-8 0,-3 3 0,1-4-1689,3-2 1790,6 0 0,4-22 0,9-5 0</inkml:trace>
  <inkml:trace contextRef="#ctx0" brushRef="#br0">19910 17961 7647,'-1'15'449,"-5"-5"664,4 5-373,-5-7 0,7 8 304,0 0-1041,0 0 1,7-7-60,4-3-31,3-5 0,-3-6 1,0-2-1,1-2 0,2-3-558,2-3 520,-7-1 1,4-1-1,-8-3 1,-1-1 0,-3 1-1,-1 1 1,0-1-784,0-1 913,0-1 0,-12 6 0,-4 2 0,-4 3 1,-1 4-1,-2 2 0,0 0 743,0 1 0,-4 11 59,6 9 1,-1 2-195,6 9-410,0-1 1,7 8-1,4 2 1,3 1 0,4-1-31,3-3 1,4-1-419,7 1 0,7-7 0,2-1 0,4-4-1177,3-6 1,-4-1 1421,10-9 0,45-35 0,-36 8 0,0 0 0</inkml:trace>
  <inkml:trace contextRef="#ctx0" brushRef="#br0">19942 17129 7622,'-71'0'0,"-2"0"1084,-7 0 0,2-7 0,2-4 0,3-3-568,1-2 0,-4 0 0,1-2 1,-3-1-1741,-2-3 1124,37 8 1,-1 0-1,0 1 1,-1 1 0,-3-3-1,0 0 1,-2 0-1,0 1 1,-2 1 0,-1 1-1,-4 0 1,-1-1-1,-2 2 1,-1-1 82,-1 1 0,-1-1 0,-2 1 0,1 1 0,2 2 1,1 0-1,-2 0 0,0 0 59,-1 0 1,0 0-1,-3-3 1,0 0-1,0 1 1,1-1 415,0 1 1,0 1-640,-2 0 1,-1 0 0,1-2-1,-1 0 388,-2 1 1,-2-1-340,-6 0 0,0 1 1,5 2-1,0 1 1,-4 1-1,0 0 0,1 1 1,1 1-1,-1 0 1,-1-1-426,0 0 0,-2 1 545,-3 2 1,-1 1 0,4-2-1,0 0 1,-1 4 0,0 2 0,3 0-1,0 1 1,0 0 0,1 1 0,-1 1-1,-1 0 1,2 1 0,0-1 287,1-1 1,0 1 0,2 1 0,1 0 145,6-1 0,0-2-324,3 0 1,-1 0 0,-4 2 0,1 2 0,3-3 0,0 1 0,1 0 0,0 2 0,2-1 0,1 2 0,1-1 0,1 2 0,-1-1 0,1 1 49,-2 0 1,1 1 0,-1 3-1,1 1-45,-1-2 0,-1 1-260,2 0 1,1 2 0,2 0 0,0 2 0,0-1 0,-1 1-1,-1 2 1,0-1 0,2 1 0,1-1 0,0 2 0,1-1-1,3 0 1,-1-1-271,2 1 0,-1 0 0,2 1 0,1 0 359,3-2 0,1 0 0,-1 0 1,1-1 45,-35 14 1,6 0-1,15-2 1,5-1 432,5-3 0,2-1 40,5 2 1,10 1-56,10-6 1,1 6 0,3-1 0,4 3 32,0 2 0,7 0 169,1 0 1,6 2-645,6 3 0,4 10 1,10 6-1,3-1-185,2-3 0,9 5 128,8-1 1,6 6 74,6-6 1,3 6-1,7-4 1,2 0 20,3 0 1,-31-24-1,2-1-49,2 0 0,2-2 1,1 0-1,2-2 44,-2-2 1,1 0-1,4 0 1,1 0 0,4-2-1,0-1 1,4 0 0,0 0-133,1-2 0,2 0 0,6 0 0,0-1 63,-5-4 0,2-1 1,6 1-1,2 0 5,-2 0 1,2-1 0,5 1 0,2 0 0,-2-3 0,0 0 0,1-1 0,1-1-19,1 0 0,1 0 0,-1-1 1,0 0-299,4 0 1,1 0-1,3-2 1,1-1 417,-29-2 0,-1 1 0,1-1 0,1 1 1,0-1-1,-1 1 0,24 3 0,1 0 0,0 0 1,2-1 43,0-1 0,0 0 1,-27-1-1,1-1 1,-15 0-37</inkml:trace>
  <inkml:trace contextRef="#ctx0" brushRef="#br0">20767 19049 7499,'36'-10'-95,"33"-9"-86,-1 1 231,-9 2 0,-1 0 1,1 0-1,0 0 0,-3-1 1,0 0-1,-1 0 0,0-1 121,-1-1 0,-1 0 0,-5-2 1,0 0-135,-5 2 0,-1 0 1,-1-5-1,0-2-158,-1 3 1,0-2 46,4-4 0,-1 0 0,26-23 0,-1-7 0,-9-1 0,-10-2-671,-4-2 643,1 0 1,-21 7 0,-4 2 0,-12 1 0,-7-1-1,-6-2 1,-6-2 513,-12 2 1,-13 2-1,-10 7 1,-4 0-68,-5 0 0,-11 0 313,0 0-513,-2 7 1,-4 0 0,-6 6-1,36 15 1,-1 1 0,-3-1-1,1 1 82,0-1 1,-1 0 0,-2 2-1,0 1-116,2 3 1,-1 1-69,-4-2 0,-1 0 0,0 2 1,0 1-1,-3-3 0,-2 0 0,-2 0 1,0 1-1,-1 1 0,-1 1 20,-2 1 0,0-1 0,-1-1 0,-1 0-7,1 2 0,-2 0 0,-4-2 0,0 0-11,0 2 0,-1 0 0,-2 0 0,0 1 0,4 2 0,1 0 0,-1 0 0,1 2-7,-1 0 1,1 1 0,-5-2 0,1 0-40,4 1 1,1 1 0,-3 1 0,1-1-63,6 0 1,1 0 0,1 0 0,-1 1 0,1-3 0,-1 1-1,2 1 1,-1 1-168,2 1 0,1-1 0,2-2 0,1 0-42,1 0 1,-1 1-1,4-1 1,-1 0-117,-2 0 1,-1 1 0,1-2 0,0 0 0,-2 1 0,-1 1-1,2-2 1,0-2-153,1-2 1,-1 1 0,-1 1 0,-2 0 239,-1-2 1,-1 1-1,-3-2 1,1 0 181,3 2 0,-1-1 0,-3-1 0,-1 1 0,2 1 0,0 0 0,-3-1 0,0-1 118,-3 0 0,0-1 0,-5 0 0,0 0 0,1-1 0,0 1 0,-3 0 0,-2-1 0,-1 0 0</inkml:trace>
  <inkml:trace contextRef="#ctx0" brushRef="#br0">9299 14696 7712,'-30'-11'206,"1"0"1,4 1 2226,2 1-2425,9-5 1,16 14 0,17 0 0,17 10 147,15 10 1,19 12-51,10 11-1351,-37-17 0,1 1 1269,3 1 0,2 1 0,6 6 0,0 3 0,4 1 0,1 2 0,5 3 0,0 1-144,4 2 1,1 0 119,1-2 0,0-1 0,-1 0 0,-1-1 0,-1-3 0,1-2 0,0 1 1,1-1-1,-1-2 0,0-1 60,1-2 0,1 0-21,-2-2 0,1-2 0,-6-2 0,0 0 0,0 0 0,0 1 1,0 0-1,1 1 0,0 0 0,0 0 219,-1 0 0,0-1-101,-1 0 0,-1-1 1,-9-2-1,-1-2 0,-1 1 1,-1 0-1,0 0 0,0 1 1,-2-2-1,0 2 674,-3-1 0,0 0-748,1-4 1,-1 0 0,26 25 0,2-6 0,-7 0 0,-7 0 0,-6-5 0,-7-5-2000,-7-8 842,-5-3 1,-4-4 0,-3-3 1073,-6-6 0,-15-9 0,-6-1 0,-4 0 0</inkml:trace>
  <inkml:trace contextRef="#ctx0" brushRef="#br0">11412 15304 7712,'-31'-32'29,"5"0"0,4 7 25,12 4 1,3 3-193,7 2 318,7 7 1,9 2 0,10 9 0,6 3 0,6 8 0,4 8 0,5 11 1021,1 9-1156,7 5 1,-4 9 0,10 6 0,-29-27 0,2 1-1,2 4 1,1 2 0,2 3 0,2 1 0,0 2-1,1 0-2,0 1 0,1 0-83,4 0 1,-1 0 0,-2 1 0,1-2 0,2 0-1,0-1 1,-2-2 0,-1-1 0,-3-4 0,-2 0-1,-3-1 1,-1-1 0,-2-1 0,0-1 38,0 1 1,-2-1 0,-3 2 0,-1-1 0,21 30 0,-9-4 683,-5 1-448,-2-8 1,-7 7 0,-4-5-1,-5-2 1,-5-5 0,-4-7 0,-2-4 97,1-4 1,-1-6-1636,-5-3 330,0-13 971,0 8 0,-28-76 0,-8-9 0</inkml:trace>
  <inkml:trace contextRef="#ctx0" brushRef="#br0">12612 12519 7712,'16'7'0,"0"2"89,0 7 0,2 1 1,7 6-1,12 11 264,15 13 1,-21-14-1,2 5 1,4 7-1,0 4 1,6 7-1,0 2-212,2 7 0,2 1 0,6 7 0,1 0 0,-18-23 0,-1 1 0,1-1 0,-2 1 0,1 0 0,-1 0-197,-1 1 1,1 0 0,-2 1 0,1 1-1,-1 1 1,-1 0 0,1 1 0,1 0 0,-2 1-1,1-1 1,-1 1 0,1 0 0,-1 0 0,-1 0-1,1 0 1,-1-2 0,-1 0 0,1-1-13,13 25 0,1 0 0,2-2 0,1 1-828,-17-25 0,0 0 0,0 1 932,2 2 0,-1 0 1,1-1-1,12 20 1,0-2-1,0-1 1,0-2-1,-2-4 1,1-2-1,-1-3 1,1-1-1,0 0 1,0-1-1,-2-2 1,1-2-1,-1-3 1,0-1-1,-3-5 1,1-1 271,-3-3 1,0 0 0,-1-3 0,-2 0-829,-3-2 1,-1 0 300,26 35 0,-9-21 0,-1-6 0,-5-8 0,0-10 1,-5-6-1,-3-8 219,-5-5 0,5-2 0,-7-6 0,-2 0 0,0 0 0</inkml:trace>
  <inkml:trace contextRef="#ctx0" brushRef="#br0">15189 14600 7707,'-7'80'0,"5"0"0,-3 0 0,3 2 362,2 3 0,3 4 0,1-40 0,1 2 0,3 0 0,2 1-179,1 1 0,1 0 0,1 4 1,3-2-1,1-3 0,3-2 1,0 0-1,1-1-381,-1 1 0,1-2 0,2 1 0,0 0 0,-2-2 0,1-1 0,0-4 0,0-1-180,21 39 1,1-1-2065,-6 1 2388,-16-37 1,0 1 0,7 32-1,1 2 1,-5-5 0,-6-5 0,-3-2-1,-5-4 1071,-6-3-722,-3-4 0,-4-9 0,-3-3 0,-8-6 1,-6-5-1,-8-5 0,-5-8 1829,-5-6-1970,-4 1 1,-14-12 0,-4 1 0,-3-6-1,-4-10 1,-5-6 0,-7-8 684,-6-3-987,38 11 0,0-1 0,2 1 0,1-1 0,-3-2 0,1-1 0,2 1 1,0 0-1,3-2 0,0 0 0,2-2 0,0 0 0,-31-25-4236,8 1 3695,10 9 1,33 2 688,7 7 0,8 0 0,3 0 0,0 0 0</inkml:trace>
  <inkml:trace contextRef="#ctx0" brushRef="#br0">17333 13031 7700,'-7'9'0,"-5"5"0,-4-3 249,-4 10 1,19 6 0,-3 12 0,9 12 0,11 19-1,-3-26 1,1 2 0,3 9 0,2 1 48,1 6 0,2 2 0,2 3 0,0 1-145,3 3 1,0 2-227,-3 6 0,1 1 1,5-6-1,1-1 1,-3 5-1,-1 1 1,0-3-1,1-1 1,1 0-1,-1 1 126,0 0 1,1 1-1,0 2 1,1 0 0,1 2-1,2-2 1,-2-2 0,0-1-149,-2-1 0,1-2 0,1-3 1,0-1 3,-2 1 0,1-1 1,0-4-1,0-1 0,0 1 1,-1-2-1,-2-3 0,-1 0-147,-1-3 1,0-1 0,-4 0 0,0-1 68,1-2 0,-1 0-59,1 0 1,-1-2-1,14 30 1,-3-6-1,-3-11 1,-2-10 0,-3-12 227,0-6 0,-1-9 0,-6-4 0,-1-6 0,-3-4 0</inkml:trace>
  <inkml:trace contextRef="#ctx0" brushRef="#br0">18246 13831 7698,'-16'0'-554,"0"7"1,2 4 633,3 10 1,4 11 0,10 15 0,6 10-33,7 12 1,-2-26 0,1 3-1,0 3 1,2 1 0,3 4-1,2 1-264,3 4 1,2 1-1,1 3 1,1 0 160,1 0 1,4 8 0,-2 0 0,3 12 0,3 4 0,-1 1 0,-5-11 0,1 0 0,-1-1-1,1 1 1,-1 0 0</inkml:trace>
  <inkml:trace contextRef="#ctx0" brushRef="#br0">18662 14904 7691,'-11'16'460,"2"2"0,2 5-34,4 9-370,1 21 0,2 15 0,2 19 0,-1-40 1,1 2-1,2 3 0,-1 1 0,1 3 1,-1 0-1,1 1 0,0 0-4,-2-1 1,-1 0-1,1-5 1,0-1-1,1 36 1,3-5-64,-3-1 0,-1-1 1,-2-5-1,-2-4 231,-3-4 0,-6-2-162,-10 0 81,-4 0 1,-7-6 0,-2-1 0,-3-2 0,-6-5 0,-5-3 0,-5-7 479,-6 0 0,2-5-176,-2-8-360,1 3 1,-6-18 0,0 3 0,0-6 0,1-6 0,3-3 0,1-5-377,-1-6 1,-1-3-825,3-2 226,10-7 120,1-2 1,15-7 0,0-2-1,11-3 771,9-6 0,33-10 0,15-4 0</inkml:trace>
  <inkml:trace contextRef="#ctx0" brushRef="#br0">22583 12326 7697,'11'-1'225,"-1"-3"0,3-1 1,1-1 307,2-1 1,5 6 0,1-7 0,-1 3-21,2 0 0,2-1 139,7 6-586,7 0 1,-3 2 0,7 2 0,3 3 0,5 2 0,10 5 0,6 4 358,8 3-509,-29-10 1,1-1 0,-1-1 0,2-1 0,6-1 0,2 0 0,2-1 0,1-2 0,2 0-1,1-2 1,3-1 0,0 0 0,0-1 0,0 0-215,0 0 1,0 0 0,-2-3 0,0-2 0,-1 1 0,0-2 0,-2-1 0,0 0 228,-3-2 0,-1 1 0,-4 3 0,-2 0-5,35-6-1117,-3 0 1063,-9 3 1,3-5 0,-8 6-1,-4 0 1,-4-2 0,-1 0-1392,-2-3 1519,5 5 0,-12-22 0,5 2 0</inkml:trace>
  <inkml:trace contextRef="#ctx0" brushRef="#br0">25080 11814 7701,'-25'-10'826,"4"-1"0,10 0-679,6-5 1,14 7-308,12 4 1,6-2 0,15 1 0,1 3 287,-2 1 0,5 9 1,-1 4-1,4 5 338,5 5 0,4 6 0,-6 9 0,-4 4 131,-4 7 0,-8-1-189,1 13-264,-3-1 0,-16 6 0,-7 0 0,-8 0 1,-6 0 533,-8 1-499,-7 6 1,-16-11 0,-3 2 0,-4-5 0,-3-5-1,-3-2 1,-1-2 411,4 0-925,-4-7 1,7-8 0,-5-8 0,1-2-1,6-5 334,5-5 0,-15-49 0,6-17 0</inkml:trace>
  <inkml:trace contextRef="#ctx0" brushRef="#br0">26760 11718 7819,'-8'0'2240,"0"-7"0,8 3-1899,0-6 0,0 4-140,0-4 0,-7 6 0,-3-1 26,-5 3 1,-1 2-150,0 0 0,0 2 1,0 5-1,0 9-88,0 9 0,0 5-22,0 2 0,0 2 1,2 3-1,3 4 16,6 0 0,5-2-137,5-7 1,4-1 0,9-5-1,5-4-591,9-5 1,0-2 206,6-5 0,1-3 1,0-7 536,2 0 0,3-23 0,4-11 0,7-1 0,1-1 0</inkml:trace>
  <inkml:trace contextRef="#ctx0" brushRef="#br0">27273 11670 7661,'-22'0'363,"1"0"0,-6 0 541,6 0 0,-6 2-705,6 3 1,0 2 37,5 4-51,-8 10 0,8-10 0,-1 12 1,6 0-1,2 4 0,2 3 1,0 2 81,3 0 1,4-2-1,6-3 1,4-4-231,5 0 1,2-7 0,5 2 0,3-7-173,-1-4 1,7-2-162,-5-5 0,5-1 1,-1-5-1,-2-4-144,-1-5 0,-7-1 294,1 0 0,0-1 1,-3-3-1,-4-1 115,0 1 104,-6-5 1,-1 6 0,-7-6 0,0 2 0,-2 1 0,-2 1 0,-3 0 290,-2 1-635,-1 2 1,-12 2-1,1 2 1,1 1-1,3 5-1916,1 0 1317,0 3 869,7 5 0,2 21 0,7 6 0</inkml:trace>
  <inkml:trace contextRef="#ctx0" brushRef="#br0">27609 11686 8090,'9'7'2531,"-2"2"-2041,-7 7 1,5 2 370,0 3-689,1 4 0,-6 9 0,1 2 0,3 1 1,1 0 380,-1 2-464,-2-5 1,-2 5 0,-2-7-1,-2-1 1,-1-5 0,0-4-1,-1-5 885,1-1-909,-7-7-102,3-9 0,0-10 1,3-12-1,5-4 1,2-5-1,3-2 0,3-3-984,2-1 905,-5-8 0,10 10 1,-4-6-1,5 0 1,1 3-1056,0 5 856,0-3 0,0 13 1,2-2-1,1 7 0,2 8-718,-1 2 0,-2 3 1033,-2 5 0,0 36 0,0 8 0</inkml:trace>
  <inkml:trace contextRef="#ctx0" brushRef="#br0">28137 11702 7661,'-16'0'0,"5"0"272,1 0 0,4 2 1,-3 3-1,0 6 866,1 3 0,4 4 276,-1 3-1196,3 4 1,2 7 0,0 0 0,0 0 0,2 0 201,3 0-426,-3-7 1,10 4-1,-6-8 1,-3-1 0,-1-3-1,0-2 1,1-3 368,3-1-332,-1-8 0,-5 3 0,0-12 1,0-6-1,0-6-103,0-3-12,0-8 1,2 10-1,1-8 1,4-2-1,0-1-799,1-2 704,4 0 1,-10 0 0,5 2-1,0 2 1,2 3-419,0 1 0,3 3-818,-6 5 685,6 0 730,-3 7 0,21 23 0,4 13 0</inkml:trace>
  <inkml:trace contextRef="#ctx0" brushRef="#br0">28505 11830 7661,'-9'16'633,"4"0"1,3-5-370,2 0 0,2-8 373,3 2 0,4 3 1,9-3-1,3-2 12,6-1 1,3-9-604,2-4 0,0-3 1,2-2-1,1-2-93,3-3 54,-8 3 1,-2-10 0,-6 7-1,-3-1 1,-3 1 0,-5-1-406,-6 3 318,-3 1 0,-4 4 1,-5 3-1,-7 6 0,-7 3 1,-4 2-1,-4 0-161,-1 0 347,-2 0 0,0 2 1,0 3-1,2 8 0,1 4 909,3 5-829,6 6 1,-7-3 0,10 7-1,4 2 1,4 2 92,6 1 1,1 2-837,2-2 407,14-10 1,-1 9 0,13-15 0,3 0 0,3-1-1566,5-4 0,-1 2 1715,6-13 0,15-14 0,9-9 0</inkml:trace>
  <inkml:trace contextRef="#ctx0" brushRef="#br0">29273 11670 7661,'-7'-14'1382,"-4"3"1,3-1-931,-3 6 1,0-4-199,-5 4 0,-2 1 1144,-3 5-1100,3 0 1,-5 2-1,7 1 1,0 5 0,-2 2 415,-3 8-536,3-2 1,-3 9-1,8-4 1,3 6 0,-1 3 123,2 2 1,0 0-715,4 0 367,3 0 1,-3 0-1,10 0-1563,6 0 1194,3-7 1,9-2-1,4-8 1,3-3 0,2-3-313,0-2 0,-5-3 0,0-8 0,-1-5-636,-1-5 1362,5 1 0,2-67 0,-11 37 0,-1-1 0</inkml:trace>
  <inkml:trace contextRef="#ctx0" brushRef="#br0">29705 11142 7661,'-16'0'1943,"0"0"1,6 7-827,-1 4 0,2 10-469,-2 6 0,-3 10-49,4 6-378,2 3 1,1 14-1,7 4 1,0 4-1,2 0-29,3-4-476,-3 3 0,12-17 0,-5 3 0,2-3 0,-2-2-1265,-2 0 1,-2-7 0,-5-5 1548,0-8 0,0-5 0,0-7 0</inkml:trace>
  <inkml:trace contextRef="#ctx0" brushRef="#br0">29273 11638 7661,'-16'-9'0,"6"2"1742,-1 7 1842,7-7-3129,-3 5 1,14-5-1,4 7 1,5 0 0,5 0-131,6 0 0,9 5 1,3 1-1,2-3-865,3-1 0,-3-2 135,2 0-2839,-1 0 3244,6-7 0,22-2 0,4-7 0</inkml:trace>
  <inkml:trace contextRef="#ctx0" brushRef="#br0">26712 12903 7644,'-16'0'1275,"8"0"-355,0 0 694,8 0-1323,8 0 1,-5 0 354,8 0-542,-8 7 1,4 2 206,-7 7-261,0 0 0,0-4 0,0 2 0,0 4 0,0 0-156,0 0 0,2-2 0,4 0-477,4 0 408,-3 0 1,8-7 113,-5-4 1,4-3 130,2-2-55,-7-7 0,4-2 0,-6-7 0,0-2 0,0-1 0,-2-3 0,1 3 2,-1 1 0,0-4 1,-5 1-1,0 2-42,0 1 1,-1 2-16,-5 0 86,5 0 0,-14 5 1,5 0-1,-5 1 127,-1 1 0,0-4 1,0 8-13,0 1-93,0 3-39,0 1 0,2 1 1,2 5-20,1 5 1,8 3-34,-3 2 0,-1 2-5,2 3 1,-1-3 294,6 3-171,0-3 1,0 3-1,0 0-59,0-1-6,0-2 1,0-2 0,0 0 92,0 0-93,0 0 0,6-5 0,1-3-132,2 0 114,-6-3 1,6-3-184,-3 3 1,2-3 64,8 3 91,0-10 1,-5 1-4,0-6 0,-6 4-106,6-4 0,-6 6 25,6-1 27,-8-4 1,6 5-1,-3-6-218,4-3 272,-3-1-27,0-2 1,-7 0-33,0 0 0,0 5-437,0 0 0,0 6 149,0-6 0,-1 8 0,-3-4 0,-3 1-610,-2 1 0,4-6 974,-6 6 0,0-14 0,-5 1 0</inkml:trace>
  <inkml:trace contextRef="#ctx0" brushRef="#br0">27081 12759 7658,'-15'-11'103,"3"2"0,1 0 796,-1 0 0,3 6 775,-2-3-1018,8 5-474,-4 8 0,7 2 0,0 7 0,0 0 0,0 0 545,0 0-621,0 7 1,5-4-1,2 6 1,0-2 0,2-1-1,-2-1 1,2 0 54,0-1 0,-4-8-407,6-1 127,0 0 0,5-2 0,0-4-732,0-3 644,0-2 0,0-7 0,-2-4 0,-2-5 0,-1-4 0,0-3 0,-3 0-1161,-2 0 1324,3-5 0,-8 10 0,5-3 0,-3 1 0,1 0 550,1-1-266,1 0 0,-6 14 1,0 7-1,0 8 1,0 7 1117,0 1-1226,0 7 1,0-5-1,0 5 1,0-2-1,1 0-293,5-1 0,-3-2 0,8-2 0,0 0-916,-3 0 1,7-7-34,-5-4 0,5-3 483,1-2 1,0 0-350,0 0 976,0-7 0,21-52 0,6-19 0</inkml:trace>
  <inkml:trace contextRef="#ctx0" brushRef="#br0">27609 12423 10437,'0'23'924,"0"2"-332,0 7 1,0 5-291,0 0 1,0 8-245,0-3 0,0 3 0,0-1 0,0-3-215,0-2 0,0-1 30,0-6 0,0-2-473,0-3 0,-7-6 600,-4-10 0,-25-33 0,-6-13 0</inkml:trace>
  <inkml:trace contextRef="#ctx0" brushRef="#br0">27353 12663 7658,'10'0'1037,"1"0"0,0 0-226,5 0 1,5 0-240,0 0-635,15 0 1,-9-2 0,12-2 0,-2-1 0,2 0-1045,2-2 1107,2 5 0,0-20 0,4-6 0,4 1 0,0 1 0</inkml:trace>
  <inkml:trace contextRef="#ctx0" brushRef="#br0">27977 12647 7658,'-7'32'0,"5"7"277,-3 3 1,-3 5 55,3 1-19,0 7 1,5-4-1,0 8 1,0 2 0,0 1 201,0 2 0,-6-7 0,1-2 0,2-2-531,1 1 1,0-3-96,-3-8 1,3-6 0,-3-10-1107,3-6 790,-5-10 0,5-11 0,-3-12 426,3-8 0,9-55 0,-3 28 0,1 0 0</inkml:trace>
  <inkml:trace contextRef="#ctx0" brushRef="#br0">27945 12679 7657,'-16'-9'0,"5"-4"565,0 8 590,8 0 1,-4 6-18,7 5 1,7 3-1039,4 7 0,3-2 0,2-2 0,0-3-68,0-2 0,5 4-234,1-6 0,-1 6-554,-5-6 605,0 1 1,0-6 0,0 1 0,0 3 0,0 1-328,0-1 1,-7-1 160,-4 3 441,-3-4 0,-2 12 1,0-3-1,0 3 34,0 2 1,-7 0-177,-4 0 1,-1 2 6,1 3 1,-3-3 62,3 3-248,-3-3 0,-2 3 0,0 0 2,0-1 1,7-7 0,2-5-1,2 1-1286,-1 0 1480,1-5 0,12-26 0,2-13 0</inkml:trace>
  <inkml:trace contextRef="#ctx0" brushRef="#br0">28377 12679 7657,'-7'16'727,"5"0"90,-3 0 1,1 1-28,-1 5 0,3-4-409,-3 3 1,3 2-1,4 0 1,1 0 121,3 0 1,6-1-674,-1-6 95,3 0 1,-3-2-1,-1-2 1,3-3-141,1-2 1,2-1 0,0-8-492,0-3 0,-2-1-46,-3-10 410,3 4 1,-10-13 0,5 4 0,-1-4-1,0-2-507,-1 0 1,3 1 333,-4-6 604,6 7 0,-8-4 1,5 8 152,-2 1 1,-2 3 0,-3 2 1220,3 5-1151,-3 3 1,5 14 726,-7 3-675,0 5 0,5 8 0,1 3 520,-3 5-747,-1-6 0,3 5 0,1-3-225,-3 3 0,-1 0 0,-2-2 0,0-3-1713,0-2-718,7-1 2519,-5-6 0,26-57 0,-1-14 0</inkml:trace>
  <inkml:trace contextRef="#ctx0" brushRef="#br0">29001 12374 7650,'0'17'408,"0"-1"1,2 7 531,3 3 0,-1 5-473,6 1-105,1 0 1,5 7-1,0 2 1,0 1-1,0-1 1,0-2 0,0-5-1371,0-5 584,0 1 0,-5-12 1,-2 5-1,-2-2 424,-4 0 0,-29 8 0,-10-4 0</inkml:trace>
  <inkml:trace contextRef="#ctx0" brushRef="#br0">28777 12583 11378,'7'-9'1685,"2"2"-1426,7 7 0,7 0 0,4 0 0,5 0 981,5 0 1,4 0-1056,7 0-482,-7 0 0,5 0 0,-5 0 0,-2 0 0,-5 0 297,-5 0 0,-24 7 0,0 2 0</inkml:trace>
  <inkml:trace contextRef="#ctx0" brushRef="#br0">29673 12935 7621,'-16'0'1901,"0"0"-1059,0 0 0,6 0 0,-1 0-2719,-1 0 1877,4 0 0,37-36 0,15-8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12052 4771 7637,'0'-11'-261,"0"0"1,0 6 709,0-6 1,0 6-1,0-6 487,0-1-778,0-3 0,0 5 0,0-1 0,0-1 0,0-3 0,0-1 1058,0 0-918,0 0-125,0 0 0,-2 0 0,-3 2 0,-6 3-49,-3 6 1,-8 5 0,1 5-1,0 8-129,-2 7 0,-2 4 1,-9 10-1,-2 2 135,-1 1 1,-2 13-16,2-2-1,3 11 1,-7-1 0,5 10 0,1 1-1,3 1 419,3 1-525,17-5 1,-9 7 0,12-6 0,0 3 0,5-5 0,10-4 0,8-8 0,7-3 0,4-4-390,3-3 0,4-4 136,6-7 95,-4-7 0,6-2 0,-2-9 0,3-3 0,1-6 0,1-3 0,2-2-24,1 0 259,2-14 0,0 1 0,0-13 0,0-4 0,0-6 0,0-9 0,0-4 297,0-5 1,-2-6 0,-3 1 0,-6-1 246,-3 1 0,-9-9-294,-4 4 0,-5-3-218,-5 3 0,-4-2 0,-7-3 0,-2-4-63,-3 0 1,-6 2-206,-10 6 1,-4 3 44,-7 4 1,0-3 0,0 9-1,0 8-255,0 10 1,0 11-69,0 12 1,-5 4 262,-1 7 0,1 9 1,3 7-1,-3 11 64,-6 8 0,-3 8 26,-2 11 0,5-5-157,0 5 0,13-5 0,0 0 0,7-3-1973,9-4 2206,5-2 0,51-16 0,12 0 0</inkml:trace>
  <inkml:trace contextRef="#ctx0" brushRef="#br0">13460 4210 7758,'-10'0'154,"-1"0"0,2-2 505,-2-3 1,-3 3 0,3-3-45,-3 3 1,5 4 0,4 3-440,3 6 0,2 0 28,0 5-93,7-4 0,-3 11 1,7-7-1,1 0 0,0 2 1,1 2-1,-2 1 64,1-1 0,2-4-91,2-6-86,0 4 0,0-10 0,0 5 1,0-2-1,0-3 0,0-4 0,-1-6-136,-5-4 0,4-5 74,-3-1 22,3-7 1,-3-2 0,-2-9-1,0-1 1,-2-2 0,0 1-1,-3 2-60,-3 2-130,-1 0 0,0 2 0,0 3 0,0 6 0,0 3 0,0 2-1346,0 0 0,0 9 1578,0 7 0,29 43 0,6 17 0</inkml:trace>
  <inkml:trace contextRef="#ctx0" brushRef="#br0">14228 4034 7758,'0'-16'0,"0"-5"1031,0-1-651,0 1 1,0 0 0,0-1 0,-1 3 0,-3 1 1202,-1 2-1267,-8 7-170,4 2 1,-7 9 0,0 3-1,0 6 1,0 3 0,0 4 0,0 1 337,0 3 0,0 4-374,0-4 1,6 4-1,-1-2 1,0 0-18,3 5-131,0-6 0,8 0 0,0-7 0,0 0 1,0 0-1,2-2-702,4-3 579,2-4 0,14-5 0,-1 2 0,0 1 0,1-2 0,-1-1 0,-1-2-109,-3 0 375,-1 0 0,0 6 1,0 1-1,-1 2 0,-5 3 1,-4 2 282,-5 2 1,-1 0-1,0 0 1,0 0 67,0 0 0,-7 4-661,-3-4 1,-5 3-73,-1-8 0,0 2 0,2-1 0,2-3-769,1-2 1,0-2-1527,-5-5 2572,8 0 0,-14-78 0,13 29 0,0 0 0</inkml:trace>
  <inkml:trace contextRef="#ctx0" brushRef="#br0">14757 3570 10847,'10'16'543,"1"0"0,1 2-112,3 3 1,1 9 0,0 9 0,0 4-76,0 7 0,0 5 1,0 9-1,-2-2-143,-3-3 1,1 1-404,-7-6-73,8-1 0,-10-7 0,6-3 0,0-7 1,0-8-1698,4-6 1042,-6-12 918,7 4 0,-12-47 0,5-5 0</inkml:trace>
  <inkml:trace contextRef="#ctx0" brushRef="#br0">14405 3826 7758,'-27'5'640,"0"2"1,4 2 1794,4 4-1318,10-6-780,2 0 0,8-7 0,6 0 0,9-2 0,11-5 1410,9-9-1370,5 0 0,8-14 1,3 3-1,3-3 0,0-2 1,2 0-1,0 0 28,3 0 0,-3-5-508,2-1-426,-7 1 1,5 5 0,-8 2-1,1 3 1,-5 6-5321,-5 3 5849,-2 2 0,1 7 0,2 2 0</inkml:trace>
  <inkml:trace contextRef="#ctx0" brushRef="#br0">15797 3794 7041,'-9'0'-91,"2"0"0,7-2 809,0-3 1,0 1-40,0-6 1,0 4 414,0-4-569,0 6-226,0-3 0,-2 7-110,-3 0 1,1 2 0,-6 3-324,-3 6 1,1-2-107,1 1 143,-3-6 0,10 10 0,-6-3-55,-3 3 1,1 2 12,1 0 1,4-5 0,9-2-7,3-2 0,6-2 54,10-5-23,-3 7 1,7-5-1,-4 3 1,4-3 0,0 0-166,-4 3 305,4-3 0,-7 10 1,3-4-1,-3 0 1,-2 3-1,-2 0 1,-3-1 347,-6 3 1,-3 1-166,-2 2 0,0 0 0,-2 0 1,-3 0 358,-6 0 0,-5 0-394,-5 0 1,3-5 0,-5-2 0,2 0-149,-1 0 0,1-6-470,5 2 0,0-3-419,0-2 0,7-7 1,4-5-1546,3-8 2408,2 2 0,50-40 0,12-3 0</inkml:trace>
  <inkml:trace contextRef="#ctx0" brushRef="#br0">16213 3714 7683,'-7'16'0,"-2"0"0,-7 0 0,2 0 153,3 0 1,-1 0 0,6 0 0,3 0 1797,1 0-1385,-5 0-493,5-7 0,-3 3 0,10-6 0,6-5 0,3-2-217,2-5 0,-5-6 20,-1 1 77,1-3 1,3-7 0,-1-1 0,-3 1 0,1-2 0,-2-2 0,-2 0-499,0 4 513,-5-4 0,10 5 0,-6-5 0,-3 2 0,-1 4 1,-2 1-1,0 2 104,0 0 81,0 0 0,-2 7 0,-3 4 0,-6 5 0,-1 5 766,1 6-799,-3 10 1,5 4-1,-5 7 1,1 0-1,5 2 1,-1 1 0,2 3 90,-1-3 1,-2-1 0,4-2 0,3 0 69,1 0-309,2-7 0,2-2 0,3-9 1,6-1-1,3-4-198,2-2 0,0-2 64,0-5 1,5-7 0,3-4 0,-1-3-298,0-2 1,3-5 115,-4-1 0,1-6 17,-2 1 1,-3-1 0,3-1 0,-3 3-606,-2-3 0,-5 4 931,0-1 0,-15-15 0,2-9 0</inkml:trace>
  <inkml:trace contextRef="#ctx0" brushRef="#br0">16725 3490 7683,'-16'-7'818,"2"-4"837,3-3-1549,-3 5 0,12-5 0,-5 3 0,2-3 1,-2-2 123,-2 0 0,5 5 1,-3 2-254,0 2 1,5 4 16,-3 8 95,3 4 1,-3 12 0,0 2-1,1 2 1,2 4 0,2 1-1,0 0 487,0-3-583,0 3 0,0-7 1,0 4-1,2-6 1,2-3-1,3-2-531,2 0 394,1-7 1,6-2-1,0-9 1,0-3 0,0-6-1,-2-5-186,-3-5 0,2-2 1,-6-8-1,0 1 166,0-4 1,4 4-1,-6 3 1,0-1-153,2-2 1,-5 0 330,4 3 557,-5 4 1,-2 12 223,-5 11 0,4 13-313,-3 24-310,3 4 0,2 9 0,0 1 0,0 6 0,0 4 0,0 6 0,0 3 67,0 1 1,0 3-1,0-4 1,2-4-165,3-6 1,3-1 18,2-11-285,4-4 0,-5-21 0,7-7 1,2-9-1,2-7-1044,1-5 0,0-11 227,-5-11 0,0-3 457,0-2 0,6-7-581,-1-4 1131,0-3 0,-5-37 0,-8 36 0,0 1 0</inkml:trace>
  <inkml:trace contextRef="#ctx0" brushRef="#br0">17061 3282 7683,'-16'16'0,"6"-6"300,-1 1 1,7 0 191,-1 5 1,3 5 0,2 2 0,0 0 218,0 0 0,2 4-618,3-6 1,4 6 0,6-5 0,-3-3-149,-1-1 0,-1-4-17,6-3 1,0 1 0,0-6 0,0-3-185,0-1 1,0-9-1,0-4 1,-1-3-359,-5-2 1,5-5 424,-5-1 1,-1-6 0,0 1 0,0-3-73,0-2 0,-6 0 305,3 0 0,-3 2 0,1 1 1,1 4 629,-1 2-283,-3 2-54,-1 12 1,0 3 0,0 12 254,0 4 1,0 10-289,0 1 1,0 8-88,0-2 0,6 3 0,1 2 0,0 0 30,0 0 0,6-6-263,-3 1 0,-1-7-415,2 1 1,-1-3-637,6-2 0,0-2 1067,1-3 0,6-47 0,2-17 0</inkml:trace>
  <inkml:trace contextRef="#ctx0" brushRef="#br0">17574 3282 7683,'-9'16'597,"0"-6"0,5 1 228,-1 2 0,1-6-676,10-2 1,3-3-1,7-2 1,-2-2-439,-4-3 200,12-4 1,-15-7 0,11 0 0,-2 0 0,-4 0 0,1 0 0,-3 0 187,1 0-40,-8 0 1,10 0-1,-8 0 1,-1 0 0,-2 0-1,-2 0 30,0 0 1,-8 7-1,0 2 1,-3 1-1,0 1 1,-3 1 126,-6 3 0,3 8-143,-5 3 169,5 5 0,1 8 0,1 3 0,3 6 1,3 4-1,2 3 0,3 2 235,3 4 1,1-5-418,0 3-310,0-7 1,7 1 0,3-10-1,6-6 1,4-3 0,1-4-1,1-3 250,1-6 0,16-53 0,11-14 0</inkml:trace>
  <inkml:trace contextRef="#ctx0" brushRef="#br0">17926 3074 7683,'-9'10'827,"3"1"1,5 0-416,1 5 0,0 0 1,0 1-1,0 3 120,0 1 0,0 8-31,0-3-462,0-2 0,0 4 0,0-7 0,0-1 0,1-2 0,3-2-443,1 0 0,2-7 120,-1-4-14,-4-10 1,5-6 0,-6-9 0,3-3 0,1 0 0,-1-2 0,-1 0-907,3-3 1258,-4-2 0,6 3 0,-4 2 0,1 2 0,1 3 0,-1 3 0,0 1 2209,-1 0-1943,5 7 0,-2 0 0,5 5 0,-1-1 0,0 3 1,-1 6-1,1 8 167,1 8 1,1-2 0,-1 5 0,-3 0-202,-2 3 1,4 3-555,-6-2 100,8 3 0,-10-7 1,6 5-1,-2-3 1,-3-2-1531,-2-3 0,3 3-790,0-2 2488,1 1 0,-6-13 0,0-2 0</inkml:trace>
  <inkml:trace contextRef="#ctx0" brushRef="#br0">18566 2994 7683,'-16'0'775,"0"0"-78,0 0 0,5 0 0,1 0-218,-3 0 1,4 0 229,-2 0-480,8 0 0,-6 0 1,5 1-1,-1 5 1,2 4 925,1 5-1080,-5 1 1,5 0 0,-3 1 0,3 3 0,2 3 0,2 2 0,1 2 408,2-2-557,8 5 0,-4-12 0,7 3 1,2-1-1,1-3 0,4 1 0,0-5-2580,1-5 2138,4-2 0,-3-6 1,5-2-1,-1-3 515,-3-6 0,8-60 0,-14 27 0,1 1 0</inkml:trace>
  <inkml:trace contextRef="#ctx0" brushRef="#br0">18918 2914 7676,'-11'5'0,"1"2"2033,-3 2-1210,6 2 0,2-3-643,10-2 1,4-12-1,7-6 1,2-6-305,3-3 0,-3-8-174,3 3 274,-3 3 0,2-6 0,-3 6 1,-2 0-1,-3 0 0,-3 1 0,-4 1 1,-3 0-219,-2 1 1,-2 4 177,-3 5 205,-4 4 1,-12 9 0,-1 3 0,1 6 0,0 5 0,-1 6-1,5 6 1329,4 8-1255,-1-3 1,10 8 0,-5-5 0,2 1 0,4-1 0,3-2 0,3-2-379,3 0-133,13 0 1,-8-8-1,12-2 1,0-6 295,4-5 0,46-54 0,-31 12 0,1 0 0</inkml:trace>
  <inkml:trace contextRef="#ctx0" brushRef="#br0">19574 2193 7666,'-16'7'90,"0"2"0,0 9 0,2 3 416,3 6 1,2 10-1,6 6 1,-4 3 1529,-2 2 0,5 2-1078,-1 3-689,3-3 1,7 5 0,3-7 0,0-1 0,5-3 0,1-3 0,2-2-1519,0-3 1,-2 3 448,-3-2 297,3 1 0,-5-12 0,5-1 0,-1 2 503,-2 3 0,-1-30 0,6 4 0</inkml:trace>
  <inkml:trace contextRef="#ctx0" brushRef="#br0">19814 2785 7679,'0'9'1531,"2"-2"-1191,3-7 1,-1 0 0,7 0 0,1-1 2,2-5 1,2-3 0,2-8-1,2-3-32,1-1 0,0-2-12,-5 1-71,-7 5 0,0-12 0,-5 8 1,1 1-1,-3 2 822,-6 2-957,2 0 1,-17 7-1,1 4 1,-5 3-1,-4 2 1,1 2-1,1 3 198,2 6-156,-6 10 0,11 4 0,-3 9 1,3 2-1,2 1 0,2 0 0,3 1 245,6-1-528,3 8 0,2-12 0,0 3 0,2-6 0,3-5 1,6-2-1,5-3-3167,5-2 2623,-3-10 0,12 0 0,-5-8 692,0 0 0,41-57 0,-31 21 0,-1 1 0</inkml:trace>
  <inkml:trace contextRef="#ctx0" brushRef="#br0">20214 2609 7645,'-10'2'2246,"-1"3"-1428,-1 6 1,3 3 0,0 2 0,0 2-127,0 4 1,4 1-649,-6 3 22,7 5 0,-8-8 1,7 5-1,-1-3 0,1-2 55,0-3-521,-1-10 1,8 1 0,2-13-2158,1-10 2280,7-9 1,-4-6-1,4 0 1,-1-1-1,1-3 1,2-1-1,2 2 119,0 4 0,0-3 0,0 8 0,0 1 435,0 2 1,0 4 474,0 3 0,0 4-40,0 7 1,-5 13-528,0 3 1,-8 5 0,3 0 0,-5 4-418,-1 0 0,0 6 76,0-5 0,6-3-595,-1-1 324,0 3 0,-5-8 1,0 5 426,0-4 0,0-10 0,0 0 0</inkml:trace>
  <inkml:trace contextRef="#ctx0" brushRef="#br0">20775 2593 7630,'-16'-1'0,"-2"-3"0,-2-1 1386,-1 1 1,0 1-100,5-3-1072,-8 4 0,7-5 1,-5 7-1,4 0 0,2 0 1,0 2-1,0 2 893,0 1-878,0 7-162,8-3 0,-5 7 0,8 0 1,1 0-1,2 0 0,2 0 0,0 0-30,0 0-150,0 0 1,2 0 0,2 0 0,3 0 0,2 0 0,3 0-785,2 0 756,2-7 1,0-2-1,0-7 1,2 0-1,2 0 1,1-1 0,1-5-508,1-4 607,-6-12 0,7 5 1,-8-5-1,0 4 0,-2 1 1,-2-3-1,-3-1-98,-2 1 1,4 2 48,-6 2 614,1 7-259,-6 2 1,0 16-1,-2 7 1,-2 7-1,-3 6 669,-2 3 1,4-2 175,-6 13-829,1-8 0,-6 12 0,0-5 1,0 5-1,0 1 282,0 0 0,-6 0-367,1 0 1,-6 0-159,6 0 1,-6-2 0,6-5-1,-1-7-733,-1-6 1,6-10-293,-5-2 0,10-2-656,1-9 0,6-1 565,-6-9 1077,8-4 0,-2-40 0,2-18 0,3-3 0,0 0 0</inkml:trace>
  <inkml:trace contextRef="#ctx0" brushRef="#br0">21063 2113 7627,'0'32'0,"0"0"0,0 0 825,0 0 0,-2 6 0,-2 1 0,-1 0 626,1 0 0,3 4-810,1-6-485,0 0 0,0-5 1,0 0-1,0 0 0,0 0 1,0-1-1,0-5-1084,0-4 454,0-5 0,-2-1 1,-2 0-1,-3-1 474,-2-5 0,-23-31 0,-10-15 0</inkml:trace>
  <inkml:trace contextRef="#ctx0" brushRef="#br0">20695 2545 7622,'-6'11'3212,"1"0"549,1 1-2911,3-5-578,8 7 1,2-12-1,8 4 1,5-5-1,6-2 1163,8-5-1545,-3 4 0,14-14 0,-5 2 0,5-7 0,1-2 0,0-2 0,0 0-1132,0-3 0,-6 3 0,-1-2 0,0-2 1242,0-1 0,-12-23 0,1-6 0</inkml:trace>
  <inkml:trace contextRef="#ctx0" brushRef="#br0">21559 1985 7622,'-2'16'0,"-2"0"0,-1 2 793,2 3 0,-5-1 1,1 6-1,0 3-61,0 1 1,-5 7-1,3 3 1,-2-1 641,0 0-1248,1 5 1,-1-3 0,0 6 0,1-5 0,-1-4 0,2-6 0,2-6-155,4-4-734,-6 2 1,7-11-1067,-3 3 1525,3-18 0,2 6 0,2-15 1,1-3-1,4-4 0,0-3 0,2-1-483,0-1 0,2 0 489,5-4 268,0-3 0,0 7 0,0-4 1,0 6-1,0 3 0,0 2 1,0 2 249,0 3 0,0-1 1553,0 7-1256,0-1 1,0 8 0,0 3 0,0 6 0,0 5 0,0 4 0,-2 3 785,-3 2 1,3 0-950,-3 1-568,-4 4 0,2-12 0,-6 4 0,3-5 1,-3-1-1691,-1 0 1903,5 0 0,-27-14 0,1-4 0</inkml:trace>
  <inkml:trace contextRef="#ctx0" brushRef="#br0">22183 2257 7604,'-5'16'4381,"-1"0"1,1-5-4241,5 0 0,0-6 1,-2 4-1,-1 0-2992,-3 0 2851,1-6 0,5-3 0,0-9 0</inkml:trace>
  <inkml:trace contextRef="#ctx0" brushRef="#br0">14389 10261 7623,'-16'8'77,"5"-5"0,2 8 0,0-1 427,0-1 1,6 6-258,-3-5 1,6 3-1,4 1 1,1 0-20,-1 4 0,3 1 1,0-1-1,0 5-12,0 9 0,0 2 0,-3 9 1,1 3-47,-1 6 0,-2 3 1,-2 7-1,0-1-215,0-1 1,0 4-1,0-11 1,0-1-188,0-2 1,0-4 0,0-5-1,0-9-836,0-9 0,1-12 1068,5-6 0,3-53 0,7-14 0</inkml:trace>
  <inkml:trace contextRef="#ctx0" brushRef="#br0">14341 10277 7541,'0'-8'743,"0"-7"0,7 8-653,3-4 1,10-1 0,3 5 0,0 0-54,0 0 1,6-4 0,-3 6 0,3-1 5,-3-1 0,3 5 1,-8-3-1,-1 5 161,-2 5 1,-4-1 42,-3 7-119,3-1 0,-12 12 0,3 1 0,-3 0 0,-4 2 0,-3 0 0,-6 3 279,-3 2 1,-2 2 0,-2 0 0,-2 0 62,-1 1 0,-6-3-398,6-4-294,-8 5 1,12-14 0,-5 5 0,5-6-1000,1-6 0,7-4 0,5-10 1221,8-1 0,40-50 0,17-7 0</inkml:trace>
  <inkml:trace contextRef="#ctx0" brushRef="#br0">14885 10341 7640,'-11'0'1709,"0"0"0,8 2-1554,-3 4 1,5 2 0,1 10 282,0 4-369,0-5 0,1 12 0,3-6 0,1 2 0,1 3 0,-1 3 1,0-1-125,-1-4 1,3 3-1,-2-6 1,1 0-370,1 0 0,-5-1 1,3-6-1,-3 0-500,-2 0 0,0 0-1163,0 0 2087,0-7 0,-15-31 0,-2-13 0</inkml:trace>
  <inkml:trace contextRef="#ctx0" brushRef="#br0">14901 10598 7909,'1'-11'-153,"5"0"225,3 8 1,7-10 48,0 8-26,0 0 0,0 5 1,2 0-1,1 0 0,2 0 1,-1 1-1,-2 5 595,-2 4 1,-2 5 93,-3 1-565,-4 7 0,-7-6 0,0 5 0,0-3 1,-2 1-1,-3 1 0,-6 1 607,-3 1 0,-2-4-555,0 8 1,0-7-196,0 1 1,0-3 0,0-2 0,0-2-358,0-3 0,5 1 1,0-7-1079,-1-1-1063,-2-2 988,5-9 1434,2-2 0,21-36 0,4-6 0</inkml:trace>
  <inkml:trace contextRef="#ctx0" brushRef="#br0">15653 9797 7640,'0'-16'0,"-5"5"0,-1 1 0,1-1 845,-2 2 0,3-5-206,-6 3 0,-1 6 0,-3 7 1,1 12-302,3 11 1,-1 7-1,-7 5 1,-1 8 428,-3 6-576,1 6 1,5 9 0,0 3-1,2 6 1,1 3 0,4 4 0,2 0 825,4-2-1070,1 4 0,4-20 1,3 0-1,7-9 0,6-9 1,4-9-1,-1-10-1305,2-7 1179,-5-11 0,12 3 1,-3-7-1,1-1 0,1-2 1,-5-4-1,1-3-272,0-6 0,-3 2 1,3 0-1,-2 0-240,-4 0 1,4 4 690,-1-6 0,6-14 0,-3-8 0</inkml:trace>
  <inkml:trace contextRef="#ctx0" brushRef="#br0">15877 10053 7616,'-16'0'2,"0"0"1,0 0 748,0 0 3,7 0 0,0 0-531,4 0 1,3 7-1,-3 6 1,3 5 60,2 3 1,2 7-183,3-1 0,-1 5 0,5 4 1,-1 3-1,1 0 0,4 2 167,1 0 0,2-6-279,0 3 0,5-6 0,1-6 0,-1-4 0,2-6 0,4-6-28,3-4 0,2-4 5,0-2 15,0-15 0,-5 3 0,-1-15 0,3-1 0,-1-3 1,-3-1-1,-7 0 81,-6 0 124,-8 0 1,3 0-1,-7 0 1,0 2 0,-2 3-1,-3 4 1,-7 2 226,-8 0 1,-5-1 0,-7 6 0,0 0-259,0 0 0,-5 0 1,-1 0-1,3 2-342,1 3 0,4 4 1,1 7-1,4 0-658,2 0 0,4 2 1,8 3-2289,6 6 3132,3 3 0,30 31 0,8 6 0</inkml:trace>
  <inkml:trace contextRef="#ctx0" brushRef="#br0">16533 10389 7635,'-9'0'2922,"2"8"1,7 0-2698,0 8 0,0 0 0,0 2 0,0 4 0,-2 4 0,-1 6 44,-2 6 1,-3-3-1,3 8 1,-4 0-476,0-2 1,-5 3 0,5-7 0,-1-3-536,-1-5 0,6-3-2325,-6-10 3066,7 4 0,4-68 0,9-7 0</inkml:trace>
  <inkml:trace contextRef="#ctx0" brushRef="#br0">16789 10662 7635,'0'10'290,"0"1"0,0 1 619,0 3 0,2-6-714,3-4 0,4-3 1,6-4-1,-3-3-124,-1-6 1,-1-5 0,6-6 0,0-4 106,0-4 0,0-2 1,0-2-1,0-2 20,0-1 0,-5-1 0,-2 5 0,0-3-141,0-1-114,-6-8 1,4 13 0,-7-2 0,2 8 0,2 3-429,1 3 535,0 9 0,-5 6 0,0 12 1,0 7-1,0 10 0,0 4 1,2 8 947,3 3-828,-3-4 1,11 12-1,-6-7 1,0 3-1,2-2 1,-2-2-1,2-3-103,0-2 1,0-4 0,3-4 0,-1-4-680,1-4 0,-3-4 0,2-3-447,1-6 0,-3-3 0,0-4 1059,-2-3 0,13-68 0,-11 25 0,-1 0 0</inkml:trace>
  <inkml:trace contextRef="#ctx0" brushRef="#br0">16997 9861 7635,'-16'0'349,"0"0"1,0 0 2010,0 0 0,6 2-29,-1 3-972,7-3-2380,-3-2 652,14-2 1,-3-10-1,5 5 1,0 0-1,0-2 369,3 0 0,17-23 0,4-11 0</inkml:trace>
  <inkml:trace contextRef="#ctx0" brushRef="#br0">17093 9653 7635,'-10'-9'1404,"-1"4"-1382,7-4 0,-3 5 711,7-6 1,7 6 0,4-1 0,5 3-24,6 2 0,-3 7-342,8 4-26,-1 3 1,6 7 0,-1 3 0,-3 0 0,-1 5 0,1 3 0,2 3 0,2 5-1,-1 1 835,-5 3 0,5 2-822,-5 2-235,5 7 1,-7-3 0,-2 5 0,-4-2 0,-4-2 0,-2 3 0,-3 0 468,-2 1-527,-1-1 0,-6-8 1,0 0-1,0 0 1,-2 0-1,-4-2 1,-2-2-60,-1-1-394,-6-7 0,7 5 1,-8-8-1,0 1 1,0-5-1,0-5 0,0-4-1067,0-2 0,5-4 1,2-2 1457,2-1 0,-13-36 0,3-3 0</inkml:trace>
  <inkml:trace contextRef="#ctx0" brushRef="#br0">16148 9942 7384,'-9'-9'764,"3"1"-748,6 3 0,1 3 0,4-5 11,6 1 1,-3 4 0,1-5 0,-1 2 462,1 0 0,-4 0 255,5 5 1,-7 1-363,2 5 1,-3 2-1,-2 7 1,0 1 24,0-1 1,-5 5-174,0 1-171,-7 6 0,5-3 0,-5 8 0,2 2 0,-2 3 0,-1 2 0,-4 2 0,-2 0 0,-1 0 32,1 1 0,0 2-70,-1 2-36,3 7 1,-10-7-1,6 2 1,1-8 0,-1-1-1,1-1 1,1-1 0,2-5-1,4-4-475,3-8 0,-2-3 46,7-2-1769,0 1 2208,5-8 0,13-28 0,4-14 0</inkml:trace>
  <inkml:trace contextRef="#ctx0" brushRef="#br0">18166 10187 7600,'-6'-16'333,"4"6"0,-3 0 0,3-2 1567,2-2-1086,0-1 0,2 7-472,3 3 1,-2 3-1,6 4 1,-1 1-60,1 2 0,3 5 0,5-3-195,-2 2 0,5-1 0,-6 4 1,5-4-432,-1-1 1,1 3-152,1-4 0,-3 4 0,6-3 1,-3-1-875,0 1 0,1 0 532,-6-2-360,0-3 1196,1 5 0,-8 6 0,-1 4 0</inkml:trace>
  <inkml:trace contextRef="#ctx0" brushRef="#br0">18289 10462 7602,'-16'15'755,"1"1"1114,7-1-1360,1 0 1,15-1 0,6-2 0,5-4 9,-1-1 1,6-2-1,2-5 1,3 0-226,1 0 1,1-7-3,-1-3-355,1 3 1,-1-6 0,-1 4 0,-1-1 0,-3 0-2615,2-2 2677,2 5 0,2-27 0,-1 0 0</inkml:trace>
  <inkml:trace contextRef="#ctx0" brushRef="#br0">19283 9881 7606,'-16'0'132,"1"0"347,0 0 1,6 1 0,4 5-1,4 4-28,1 3 0,1 4 0,4 4 0,7 4-273,7 4 0,-2 10 0,5 5 1,-2 7-39,1 4 0,-1-1 0,-5 4 0,1-4-84,-1-1 1,-1 3-156,-4-5-277,3-7 0,-11-3 1,3-9-1,-3-4 0,0-6 376,3-9 0,-10-93 0,4 25 0,0 0 0</inkml:trace>
  <inkml:trace contextRef="#ctx0" brushRef="#br0">19160 9835 8777,'16'-7'-523,"6"5"900,3-3 1,6-3-1,5-1 1,4 1-331,4 3 1,1-2-275,-5 2 215,5 0 1,-13 5-1,2 1 1,-7 4 0,-7 7-1,-4 7 1,-6 7 108,-5 2 1,-5 3 315,-5 0-166,-10 6 1,-4 2 0,-7 5 0,-1-1 0,-2-4 1369,-1-2-1491,-8 6 1,6-11 0,-4 4 0,6-6 0,4-6-1,6-9-1815,3-8 1503,9-5 0,1-11 186,7-6 0,24-30 0,13-14 0,1-7 0,0 0 0</inkml:trace>
  <inkml:trace contextRef="#ctx0" brushRef="#br0">19818 10233 7606,'-14'6'176,"4"5"1,3 2 262,1 2 1,4 1 0,-2-1 0,8 0-25,6 1 0,-1 4 1,1 0-1,0-1-323,-2-2 0,6-2 1,-5 1-1,1-1 131,0 0 0,-5-5-146,5 1-26,-6-1 0,2 0 1,-6 0 155,0 2-190,0-5 0,0-7 0,-1-10 0,-3-4 1,-2-3-1,-1-3 0,-2-6 0,2-3 1,1-1 196,2-1 1,1 6-3,-2-1-20,3 1 0,-5-4 0,7 2 1,2 3-1,3 2 0,5 1 0,4 1 1232,1 0-1616,0-1 1,6 1 0,1-1 0,2 3 0,3 2 0,2 5 191,1 0 0,42-6 0,9-6 0</inkml:trace>
  <inkml:trace contextRef="#ctx0" brushRef="#br0">20873 9544 7598,'-2'-10'259,"-3"0"0,-3-2 1,-2-2 382,-1-1 1,3 5 0,-4 0-245,2-2 1,1 3 0,-3 1 0,2 1-99,-2 4 1,-1 1 0,-3 4 0,1 3 58,0 5 1,0 5-194,-1 6 0,-4 4 1,-2 11-1,0 6 1,-2 8-1,2 6 437,0 3 1,-4 9-311,6 3-208,6 4 1,8 7 0,6-2 0,1-6-1,4-7 1,7-9 0,7-9-1105,6-7 723,4-4 0,4-16 0,1-5 0,3-7 0,0-3 0,2-6 0,-1-4 1,1-7-1,-2-5-3530,1-6 3826,-3-3 0,9-27 0,4-5 0</inkml:trace>
  <inkml:trace contextRef="#ctx0" brushRef="#br0">21240 9774 7614,'-17'1'152,"-3"4"0,1 4 189,-6 6 0,6 1-653,-2-1 387,4 0 1,7 7 0,2 4 0,1 4 0,4 4 2224,1 2-2258,9 0 1,1-1 0,9 1 0,4-2 0,4-2 0,4-3 0,2-3-498,-1-6 376,1-10 0,4 2 0,1-7 0,-2-1 0,0-4 0,0-5 1,0-7-1,-2-7 0,-3-6-168,-2-4 1,4-9 979,-11-3-380,1 4 0,-6-9 0,-1 4 0,-4-4 1,-5 3-1,-3 4 0,-4 5 1880,-3 2-2109,-11 1 0,-7 3 0,-8 2 0,-1 4 0,-4 3 0,-5 2 0,-1 5-248,1 4 0,4 3 1,6 6-1,1 5-721,-1 4 1,7 10-308,4 6 0,4 3-1418,6 1 2570,4 1 0,39 26 0,10 8 0</inkml:trace>
  <inkml:trace contextRef="#ctx0" brushRef="#br0">22081 9254 7599,'0'-16'293,"0"1"614,0 0-274,0 6 0,0 1 0,0 3 664,0-6-1137,0 5 1,5 1 0,2 10 0,0 7 0,0 6 0,-2 9 256,2 7 0,-4 7-126,7 10-198,-6 4 0,7 14 0,-6 8 1,-2-34-1,0 0 0,-1 5 0,1 0 1,-1 2-1,1 2 0,-1-1 1,-1 1 102,0-1 1,0 0-1,-1-1 1,0-1 0,0-3-1,0 0 1,0 40 86,0-9-302,0-11 1,0-24-1,0-6 1,2-10 0,1-8-1,4-4-853,1-4 417,2-3 0,1-7 0,-3-2 0,1-3 0,-3-5-415,1-4 0,3-1 1,-4 0-1,-3-1 870,-1 1 0,-9-34 0,-2-9 0</inkml:trace>
  <inkml:trace contextRef="#ctx0" brushRef="#br0">22785 9820 7621,'-9'0'4381,"-5"0"-3653,13 0-298,-6 0 1,7-2-131,0-3-101,-7 3-223,5-5 0,-11 7 0,4 2-11,1 3 1,-4-2 0,5 8-1,0 1-189,1 1 0,-1 1-23,2-4 187,3 4 0,-5-6 1,7 7-1,0 1 0,2-3-384,3-3 336,4-3 0,6-7 1,0 0-1,0-1 1,1-5-1,-1-4 1,-1-3-745,-4-3 841,3 1 0,-4 0 0,6-1 0,-1 1 0,-2 0 0,-4 0 0,1 1 334,-1 4-223,-4-4 1,2 14-1,-6 0 1,0 9 736,0 4-638,0 3 0,-5 6 0,-2 3 0,-1 4 0,-2 3 0,0 2 0,-1 4 679,-1 1-799,6 2 1,-6-1-1,5 1 1,0 0-1,0-2 67,4-3 1,1-4-215,2-1 0,0-8-59,0-2 0,2-11 7,3-5 1,4-3-1,6-2 1,0-2-145,0-3 1,1-9-31,-1-6 1,5-5 90,1 4 1,-1-6-1,-5 3 1,1 0-386,-1 4 0,0-2 173,1 1 0,-6 6-201,0 5 0,-5 1-960,5-1 1576,-6-3 0,-4 11 0,-9-5 0</inkml:trace>
  <inkml:trace contextRef="#ctx0" brushRef="#br0">23182 9850 7651,'-10'0'1919,"0"0"-1329,6 0 1,-2 2-1,6 3-333,0 5 1,0 4 0,0 1-1,0 0-124,0 1 0,5-1 1,1 0-1,1 2 1,0 2-1,-2 1-63,2-1 0,0-2-131,3-2-315,4 1 0,-11-1 0,7 0 0,2-1 0,0-2 1,0-4-1121,-2-1 1,-2-4 410,3-8 328,-5 4 757,-6-13 0,-13-22 0,-4-13 0</inkml:trace>
  <inkml:trace contextRef="#ctx0" brushRef="#br0">23136 10018 7651,'-10'9'378,"0"-4"0,6-2 1496,-1 3-486,4-5-1180,1 6 0,1-9 1,4-1-1,6-4 1,2-1-1,3-3 1,-1 1 150,0 0-450,7-7 1,-5 0 0,5-3 0,-1 3 0,-1 1 0,-1 3 0,-2 1-1365,-2 2 1,5-1 1454,1-4 0,6 0 0,-3 0 0</inkml:trace>
  <inkml:trace contextRef="#ctx0" brushRef="#br0">23687 9636 8493,'-7'0'3962,"7"0"-3995,7 0 0,8-5 0,0 0-115,1 1 0,-1-2 1,0 1-1,1-1-802,-1 0 0,0 4 1,0-3 949,1 3 0,-21 29 0,-6 7 0</inkml:trace>
  <inkml:trace contextRef="#ctx0" brushRef="#br0">23702 9865 7647,'-7'9'2071,"6"-1"-1522,-5-2 1,6-5-282,6 4 1,2-3 0,7-4 0,1-1-174,-1-2 0,0-2-65,1 2-333,-1-4 0,0-1 0,0 0 1,1 0 302,-1 1 0,14-11 0,3 3 0</inkml:trace>
  <inkml:trace contextRef="#ctx0" brushRef="#br0">23427 9850 7749,'-10'0'1168,"-1"0"193,0 0 0,2 0-805,-1 0 1,5 0 0,-5 0-27,-2 0 0,3 0 1,-1 0-169,-2 0 0,4 0 0,-1 2 1,1 3-88,-1 5 0,6-1 0,-4 1 0,2 2-182,0 1 0,0 3-41,5-1-17,0 7 0,0-5 1,0 5-1,1-1 0,3 1 1,2 0-1,3 0-114,3-4 1,3 5 0,4-3-1,1-1 1,-1-2 0,0-4-45,1-3 0,-3 2 29,3-7 85,-3 1 0,4-6 1,-1 0-1,-1-2 1,-2-3-1,-4-5 1,-1-6-1,-3-2 1,-1-5-20,1 0 0,-6-3 78,2-4 11,-3-1 0,-2 6 0,-2-1 0,-3-1 1,-5-2-1,-4-2 0,-1 1 359,0-1-409,-7 1 1,5 6 0,-5 3-1,1 6 1,-1 5 0,0 5 0,0 3 164,3 2 1,-3 9 0,2 6 0,1 9 140,2 5 0,2 3 299,0 4-417,6 3 1,-3 0-1,7-2-134,2 1 1,-4-8 0,2 2 0,1-4-393,3-1 0,8-7-486,3-5 0,3-1 0,3-9 0,1-1-673,3-3 0,-3-1 823,3 0 663,4 0 0,7-27 0,8-7 0</inkml:trace>
  <inkml:trace contextRef="#ctx0" brushRef="#br0">24115 10003 7614,'-14'10'1626,"2"-1"-1121,2-2 0,9-2 0,-1-7 0,7-1-497,3-2 1,-2-7-1,4 1 1,0-2 28,-2-2 1,4-6-1,-5 1 1,2 1-120,3 2 1,-6 2 0,-1-1-96,4 1 1,-6 0-1,6 0 1,-2-1-1,-2 3-288,1 2 484,-4-2 1,10 9-1,-5-4 1,1 1 507,4 4-400,-5 8 1,7 8 0,-6 10 0,2-1 0,1 1 0,-1 1 0,0 3 145,0 2 0,-5-3 0,4-2 0,-2-2-431,-4-4 0,0-1-1526,2-1-713,-3-1 2397,12-7 0,-26-82 0,7 23 0,0 0 0</inkml:trace>
  <inkml:trace contextRef="#ctx0" brushRef="#br0">24222 9483 7616,'-15'7'284,"-1"-4"566,1 7 1,5-6-756,0 1 0,8-3-95,2-2 0,41-28 0,17-6 0</inkml:trace>
  <inkml:trace contextRef="#ctx0" brushRef="#br0">24742 9850 9816,'-5'15'446,"0"2"1,1 2 0,1 2-150,-2-3 1,-2 6-1,-5 2 1,2 2-157,-2 3-674,5 0 0,-6-3 1,4 0-1,-1-5 533,0 0 0,-7-10 0,-7-6 0</inkml:trace>
  <inkml:trace contextRef="#ctx0" brushRef="#br0">24910 9391 7979,'0'16'349,"0"-6"1,2 2-1,3 3-49,5 4 0,5 8 0,4-2 0,3 4 198,2 2 0,1 5 1,6-1-1,0-1-210,-1-1 1,-4-3-401,-1 1-158,-6-1 1,3-6 0,-7-4 0,1-3 0,-1-1 0,0-1-3166,0 0 2815,-6-6 620,-2-2 0,-7-21 0,0-3 0</inkml:trace>
  <inkml:trace contextRef="#ctx0" brushRef="#br0">25170 9774 7619,'-15'0'0,"5"0"461,-1 0 1,1 5 0,-5 2 452,0 1 1,-1 1 190,1 1-939,0 3 1,-1 1 0,1 6-1,0 1 1,-2-1 0,0 1-1,0-3 579,3-1-534,2-1 0,-1-1-211,3 0 0,23-47 0,13-12 0</inkml:trace>
  <inkml:trace contextRef="#ctx0" brushRef="#br0">25124 9116 7619,'0'-10'1774,"0"0"-1334,0 6 0,2-8 0,3 7 0,7 2 11,7 1 1,-1 9-1,8 3 1,3 5-137,5 6 1,0 3-22,6 6-170,-6 8 1,9-4-1,-7 6 1,-1 5 0,1 2-1,-2 6 1,-5-1 361,-7 1-427,-5 5 1,-7-7-1,-1 7 1,-3-1 0,-2-2-1,-4-2 1,-5-2 0,-6 0-1,-2 0-104,-2-1 1,-1-4 33,1-5-252,0-7 1,-1-2-1,1-6 1,0-1-1,-1-1 1,1-3-3478,0-4 2726,0-9 1014,6-1 0,2-34 0,7-7 0</inkml:trace>
  <inkml:trace contextRef="#ctx0" brushRef="#br0">10750 11364 7755,'0'9'3651,"0"4"-2996,0-11 1,2 5 1850,3-7 274,-4 0-1607,6-7-1002,-7 5 1,0-6 0,-1 5 89,-5-3-208,-2 1 1,-7 5-1,-1 0 1,1 0-1,0 0 1,-2 2-1,-2 1 52,-1 3 0,-7 4 395,1-5-376,-3 7 1,-3-4-1,-2 8 1,-2-1 0,2 0-1,0 0 1,0 1 225,-1-1 1,-1 0-404,5 1 75,8-1 1,-6 0 0,5-1 0,0-2-1,4-4 1,4 1 0,4-3-469,2 1 321,0-2 1,0 0 0,0 1 0,-2-3 0,-2-1-370,-1-2 433,6 0 1,-4 0-1,3 0 1,-2 1-1,0 3-99,2 1 1,5 0 123,-6-5 1,6 0-29,-5 0 123,7 0 0,-4 2-119,7 3 221,0-4-198,0 6 248,0-7-131,0 0-63,7 0 1,-4 0-34,7 0 28,0 0 1,6 0 0,-1 0-158,0 0 140,1 0 0,-3 2 0,-1 1-46,-2 2 70,1 1 1,4-6 0,0 0 124,0 0-121,-6 0 0,4 5 1,-2 0 284,2-2-200,3-1 0,-6-2 1,0 0-7,2 0 0,1 5 0,3 0 0,-1-2 134,0-1-180,1-2 1,4 0 78,0 0-164,1 0 1,-6 0 0,2 0 42,3 0 3,-3 0 1,11 0 0,-6 0 0,1-2 0,3-1 16,-2-2 1,5-2-38,-4 2 0,4 3 8,2-3 0,-6-2 0,-1 2 0,0 2-15,-1 1 0,-4-3-86,2 0 1,-4 0-43,-2 5 0,0 0 0,0 0-742,1 0 418,-8 0-80,-1 0 372,-7 0 0,0 2-12,0 3 253,-7-4 0,-1 11 0,-6-5 8,4 2 1,-4-4-47,4 5 0,-3-5 3,-3 5 1,1-1 0,0 3 0,-1-2 113,1 2 0,0 1-96,-1 3 0,1-3 26,0-3 1,-5 4 0,-1-4-1,2 4 5,2 1 0,-3-1-27,0-4 1,-6 3-72,6-2 1,-2 2-1,3 1 1,-3-2 4,-2-2 0,4-2 46,-6 3 1,6 1-8,-6-7 1,8 7 0,-3-4 0,3 2 194,-3 0 0,4 1-85,-3 4 0,8-5-93,2 0 1,0-1 0,-4 3 0,4-2-35,5 2 1,-2-4-79,2 3 1,0-6 11,5 5 1,0-5 0,1 3 76,4-1 1,2 0 17,3-2 0,9-3 160,-4 3 0,6-3 0,-1-2 1,6 0 308,3 0 0,1 0-235,1 0 1,-1 0-2,1 0 1,5 0 0,-1 0 0,1 0 135,1 0 1,-4-6-278,2 1 0,-2-1-87,-3 1 0,-6 3-122,-4-3 89,-3 3 1,-1-3 0,-1 0-999,0 1 1,-5 3-2262,1 1 696,-1 0-327,-2 0 373,-1 0 2502,-7 0 0,-7 20 0,-1 6 0</inkml:trace>
  <inkml:trace contextRef="#ctx0" brushRef="#br0">10047 12772 8434,'-9'8'3259,"2"-1"-2151,7-7 273,0 0-860,7 0 1,-4 0-335,8 0 0,-6 0 1,5 0-21,2 0 1,-4 0-172,2 0-39,-6 0 0,8-2 0,-5-1 0,1-4 0,2-2 0,0-2 0,1-3-305,1-1 0,-4-1-41,2 1 236,0 0 0,1-1 1,-1 1-1,0 0-229,-1 0 382,-3 6 0,1-3 0,3 7 0,4 3 0,-1 6 345,-2 6 1,1 4 205,-7 1-380,7 0 0,-9 6 1,5-1-1,1-1 1,-1-1-1,3 1 0,-1 1 552,0-1-782,-7-2 1,9-2-1,-5 1 1,0-1-1,1-1 1,-1-3-1437,0 0 419,5-8 0,-9 4 1076,7-7 0,-6-41 0,3-10 0</inkml:trace>
  <inkml:trace contextRef="#ctx0" brushRef="#br0">10291 12420 8385,'-8'0'3112,"-1"0"-1195,4 0-531,3 0-1140,-4 0-130,6 0 1,1-5-1797,4 0 1418,-3-1 262,5 6 0,6 0 0,4 0 0</inkml:trace>
  <inkml:trace contextRef="#ctx0" brushRef="#br0">11178 11716 7637,'-8'0'1894,"1"0"239,0 0-1319,5 0 0,-10-2-14,7-3-509,0 4 128,5-6 0,0 5 328,0-3-601,0 3 1,7-4 0,2 4-1,1-2-168,0-1 1,0-1 0,5 2 0,1-1-177,-1 2 168,0-6 1,1 6 0,-1-6 0,0 2 0,2 4 0,2 0-1,1-1-59,-1-1 0,0 0 0,-1 5 0,3 0-21,-3 0 1,4 0 148,-1 0-22,-1 0 1,-3 0-1,2 0 1,1 0-1,-1 2 85,-2 3 43,-2-3 1,1 4 0,-1-6 0,0 0 0,0 0 0,2 0-225,4 0 1,-4 0 0,3 0 0,-3-1-1097,-2-4 198,1 3 0,-6-7-2177,0 4 3154,0-3 0,-35-8 0,-11 1 0</inkml:trace>
  <inkml:trace contextRef="#ctx0" brushRef="#br0">11423 11640 7595,'-9'0'4343,"-4"0"-3887,11 0 1,-5 1-1,7 4-123,0 6 0,0 2 0,2 4 0,1 2 169,2 1 1,2 8-22,-2-3-441,-3 4 0,5 2 1,-6-1-1,3-1 1,1-2-519,-2-1-121,-1-8 0,-2 10 0,0-8 0,0-1-3830,0-2 4429,7-9 0,-5-49 0,4-18 0</inkml:trace>
  <inkml:trace contextRef="#ctx0" brushRef="#br0">11591 11579 7595,'0'-16'1726,"0"6"-693,0 0-438,0 6 0,0-1 1,0 10-25,0 6 0,5 4-356,0 5 1,5 1 0,-3 8-1,2 3 350,3 0 0,-6 7-356,-1 2 0,2-4 1,0 1-1,0-3-131,0 1 0,-1 0 141,0-6-802,-5-6 1,8 3 0,-4-6 582,5-2 0,10-50 0,4-13 0</inkml:trace>
  <inkml:trace contextRef="#ctx0" brushRef="#br0">11851 12251 8617,'-9'0'3038,"3"0"-1452,6 0-1007,0 0 0,5-1-543,0-4 0,5 1 1,-3-6-1,1-2-136,4-1 1,-3-3 90,1 1 28,-7 0 0,11-6 1,-6 1-1,3 1 0,-3 2 1,1 2-1,-3 0-195,1-1 113,-2 8 1,2-4 0,3 9 0,2 4 536,-2 8-362,4 4 0,-11 8 1,6 1-1,-2 0 0,-2 2 1,0 0-1,2 1 85,1-1 1,-4-2-1,2-7 1,-1 0-950,1 1-176,-1-1 0,1-1 928,5-4 0,-5-78 0,-2 21 0,-1 0 0</inkml:trace>
  <inkml:trace contextRef="#ctx0" brushRef="#br0">12034 11793 7595,'-15'0'1835,"0"6"1,5-4 73,-1 3-1628,8-3-669,-4-2 1,7-7 387,0-3 0,14-31 0,3-8 0</inkml:trace>
  <inkml:trace contextRef="#ctx0" brushRef="#br0">12478 11793 7605,'-9'0'2209,"1"0"-1324,3 0-176,3 0-344,-5 0 1,6 0 343,-4 0-288,3 0-181,-12 0-224,13 0 1,-8 0-1,6 1 1,-2 4-56,1 6-16,2-5 0,2 8 0,2-5 0,2 1 0,2-2 0,3-1 0,3-2-236,1 2 1,-2-5 53,-1 3 185,0-4 0,0-1 0,0 0 1,0-1-1,1-3 0,-3-2-156,-1-3 1,3 4 111,-5-5 91,0 6 1,-5-9 0,-1 4 509,-4 1-298,3 1 0,-12 7 1,4 0-1,-4 0 0,-1 0 198,0 0 0,0 5 1,1 2-1,2 0 51,2-1-544,7 6 15,-11-3 0,12 1-657,-3 0 185,3-6 0,4 2-128,3-6 0,-1 0 1,6 0-1,2 0 673,1 0 0,37-27 0,7-7 0</inkml:trace>
  <inkml:trace contextRef="#ctx0" brushRef="#br0">12921 11777 7616,'-8'-1'930,"1"-3"-204,0-1 1,6-2 281,-5 2-739,5 4 0,1 1 0,0 10 0,0 3 25,0 3 0,5 6 1,2 5-1,1 7 3,4 7 1,0 3-1,0 3 1,-2 4 0,2 4-1,0 1 127,-2 0 1,2-7-583,-7 2-208,0-3 0,-5-4 1,0-5-1,0-8 1,0-9-2481,0-5 1,0-21 2845,0-6 0,-20-68 0,7 32 0,0 0 0</inkml:trace>
  <inkml:trace contextRef="#ctx0" brushRef="#br0">12875 11731 10260,'2'9'568,"3"-4"1,5-3-387,4-2 1,3 1 0,2 3 0,3 1-296,2-2 0,1-1 103,6-2 49,-1 0 0,-4 5 0,-2 0 0,-2 0 0,-4 0 0,-1 2 0,-3 2 288,-4 3 1,-3-4 0,-7 2 0,0 2 82,0 2 0,-7 1 20,-3 0-425,-4 1 1,-3-1 0,-1 0 0,-4-1 0,-2-2 0,-2-4 0,2 1-1607,4-1 687,3-4 0,0 2 0,-2-6 914,-1 0 0,27-20 0,12-5 0</inkml:trace>
  <inkml:trace contextRef="#ctx0" brushRef="#br0">13350 11930 12222,'0'16'284,"0"-1"0,0 0 1,1 0-1,3 2 110,1 4 1,0-2 0,-3 6-1,1 1-368,2-3 1,0 6 0,-5-5-1,2 0-859,3-4 1,-3-3 0,3-2-2929,-4 1 3761,-1-8 0,-13-62 0,-4-23 0</inkml:trace>
  <inkml:trace contextRef="#ctx0" brushRef="#br0">13395 12068 9503,'7'8'1555,"2"4"-1559,6-7 1,0 1 0,1-5 0,-1 3 86,0 1 1,0 2 0,1-4 0,-1 4 218,0 1 0,1-3 0,-1 6 178,0 0 0,-6 3 1,-4 1-1,-4 1-78,-1-1 1,-1 0-1,-3 0 1,-2 1-274,-3-1 1,-6 0 0,-7 1-1,0-3-243,0-3 1,-1 2 0,5-5 0,-4 0-1059,-2 0 0,5-2 0,-1-5 1172,3 0 0,2-34 0,-1-9 0</inkml:trace>
  <inkml:trace contextRef="#ctx0" brushRef="#br0">13946 11594 7616,'-15'-2'513,"-1"-1"2153,1-2-2196,0-1 1,-1 6 0,1 0 0,0 0 0,0 2 226,-1 3 0,1-1 0,1 8 1,3 3-265,0 4 1,6 8-153,-5-2 1,5 9-1,-4 4 1,3 1-65,2 3 1,3 9 0,2 5 0,4 4 46,6 1 1,2-2-366,2-2 0,1-5 0,1-6 0,1-2-870,3-3 1,-1-9 494,-5-6-313,8-14 0,-5 6 1,6-12-1,-2-3 1,-3-3 788,-2-5 0,12-38 0,3-14 0</inkml:trace>
  <inkml:trace contextRef="#ctx0" brushRef="#br0">14344 11762 7616,'-7'-15'649,"3"5"1,-6-1 0,-2 1 0,-1 2 571,-3 3 1,1-2 0,0 2-965,-1 1 0,1 3 0,0 2 1,0 4-136,-1 6 1,6 2-1,2 4 1,-1 2 38,1 1 1,4 7 0,-1 1 0,3 4-96,2 4 0,2-1 0,2-4 0,2-1-229,3 1 1,6 0-221,5-1 254,8-6 1,-10-2 0,8-8 0,1-4 0,2-5 0,2-3 0,-1-2-839,1 0 898,-1-7 0,1-8 0,-2-11 0,-2-3 0,-3-1 1,-4-1-1,-5 0-146,-3 1 372,-8-1 0,2 1 0,-7-1 0,-4 1 0,-7-1 0,-7 0 1,-6 1 702,-4-1-863,-9 1 0,4 4 0,-6 2 0,-1 2 0,2 5 0,3 4 0,4 4-665,1 2 510,7 2 0,2 7 1,9 3-1,1 5 1,3 4-393,3 1 0,0 0 0,6 1 0,0-1-2039,0 0 2589,7 1 0,22 6 0,12 1 0</inkml:trace>
  <inkml:trace contextRef="#ctx0" brushRef="#br0">14466 11563 12312,'-9'2'839,"4"3"1,4 5-647,1 11 1,-2-3 0,-2 8 0,-2 1 138,-3 2 0,-1 8 0,-5 4 0,-1 3-136,1 2 1,0 0-1,0 0 1,-1 0-375,1 0 0,0-7 0,-1-5 0,3-5-2173,3-4 1,1-6 2350,4 1 0,30-50 0,3-15 0</inkml:trace>
  <inkml:trace contextRef="#ctx0" brushRef="#br0">14772 12099 7616,'0'10'2082,"-2"-2"1,-1 1-1053,-3-1 0,1-3 0,4 6-723,-4 0 0,1 8 0,-6 1 0,-2 1-261,-1 1 0,-1 0 1,2 5-1,2-1-591,-2 1 1,-2-5 0,1 0 0,1-1-2940,2-1 3484,6 0 0,-3-25 0,7-5 0</inkml:trace>
  <inkml:trace contextRef="#ctx0" brushRef="#br0">15016 12206 7604,'-8'10'950,"1"-2"1,2 1 2660,0-1-2181,0-4-1353,5 2 1,1-6 0,5-1 0,2-4-130,1-6 1,2-2 162,-5-2-312,5-1 0,-2-1 0,5-1 0,-3-3 0,0 1 0,-1-1 0,0 1 0,-2 0 0,1-1-520,-1 1 0,-2-1 802,4 6 70,-7 7 0,11-4 0,-4 8 1,2 8-1,-2 8 379,-5 6 0,-3 10 171,-2-3-660,7-3 0,-6 5 0,6-6 0,-2-1 0,0 1 0,0-1 1,1-1-1,-1-2-1295,-2-2 1,4-5 760,-2 0-379,0-6 0,-3 2 872,3-6 0,-3-47 0,4-13 0</inkml:trace>
  <inkml:trace contextRef="#ctx0" brushRef="#br0">15139 11716 7604,'-16'0'641,"1"0"631,0 0-1195,0 0 1300,-1-7 0,6 6 0,2-6-197,1 0-1828,2 5 648,5-4 0,34 19 0,8 4 0</inkml:trace>
  <inkml:trace contextRef="#ctx0" brushRef="#br0">15200 11456 7604,'-10'0'3439,"-1"0"-3041,8 0 1,-2 2 0,10 1 0,7 4-33,7 2 0,-1 1 0,8 7 0,1 1-44,2 3 0,1 4 0,1-3 0,0 2-8,-1 3 1,3 7 0,0 4 0,3 1 148,-2 3 1,-2-3-172,-1 2-159,-7 0 1,0 5 0,-7 0 0,-2 0 0,-7-2 0,-4-3 0,-4-4 464,0 0-783,-7-4 1,-2 4 0,-6-6 0,-2-1-1,-2-1 1,-3-2 0,0-3 0,-1-2-1,0-3 185,1-2 0,-18-22 0,-1-5 0</inkml:trace>
  <inkml:trace contextRef="#ctx0" brushRef="#br1">9756 10997 7786,'-15'-8'1689,"-1"-6"-1387,8 12 0,1 2 0,9 11 1,1 2 28,2 3 0,2 11 1,-4 3-1,3 6-126,-3 7 1,-1-1 0,-2 14 0,0 4-1,0 4 0,-2 8 1,-3 7-1,-5 5-163,-4 1 0,7-40 0,-1 1 1,0 3-1,1-1 0,-1-1 0,0 0-259,0-3 1,1 0 0,-3 39 188,0-6 75,6 6 0,-8-17 0,7 1 1,2-8-1,1-4 0,2-3 1,0-1-1,2-1 0,1-6 138,2-7 0,7-3-432,-2 2 196,4-4 0,-4 0 0,0-6 0,2-1 0,2 1 0,1-1 1,0 1-1,1-1 0,-3-1-126,-3-2 1,4 0 135,-4-1 106,4-4 1,1 3 0,0-8 0,1-2 0,-1 0 0,2 1 0,2-1 376,1 2-334,7-6 1,-8 3 0,5-6 0,1 2 0,2-1 0,6-2 0,-1-2 332,0 0-354,6 0 0,-4 0 0,6 0 0,1 0 1,0 0-1,-2-2 0,-2-2 41,-3-1 0,4-1 1,-1 2-1,1-1-86,-1 2 0,-1-4-135,-6 2 0,6 0 45,0 5 1,-6-5-1,-4-1 1,1 3-167,2 1 0,1 2 164,1 0 1,-1-5-44,1 0 0,-5-2-45,-1 2 101,7 4 0,2-8 1,7 6-1,2-4 1,1 0 331,2 0 1,-1-5-103,1 2 0,5-2-263,0 2 1,2-4 0,-2 4 0,3-3-51,1-3 1,-3 3 98,-6 3 1,0-2-55,0 7 0,-2-7 1,-3 3-1,-5 1-13,-4 3 1,-2 1 241,1-1 0,-2 3-24,-4-3 1,4 4 112,-3 1-276,3 0 0,1 0 0,1 0 1,-1 0-1,3 0-77,2 0 0,-2 0-2,2 0 0,3 0 85,-3 0 1,3 0 0,-4 0 0,3 0 25,2 0 1,-5 0-55,2 0 1,-4 0 93,-1 0 1,1 1 0,2 3 0,2 1 130,-2-2 1,-2-1-188,-1-2 1,-1 5 70,1 0 0,4 0 0,1-5 0,-2 0 228,-2 0 0,4-1 49,0-5 1,6 5-131,-1-4 0,-2 1-94,2-1-82,0 3 0,1-4 0,1 6 0,1 0 0,-2 0-132,2 0 0,1-2 87,0-3 0,1 3-108,0-3 0,-5-2-126,0 2 300,-7 0 1,8 5 0,-4 0 0,-1 0-1,0 0 43,-3 0 1,-1 0-81,-3 0 0,6 0 9,0 0 1,6-5 11,-1 0 131,3-7 0,4 3 0,1-6 0,3 0 0,3 0-353,3-1 1,-4 1 300,2 0 0,5-1-79,5 1 1,-4 2 460,-6 2-369,0-2 1,5 9 0,-2-4-55,-2 1 0,-5-3 0,-6 5 1,0 0 101,0-2 1,0 5-104,0-3 1,-7-2 0,-4 2 0,-2 2-49,-3 1 1,1 2-55,-1 0 1,-1 0 20,-3 0 0,3 0 0,-6 0 0,1 0-161,-3 0 1,-3 0 100,3 0 0,-9 0 5,3 0 1,-3 0 19,3 0-1,-6 0 1,-1 2-33,-3 3 65,-3-3 1,6 4-369,-3-6 120,-3 0 69,5 0 60,-7 0 19,0 0-29,0-6 133,0 4-5,0-12 17,0 6 1,0-8-2,0 1 1,0 0-48,0 0 24,0-1 1,0 1-1,-2-2 35,-3-3 0,3-4 1,-3-7-1,4 1-108,1-1 0,-2-6 11,-3-4 1,3-5-109,-3-5 1,3 3 56,2-3 0,0-1-239,0 1 310,0-7 0,0 10 1,-1-1-17,-4 7 1,3 4 0,-3 6 0,3 0-40,2 1 0,-2-1 213,-3 11 0,2 1-41,-7 5 1,5-6-14,-6 1 1,6 5-48,-5 4-93,7 1 0,-11-5 1,6 0-1,-3-1 0,1 1-113,-2 0 1,4-1 140,-2 1 0,-1 0-31,-4 0 1,0-1 147,0 1-8,-1 0 1,-1-1-1,-1 3 1,-5 1-1,1 3 115,0 3 0,-5 0 2,2 6 1,-4-5-77,-2 0 0,6 0-28,-1 5-21,-6 0 1,0 0 0,-6 0 28,1 0 0,5 0 0,-4 0 0,2 0 99,-2 0 1,-1-5-51,-4 0 0,-1-5-38,6 5 0,-1-2-12,1 2 0,-2-2 1,-4-5-1,3 2-60,2-2 1,-4-2-53,5-1 0,-6 0 115,1 0 1,2-1 0,-2 1 0,-2-2 86,-1-3 0,-5 4 5,3 1 1,-3 0-78,8 4-86,-10 5 0,4-6 0,-4 7 1,1 1-1,1 3-122,-2 1 1,0 0 20,5 0 1,0 0 106,0 0 1,2 0-3,4 0 0,-5-6 0,5 1 0,-5 0 45,-1-2 1,6 4 83,-1-7 0,0 6-71,-5-1 1,0 4 0,2 1-1,2 0 3,1 0 0,5 0 90,-4 0 0,0 0-54,0 0 0,2 0 1,8 0-1,-1 0 109,1 0 0,-1 0 11,0 0 1,1 0-121,-1 0 0,-1 0 0,-4 0 0,-3 0-24,0 0 1,0 0 5,3 0 0,-1-5-137,-4 0 0,-3-1 0,5 6 1,-2-1-184,0-4 1,7 3 155,-1-3 0,-3-2-18,3 2 0,-6-2 1,3 4-1,-1-2 33,-3 1 0,-1 3 81,3 1 0,-5 0-17,5 0 1,1 0 0,-2 0 0,0 0 56,2 0 1,-3 1-38,6 4 1,0-3-12,6 3 0,-6-3 1,0-2-1,2 0 36,2 0 0,1 0-42,1 0 0,-6-5 16,0 0 1,-4 0-1,4 5 1,0 0-59,-1 0 0,-2 0-5,-7 0 0,5 1 0,0 3 1,1 1-49,1-2 0,-6 4 65,5-2 0,-3 5 67,2-5 1,2 2-49,4-2 0,2-3 1,-2 5-1,2-2-8,3 0 1,-1 0-90,1-5 0,-1 2 37,0 3 0,6-4 0,-1 5 0,1-3-125,1 2 0,-8-3 82,6 3 0,-4-2 109,9 2 0,-4-3 1,3 3-1,0-3 10,0-2 1,-4 5 126,6 0 0,-1 0-35,6-5 0,0 0 0,1 2 0,2 1 26,2 2 1,0 0 28,-5-5-88,-1 0 1,1 2-1,0 2 6,-1 1 1,1 5-42,0-5 1,0 5 18,-1-5 0,6 7 0,0-3 1,-2 1 66,-2 0 1,-1-1 16,0 1 0,5 2 39,-1-7 0,1 7 0,-5-4 374,0 1-11,6-3-564,-4-6-1061,11 0 648,-5 0-463,7 0 1,2 0-766,3 0 957,3 0 1,8 2 726,-1 3 0,34 31 0,9 13 0</inkml:trace>
  <inkml:trace contextRef="#ctx0" brushRef="#br1">6575 11533 7660,'-13'-16'618,"2"1"0,5 1 1200,-1 4-1640,5-3 0,-5 13 0,7 0 0,0 8 69,0 6 0,2 8 106,3 3-256,-3 11 0,5 3 0,-7 7 0,0 0 1,0 0-1,-2 1 0,-1 4 51,-2 5 1,-7-1-1,3-1 1,-1 1-137,0-1 0,0-6 1,-4-3-1,2-9-910,2-9-253,6-5 734,-2-13 1,6-4 0,0-12 0,0-8 416,0-9 0,5-17 0,3-8 0,1-5 0,-1 1 0</inkml:trace>
  <inkml:trace contextRef="#ctx0" brushRef="#br1">6453 11594 7674,'7'-9'168,"-6"-4"0,13 6-233,-4-3 0,4-4 25,1 4 331,0 3 0,7-6 0,2 2 0,2-2 0,-1-3 0,2 3 1,2 1 22,2 2 0,-2 1 0,-2-3 1,-3 4-121,-2 1-148,-2 2 0,-4 5 1,-3 2-1,-3 4 0,-5 8 1,-3 6-1,-4 4-34,-3 3 35,4 2 1,-18 4 0,4 1 0,-4 1 0,-1-1-1,-3-1 1,0-3 631,-4 1-582,-2-1 1,-2-1-1,0-2 1,1-3 0,1-2-1,2-5 1,3-5-255,2-7 1,2-3-272,4-2 0,3-2 0,2-3 1,6-5-300,4-4 1,7-3 726,5-3 0,43-24 0,-21 16 0,0 0 0</inkml:trace>
  <inkml:trace contextRef="#ctx0" brushRef="#br1">6835 11884 7769,'-10'5'489,"2"2"0,-1 0 71,1 0 1,4 5 0,-1-2-1,2 4-380,-2 1 0,3 2 0,-3 3 1,3 4-87,2 0 1,-5 5-1,0-4 1,1 2 44,3-1 0,-4 1 113,0-7-823,-1 1 438,6-6 0,0-15 126,0-10 25,7-10 0,2-6 0,4 1 0,-1-3 0,-2 0 0,2-1 0,2 1 292,1 3-284,7-1 0,-8 3 0,5 1 0,-1 1 0,-1 1 0,0 1 0,-1 4-364,-1 5-572,0-4 1,2 12 909,4-3 0,23-3 0,12-1 0</inkml:trace>
  <inkml:trace contextRef="#ctx0" brushRef="#br1">7676 11380 7668,'-8'-7'1430,"-6"-2"1,7-1-742,-3 0 1,-3 7-1,2-3 1,-2 5-4,-2 1 1,-1 0 0,-1 0 0,-1 0-504,-3 0 0,-1 1 1,3 3-1,-1 3 1,1-1-1,1 3-102,-3-1 0,4 3-33,-3 4 1,3-5 0,3 0 0,2 1 0,2-1 0,0 0-462,2 2 235,-6 1 103,12 3 0,-5-1 1,7 0-1,2 1 0,2-1 1,2-1-754,3-4 774,1 3 0,4-9 0,-3 6 0,0 0 0,-1 0 0,0 0 0,0 2-151,2 2 305,-5 1 0,1 1 0,-4 1 0,1 1 0,-2 4 1,-1 2-1,-2 3 417,0 2-517,-7 2 1,-1 1-1,-6 2 1,1 3-1,-1 1 1,-3 1 0,0 0-46,0 4 78,2 1 0,1-5 1,2-5-1,4-5 1,1-6-1,4 0 1,1-5 441,2-1-431,0-8 0,7 3 0,3-7 0,3-2 0,4-1-132,4-2 0,1 0 2,3 0 1,3 0 0,-6-2-1,1-1-549,5-2 0,-6-6-133,-2 6 1,2-7 195,-1 2 1,1 2 0,-4-2-451,3-2 0,-1-2 1022,-5-1 0,14-41 0,4-11 0</inkml:trace>
  <inkml:trace contextRef="#ctx0" brushRef="#br1">7860 11624 7659,'-2'-25'433,"-3"-1"1,3 8 1693,-3-3-1443,-3 4-445,-1 2 1,-1 7 0,0 2 0,-2 6-1,-2 6 1,1 5 328,3 8 1,-4 5-490,4 6-40,3 8 0,-5 1 1,5 7-1,0 1 1,1 3-1,2 1 1,3-4-77,1-4 0,0-1-271,0-6 228,0 6 1,5-14 0,1-1 0,3-7 0,3-8 0,1-3-1,3-6-271,-1-1 449,7-9 1,-5-7-1,4-8 1,-4-3-1,-4-6 1,-1-3-1,-4-2 180,-1-1 0,3-2 1,-4-7-1,-3 0-117,-1 0 0,-2 6 0,-2-1 0,-3 0-538,-5 2 0,1-2 1,-1 11-1,-2 6-2099,-1 5 1774,-3 11 702,1 8 0,11 36 0,6 18 0,-1 4 0,0 1 0</inkml:trace>
  <inkml:trace contextRef="#ctx0" brushRef="#br1">8135 11915 10483,'0'10'422,"0"0"1,0 2-1,0 4-129,0 4 0,0-3 1,0 5-1,-2-2-131,-3 1 1,2 6-1,-6-3 1,1 1-405,-1 1 0,1-6-329,-2 6 1,-4-8-1,6 3 1,-3-6 570,1-5 0,7-30 0,-4-14 0</inkml:trace>
  <inkml:trace contextRef="#ctx0" brushRef="#br1">8196 11364 7649,'-10'0'3559,"0"0"-2378,6 0-378,-2 0-526,6 0 1,0 9 0,0 4-71,0 6 1,0 3 0,0-1-1,0 6 159,0 7 1,0 3-67,0 4-211,0 10 0,0-10 0,0 11 0,0 1 0,-2 2 0,-1 1 0,-3-2 458,3-1-677,-5-2 0,6-5 1,-5-1-1,2 0 0,0-5 1,0-4-1,0-4-896,0-1 966,-7 0 0,8-8 1,-4-2-1,-1-4 417,1-2-298,4-6-103,-2-3 1,6-12 0,0-5-1,0-2 1,0-3 0,0 1 0,0 0-1,1 0-294,4-1 1,-3 1 239,3 0-72,4-1 0,-8 1 0,4 0 0,-1 1 0,-1 2-663,2 2 1,0 0-1,-3-5 833,3-1 0,11-33 0,7-9 0</inkml:trace>
  <inkml:trace contextRef="#ctx0" brushRef="#br1">8395 11563 11607,'2'17'699,"1"2"1,4 3 175,1 2-745,9 1 0,0 11 0,4 1 0,-3 1 0,1 1 0,2-2 0,-3 2 57,-1 0 1,-3-5 0,-2 2 0,-2-4-545,2-1 1,-4-7-1466,2-4 554,-6 4 0,4-7 1268,-3 3 0,-3-43 0,5-13 0</inkml:trace>
  <inkml:trace contextRef="#ctx0" brushRef="#br1">8670 11900 7649,'-10'0'1856,"0"0"1,5 0-902,-5 0 363,6 0-1079,-9 0 0,9 0 1,-6 1-1,-2 4 0,-1 6 1,-3 2-1,1 3 795,0-1-1040,-1 7 1,-1-3 0,-1 4 0,-3 1-1,3-2 1,1 0 0,1-3-2131,1-2 1,0-2 2135,-1 1 0,35-49 0,8-11 0</inkml:trace>
  <inkml:trace contextRef="#ctx0" brushRef="#br1">8655 11380 9182,'0'-9'5725,"0"-4"-4510,0 11-779,0-5 1,2 2-240,3 0 0,3 0 102,8 5-235,-8 0 0,6 0 0,-4 0 0,3 0 0,3 0 0,-1 0 0,0 0-19,1 0 1,-1 0 0,0 0 0,0 0-142,1 0 0,-1 0 0,0 0 0,1 0 0,-1 0-553,0 0 450,-6 0 177,4 0 1,-11 7 0,3 3 0,-3 3 0,-2 3-1,0 1 147,0 3 1,0-3 25,0 3-106,0 4 0,0 0 0,-2 7 0,-1-1 0,-2 1 1,1 1-1,3 4 0,1 5 0,0 3 169,0 2 1,0 0-221,0-1 0,0-4 1,0 0-1,0 1-214,0 3 1,0-5-25,0 1 221,0-7 1,1 5 0,3-5 0,1 0-1,-2-3 1,-1-6 0,-2-1 266,0 0 1,-5-4-125,0 6 0,-6-7 1,5 1-1,-3-3 88,-3-2 0,-1 0 1,-3 1-1,1-3 195,0-2 0,-6 2-190,1-3-114,-7 4 0,3-4 1,-5-1-189,4-3-138,-4 0 1,10-6 0,-5 0 0,2 0 0,3 0-980,3 0 0,5 0 341,1 0-2100,7 0 2965,-4-7 0,48-56 0,-16 21 0,1 1 0</inkml:trace>
  <inkml:trace contextRef="#ctx0" brushRef="#br1">9129 11869 7636,'-10'0'3294,"0"0"-2282,6 0 1,-3-2 0,9-1-579,3-2 1,4-2 0,8 2 0,1-3-224,3-1 0,1 1 1,-3 4-1,1-3-59,-1-1 0,3 4-40,-2-1-725,1 4 1,-6-4 0,0-1 0,0 3 0,1 1 612,-1 2 0,-13 0 0,-4 0 0</inkml:trace>
  <inkml:trace contextRef="#ctx0" brushRef="#br1">9205 12053 7636,'-8'6'3717,"-6"-4"-2974,13 12 1,-4-11-1,10 6-250,5-3 0,3 0 1,3-6-1,1 0-370,3 0 0,-3 0 0,5 0 0,-1 0 0,-1-2 0,-1-2-2622,-2-1 2499,-2 0 0,-7 5 0,-1 0 0</inkml:trace>
  <inkml:trace contextRef="#ctx0" brushRef="#br1">8869 13215 7624,'-2'9'830,"-3"-4"0,4-2 257,-5 2 1,3-1 1506,-2 6-1679,3-7 0,-3 2-623,10-10 1,-1 2 0,4-7-1,1-2-150,-1-2 0,-3-1 1,5-1-1,2-1-94,2-3 1,-4 1-1,0-4 1,2 1 266,2 3-473,-6-5 0,6 5 1,-4-4-1,2 0 0,0 6 1,-2 4-1,2 3-75,2-2 0,-4 7 402,0 5-128,-7 6 1,6 11 0,-6 4 0,2 4 0,-1 6 0,-1 3 0,1 3 638,1 2-592,0 2 0,-4 7 1,3 1-1,1 4 1,-2-1-1,-1 3 1,-2-3 412,0 1-644,7-2 1,-5-10 0,3-2 0,-2-2-1,0-3 1,2-3 0,-1-6-700,-2-4 1,3-4 0,1-2-345,3 0 0,-6-4 1,4-3 1185,0-1 0,-5-16 0,4-8 0</inkml:trace>
  <inkml:trace contextRef="#ctx0" brushRef="#br1">8838 13827 7624,'-8'7'0,"-1"-4"1746,4 7-1273,4-6 1,-4 8-1,10-7 1,5-2 0,5-1-1,6-2 1562,4 0 1,4-2-1377,2-3-273,6 3 0,-3-10 1,7 6-1,1-1 1,2-2 1496,2 1-1616,7 4 0,-6-4 0,4 4 0,-5-1 0,-3 0 1,-4 0-1,-2 0 0,-1 2 0,-2-1 635,-4-1 0,3 3-1213,-13-3 0,1 4 1,-6 1-1,0 0-2989,0 0-493,-6 0 1359,4 0 2434,-11 0 0,-9 0 0,-10 0 0</inkml:trace>
  <inkml:trace contextRef="#ctx0" brushRef="#br1">11040 13337 7711,'-10'-6'1466,"0"-5"-864,0 5 0,-5-1 0,-1 7-205,1 0 0,0 5 1,-1 2-1,3 1-31,3 4 0,-9 7-197,4 1 0,-4 6 1,4-4-1,-1 2 1,1 3-1,0 2 243,0 1 1,-1 3-99,1 2-233,0-2 0,-1 12 1,1 0-1,1 4 1,3 0-1,2-1 1,2-2 464,4 0-625,1-7 0,9-2 0,5-8 0,5-4 0,5-4 0,2-6 0,5-5-1483,5-5 1103,5-3 1,1-2 0,0 0 0,-1-2 0,0-3 458,3-5 0,9-24 0,4-7 0</inkml:trace>
  <inkml:trace contextRef="#ctx0" brushRef="#br1">11331 13750 7743,'-10'0'402,"0"0"0,5 0-174,-6 0 0,6 0 173,-5 0-103,7 0 1,-4 2-1,7 3 1,0 5-1,0 4 1,0 3 575,0 3 0,0-1-666,0 7 0,0-1 0,0 6 0,-2-1 61,-3 1 0,3-2-232,-3-4 0,4 2 0,1-6-337,0-3 0,1-7 0,3-8-632,1-6 1,7-13 304,-2-9 311,-3-4 0,6-3 0,-3-4 0,4-3 0,1-2-605,1 0 995,-8 7 0,6-3 1,-4 6-1,2 2 1,0 4-1,-4 5 1,1 4 1474,-1 6 1,1 5-1164,1 10 1,-2 5-1,-4 11 1,3 4 109,1 4 1,-3-3-635,5-1-51,-6 1 1,9-1 0,-4-1 0,1-2 0,0-3-574,2-2 0,-3-4-211,1-3 368,0 4 0,5-7 1,1 3-1,-1-5 605,0-3 0,28-43 0,6-10 0</inkml:trace>
  <inkml:trace contextRef="#ctx0" brushRef="#br1">11927 13705 7734,'-15'6'389,"5"3"1,0 6-1,0 0 62,1 1 0,1 6 0,4 5 0,-1 5-233,2 4 0,1 1 1,4-3-1,3 2 1,7-2-1,5-2-27,3-1 0,2-12-353,-2-4 106,4-3 0,2-4 0,-2-3 1,-2-3-1,-4-4 0,-1-3 1,-1-5-143,-1-4 357,0-8 1,-1 4-1,-2-6 1,-4 0-1,-1 0 1,-4-1 0,-1-1-1,-4 3 1,-3 0 867,-5 5 1,-4 1-418,-1 1-609,-7 1 0,3 2 0,-6 1 0,-2 3 0,-2 1 0,-2 1 0,2 0-1836,4 4 1304,-4 1 1,12 4 0,-3 3 0,4 5 530,6 4 0,58 1 0,20 0 0</inkml:trace>
  <inkml:trace contextRef="#ctx0" brushRef="#br1">12616 13750 7699,'-11'0'307,"1"0"0,0 2 1,1 3 227,4 5 1,4 6-1,1 4 1,0 6-115,0 2 1,6 10 0,3 4-1,1 6-241,0 3 1,1 5-1,4-3 1,0-1-275,0 1 1,-1 3 0,-2-5 0,-4-3-163,-1-6 0,5-4-1589,-2-8 1197,-3 1 1,5-7 647,-7-4 0,0-37 0,-5-10 0</inkml:trace>
  <inkml:trace contextRef="#ctx0" brushRef="#br1">12585 13796 7691,'-7'-15'1209,"5"0"-1072,-3-1 0,7 3 1249,8 3-1160,0-4 1,14 6-1,-3-6 1,6 2 0,5 4-1,5 1 1,1 3-429,-1 3 1,-1 1-25,-6 0 170,1 0 0,0 6 0,-2 5 0,-6 4 0,-7 5 503,-10 6-146,-4-4 1,-2 8 0,-2-1-1,-3 5 1,-5 0 0,-5 0 0,-4 0 1125,-1 2 1,-7 5-744,1-6-577,-3 1 0,-1-7 0,-1-3 0,0-6 0,3-3 180,2-2-932,4-6 1,7-2 0,1-9 0,2-5 0,4-7 0,3-6 644,6-4 0,33-28 0,16-13 0</inkml:trace>
  <inkml:trace contextRef="#ctx0" brushRef="#br1">13288 13827 7691,'-15'-7'0,"0"4"1345,-1-8 1,-4 8 0,0-2 0,1 3-944,2 2 1,2 0-1,-1 2 358,1 3-701,0-3 1,6 13-1,4-1 1,4 6-1,1 2 1,0 2-1,0 0 182,0 3-386,0-5 0,6 7 0,5-5 0,4-1 0,4-2 0,3-4 0,1-4-1624,5-2 1474,0 2 0,1-11 1,-1 3-1,-3-3 1,2-4-1,0-1 1,1-4-514,-3-2 874,-6-1 1,8-10 0,-7-1 0,-1 1 0,-4 0 0,-4-2-1,-6-1 1098,-4 1 0,-1 2 1,-1 3-1,-4-2-209,-6-1 1,-9-1 0,-6 6-1,-4 0-106,-6 0 0,2-1-1704,-7 1 700,1 6 0,-1-2 0,2 4 0,0 0 0,1 0-134,1 4 0,6 1-1401,6 2 0,6 2-190,-1 3 1880,10 3 0,10 14 0,8 2 0</inkml:trace>
  <inkml:trace contextRef="#ctx0" brushRef="#br1">13869 13597 7630,'-8'7'783,"-6"-3"0,4 4 334,-3-1 1,-3 3 0,3-3-561,3 1 0,-4-4 0,4 3 0,-4-2-82,-1 0 1,0 2 0,-1-4-324,1 2 1,0 7-147,-1-2 1,6 2 140,0-2-388,7 4 1,-3-6-1,12 8 1,4-1 0,3-1-1,4-3-897,4 0 1049,3-1 1,1 5-1,1-1 1,-1-2-1,0-4 1,-1 1-1,0-1-29,0 4 281,-12-5 1,8 6 0,-11-2-1,-1 2 1,-3 3 0,-3-1 1601,-2 0-1589,-14 0 0,2 1 0,-13 1 1,-2 0-1,-2 0 0,-2-4 1,2-1 503,4-3-1235,-4 4 1,7-11 0,-5 3 0,5-5 0,3-5 0,7-5 0,4-6-4977,4-4 5531,2 3 0,43-53 0,-15 33 0,-1 0 0</inkml:trace>
  <inkml:trace contextRef="#ctx0" brushRef="#br1">14252 13689 7642,'-5'16'1209,"0"-1"0,-1 0-765,6 0 1,-5 1-1,0 1 1,2 1 72,1 3 0,2-1 132,0-5-631,0 8 1,5-5-1,0 6 1,0-2-1,1-3 1,0 0-1,1-1-510,0 3 1,3-1-1,-5-5 1,0 1 491,2-1 0,-5-34 0,5-8 0</inkml:trace>
  <inkml:trace contextRef="#ctx0" brushRef="#br1">14282 13567 8238,'7'-9'1141,"-5"1"-280,3 3 559,-3 3 24,-2-5-306,0 7-204,0 0-832,-7 0-73,5 0 0,-6 2 0,4 3 0,-3 5 0,1 4 0,-1 1 0,2 0 39,-2 1 1,5-4 49,-3 3-69,-3-3 0,6 10 0,-5-7 0,2 1 0,0-1 0,2 0 0,1 2 0,0 2 16,-3 1 1,3 1-180,-3-6 106,4 0 1,2-1 0,3-2 0,1-2 0,0 0 0,2-1 0,1-3 0,2-1 0,1 1 67,0-3 1,3-1-114,1-2 45,1 0 1,-1 0-1,0 0 1,1 0-1,-3 1 1,-1 3-1,-2 1-173,2-2 292,-5-1 0,5 5 1,-5 1-1,-1 2 1,1 1-1,-3 1 559,-3 1 0,-6 2-347,0 1 1,-7-1-146,2 0 1,-4 2 0,-3 2 0,-1 1 4,-3-1 0,-4 3 113,4-1-382,1-1 0,0-6 1,-1-3-1,1 0 1,-1-1-1398,1-2 273,0-1 212,4-7 1,8-7-1,3-3 1,5-3-2137,5-3 3134,3 1 0,42-41 0,-21 23 0,-1 0 0</inkml:trace>
  <inkml:trace contextRef="#ctx0" brushRef="#br1">14649 13705 8678,'0'10'994,"0"0"1,0 2-259,0 1 1,0 3 0,0-1 0,2 2-310,3 3 0,-1 4 0,4 7 0,-1-1-92,-4 1 1,4 0 0,0-1 0,0-1-349,-1-4 0,5 3 1,-6-8-1,0-1-2521,2-2 2534,-6-9 0,6-42 0,-7-17 0</inkml:trace>
  <inkml:trace contextRef="#ctx0" brushRef="#br1">14527 13475 7642,'-15'0'358,"-1"2"1,1 1 3585,0 2-4569,0 0-629,-1 2 1254,8-5 0,42-23 0,17-13 0</inkml:trace>
  <inkml:trace contextRef="#ctx0" brushRef="#br1">14970 13307 7632,'-10'0'476,"2"2"0,-1 1 985,1 2 0,3 0 121,-6-5-1379,8 0 1,3 7 0,10 3-13,4 4 0,1 3 0,0 3 0,1 6 157,-1 2 1,-1 10-51,-4 3-334,3 10 1,-4-2 0,5 7 0,-3 0 0,-2 0 0,-2-3-1,-2-4 1,0-6 0,2-4-2608,1-5 727,-4-9 354,2-10 1562,1-8 0,-12-68 0,3-15 0</inkml:trace>
  <inkml:trace contextRef="#ctx0" brushRef="#br1">15047 13689 7639,'-9'-15'1531,"9"5"-815,11 0 1,9 4-549,5-4 0,4 7 0,4-2 0,2 3-117,6 2 0,-2 0 126,2 0-101,-7 0 1,3 7 0,-8 3-1,-3 5 1,-6 4 0,-5 3-1,-4 2 722,-6 3 1,-4 2 36,-1 2-684,0-1 0,-8-1 1,-6-2-1,-6-1 0,-2 1 1,-2 0-1,2-1 290,0-6 1,-5-8-1042,1-2 215,4-7 1,-5 4 0,7-7 0,1-1 0,2-5 0,2-4 0,1-3-3733,4-3 3515,-4 1 602,12 0 0,9-14 0,10-3 0</inkml:trace>
  <inkml:trace contextRef="#ctx0" brushRef="#br1">15597 13292 7618,'0'-11'284,"-1"3"0,-3-1 0,-1 1 148,2-4 1,1 3 0,2-1 1442,0-2-1533,7 6 1,0 0 217,3 12-387,-3 9 0,-2 9 1,2 8-1,-1 4 1,1 4-1,-2 6 1,0 5 386,0 5 1,6-1-265,-6 1-295,7 0 0,-9 5 1,6-1-1,-1-4 0,-1-7 1,0-7-1,-2-6-848,2-4 0,-4-10 1,7-6-1727,2-9 1890,-5-6 1,5-13-1,-5-3 683,1-2 0,9-61 0,-5 32 0,0 0 0</inkml:trace>
  <inkml:trace contextRef="#ctx0" brushRef="#br1">15964 13720 7632,'-10'15'386,"0"0"0,7-4-96,-2-1 0,3-5 90,2 5 0,0-5 0,2 4 0,3-3 0,7-2-52,6-2 0,-1-2-221,4 0-188,2 0 1,-4-2 0,5-2 0,0-2 0,-2-3 0,0-1 0,-3 0-1,-2 0 1,-2-2 218,0-2 0,-5 4 152,0 0-251,-6 0 1,3-1-1,-7 1 1,-2-2-1,-3 0 1,-5 2 89,-4 5-73,-8 3 1,3-3 0,-4 0 0,-1 3 0,0 4 0,-2 5 0,3 3 1129,2 7-894,-2-2 1,7 14 0,-1-3 0,7 4 0,3 4 0,4 4 0,1-1 1196,2 1-1492,7-3 0,7-6 1,8-3-1,1-6 0,6-5-839,5-5 0,-1-3-24,2-7 1,4-1 0,2-3 865,3-1 0,23-41 0,-32 21 0,1-1 0</inkml:trace>
  <inkml:trace contextRef="#ctx0" brushRef="#br1">16744 13735 7632,'-15'0'1399,"0"2"1,-1 3-743,1 5 1,5-1-1,1 1-387,3 2 0,1 1 0,5 3 0,0-1-123,0 0 0,1 0 1,3 1-1,2-1 1,1 0 20,0 1 0,0-1 1,-4 0-313,2 1 1,2-6-462,-2 0 356,-3-7 1,6 4-1,-4-9-628,1-3 696,0-10 0,-3-4 1,1-4-1,4-1 0,0 0 1,1-3-1,1-4-53,3-5 0,-4 4 0,2-4 1,2 6 438,2 4 1,1-1 0,-1 7 0,-2 1 935,-2 2-833,0 9 1,4 4 0,-4 13 0,-3 8 513,-1 5 0,-4 3-290,3 6-451,-3 6 1,-2-4-1,0 2 1,0-4-1,0-4 1,0-3-1,0-2-170,0-3-122,0-9 1,0 0-306,0-10 0,5-5 1,0-14-1,0-3-640,2-2 1,-5-1 880,3-6 0,3 1 1,1 1-1,1 2 167,0 1 1,0 7 631,6-1 1,-1 3-251,0 2 0,2 6 1,2 4-1,1 3 634,-1 2 0,-2 4-404,-2 6 0,0 2-235,1 13 1,-3 1-1,-1 5 1,-2-1-217,2 1 1,-5-6-6,-2 1 0,2-6-575,-2 6 1,0-8-1,-3 3 1,1-4-2944,2-2 3470,1-7 0,-20-35 0,-3-15 0</inkml:trace>
  <inkml:trace contextRef="#ctx0" brushRef="#br1">17463 13628 7630,'0'22'0,"0"-3"536,0 6 1,0-4 0,0 2 0,0 0 406,0-5 0,5 1-715,0 1 0,2-3-805,-2 4 1,-1-11-1665,6-5 1595,-7-3 646,4-2 0,-7-48 0,0-11 0</inkml:trace>
  <inkml:trace contextRef="#ctx0" brushRef="#br1">17356 13322 7628,'-10'7'0,"0"3"0,1-1 199,-1 1 1,-2 0 506,7 5-481,0-6 0,0 4 0,1-4-225,6-1 0,25-14 0,14-11 0</inkml:trace>
  <inkml:trace contextRef="#ctx0" brushRef="#br1">17754 13414 7628,'-6'-10'3893,"0"1"-2932,-3 2 0,4 2 0,-5 4 297,-2-4 1,-2 3-1254,-1-3 9,7 3 1,-6 2 0,4 0-1,-4 2 1,-1 1 0,0 4-1,-1 1 1,1 4 0,1 2-91,4 1 0,-3 0-282,2 1 95,5-1 0,-1-5 0,7 0 1,0 2-1,0 2-1286,0 1 1402,7 1 1,1-6 0,7-2 0,2-1 0,2-2-1,3 0 1,0 2 134,0 2 1,6-4 0,-5 3 0,1 1 282,-3-1 1,1-3 185,-2 5-9,0 1 1,-6 4-1,-4 0 1,-5 1 0,-3 0-1,-2 3 1,0 3 1250,0 2 1,-7-5-1187,-3 1-724,-4 4 1,-1-7 0,-2 3 0,-2-3-1,-1-3 1,0-2 0,-1-4-2662,1-1 0,-6-2 2872,6-5 0,-28-47 0,-1-13 0</inkml:trace>
  <inkml:trace contextRef="#ctx0" brushRef="#br1">18044 12955 7616,'0'15'125,"0"1"0,0-1 1,0 2-1,0 5 403,0 9 0,7 1 0,3 9 0,4 3 0,1 5 0,-1 7-145,-4 4 1,3-4 0,-4-2-1,1-1-393,0-4 1,-5-5 0,4-6-1,-2-9-759,-4-6 1,-1-7 445,-2-6-2109,0-7 2432,0 4 0,-21-34 0,-4-7 0</inkml:trace>
  <inkml:trace contextRef="#ctx0" brushRef="#br1">17891 13490 7616,'0'9'2982,"0"-1"-2700,0-3 0,9-3 1,4 3 619,6-3 1,8-9-276,-1-3-801,9-4 1,6-1 0,8-2 0,2-2 0,-1-1 0,-3 1 0,-1 2-2539,0 2 2044,0 7 0,-7-4 668,-3 7 0,-11 13 0,-3 9 0</inkml:trace>
  <inkml:trace contextRef="#ctx0" brushRef="#br1">18671 13460 7616,'-10'0'367,"0"0"0,5 0 898,-6 0 0,6 0-398,-5 0 0,0 0-271,-5 0-640,6 0 123,-4 0 0,9 0 0,-6 0 471,-2 0-388,-2 0-79,6 0 0,-4 7 0,7 3 0,0 5 0,0 4 0,0 1 1,1 1 233,3 1-447,1-5 1,1 6-1,3-4 1,2 2-1,3-4 1,3-4 0,1-4-1363,3-3 1250,-1 0 1,0-6 0,1 0 0,-1 0-463,0 0 610,0-7 0,-4 0 0,-3-5 0,1 0 0,-3-3 73,1-4 0,-2-1 0,-5 3 0,0-2 66,0-1 1,0-1 0,0 4 0,0-1 4,0-3 0,0 1-77,0 4 55,0 1 0,-5 0 271,0 0-107,0-1 83,5 8 1,-5 3 0,0 10 0,1 5 0,3 4 537,1 1 1,0 7-424,0 3 1,5-1-203,0 2 0,0-2 0,-3 3 0,1-3-141,2-2 1,5 3-123,-4-4 0,0-1-834,-1-5-708,-3 1 1,12-8 1616,-4-3 0,4-64 0,1-18 0</inkml:trace>
  <inkml:trace contextRef="#ctx0" brushRef="#br1">18931 12940 7616,'-8'8'0,"-1"4"749,4-7 0,3 7 1,-3-2-1,3 4 41,2 1 1,2 7 0,2 4 0,2 3-358,3 1 1,1 6 0,5 3 0,1 2-18,-1 1 0,0 6-122,0-7-340,1 3 1,-1 2 0,0 0 0,-1-2 0,-2-3 0,-4-6 0,-1-2-1230,-3-3 0,2 1 226,-1-1-266,1-6 1,-6-2 1314,0-6 0,0-28 0,0-7 0</inkml:trace>
  <inkml:trace contextRef="#ctx0" brushRef="#br1">19007 13506 7616,'-6'8'1833,"4"-1"-721,2-7 0,10-2-411,11-3-671,-4-3 0,10-8 0,-5-1 1,0-1-1,2-3 0,-2 3 0,0-1-393,-3-1 0,3 3 6,-2-4-431,0 4 1,-6 7 0,-2 0 787,-2-2 0,-13-2 0,1-1 0</inkml:trace>
  <inkml:trace contextRef="#ctx0" brushRef="#br1">19053 13460 7616,'-8'7'991,"4"1"0,8 2 1,6-1 33,4-2 0,3 4 0,3-2 0,6 1-724,2 0 1,5-5 0,1 4 0,1-1-148,-1 1 1,-1-6-476,-3 2 1,1 2 0,-2-2 0,-2-1-447,-2-3 0,-11 5 0,1-1-2424,-1-2 3191,-7-1 0,-14 5 0,-10 1 0</inkml:trace>
  <inkml:trace contextRef="#ctx0" brushRef="#br1">19634 13383 12621,'16'0'157,"-6"0"1,0 0-1,2 0 1,3-1 0,4-4-25,1-6 0,1 3 0,-6-2 0,0-1-159,1 3 0,-6-6 0,-2 4-285,-1-3 1,-2 2 225,-5 1 1,-7 7 367,-3-2-156,-3 3 1,-8 4 0,-1 1 0,0 4 0,-2 1 0,2 4 0,0 2 866,3 1-840,2 0 0,2 2 1,0 2-1,0 3 1,1 0-1,2 2 1,4-2 972,1 0-1223,2 5-1,5-8 1,1 5 0,5 0 0,4-2 0,3 0 0,4-5-1099,4-5 786,2 1 1,3-9 0,-1 4 0,1-1 0,-1-3 0,1-3-1,1-2-4445,2-5 4854,2 5 0,20-54 0,5-4 0</inkml:trace>
  <inkml:trace contextRef="#ctx0" brushRef="#br1">20246 13230 8765,'-15'0'2447,"0"0"0,-1 0-1702,1 0 1,5 0 125,0 0 0,-1 0 0,-4 0-612,0 0 0,5 5 1,-1 1-1,0-1 1,-3 1 0,0-2-137,4 6 1,-3-1 0,4 2-1,-1 0 58,0 1 0,6 1 113,-1 2-472,-3 1 1,6-1-1,-3 0 1,5 1-1,5-3 1,5-1-1,4-3-1278,1-3 1349,7 6 0,-3-8 0,6 4 0,2 1 0,2-3 0,2 1 0,0-2 491,-1 2-245,-6-5 1,5 10 0,-5-5 0,1 1 0,-1 4 0,-2 0 0,-5 0 1898,-5-2-1777,1 0 0,-11 5 1,3 1-1,-5 1 1,-5 1-402,-5 3 1,-4-1-674,-1-4 0,-7-3 0,-2-1 1,-1-2-1303,-1 2 0,1-5 2115,-6-2 0,-13-24 0,-4-6 0</inkml:trace>
  <inkml:trace contextRef="#ctx0" brushRef="#br1">20170 12710 7611,'20'2'535,"0"3"0,6-1 755,-6 6 0,11 5 1654,-6 5-2418,14 8 1,-13-3 0,11 11 0,1 5-1,1 3 1,-2 2 0,-5 1 759,-4 4 0,-10-2 1,1 8-1,-7-1 33,-7-2 0,-3-1-1128,-2-7 1,0-1 0,0 3 0,-2 1-331,-3 2 1,-2-5-1217,-3-5 525,-10 0 1,8 5 0,-12 0 0,0-2 0,0-3 0,-1-6 0,-1-2-4072,1-3 1801,6 1 3100,-3-8 0,7-7 0,-1-9 0</inkml:trace>
  <inkml:trace contextRef="#ctx0" brushRef="#br1">10274 15322 17228,'-10'0'787,"0"0"-729,0 0 1,-11 0-1,1 0 1,0 0 0,-2 0-1,-4 0-90,-2 0 1,-3 5 0,1 0 0,-3-1-111,-2-2 1,1-1 0,-7 3 0,1 1-66,1-2 0,1 4 24,8-2 144,-1 7 0,1-9 0,1 6 0,4-1 0,3-1 0,1 0 1,3-2-179,4 2 0,-1-6 0,5 4-145,-4-3 277,6 5 459,1-5 37,7 4-340,0-6 0,2 5-7,3 0 0,-2 1 0,7-6 101,2 0 1,-3 5-1,1 0 313,2-2-405,1 6 0,3-3 1,-1 5-1,0-5-7,0 1 1,0-4-4,1 8 0,1-8-192,3 2 92,-3-3 0,10 3 0,-5 0-71,2-2 0,1 1 0,6-1 0,-3 2-14,-2-1 1,3-1 94,-4 2 0,-1-3-7,1 3 1,-6-2 41,1 2 1,-3-3 47,-2 3-7,1-3 1,-6 3-1,0 0 110,2-2 1,-6 1 11,0 1-122,-5-4 27,-1 6-3,0 0 35,0-5-88,-7 4 0,4-4 0,-7 2 0,0 2 0,0 1 42,-1 0 1,1 0-20,-5-2 0,0 2-11,0 3 1,-6 3 0,-1-4-1,0 1-19,0 0 1,0 0-47,2 5 1,-2 1 34,-4-1 0,-2 0 1,2 2-1,-1 2-73,2 1 1,-4 6-15,4-6 0,3 5 39,1-4 1,-1 1 0,2-4-1,1 4-41,2 2 0,7-5 9,0 1 1,5-3-44,-5-2 1,5 7-1,-4 2 42,2 0 1,2-2 40,5-7 1,0 0 9,0 0 0,0-4 0,2-1 90,3 2 0,4-1-39,6 0 0,0-3-14,0-3 0,6-3 0,1 3 0,1-3 72,4-2 1,7 0 119,2 0 0,5-6-28,-6 1 0,7-6 0,-1 2 0,3-1 93,2 0 1,-2 5-64,-3-5 0,1 4 92,-7-4-222,1 7 1,-7-4 0,-4 7-185,-4 0-57,2 0 1,-11 0 0,2 2-1537,-6 3 1325,-3-3 0,-5 6-2043,0-3 1564,0-3 0,-7 5-472,-3-7 1023,3 0 0,-6-5 307,3-1 0,-38-26 0,-9-2 0</inkml:trace>
  <inkml:trace contextRef="#ctx0" brushRef="#br1">9725 16755 7671,'0'11'317,"-1"-3"995,-4-1-845,3 5 1,-5-9 0,7 7 693,0 2-1031,0-5 75,0 6 0,7-11 0,3 3-148,4-3 1,-4-4 0,-2-3 0,1-3 0,-2-2 0,1-1-129,1 0 0,-1-3 0,4-1 0,-4-1-155,-1 1 1,3 0 109,-5 0 1,5-1 0,-3 1 0,0 0-48,0 0 0,3-1 103,-5 1 51,0 7 1,0-6-1,2 6 15,1-1 173,-4 3 1,4 7 0,-4 4 223,1 5 1,0 9-112,-5 1-152,7 1 1,-6 1 0,4 1 0,-3 3 0,-2-1 277,0 2-352,7 9 0,-5-4 0,3 4 0,-4-2 1,-1-1 23,0 3 1,0 5 0,0-6-1,-1-1 7,-4-2 1,1-1-66,-6-1 1,5 1-103,-5-1 1,5-6 56,-5-4 0,4-3 1,-2-1-1,0-1-281,-1 0 1,4-6 1,-5-4 42,6-4 1,-9-2-60,3-4 0,3-4 155,2-6 0,3-2 130,2-3 0,0 3 1,0-5-1,0 1 71,0 1 0,0-5 343,0 4 0,5-4-152,0 4 0,7-1 0,-3 4 1,1-3 373,0 3 0,0-4-279,5 1 1,1 1-114,-1 5 0,0 0 0,2 1 1,2 2 16,1 2 0,0 7-255,-4-2 1,4-2-19,0 2 1,1 0 0,-6 5 0,0 0-1022,0 0 616,0-7-109,1 5 1,-6-5-5,0 7-858,-7 0 287,4 0 1,-7-6 1124,0-5 0,-13-36 0,-4-11 0</inkml:trace>
  <inkml:trace contextRef="#ctx0" brushRef="#br1">10030 16374 13889,'2'16'230,"3"-1"1,-3-5-225,3 0 1,2-5 0,-1 4-289,3-3 0,-4 0 0,5-6-98,2 0 0,-4 0 58,3 0 395,-8 0 0,5 0 476,-2 0-365,-5 0 1,6-7-1,-9-3 1,-3-2 943,-5 2-901,3 3 0,-6 5 1,3-1-1,-4-2 0,-1 1 65,0 3-1073,-1 1 0,6 5 1,2 1 780,1 3 0,9 8 0,6 7 0</inkml:trace>
  <inkml:trace contextRef="#ctx0" brushRef="#br1">10289 17198 12448,'-5'10'183,"-1"0"1,-1 3 132,0 6-266,-5-2 1,9 12 0,-7-4-1,-1 4 1,3 2 0,1-1-1,2 1-156,0-1 1,0 4-1,5-2 1,0-3-134,0 0 0,7-7-129,3-2 1,3-3 0,3-3-1039,-1-4 1073,0 3 1,0-11 0,1 3 0,-1-5 0,0-3 332,0-2 0,7-34 0,2-4 0</inkml:trace>
  <inkml:trace contextRef="#ctx0" brushRef="#br1">10503 17411 7616,'-7'15'297,"4"1"-198,-7-1 313,6 0 1,-3-5-1,7 0 1,0 2 636,0 2-926,0 1 0,0-5 0,0 0 0,0 2 0,0 2 0,0 1 0,2-1 182,3-4-302,-3 3-334,5-11 0,-1 5 1,3-9 42,-1-3 0,-1-4 1,-5-6-1,1 0 0,2 0 1,0 0-332,2-1 1,-4-1 517,8-3 202,-8 3 1,9-5-1,-5 8 1,-1 3 0,3 0-1,-1 1 1,3 0 1455,-3 0-1316,6 7 0,-8-3 0,6 12 0,-3 4-66,-3 3 1,1 4 0,-3 2 0,2 1-281,3-1 1,-4 3-225,5-2 1,-7 1 186,3-6-746,2 0 1,-5-5-1,6 0 888,-2 2 0,5-32 0,-4-7 0</inkml:trace>
  <inkml:trace contextRef="#ctx0" brushRef="#br1">10884 17442 7616,'0'15'2080,"0"0"-1751,0 0-250,0 1 10,0-1 1,2-7-1,3-3 1,5-3-94,3-2-420,3 0 309,-1 0 1,-5-5 0,-1-2 0,-1-1 0,-1-4-1,0-2-664,-4-1 671,-1 7 1,-2-6 0,0 4 0,-2-2-1,-3 0 79,-5 2 0,1 7 214,-1-3 0,5 5 1,-5 1 104,-2 0 0,3 0-75,-1 0 1,7 7 430,-2 3-440,-4-3 1,8 6-1,-4-3-36,3 4 0,2 1 0,0 2 0,2 2-5,3 1 1,-2 0-330,7-4 1,-5-1-120,5 0 0,1 0-268,4 0 0,-2-4 260,-2-1-82,2 0 1,-4-2 0,6-2-572,0-5 0,0-1 944,1 0 0,6-27 0,1-7 0</inkml:trace>
  <inkml:trace contextRef="#ctx0" brushRef="#br1">11158 17381 7812,'0'8'1688,"0"6"-1404,0-6 1,2 7-45,3 1 0,2-1 0,5-2 0,-2-1-134,2-2 0,1 1 1,3 4-1,-1 0-185,0 0 1,0-5-769,0 1 236,-6-8 1,4 9 0,-2-7 610,2-2 0,2-21 0,1-8 0</inkml:trace>
  <inkml:trace contextRef="#ctx0" brushRef="#br1">11387 17365 7616,'-9'7'0,"-4"-5"0,4 10 0,-6-7 0,5 5 681,0-5 0,5 7 0,-5-2 0,-1 4 93,3 1 0,-4 0-380,7 0-422,-7 1 0,9-1 0,-7 0 0,0 0 0,1 1 0,2-1 0,2 0 0,-2-1-2218,-1-4 2246,5 3 0,9-38 0,11-2 0</inkml:trace>
  <inkml:trace contextRef="#ctx0" brushRef="#br1">11555 17106 7616,'-7'24'0,"5"0"742,-3-4 1,3-1 0,2 4 0,0 1 470,0 0-1105,0-6 1,0 11 0,0-5-1,2 1 1,1-1 0,4-2-1,0-3-838,0-2 183,5-2 0,-11 0 1,6 0-1,-2 1 547,0-1 0,-6-14 0,-8-2 0</inkml:trace>
  <inkml:trace contextRef="#ctx0" brushRef="#br1">11402 17396 7616,'0'22'0,"0"-5"1435,0 3-1138,0 4 1,2-12 0,3 1-1,5-3 1,4-3 904,1 0-1266,0-2 1,7-7 0,2-4 63,0-10 0,31-46 0,-26 21 0,0 0 0</inkml:trace>
  <inkml:trace contextRef="#ctx0" brushRef="#br1">12012 17213 7590,'-10'0'922,"0"0"1,4 0-473,-4 0 0,5 0 52,-5 0 0,0 0-299,-5 0 0,5 2 1,-1 1 264,-1 2-406,6 0 1,-3 0-1,6 2 1,-2 1-1,0 3 1,0-1-208,0 0 0,-1-5 0,6 5-161,0 2 182,7-5 1,2 5 0,8-6 0,1 1 0,3 0 0,-3-2-564,-1 2 651,-2-5 1,1 4 0,-1-6 0,0 2 0,0 1 0,1 2 647,-1-1-461,-7 4 1,4-4-1,-7 6 1,-3 2 0,-5 0 147,-8-2 0,-2 3-516,-2-3-14,-1 4 1,1-4 0,0-1-1,0-1 1,-1-1 0,1 0 230,0-4 0,13-49 0,4-13 0</inkml:trace>
  <inkml:trace contextRef="#ctx0" brushRef="#br1">12302 16984 7590,'0'22'1811,"-6"-5"-1574,1 3 1,0 2 0,5 0 0,0 2-98,0 3 0,0 2 174,0 2-24,0-8 1,0 6 0,2-3-1,1 2 1,2 1 672,-1-3-1156,4-4 1,-4-7-1,4 0 1,-1 0 0,-4 1-1,1-3 1,-1-1-3218,2-2 3410,0-6 0,-32-11 0,-7-10 0</inkml:trace>
  <inkml:trace contextRef="#ctx0" brushRef="#br1">12164 17289 7592,'0'15'0,"0"1"0,0-1 641,0 0 1,2-5-7,3 0-521,4-6 1,2 8 0,3-7 0,3-2 0,2-1-959,3-2 659,1-7 1,3-1-1,-1-8 185,2 1 0,36-34 0,-27 20 0,1 0 0</inkml:trace>
  <inkml:trace contextRef="#ctx0" brushRef="#br1">12561 17289 7592,'-7'10'305,"-3"0"1,-4-1 1239,-1 1-997,0 4-353,-1-13 1,6 11 0,0-7-1,0 0 139,1 2 0,3-4-97,6 8-288,0-8 0,0 11 1,1-6-1,3 2 0,3-1-452,1-3 198,-5 6 0,11-10 0,-4 3 0,4-3 1,1-2-1094,0 0 1231,-6-7 1,4 4 0,-4-8-1,1 0 1,0-1 0,2 0 44,1 2 288,3 0 0,-6 1 0,-2 2 0,1 2 0,-1 0 0,4 2 1436,2 1-1437,-6 2 1,4 2 0,-5 3 0,-1 5 0,1 4 0,-3 1 667,-3 0-1008,6 0 1,-5 1-1,3-1 1,-3 0-1503,-2 0-140,0 1 1817,6-8 0,-4-49 0,5-18 0</inkml:trace>
  <inkml:trace contextRef="#ctx0" brushRef="#br1">12911 16984 7592,'0'15'0,"0"1"474,0-1 1,0 5 0,0 2 0,0 0 460,0 0 1,0 5-734,0-1 1,0 8-1,0 1 1,0-1 250,0-2 1,0-1-670,0-1 0,5-1 0,0-3 0,-1-4-824,-3 0 1,5-5 279,-1 3-1152,0-3 1912,-5-9 0,-14-8 0,-3-8 0</inkml:trace>
  <inkml:trace contextRef="#ctx0" brushRef="#br1">12789 17320 7592,'-10'18'0,"0"-3"0,7 4 1363,-3-9-337,5-3 15,1 7-991,7-13 0,1 6 1,7-7-1,2 0 1,4 0-1,2 0 0,3-2-813,-1-3 398,-6 4 1,4-13-1,-4 6 1,1-3 364,-1 1 0,11-20 0,3-11 0</inkml:trace>
  <inkml:trace contextRef="#ctx0" brushRef="#br1">13155 17365 7592,'0'16'1848,"0"-1"-1656,0-7 1,2-1 220,3-7-305,-3 0 1,11 0-1,-3 0 1,4-2-1,1-1 1,0-4 0,1-1 157,-1-4 1,-5 3-378,0-1 50,-6 0 0,7 0 0,-4 0 0,0-2 0,0-2 0,-4-1-69,-1 0 1,-4 5 160,-3 0 108,3 6 0,-10-4 1,6 4-1,-3-1 0,-3 3 1,-1 6 837,-2 6-777,6 4 0,-3 1 1,5 2-1,1 3 0,-1 4 1,4 1-1,1-1 1146,2-2-1349,0 5 1,2-5 0,3 4 0,3-4 0,2-2-1,0 0 1,2-3-1196,2-5 951,8 2 1,-5-13-1,3 4 1,-1-3-1,-1-4 1,3-3 246,-3-5 0,13-51 0,1-13 0</inkml:trace>
  <inkml:trace contextRef="#ctx0" brushRef="#br1">13475 16908 7745,'0'10'919,"0"0"0,2 0-216,3-1 0,-2 3 0,8-5 1,2-1-169,6 1 1,-1 5-368,8-2 0,1 5 0,7 4 0,3 3 0,0 2 0,2 3 286,0 2 0,-5 3 1,2 2-1,-6 3 25,-5 2 1,-3 2-127,-6 4-272,-8 1 0,4 0 0,-7-2 0,-3-2 0,-4-3-23,-3-2-172,-7 6 1,5-11 0,-4 4-1,0-6 1,1-3 0,0-3 0,0-2-557,-2-4-119,-1-1 1,2-8 0,1-4 0,-2-3 0,-1-2 788,-2 0 0,-1-55 0,1-12 0</inkml:trace>
  <inkml:trace contextRef="#ctx0" brushRef="#br1">14359 17579 7761,'0'10'610,"0"0"-257,0-7 0,0 6 565,0-4 14,0-3-355,0 4 1,-1-11-215,-4 0-290,3 0 1,-7 5 0,4 0-392,-5 0 250,3 0 1,-1 0-1,4 2 1,-2 1-1,-1 4 1,0 2-1,2 1-488,-2-2 453,6 6 3,-6-6 1,7 2 0,0 1-1,2-1 1,3-2-559,5-3 461,-3 4 0,6-8 0,-3 5 0,4-5-64,1-1 0,-5-5 0,0-2 269,2-1 1,-5 3 0,0-4 513,0 3-199,-6-6 0,13 10 126,-4-3 0,-2 3-220,3 2 1,-8 2 0,4 3 0,-2 5 150,0 4 1,5 1-263,-5 0 0,2 0-99,-2 1 0,-3-1 1,4 0-1,0 0-245,-1 1 1,1-3-523,0-3 1,-3-1-816,7-4-335,-7-3 1898,11-2 0,-8-36 0,-4-18 0,6-5 0,0 1 0</inkml:trace>
  <inkml:trace contextRef="#ctx0" brushRef="#br1">14695 17350 7617,'0'10'1533,"0"0"1,0 1-1078,0 4 0,0 7-275,0 3 1,1 2-1,4 0 1,4-1-202,-1 1 0,6 2-849,-4 1 654,-3 1 1,6-2 0,-4-2-1,-1-4 1,-1-1 214,0-3 0,-26-2 0,1-2 0</inkml:trace>
  <inkml:trace contextRef="#ctx0" brushRef="#br1">14573 17548 7617,'-2'10'1389,"-3"1"1907,3-8-1929,-5 11-1168,7-6 1,7 0 0,3-1 0,4-2 0,3 0-1,2-1 1,3-3-358,1-1 1,1 0-1,5 0 1,-2-1 157,0-4 0,46-11 0,1-7 0</inkml:trace>
  <inkml:trace contextRef="#ctx0" brushRef="#br1">15350 17365 7637,'-10'0'1254,"0"0"-947,6 0 1,-4 0-1,5-1 749,-3-4-1,1 3-672,5-5 0,0 14-86,0 3-248,0 4 1,0 2 0,2 3-1,1 3 1,4 2 101,2 3-262,-6 9 1,9-4 0,-5 3 0,-1-1 0,3 0 0,-2 0 0,-1-4 0,-2-4-1,-2-4-1113,-2-3 1,0-3 630,0 0-63,0-1 1,-2-7 655,-3-3 0,-31-64 0,12 21 0,-1 0 0</inkml:trace>
  <inkml:trace contextRef="#ctx0" brushRef="#br1">15213 17624 8214,'0'9'2017,"2"-2"-1458,3-7 1,-2 5-318,7 0 1,0 0-1,6-5-154,-1 0 0,0 2-115,0 3 0,1-4 0,1 5 0,1-5-641,2-1 1,1 0 84,-6 0 0,0 0 0,1-1 583,-1-5 0,7-9 0,2-9 0</inkml:trace>
  <inkml:trace contextRef="#ctx0" brushRef="#br1">15670 17411 10804,'0'15'960,"0"1"-476,0-1-364,7 0 1,-5 5 0,3 2 0,-4 0 0,1 2 0,2 0 0,1 1-196,-2-1 0,0 3 0,1-7 0,1-1-990,-2-2 0,-1-2 119,-2 0-1095,0 1 2041,0-8 0,-14-8 0,-3-8 0</inkml:trace>
  <inkml:trace contextRef="#ctx0" brushRef="#br1">15594 17655 12199,'15'0'-179,"0"0"0,1 0-119,-1 0 1,0 0-923,0 0 886,1 0 0,-1 0 0,0-2 334,0-3 0,21-10 0,5-9 0</inkml:trace>
  <inkml:trace contextRef="#ctx0" brushRef="#br1">15975 17365 7637,'0'16'0,"0"-6"0,0 0 0,0 0 0,0 5 677,0 1 1,0 4-1,0 2 1,2 2-1,1 3 1,4 2 0,0 1-46,-1 0 1,5 1 0,-5-1-1,1 1-1357,0-1 506,-2-6 0,0 0 0,2-5 1,0 1 218,-1-2 0,-7-48 0,-8-14 0</inkml:trace>
  <inkml:trace contextRef="#ctx0" brushRef="#br1">11341 15886 7595,'0'-10'616,"0"0"-121,0 7 1,0-6 0,0 4 641,0-5 1,0 2-443,0-3 1,0 1-364,0-5 1,-1 6 0,-5 4-132,-4 4 0,-3 1 1,-3 0-215,1 0 0,0 0 0,0 0 0,0 0-125,-1 0 1,1 6 0,0 5 0,0 2 19,-1 2 0,1-4 0,0 0 1,1 5-24,4 2 120,-3 3 0,11-4 1,-5 1-1,2 4 0,0 0 1,2 0-1,3-1-98,5 1 47,-4-5 0,13 3 1,-4-8-1,4-4 0,1-1 1,0-4-1,0-1-139,1-2 1,-1-7 0,0-3 0,0-3-21,1-3 1,-1-4 0,0-2 0,-1-2-21,-4-3 0,3 4 0,-4-1 0,-1 0 169,-3 0 0,2 6 0,-2-3 142,-1 4 397,-3 2-275,-1 7 1,0 3 0,0 10 0,0 5 206,0 3 1,5 4 0,0 4 0,-1 4 113,-3 4 1,5 1-119,-1 1 1,5-2-159,-5-4 1,5 4-1,-5-4 1,0 2-95,2-1 1,-4-4-52,7-7 1,-6 0-1259,1 1 725,3-8-67,1-1 1,-1-9-748,-3-3 1265,4-3 0,-7-48 0,4-10 0</inkml:trace>
  <inkml:trace contextRef="#ctx0" brushRef="#br1">11509 16329 7597,'-9'10'3017,"4"0"-2807,4-7 1,2 2-130,4-10-37,4-3 0,4-2 1,-1-1-1,-2 0 1,1-3-1,-1-1 0,0 1 1,0 2-1,0 2-97,0-2 0,-5-1 0,6-4-170,1-3 1,-1 3 143,0-4 0,0 4 0,-4 4 1,2 3 332,2 5 239,-4 3-370,7 9 1,-11 1 0,6 7 0,-3 1-1,0 1 1,-1 1 0,1 3 701,3-3-819,-6-1 0,6-2 0,-6 1 0,2-1 0,0 0 0,0 0-1363,0 1 1,2-8 1356,-2-3 0,-10-78 0,4 27 0,0-1 0</inkml:trace>
  <inkml:trace contextRef="#ctx0" brushRef="#br1">11631 15841 7597,'-10'5'0,"-1"0"1690,1 7-1088,-5-11-499,7 6 1,3-7 0,10 0-198,5 0 0,-2-5 0,2 0 1,1 0 93,-3-2 0,19 5 0,-1-4 0</inkml:trace>
  <inkml:trace contextRef="#ctx0" brushRef="#br1">11997 16222 9560,'0'8'3023,"0"1"-2612,0-4 0,0-2 69,0 7 1,0 1-1,0 6 357,0 3-715,0-3 0,0 7 0,0-6 0,0 4 0,-2 2 0,-3 1 0,-5 1-692,-4-1 1,1-5-1,1 4 1,2-4-2963,-2-6 3532,-2 1 0,-1-47 0,0-3 0</inkml:trace>
  <inkml:trace contextRef="#ctx0" brushRef="#br1">12103 16329 7597,'0'15'424,"0"-5"0,-1-2 811,-4-1-934,3 5 0,-5-9 1,9 6-1,3-2 74,5-4 1,-1-1-317,1-2-7,-7 0 1,11-5 0,-4-2 0,3 0 0,3-1 39,-1-1-145,0 6 1,-5-11 0,-1 4 0,-1-3-1,1-3 1,1 1 0,0 0-440,0 0 425,-7-1 0,9-4 0,-7 0 0,-1 1 0,-1 0 0,1 1 0,1-3-239,-2 3 461,-1 1 0,-2 7 0,0 0 122,0-2 0,0 7 0,0 5 0,0 8 162,0 6 0,0 1-149,0 0-168,0 0 1,5 6-1,0 1 1,-2 1-1,-1 3 1,0-1 0,1 1 699,2 1-712,0 8 0,-5-2 0,0 2 0,0-3 1,0-1 25,0-1 0,-5 1 1,0-1-1,0-1-53,-2-4 1,0-3-183,-3-6 1,-3 2 0,3-1-241,-4-3 1,-1-9-47,0 0 1,4-3-92,1-2 0,5 0-602,-5 0 829,0-7 0,1-2 136,4-6 0,4 5 1,1 0-1,0-2 100,0-2 0,5-1 44,0 0 1,5 0 103,-5 0 0,7-1 1,-2 1-1,4 0 327,1 0 0,0-1-71,0 1 0,1 0-191,-1 0 0,0-1 0,0 1 0,0 0 93,1 0 0,-1 1-181,0 4 1,0-4-124,1 4 1,-1 2 0,0-1 0,-1 1-611,-4-1-298,3 6-21,-4-11 0,1 8 0,-1-6 940,-3 2 0,-7-1 0,-8-4 0</inkml:trace>
  <inkml:trace contextRef="#ctx0" brushRef="#br1">12302 15810 7597,'-9'7'3273,"-3"-4"-1555,7 8-1153,0-8 185,5 4-954,0-1-379,7-4 0,-4 5 583,7-7 0,7-14 0,7-3 0</inkml:trace>
  <inkml:trace contextRef="#ctx0" brushRef="#br1">12850 15825 8089,'-8'0'1985,"-1"0"-1383,4 0-75,4 0-495,-6 0 1,7 7-53,0 3-5,0-3 35,0 7 0,1-11 0,5 6 0,2-1 1,2-1-589,0 0 384,0-2 0,6-5 0,-1 0 1,0-2-1,0-3-156,1-5 0,-6-2 0,-2 0 0,-1 2 214,-4-2 268,-1-2 1,-2 4-1,0 0 1,-2 0-1,-3 1 1,-5 4 492,-3 4 0,-3 1 0,1 0 0,0 0 303,0 0 0,-1 5-237,1 0-480,0 7 0,5-9 1,0 7-1,0 2 55,1 2 1,2-4-354,7 0 155,7 0-197,2-1 1,1 3 0,0-7 0,2-2 0,1-1-528,2-2 1,-4 5 340,-1 0 1,0 0-173,5-5 0,-5 0 1,1 0-406,0 0 1,-2-2 891,1-3 0,0-37 0,5-16 0</inkml:trace>
  <inkml:trace contextRef="#ctx0" brushRef="#br1">13277 15703 7773,'-10'0'2232,"0"0"-1795,6 0 1,-4 0 196,3 0-631,3 0 1,0 7 157,7 3 42,7 4 1,-8 3 0,4 3-1,1 6 1,-1 4 664,4 6-779,-5 3 1,5 8 0,-6 2-1,1 2 1,0-2 0,-4-1 0,-1-3-209,-2 1 1,0-2-282,0-3-190,0-11 1,0-8 0,0-6 589,0-1 0,-7-68 0,-1-16 0</inkml:trace>
  <inkml:trace contextRef="#ctx0" brushRef="#br1">13262 15688 7684,'0'-10'329,"0"0"1,0 5 203,0-5 0,0 5-98,0-6-323,0 8 1,2-9-1,3 7 1,5 0-1,3 0 1,3 0 0,-1 1-76,0 3 1,5 1 0,2 0 0,0 0-1,0 1 1,-3 3 81,-2 1 0,-2 7-13,0-2 1,1 3 1,-6 3 0,-2-1 0,-1 2-1,-4 2 1,-1 1 0,-4 0 0,-3 1 0,-3-1 849,-1-1 0,-9 3-364,3-2-677,-4 0 0,-1-6 1,-2-2-1,0-4 1,-2-1-1,2-4 1,0-1-1301,3-2 1,4-2 1383,5-3 0,3-37 0,7-16 0</inkml:trace>
  <inkml:trace contextRef="#ctx0" brushRef="#br1">13673 15749 7701,'-6'-8'1927,"4"1"-1256,-5 7 91,7 0 380,0 0 0,0 7-955,0 3 1,0 3-82,0 3 1,0-1 0,0 0 0,0 0-50,0 1 1,0 4-202,0 0 79,0 1 1,2-6 0,1 2 0,2 2 0,-1 1-1,-3-2-960,-1-1 0,0-6 0,0-1-1208,0 2 1683,0-6 0,0-1 0,0-10 550,0-5 0,0 3 0,0-6 0,0 3 0,0-31 0,0-8 0</inkml:trace>
  <inkml:trace contextRef="#ctx0" brushRef="#br1">13673 15902 8452,'0'-9'792,"0"2"1,2 7-376,3 0-244,-3 0 143,11-6-392,-4 4 61,6-5 0,0 5 1,1-1-25,-1-2 1,0 0-1,0 7 100,1 3 1,-3-2 125,-3 7 1,2-5-115,-7 6 1,0-1 20,-5 5 0,5 0 0,0 0 0,-1 1 338,-2-1 0,-4 0-154,-3 0 1,-2 6-220,-3-1 0,-5 0 0,1-4 0,-5-1 8,1 0 0,1 5-208,2 1 0,-2-6 32,-4-5 1,4-6-1,-3 1-126,3-4 0,7-1-689,0 0 1,6-6 1,-1-5 922,4-2 0,14-24 0,8-9 0,0-4 0,0 0 0</inkml:trace>
  <inkml:trace contextRef="#ctx0" brushRef="#br1">14298 15246 7597,'-15'0'3604,"0"0"-3187,0 0 0,-1 0-57,1 0 1,0 7-1,1 3-25,4 4-234,-3 1 1,6 2-1,-5 3 1,2 6 0,0 4-1,1 4 1,2 5 123,1 5 1,4 0 0,-3 10-1,3 0 1,2-1 0,0 1-179,0 0 0,7-5-164,3 2 33,4-10 0,1-4 1,2-6-1,1-3 1,4-2-1,0-6 0,1-5-1039,-5-4 665,6-5 0,-7-6 0,3 0 0,-3 0 1,-2 0-1,1-1 458,-1-4 0,0-51 0,0-19 0</inkml:trace>
  <inkml:trace contextRef="#ctx0" brushRef="#br1">14466 15399 7597,'-8'-2'3767,"2"-3"-3520,5 3 0,1-3 1,0 10-105,0 5 0,0 4 1,1 1-1,3 2 127,1 3 0,2 4 0,-4 7 0,2-1-108,-1 1 0,2 4 1,-1 2-1,-1 1-309,-3-1 0,-1-2 0,0-4 1,0-1-496,0 1 0,0-7 0,0-4-2490,0-3 3132,0-9 0,-13-35 0,-4-15 0</inkml:trace>
  <inkml:trace contextRef="#ctx0" brushRef="#br1">14268 15688 8368,'0'9'1739,"0"-3"0,2-6-1482,3 0 0,3 0-150,7 0 1,6 0 0,1 0-1,0-1 17,0-4 1,5 1-841,-2-6 319,4 7 0,-4-6 1,1 6-1,-1-4 1,1 0 396,-1 1 0,7 0 0,7 6 0</inkml:trace>
  <inkml:trace contextRef="#ctx0" brushRef="#br1">14862 15383 7597,'-5'10'1225,"0"1"-361,2 1 1,1-4 0,2 2-1,0 2-492,0 2 1,0 1 0,0 0 0,2 0-248,3 1 1,-2 4-278,7 0 97,-6 1 0,8-5 0,-7 3 0,0 3 0,0 0-713,0 0 183,0-2 1,-5-3-1,0 2 1,0 1 584,0-1 0,-14-16 0,-2-4 0</inkml:trace>
  <inkml:trace contextRef="#ctx0" brushRef="#br1">14725 15566 7597,'-10'5'3419,"0"0"-1623,6 7-1545,-9-10 1,13 10-1,0-7 417,8-2 0,6-1-76,1-2-771,0-7 0,6 6 0,-1-6 0,0 2 0,1-2 0,-1 0 0,0 0-696,2 4 1,-5-4-429,4 2 583,-4-7 0,-2 11 0,0-6 720,0 0 0,14-8 0,3-9 0</inkml:trace>
  <inkml:trace contextRef="#ctx0" brushRef="#br1">15167 15414 8108,'-8'7'1273,"-1"-4"1570,4 7-2522,3-6 1,-4 1-1,7-9-239,4-1 1,-1-7 0,6 2-74,2-3 1,0-3 0,0 1 0,-4 0-312,-1 0 194,5-1 0,-6 1 0,6 0 42,-2 0 0,-4 6 131,4 4 17,-7-3 0,6 6 1,-6-2-1,2 10 0,0 7 502,2 6-472,-5 8 1,4-3 0,-6 6 0,0 2 0,0 2 0,0 3 0,2 1-192,3-1 0,-3 4 0,3-6 0,-3-1 1,-2-2-1,0-3-602,0-4 1,0 3-1,0-8 1,0-1-167,0-3 1,0 0 846,0-1 0,-7-20 0,-2-5 0</inkml:trace>
  <inkml:trace contextRef="#ctx0" brushRef="#br1">15121 15856 7594,'-8'7'0,"0"-4"1160,2 7 1,5-5 616,-4 6 1,5-8-1099,5 2 1,8-3-121,8-2-498,-1 0 0,0-5 0,2 0 0,0-1 0,2 1-155,0 0-215,-6 0 1,6 0 0,-5 0-1,3 0 1,0 0 0,1 0-1,-1 0-2090,0-2 0,-1 5 2399,-6-3 0,7-3 0,2-1 0</inkml:trace>
  <inkml:trace contextRef="#ctx0" brushRef="#br1">15716 15780 7591,'2'10'1581,"3"0"1,-4-5 57,4 5-1211,-3 0 1,-2 7 0,0 2 0,0 1 0,0 1 0,0 1 811,0 3 0,-2-1-1252,-3 1 0,2 1 0,-7 4 0,0 1 1,0-3-1,-1 0-1468,-1-3 1,-1-6 1479,-2 1 0,-21-23 0,-5-8 0</inkml:trace>
  <inkml:trace contextRef="#ctx0" brushRef="#br1">15899 15749 10302,'-9'0'3127,"3"0"-2940,6 0 0,0-1 252,0-5-358,0 5 1,1-8 0,4 4-187,6-5 1,0 2 0,1-3 22,-2 0 1,1-3 44,4-1 51,-7-1 0,6 6 0,-6 0 0,2-2 0,-1-1 0,-1-2 32,1-1 1,-4 6-1,3 0-56,-1-2 139,5 5 0,-9 1 1,8 7 493,0 4-448,-4 4 0,0 6 1,-5 0-1,1 1 1,2 0-1,0 5 0,0 2 409,0 1-547,7 5 1,-8-5-1,4 6 1,1 1 0,-3-1-1,3 1 1,-2-1 89,-1 1 0,5-1 0,-6 1 0,-2-1 99,-1 1 0,-2 4-134,0 1 1,0-6-44,0-4 0,-5-3 1,-2 5-1,0-5-154,0-1 1,-5 4 0,2-6 0,-3-1-314,-3-2 0,1-4 23,0-3 0,0-1 65,0-4-21,-1-3 0,4 4 119,-3-6 1,3-1 0,-6-4 0,4-6-152,4-2 0,7-2 153,-3-1 0,5-1 109,1-3 1,0 3-1,0-5 1,0 2 42,0-1 0,1-1 106,5 2 0,2 3 231,7-3 0,1-2 1,-1 1-1,0 1 304,0-2 1,6 5-132,-1-3 0,7-4-223,-2-1 1,-1 3 0,0 1 0,0 4 136,-1 2 1,-2 0-421,4 0 0,-8 5-111,-2-1 0,0 8 0,-6-4 1,1 2-970,0 0-352,-6 0-130,2 5 1,-6-2 1635,0-3 0,-27-24 0,-7-11 0</inkml:trace>
  <inkml:trace contextRef="#ctx0" brushRef="#br1">15960 15261 7582,'-15'7'3559,"-1"-5"-2777,1 3-571,7-3 1606,-6-2-253,12 0-1665,-4 0 0,7 0 0,4 0 0,4-2-1622,-1-3-1737,6 3 3460,-12-5 0,25-20 0,-2-7 0</inkml:trace>
  <inkml:trace contextRef="#ctx0" brushRef="#br1">16173 15048 7582,'-8'-7'4429,"1"5"-3643,7-4 1,2 7-469,3 4 1,3 1-1,7 7 1,2 4-19,4 0 0,2 7 0,8 1 1,-1 4-85,1 1 0,6 8 1,4 1-1,3 1-83,2 1 0,-8 0 0,0 4 1,-4 1-4,-4 0 0,-3-7 1,-13-2-1,-2-1 50,-2-1 0,-7 6 1,2-4-1,-5 0-42,-5 1 1,2-3 0,-7-3-1,-2 2-185,-2 2 1,-1-1-1,0-4 1,-1-1-1,1 1 1,-2-2-623,-3-4 1,8-1-1233,-3-4 811,3-3 0,-3 5 1,0-8-2026,-1-4 3115,1-3 0,13-14 0,4-2 0</inkml:trace>
  <inkml:trace contextRef="#ctx0" brushRef="#br1">9573 14926 7640,'-9'-7'0,"1"5"1193,3-3-291,3 4 0,-12 1-592,4 0 1,3 1-1,1 3 1,0 3 52,1 1 1,-5-3-66,5 5-166,-7-6 0,11 4 1,-6-3-1,0 4 1,-1 1-1,-3-2 0,3 1 374,1-1 0,-5 2-161,2 6-206,-3-1 0,-3 7 0,1 3 0,-2 6 0,-1 4 0,-4 6 0,-2 5 0,-3 6 0,-2 6 178,-2 1 1,6 6-241,0-10 1,6 3 0,-3 0 0,3-4-99,4-2 1,-2-6-74,12-5 64,0-1 1,5 6-1,0 0 1,0 0 0,0 1 99,0 4 0,0-2 0,2 7 0,1 2 185,2 1 0,5 2-148,-5 0-42,7-7 1,-8 5 0,4-5 0,1 1 0,-1-3 161,4 1 0,1-4-234,3 7 0,-1-7 75,0 2 43,-6-4 1,9-6 0,-2-2 0,2 0 0,3-2 246,-1 0 0,7-1-236,-2-6 1,4 1-22,2-1 1,-6-1 0,0-2 0,1-3 117,-2-2 0,-1-2-256,-2-4 0,-4-1-48,3 0-44,4 7 1,-8-5 0,5 5 14,-4 0 0,-2-5 1,0 2-1,-1-6-521,-4-3 1,2-5-389,-7 6 0,2-6-1410,-2 5 861,-4-7 866,6 4 706,-7-7 0,-7-20 0,-1-6 0</inkml:trace>
  <inkml:trace contextRef="#ctx0" brushRef="#br1">16538 14667 7633,'-15'0'64,"0"0"0,4 0 85,1 0 1,5 0 635,-5 0-507,7 0 445,-11 0 0,12 7-136,-3 3 1,10-4-117,6 0 1,2-3-110,2 2 0,2 2-151,4 3 0,2 5 1,9-1-1,2 6 194,2 4 1,6 3-49,-1 8-195,3 4 1,2 9 0,-1 3 0,1 5 0,0 3 334,0 2 1,-6 7-199,1 3 0,-7 2-139,1-2 1,-8 2 0,-3-7 0,0-2 107,0-1 0,-6-2-89,3 0 0,-6-5-126,-5 0 1,2-1 0,-5 8 0,-1 1-82,1 3 1,-2-1-79,-5-5 0,0 0 77,0 0 0,-2 6 0,-1 3 0,-2 1 188,2 0 1,-6-7-147,-1 2 0,2-5 32,-3-5 0,1-3 0,-5-9 0,1-2 250,4-1 0,-3-7-245,3 1 1,-2-2-231,2-3 0,-2-5 1,5-1-655,-2-2-1520,-1-1 1327,2-13 1,1-3 0,7-10 0,0-7 1026,0-6 0,14-54 0,-6 27 0,1 1 0</inkml:trace>
  <inkml:trace contextRef="#ctx0" brushRef="#br1">17940 15917 7634,'-15'0'3995,"0"0"-3681,6 0 1,3-2-105,6-3 1,0 2 0,1-6 49,4 3 1,4-6-187,6 1 0,-5 3-39,0-2 1,-4 5 0,2-5-82,-1-2 0,-2 3-115,-5-1 26,0 7 0,0-11 0,0 4 0,0-4-517,0-1 635,0 7 0,-2 1 0,-3 9 0,-3 3 0,-3 5 0,3 5 0,1 4 351,4 1 1,-4 6-20,2-6-170,0 7 0,5-8 0,2 4 0,1-1 1,4-5-1,1-3 0,4-6-87,2-1 1,-4-2 0,0-5 0,2-2-155,1-3 1,3-3 0,-1-9 0,0-2-16,0-1 1,-6-5-111,-4 4 107,3-6 0,-6 9 1,3-6-1,-3 2 1,-4 3-180,-3 2 1,2 4 173,-7 3 211,-1 3 1,-4 2-1,0 0 139,0 1 1,-6 4 0,1 5 0,3 5 155,5 4 0,-1 1-190,2 0 0,0 2 0,0 2 0,6 1 46,4-1 1,1 3-412,0-2 1,0 1-274,0-6 1,1 0 0,3 0 0,3-1 440,1-4 0,22-17 0,11-10 0</inkml:trace>
  <inkml:trace contextRef="#ctx0" brushRef="#br1">18687 15002 7441,'-8'-2'916,"3"-3"1,1 4-514,-1-4 1,4 5-232,-4 5 1,3-2 0,4 7 0,1 4-31,2 4 0,2 1 0,-2 6 0,3 4 0,2 3 0,1 7 57,0 5 1,3 1 0,1 10-1,1 3 12,-1 1 0,0 4-143,0 3 0,-5-3 0,-1 3 0,-1-4 0,-1-2 0,0-4 48,-4-6 1,4 1-267,-2-5 76,0-4 1,-5-11-1,0-1 1,0 1 0,0-2-1,2-4 1,1-5-701,2-3 404,0-1 0,-5-6-517,0 0 708,0-13 0,-1 1 1,-3-13-1,-1-1 0,0-1 1,0-1-1,0-4-1888,2-2 1689,-6 5 1,8-8 377,-5 7 0,-2-27 0,-1-3 0</inkml:trace>
  <inkml:trace contextRef="#ctx0" brushRef="#br1">18885 15734 9908,'9'-7'160,"4"6"1,-2-6-30,2 0 1,4 5 0,2-3 0,3 3 47,1 2 0,-2 0-104,4 0 1,-4 2 0,2 3 0,1 5 78,0 4 0,-6 1-177,3 0 85,-4 7 1,-2-3 0,-2 5-1,-1 0 1,-3-2 0,-3 1-1,-2 1 94,-2 3 1,-8 2-1,0 0 1,-4-2-17,-7-2 1,1-1 0,-6 3 0,0-2-10,-3 3 1,1-6-1,-1-2 1,-2-5 11,-2-5 0,0 2-167,4-7-151,-4 0 1,10-6 0,-4-4 0,1-7 0,3-5 0,4-5 0,5-2-1249,4-3 0,5-2 99,1-1 1324,0-1 0,34-33 0,8-9 0</inkml:trace>
  <inkml:trace contextRef="#ctx0" brushRef="#br1">19297 16451 7618,'0'8'1394,"0"6"-717,0-13 156,0 6-354,0-7 1,7-2-189,3-3 0,-2 2 0,3-7-96,0-2 1,-2-2-242,1-1-25,-7 0 1,9-2-1,-5-2 1,2-3 0,1 0-1,0-2 1,-2 1-785,-1-4 633,5-2 0,-9 3 0,6 3 0,-2 1 0,-4 3 0,0 2 100,2 2 0,-1 1 0,4 6 1,1 8 494,-1 8 0,-3 6-191,6 1-72,-1 7 1,3-3 0,-1 5 0,-2-1-1,2-1 1,2 2 0,-1 0 0,-1 1-1,-2 0 295,2 1 0,0-7-342,-2 1-212,4 4 0,-11-7 0,7 3 0,0-3-1582,-1-2 767,4-6 964,-11-3 0,-15-67 0,-13-15 0</inkml:trace>
  <inkml:trace contextRef="#ctx0" brushRef="#br1">19449 15795 7618,'-10'5'0,"0"0"2495,0 7-1437,-5-4-1148,6 1 0,-1-2-962,10-7 1,3-5 1051,13 0 0,13-28 0,3-1 0</inkml:trace>
  <inkml:trace contextRef="#ctx0" brushRef="#br1">19968 16329 7614,'1'13'630,"3"-1"1,3-2 0,-1 2 52,1 2 1,-2-4 0,-5 0 0,0 2-270,0 1 1,5 3-1,0-1 1,-1 0-217,-3 0 0,-1 6 0,-1 1 0,-3 0-89,-1 0 0,-7 3 1,2-3-1,-3 0-472,-3 0 1,1 4 0,0-8 0,-2-3-1138,-3-3 1,1-8 1499,-6 1 0,-7-24 0,-7-6 0</inkml:trace>
  <inkml:trace contextRef="#ctx0" brushRef="#br1">20288 15902 7308,'-9'0'4735,"3"0"-4315,-1 0-136,5 0 1,-6 0-163,3 0 0,1 0 184,-6 0-170,7 6-77,-11 3 0,12 1 0,-3 0 0,2 4 0,0 3 0,-3 5 0,3 0 213,1 0-383,2 5 0,2-3 1,1 4-1,4 0 0,2-3 1,1 2-1,0 0-866,0-1 865,0-4 0,6-7 0,-1 0 0,0-1 1,0-4-1,2-5 0,2-3 100,1-2 0,1 0 0,-8-2 0,-1-3 332,-2-5 0,-1-6 0,2-4 0,0-4 4,0 1 0,-4-6 0,-2 3 0,-3-1-107,-2 2 0,0-7 0,0 5 0,0 0-161,0-2 1,-2 5-1,-1-1 1,-4-1-243,-1 2 1,-3 2-298,-4 7 0,0 5 0,0 2-122,0 1 0,-1 2-141,1 5 1,0 0 0,1 1-372,4 4 0,3-1 571,7 6 546,0 0 0,0 12 0,0 2 0</inkml:trace>
  <inkml:trace contextRef="#ctx0" brushRef="#br1">20638 16161 7989,'9'-7'1643,"-2"5"1,-2-6-926,0 3-130,0 3 0,-3-5-364,3 7 0,-4 2 0,4 3 0,-3 5-106,-2 4 0,0 1 1,0 0-1,2 2 1,1 2-1,2 3-31,-1 2 1,-1-1-396,2 3 168,-3 3 1,6-11 0,-4 8-1,2-1 1,3-1 0,1-4-1,0-3-863,0-2 718,-6 1 0,9-6 0,-2-2 0,2-1-1073,2-4 1079,1-1 1,-6-7-1,-2-2 1,-1-1-1,-4-4 1,-1-2-1,-2-1-1698,0 0 1977,0 6 0,-14-18 0,-2 2 0</inkml:trace>
  <inkml:trace contextRef="#ctx0" brushRef="#br1">20577 16359 7598,'0'9'3722,"0"-3"-3137,0-6 1,7 0-336,3 0 1,4-5 0,1-2 0,0 1-85,1-1 0,1-3 0,1 3 0,3 0-95,-3 0 0,4-3-45,-1 5-362,-1-7 0,-5 11 0,0-6 0,1 2 0,-1 0-2531,0 1 2410,0-4 1,-5 6 456,1-3 0,-15-3 0,3-1 0</inkml:trace>
  <inkml:trace contextRef="#ctx0" brushRef="#br0">18535 16786 7802,'-2'-9'503,"-1"3"-338,-2-1 108,0-2 0,5-1 119,0 0-50,0 7-220,6-4 0,-2 7 1,4 2-1,1 1 50,-1 2 0,-4 7 1,2-2-1,-1 4 0,1 1 1,-1 0-106,1 0 1,-4 1 0,5 1 0,-2 1-96,0 3 0,0 1 26,-5-2 0,5-1 0,0 6 1,0 0-33,2-1 52,-5 5 0,10-12 0,-6 5 0,3-2 0,1 1 0,0-3 0,0-1-6,2-2 0,2-4 0,3-1 0,3 0 0,4-2 0,1-3-98,1-3 1,4-2 80,6 0 1,11 0-1,-1 0 1,3 0-23,3 0 1,3 0 4,6 0 7,6 0 0,-2-2 1,6-1-1,2-4 1,3 0 11,5 1 1,4-4-1,-40 6 1,0 1 0,-1-1-1,0 1 5,-1-1 1,0 1-1,38-2-1641,6 5 1631,-44-3 1,0-1 0,40 3 0,-5-4-1,-7 5 1,-3 3-314,-4 2 0,4 5 243,-2-5 0,-2 0 62,-8-5 1,2 5 0,-6 1 0,1-3-21,-1-1 1,-1-2-56,-5 0 0,-7 0 35,-4 0 1,3-2 0,-4-1 0,-6-3-130,-6 3 0,-5 1 805,-1 2 0,-1 0-768,0 0 1,-5 2 519,0 3-412,-6-3 578,3 5 154,-7-7-376,0 0 0,1-7-193,4-3 1,-3-4 31,3-1 1,-3 0 95,-2-1-84,7 1 0,-6-7 1,4-3-1,-3-4 0,-4-2 395,-3 1 1,4-6-345,-5 1 1,-2-8 0,0 4 0,-3 0 69,1 4 1,5-2-123,-5 1 1,7 2-123,-3 9 1,0 3 0,1 7-994,1-1 438,-4 1-918,6 7 1,-5 2 1428,7 12 0,-13 29 0,-4 14 0</inkml:trace>
  <inkml:trace contextRef="#ctx0" brushRef="#br0">19099 17609 7683,'-10'0'552,"1"-1"558,2-5 1,-3 3-558,5-7 0,-7 7-285,2-3 1,2 5 0,-2 1-24,-2 0 1,-2 0 0,-1 1 42,0 5 1,-1 2-198,1 7 0,0 0 0,0 1 0,-1 1 1,3 1-1,3 3-89,5-3 0,-2-1 134,2-2-313,0 1 1,6-3-1,5-1 1,4-2-1,5 0 1,4-1-1,3-4 1,1-3-1,4-2-1792,2 0 1,2 0 408,-1 0 1044,1-7 516,-1 5 0,34-52 0,-27 24 0,-1 1 0</inkml:trace>
  <inkml:trace contextRef="#ctx0" brushRef="#br0">19419 17548 7677,'-9'16'711,"-2"-6"-241,6 0 1,-1-5 56,6 5 0,0 0-369,0 5 0,0 1-259,0-1 155,7 0 0,-3 0 0,6-1 0,0-2 0,0-2 1,0 2-1,2 1-93,2 3 1,-1-6 0,-1-2 0,-2-1-148,2-3 1,2-3-333,1-1 387,0 0 0,0-7 0,1-3 0,-1-3 0,0-4 1,-1-4-1,-2-4 0,-2-2 0,0 0-404,-2 1 1,1 6 616,-4-5 218,-3 6 0,4-3 0,-6 7 122,0 0 0,0 8 0,2 5 0,1 9-180,3 6 1,-1-1 0,-4 9 0,3-4-70,1-2 1,2 5-304,-2 0-18,-4 1 0,8-1 0,-6 0 0,4-1 1,0-2-478,-1-2 0,5 0 0,-5 1 0,3-3-1441,3-3 2066,-5-3 0,13-27 0,-3-6 0</inkml:trace>
  <inkml:trace contextRef="#ctx0" brushRef="#br0">19937 17533 7653,'0'15'0,"0"1"0,0-1 0,0 0 1112,0 0-824,0 0 0,0 2 0,0 2 0,0 1 1,0 1-1,0-1 0,2 0-75,3-1 1,-3 3-1,4-2 1,0-1-298,-1-2 0,0-2 0,-5 0 145,0 1 6,0-8 0,0-3 0,0-10 0,0-7 0,0-5 109,0-3-316,0-7 1,0 3 0,0-6-1,0 1 1,0 2 0,0 1-1,0 1-1056,0 1 944,0-5 0,1 11 0,3-6 0,3 2 0,-1 3 0,3 3 252,-1 0 0,36 21 0,14 6 0</inkml:trace>
  <inkml:trace contextRef="#ctx0" brushRef="#br0">20212 17609 9506,'0'10'975,"0"1"0,0-6-792,0 5 0,0-5 0,0 5-30,0 2 1,0-4-1,0 3 1,0 0-29,0 3 0,0-4 0,0 0-312,0 2 0,1 0 116,4-2-481,-3-3 204,5 0 316,-7-12 41,7 3 1,-6-13 0,4-2 0,-3-2-1,-2-1 1,0-1 0,2 1 198,3 0 0,-2-1-84,7 6-151,-6-7 1,4 5 0,-4-3 0,2 3 0,3 2-555,3 0 83,-5-1 0,6 6 0,-3 2 0,4 1 0,1 2 498,0-2 0,7 26 0,2-1 0</inkml:trace>
  <inkml:trace contextRef="#ctx0" brushRef="#br0">20501 17640 7637,'2'8'574,"1"-1"180,2 0 1,7-6-329,-2 5 0,4-5 0,1-2-371,0-5 0,1 0 0,-3-6 0,-1 2 0,-3-2 0,-1 0-61,0 2 1,-4-4-68,1 4 0,2-3 1,-2-3-1,-2 1-159,-1 0 0,-4 5 232,-3-1 93,3 8 0,-11-4 0,3 7 0,-2 2 0,0 3 0,4 5 0,1 4 494,3 1 0,-2 2-361,1 3 0,-1-1 0,6 6 1,0 1-96,0-3 0,0 5 0,0-6 1,2 0-504,3 0 1,-1 0-818,6-2 698,0-3 0,0 0 0,0-7 0,2 0 0,2-1 491,1-4 0,-7-51 0,-1-13 0</inkml:trace>
  <inkml:trace contextRef="#ctx0" brushRef="#br0">20806 17472 7630,'0'10'524,"-2"-1"0,-1-1 181,-2 1 1,0 1 0,5 5-1,0 0-419,0 1 0,0-1 0,0 0 0,0 2-221,0 3 1,0-3 0,0 4-1,0-5-25,0 0 0,0-1-311,0 0-88,0 0 1,5-4-442,0-1 621,0-7 0,-5-3 0,2-12 1,1-5-1,2-3 0,0 0 0,0-1 1,2-1-285,2-1 1,-4 2 298,5-4 363,-7 6 1,11-4 0,-4 4 0,4-1 0,1 1 756,0 2 1,0 9-1,0 4-389,1 8 0,-6 9-493,0 7-12,0 8 1,0-5-1,-1 8 1,-1-1-1,-1-1-508,0-4 0,3 4-59,-5-3 33,0-4 1,0 5-1,0-7 1,0-3-1,1-3 472,-1-4 0,0-41 0,-5-4 0</inkml:trace>
  <inkml:trace contextRef="#ctx0" brushRef="#br0">21324 17381 7620,'0'15'755,"0"0"0,0 2-247,0 3 1,0 2 395,0 4-714,0 3 0,5-6 0,2 6 0,0 0 0,1-2 0,1 2 0,1-4-281,-1-1-359,4 3 0,-4-8 0,4 4 0,-1-1 1,-4-3-1597,-1-2 2046,-2-9 0,-39-35 0,-8-15 0</inkml:trace>
  <inkml:trace contextRef="#ctx0" brushRef="#br0">21202 17579 7612,'0'10'941,"0"0"0,5-5-518,1 5 1,-1-5-547,-5 6 175,6-8 1,3 5 0,6-4 0,0 1-1,1-2 286,-1-1 1,5-4 0,2-1-339,2-2 0,35-27 0,14-2 0</inkml:trace>
  <inkml:trace contextRef="#ctx0" brushRef="#br0">22026 17564 7768,'-9'0'1398,"2"-7"0,6 5-830,-5-3 1,3 3-475,-7 2 0,1 2 1,-2 3-69,0 5 0,3 4 1,-2 3-1,5 1-89,3 3 0,-3-1 0,0-3 1,1 2 12,3 1 0,1 0 0,1-5 0,3 1 21,1-1 0,7-5 0,-2-1 0,4-3 20,1-2 1,0-3-10,0-1 14,1 0 0,4-6 0,0-4 0,-1-4 1,-2-3-1,-2-3 13,0 3 1,-5-7 0,-1 5 0,-2-1 0,-4 1 0,-1 1 21,-2-3 1,-2 5 0,-3-3 0,-5 7-142,-4 7 1,-3 3-470,-3 2 371,3 0 0,-5 0 1,7 0-1,0 0 0,-1 0-956,1 0 475,0 7 0,6-4 689,4 8 0,24-1 0,6 5 0</inkml:trace>
  <inkml:trace contextRef="#ctx0" brushRef="#br0">22346 17640 8439,'0'8'2777,"0"1"-2229,0-4-433,0-4-43,0 13 1,0-11 0,0 8 0,0 0-1,0 3 0,0 1-85,0 0 1,0 2 0,1 2 0,3 3-1,2 0 1,1 0 0,2-2-309,-1 2 1,-3-5 104,5 4-93,1-4 1,-1-2 0,0 0 0,2-1-690,1-4 721,3-3 0,-6-9 0,-2-3 277,-1-5 0,5-45 0,-4-11 0</inkml:trace>
  <inkml:trace contextRef="#ctx0" brushRef="#br0">22285 17746 7600,'-2'11'1151,"-3"-1"-754,3 0 0,-5 5-132,7 0 1,2-6 0,3-4-1,5-3 1,6-2 3,4 0 0,-3 0 0,5-2 1,-2-3-605,0-5-231,8-4 0,-6-1 0,5 0 566,-2-1 0,28-39 0,-21 22 0,0-1 0</inkml:trace>
  <inkml:trace contextRef="#ctx0" brushRef="#br0">23108 17624 7592,'-10'0'1236,"-1"0"0,6 0-956,-5 0 1,5 2-1,-5 3-6,-2 5 1,4-1 0,-1 1 0,1 2-56,-1 1 1,4 4 0,-3 2 0,1 1-80,3-1 1,3 3-31,1-2-210,0 7 0,0-10 0,1 5 0,5-1 1,5-1-1,6-3-870,4-5 1,1 0-562,-2-7 1051,-3 0 1,10-5-1,-7-2 480,-1-3 0,18-44 0,4-17 0</inkml:trace>
  <inkml:trace contextRef="#ctx0" brushRef="#br0">23352 17609 7590,'0'10'1769,"0"1"-843,0-8 1,0 11-435,0-4 1,0-2-366,0 2 0,-5-5 0,-1 6 52,3 0 0,1 3 1,2 1-1,0 0-76,0 1 0,0 1 1,0 1-1,0 3-146,0-3 1,2 4 0,1-1 0,4-3-65,2-1 1,1-2-245,5 1 236,0-8 1,1 4-1,-1-7 1,0-2 0,0-3-404,1-5 496,-1-3 0,0-7 0,0-2 1,-1-2-1,-4-1 0,-5-1 0,-3 1 219,-2 0-229,0-7 0,-2 10 0,-3-5 0,-5 1 0,-4 1 0,-3 1 0,-1 2-481,-3 2 1,1 2 0,5 1 0,0 3-52,-1 3 0,6-5-505,0 6 705,7 0 1,-6 5 363,4 0 0,24 14 0,-1 3 0</inkml:trace>
  <inkml:trace contextRef="#ctx0" brushRef="#br0">23641 17609 8308,'0'15'1502,"0"1"1,0-1-890,0 0 1,0-5 31,0 1-538,0-1 1,0 5-1,2 0 1,1 0 0,2 1-1,0-1 1,1 0 38,-1 0 1,1 1 0,-2-1 106,1 0-316,7 0-117,-11 1 172,6-8-150,-7-1 77,0-14 0,0-1 0,0-8 0,0 1 0,0-2 0,0-1 0,0-4-500,0-2 510,0 5 0,0-4 0,0 4 0,0-1 0,2 1 0,1 2 0,4 2-455,2-1 1,1 1 0,5 0-420,0 0 0,0 1 945,1 4 0,33 17 0,8 10 0</inkml:trace>
  <inkml:trace contextRef="#ctx0" brushRef="#br0">24007 17564 7586,'0'10'1026,"0"0"0,-2-5-437,-3 5 1,4-5 54,-4 5 0,1-1-252,-1 1 0,3 4 1,-3-4-30,4 3 0,1 2-148,0 1 1,0 6 32,0 3 0,0-3-116,0-1 1,0-5-133,0 0-328,0-1 39,0-7 264,0-8 1,0-8-103,0-7 0,0-6 89,0 1 1,5 0-1,1 3 1,1-2 0,0-1 0,0-1-259,-2 6 0,-2-2-455,7-3 1,-6 3 0,3-3-560,-1 3 1,1 2 1309,3-1 0,17 8 0,-1 1 0</inkml:trace>
  <inkml:trace contextRef="#ctx0" brushRef="#br0">24205 17655 7582,'10'0'232,"1"0"0,-6 0 153,5 0 0,-5 0 1,5 0 1077,2 0-815,1 0-501,3 0 0,-1 0 1,0 0-1,0-2 1,1-1 113,-1-2 0,0-5 0,-1 3 163,-4-2-516,3 6 1,-11-11 0,1 6 4,-6 0 107,-5-6 1,-8 12-1,1-3 1,0 5-1,0 4 1,-1 2 597,1 3-520,7 1 1,-4 5 0,5 0 0,0 1 0,1-1 0,2 0 0,2 0 160,2 1-520,0 6 0,0-5 0,0 3 1,2-5-1,2-3-830,1-2 0,12-6 0,-2 1 0,3-4 1091,4-1 0,50-33 0,-28 11 0,1 1 0</inkml:trace>
  <inkml:trace contextRef="#ctx0" brushRef="#br0">24845 17548 11229,'9'0'1128,"-2"0"0,-9 0-685,-3 0 0,-4 2-356,-6 3 0,0-2 0,0 6 0,-1-1-85,1 1 0,0 1 100,0 5 1,1 0 0,2 1 0,2-1 146,-2 0 0,4 6-327,-2-1 1,6 2 0,-1-3-1,4 1-456,1-1 327,0-3 0,0 0 0,1-3 0,3-1 0,2-3 0,3-1 1,4-1-1723,6 0 1495,-2-2 0,7-10 1,-4-2-1,4-3 1,1-7 433,1-7 0,13-22 0,8-11 0,6-5 0,1 0 0</inkml:trace>
  <inkml:trace contextRef="#ctx0" brushRef="#br0">25166 17304 11783,'-9'16'630,"4"-1"1,-2 7-439,2 3 0,0 1 236,5 4-266,0-3 0,0 16 0,0-6 0,0 2 0,0 1 477,0-1-1035,7-1 0,-4-3 0,6-1 0,-1-3 0,-1-6 1,1-3-1,1-3-3799,3-2 4195,-6-9 0,-12-49 0,-11-18 0</inkml:trace>
  <inkml:trace contextRef="#ctx0" brushRef="#br0">24876 17594 7574,'2'8'2643,"3"-2"-1938,-4-5 0,13-1-49,-4 0 1,4 0-1,1 0 1,2 0-53,3 0 0,4 0-318,6 0-331,1-7 1,-1 4 0,1-5 0,-2 1 0,-2 2-1,-4 0 1,-1-2-3889,-3-2 3933,-2 6 0,-15-17 0,-4 3 0</inkml:trace>
  <inkml:trace contextRef="#ctx0" brushRef="#br0">6905 16893 7895,'0'-10'-295,"1"1"-422,4 2 757,4-5 0,9 9 0,6-5 0,8-1 0,7 1 1,10-4-1,12-2 735,14-1 1,3-2-565,-35 7 0,0 0-153,0 1 1,1 1 0,1-4 0,1 0 0,-1 3 0,0-1 0,-2 0 0,0 0 0,38-9 0,-4 2 0,-6 4 116,-5 3 0,-5-2-702,-5 7 333,-4-7 1,-11 10 0,-2-3 0,-2 2 0,-3-1 0,-4-1-1,-4 2 1,-6 1 193,-3 2 0,-8-13 0,-3-4 0</inkml:trace>
  <inkml:trace contextRef="#ctx0" brushRef="#br0">8109 16466 7895,'15'-15'-684,"0"6"138,0 4 608,7 3 1,2 2 0,7 0 0,-1 0 0,1 2 0,-1 5 0,1 6 0,-3 8 0,0 1 1031,-3 0 1,-6 6-602,1 3-369,-10-1 0,-3 8 0,-7-6 0,-2 2 0,-3 3 0,-7 0 1,-6 1 528,-8-5-732,-9 0 0,2-3 0,-2-1 0,3-4 0,1-4 0,1-3 0,-1-1-1294,1-1 1151,-1 2 222,8-9 0,0-35 0,8-9 0</inkml:trace>
  <inkml:trace contextRef="#ctx0" brushRef="#br0">2698 17152 7625,'-9'-10'842,"2"1"-446,0 2-54,6 2 1,-8 4-1,4-3 222,-5-1-477,-3 0 1,2 5 0,1 0 0,0 2-30,2 3 0,-4 3 0,7 8 38,1-1 1,-3 5-29,2 1-70,0-1 1,5 0-1,0 1 1,2-1-1,3 0-120,5 0 101,4 1 0,-4-6 1,2-1-1,3-3 1,4-2-1,-1-2 1,1-4-261,1-1 267,-3-2 1,5-7 0,-7-5 0,1-5 0,-3-3 0,-3 1-1,-4 2 1,-5 2 24,-1 0 1,0-5 0,0-1 0,-1 4 19,-5 5 1,3-1-35,-7 3 1,0-2 10,-6 2-58,-6-4 0,6 12 0,-5-4 1,4 1-1,2-1-626,0 3 299,0 1-116,-1-4 1,6 4-1287,0-3 1779,13 3 0,33-11 0,22-4 0</inkml:trace>
  <inkml:trace contextRef="#ctx0" brushRef="#br0">3002 17259 13463,'0'10'-23,"0"0"0,0 2-135,0 1 58,0 3 1,5 1 0,2 1-1,0 4 1,1 2 0,-1 3-1,2 0 1,-3 0 0,1-3-836,-3-2 1,-1-2 472,2-4-649,-3-1 1111,5 0 0,-28-34 0,-4-8 0</inkml:trace>
  <inkml:trace contextRef="#ctx0" brushRef="#br0">2957 17442 12463,'15'0'-159,"0"0"188,7-7 1,-5 5-1073,3-3 549,-3-3 1,-1 6 0,-1-3 0,0 1 0,0 1 493,1-2 0,6-14 0,1 2 0</inkml:trace>
  <inkml:trace contextRef="#ctx0" brushRef="#br0">3307 17304 7633,'-8'0'1050,"1"0"-71,0 0-491,6 0-93,-6 0 634,7 0-709,0 0 0,0 7-73,0 3 0,1 4 28,5 1-353,-5 0 1,8 1 0,-6-1 0,2 0 0,0 2-332,2 3 147,-5-3 1,6 5 0,-4-6 0,1-1 0,0-2 0,0-1-1350,0-2 1,2-6 338,-2 1 1272,-4-3 0,-7-36 0,-11-9 0</inkml:trace>
  <inkml:trace contextRef="#ctx0" brushRef="#br0">3261 17457 7633,'-8'0'2117,"1"7"-997,7-6-571,0 6-377,0-7 0,2 0 0,3-2 0,5-1 1,4-4-143,1-1 0,-5 4-568,0-1 176,0 4 1,1-5 0,-1 1 0,0 0 0,0 0 361,0 0 0,14-20 0,8-1 0</inkml:trace>
  <inkml:trace contextRef="#ctx0" brushRef="#br0">3551 17259 13165,'0'15'226,"0"0"0,0 2-144,0 3 0,0-1 1,0 6-1,0 1-298,0-2 1,2 3 0,1-5 0,2 0 0,-1 0-1,-3-4-3168,-1-1 3384,7-8 0,-5-23 0,5-11 0</inkml:trace>
  <inkml:trace contextRef="#ctx0" brushRef="#br0">3993 16877 7633,'-10'0'876,"0"0"-80,6 0-314,-2 0 0,6 2-9,0 3-257,0 4 0,0 6 1,0 0-1,1 0 1,3 2-1,1 4 0,0 4 67,2 4 1,-6 1-1,4 1 1,-1-1-109,1 1-342,-3-7 0,4 4 0,-6-4 0,0 0 0,0-4 0,2-5 0,1-3-2858,3-2 2306,-1-6 719,-5 3 0,-7-48 0,-2-10 0</inkml:trace>
  <inkml:trace contextRef="#ctx0" brushRef="#br0">3856 17121 8792,'2'9'399,"3"-4"0,-2-3 381,7-2 0,0 0 11,6 0-974,-1 0 0,0 0 0,2 0 1,3 0-1,4-2 0,2-1 1,-1-4-1,0 0 183,-1 0 0,25-11 0,0 1 0</inkml:trace>
  <inkml:trace contextRef="#ctx0" brushRef="#br0">4268 17060 7964,'-16'2'640,"3"3"-82,3 5 1,-2-1-349,7 1 0,-2 0 1,3 5-1,-1 1 79,2-1 1,1 0-276,2 0 0,0 1 1,2-1-1,1 0-37,2 0 0,7-1-68,-2-4 91,4 4 1,1-11-1,1 5 1,-1-1 0,0-3-1,0-3-23,0-1 1,-1-6 85,-4-5-24,4 5 0,-11-8 0,6 4 0,-3-4 1,-2-1-1,-3 0-200,-1 0-66,0-1 1,-5 1 0,-1 2 0,-1 1-1,-2 2 1,1-2-618,-4-2 844,-2 6 0,-1-6 0,0 6 0</inkml:trace>
  <inkml:trace contextRef="#ctx0" brushRef="#br0">4618 17198 7823,'-10'0'1191,"0"0"13,6 0-686,-2 0 0,7 5-436,4 0 0,-1 0 0,6-5 0,2 0-116,1 0 1,3 0 179,-1 0-238,-7-7 1,6 5 0,-6-4 0,2-1-1,1-3 1,-1-4-751,-2-1 763,-1 0-38,-7-1 1,-2 3-1,-1 1 1,-4 3-1,-1 3 1,-4 2 0,-2 3 428,-1 1 0,2 1-58,2 4 0,0-1 0,5 6 0,3 4 141,1 4 1,-3-1-330,0 3 0,0 2 0,7-1 0,1-3-321,2-1 1,7 4 7,-2-1-204,4 0 1,-4-6-1,0-2 1,2-4-1,2 1 1,1-3 450,0 1 0,7-36 0,2-13 0</inkml:trace>
  <inkml:trace contextRef="#ctx0" brushRef="#br0">4862 17045 10188,'0'10'1193,"0"0"-979,0 2 1,0 2 0,0 3-1,2 1-337,3 3 0,-2 4 1,6-3-1,-3 0-173,-2 0 0,3 0 34,-2-1 19,0-4 1,-4 5 0,5-9-173,4-3 0,-4-5-56,0-10 329,-5-10 1,4-4-1,0-6 1,0 0-1,1-1 1,0 2-1,1 2-26,0 4 442,5-6 1,-9 11 0,7-4 0,0 1 0,1 6 0,-1 2 1685,2 4-1768,1 3 1,-3 1-1,-1 1 1,-1 4-1,-1 6 1,1 4-1,-1 3-5,0 3 0,0 4 0,-4-3 0,4 0-743,1 0 1,-2 4 138,4-6-250,-7 0 0,9-4 0,-5-1 0,1-2 667,4-2 0,15-32 0,5-13 0</inkml:trace>
  <inkml:trace contextRef="#ctx0" brushRef="#br0">5441 17045 9302,'-15'-8'1348,"1"-1"-914,4 4-97,-3 3-271,4-4 1,-1 6 0,0 1 0,0 4 0,1 6-60,4 2 1,4 2 0,1 1 0,0 1-173,0 3 1,0 2 0,0 5 0,0-3-44,0-2 0,5 3 0,1-3 0,3 0-229,3 0 0,-4-3-124,2-9 140,0-3 1,6-7 420,-1 0 0,3-33 0,0-15 0,2-3 0,0 0 0</inkml:trace>
  <inkml:trace contextRef="#ctx0" brushRef="#br0">5441 16725 7611,'-15'0'3787,"7"7"-3198,2 3 0,5 10-280,1 6 1,0 4 0,1 6 0,5 4-5,4 4 1,3 4-1336,2 3 834,1-4 1,-1 4 0,0-10 195,0-6 0,14 4 0,3 0 0</inkml:trace>
  <inkml:trace contextRef="#ctx0" brushRef="#br0">5838 17121 7594,'-9'0'1793,"-4"0"1,9 0-1156,-6 0 1,7 7-1,-2 3 1,3 4-433,2 1 0,2 5 0,1 1 0,4-1 0,-1 0 0,3 1-253,-1-3 1,-3 4 0,4-1 0,-1-3-1554,1-1 1,-4-3-711,5-4 2310,-7-3 0,11-82 0,-10 29 0,1-1 0</inkml:trace>
  <inkml:trace contextRef="#ctx0" brushRef="#br0">5761 16740 8752,'-15'9'577,"2"4"45,2-3 1,0-1-656,5 1 0,0 0 0,2 5 0,-1 1-456,2-1 1,3 0-200,5 0 528,3 1 0,8-6 160,-1 0 0,68-7 0,-33 1 0,0-1 0</inkml:trace>
  <inkml:trace contextRef="#ctx0" brushRef="#br0">6203 17060 7597,'-15'5'523,"0"1"0,5 0 739,0-1 0,-1-3-769,-4 3 0,5-1 0,0-1 430,-2 2-859,-2 0-461,6-5 1,1-2 185,7-3 1,7 4 0,3-4-1,4 3-68,1 2 1,0 0 99,0 0 0,1 0 1,-1 0-1,0 0 105,0 0 0,6 5 151,-1 0 0,0 7 0,-4-2 1,-3 4 392,-3 1-291,4 0 1,-7 0 0,3 1 0,-5-1 0,-3 2 0,-2 1 0,0 3 653,0-3-821,0-1 1,-7-1 0,-3-1 0,-4-2-1,-1-1 1,0-3 0,-1-3-2679,1-2 2666,0-2 0,-7-43 0,-2-10 0</inkml:trace>
  <inkml:trace contextRef="#ctx0" brushRef="#br0">6219 16816 7597,'8'0'1394,"1"-5"-571,-4 0 0,-4 2-87,4 8 0,-3-2 0,-2 8-195,0 0 1,-5 3 0,-2 1-44,-1 0 1,-1 1-444,-1-1-209,-3 0 1,9 0-1,-4 1 1,-1-1-1,1 0-1328,-4 0 88,5-6 1,-1 4 1393,3-2 0,10-18 0,-4-3 0</inkml:trace>
  <inkml:trace contextRef="#ctx0" brushRef="#br0">4649 17609 7602,'-16'10'1377,"1"1"1,5-8-407,0 2-267,6-3-462,-9-2 0,9 5-72,-6 0 1,7 2-1,-2-2-131,3 5 0,2-2 34,0 3-330,0-1 1,0 0 0,0 0 0,2 2-1,3 0 1,5-2-1041,4-5 1,1-3 283,0-2 734,0 0 1,6 0-1,-1 0 1,0 0-1,1-2 279,-1-3 0,27-17 0,3-10 0</inkml:trace>
  <inkml:trace contextRef="#ctx0" brushRef="#br0">4953 17670 7794,'-8'9'1292,"0"-3"-1052,2-6 1,5 2 63,-4 3 1,-2-1-261,2 6 1,-5-5-100,5 5 1,-1 0 0,8 4-33,3-4 59,-3 3 0,10-9 0,-5 4 0,1-1 0,4-3 1,1-1-1,3 0-154,-1 2 1,0 0-124,0-5 246,1 0 1,-6-5-1,0-1 1,0-3 0,0-1-127,0 1 0,-6-4 127,1 3 0,-3 1 80,-2-1 0,0 0-48,0-5-85,0 6 1,-2-3 0,-3 6-272,-5-3 1,1 6 0,-1-4-48,-2 0 1,-1 6 428,-3-5 0,-6 18 0,-1 5 0</inkml:trace>
  <inkml:trace contextRef="#ctx0" brushRef="#br0">5228 17655 7607,'0'15'743,"0"0"0,0-4-481,0-1 0,0 0-186,0 5 0,0 0 1,0 1-1,0-1 152,0 0 1,5 0 0,0 1 0,-2-1-155,-1 0 0,3-5-305,0 1 85,0-8 1,-3 9 61,3-7 34,-3 0 1,10-14 0,-7-4 0,-2-6 0,-1-1 0,-2 0-527,0-1 428,0-6 1,0 9 0,0-6 0,0 2 0,0 3 0,1 2 0,3 2-1556,1 0 1243,0-1 460,2 1 0,15 14 0,10 2 0</inkml:trace>
  <inkml:trace contextRef="#ctx0" brushRef="#br0">5533 17640 7607,'0'15'291,"0"0"502,0 0-600,0 1 1,0-1-1,0 0 1,0 0 53,0 1 1,0-1-254,0 0 0,0-5 0,0 1 178,0 0 19,0 3-104,0-6 1,0 1-1,0-7-284,0-2 0,0-4 82,0-11-96,0 0 1,0-1 0,1 1 0,3 0 0,1 0 0,0-1 0,2 1-511,3 0 0,-2 0 0,2-1 721,2 1 0,-5 7 0,20 8 0,-1 8 0</inkml:trace>
  <inkml:trace contextRef="#ctx0" brushRef="#br0">5822 17762 7607,'0'10'70,"0"0"1,0-5 162,0 5 1,0-5-104,0 6-60,0-8 0,2 4 0,3-7 0,5 0 0,4 0 1,1 0-1,0-2 318,1-3 1,-3 2-329,-3-8-32,4 1 1,-6-5 0,6 0 0,-2-1 0,-4 1 0,-1 0 263,-4 0-331,-1-1 0,-2 6 0,0 0 0,0-2 0,-2 0-397,-3 2 379,-3 3 0,-2 7 1,-1 0-1,1 2 1,2 3-1,1 5 1,2 4 351,0 1-262,-7 0 0,10 1 0,-3-1 0,4 2 1,1 2-1,0 1 0,0-1-31,0-3 1,0 0-354,0-1 130,6 0 1,3-1 0,6-2 0,0-4-1116,0-1 1336,1-2 0,26-25 0,7-6 0</inkml:trace>
  <inkml:trace contextRef="#ctx0" brushRef="#br0">6310 17670 7607,'0'-10'1898,"0"0"-1091,0 7-519,-7-4 0,4 7 11,-7 0 0,5 0-259,-5 0 1,4 1 26,-4 5 0,7 2-70,-2 7 0,-2 0 0,2 1 0,2 1-37,1 3 1,2-3-143,0 3 1,0 2 38,0-1 1,0-1 0,2-5-1,1 0-261,2 1 1,7-1 46,-2 0 0,4-1 105,1-4 1,0-3 251,0-7 0,41-55 0,-23 22 0,0-1 0</inkml:trace>
  <inkml:trace contextRef="#ctx0" brushRef="#br0">6630 17381 7605,'0'15'2352,"0"0"1,0 0-1939,0 1 0,5 0-34,0 5-246,7 3 1,-8 11 0,6 2 0,0 1 0,0 1-196,0 0-147,0-6 1,6 6 0,-1-6 0,-2-1 0,-1-3 0,-3-2 0,-1-4-2091,1-2 50,-6-4 2248,4-2 0,-34-27 0,-7-7 0</inkml:trace>
  <inkml:trace contextRef="#ctx0" brushRef="#br0">6417 17670 7598,'0'15'0,"1"1"2205,5-1 1,-3-5-267,7 0-1886,0 0 1,6 1 0,-1-1 0,2 0 0,3-2 281,5-2 0,4 0 0,3-1 0,2-1-841,2-3 0,-1-1-265,-4 0 0,-1-1 234,1-4 537,-7 3 0,-9-18 0,-8 3 0</inkml:trace>
  <inkml:trace contextRef="#ctx0" brushRef="#br0">24541 12197 7676,'0'-15'120,"-6"-1"0,1 1-106,2 0 1,1 0 0,4 1-1,1 2-68,2 2 330,7 7 0,-5 3-53,3 10 1,-3 3 0,-7 4-1,0 4 1,0 4 0,0 4 300,0 1 1,0 3-113,0 2-289,-7 4 1,6 2-1,-6-1 1,0 3-1,-1 1 1,-3 3 0,3 2 0,1 2 1,0 5-398,2-5 199,4 7 1,-6-9 0,7 5 0,0-2-1,2-3-344,3-1 409,-4-2 0,8 4 0,-6 1 1,2-2-1,-1-1-66,-3-2 1,4 4 0,0 1 0,-1-2-28,-2-1 1,-2-2-1,0-2 1,-2-2 14,-3-1 0,3-2 10,-3 1 94,-3-3 1,6-6 0,-5-1-1,2 1 1,0-1 97,2 1 1,1-7-1,0-4 1,-1-3 26,-2-2 1,0 0-52,5 1 1,0-1-4,0 0 0,0-5 0,0 0 0,1 2 213,4 2-324,-3 1 1,5 0-10,-7 1 1,0-1-1,0 0 1,2 0-13,3 1 0,-4-1-119,4 0 16,-3 0 0,-2 1 0,0-1-390,0 0 462,0-6 1,2-1 127,3-3 0,-2-3 382,7 3-315,1-3 0,4-2 43,0 0 0,0 0 0,1 0 0,-1 0 55,0 0 0,2 0-211,3 0 0,-1 0 10,6 0 1,-1 0 0,3 0-1,-1 0-88,1 0 0,1-2-43,3-3 0,-1 3 115,1-3 0,4 3 0,3 2 1,-1-1 37,0-4 1,6 3 109,-3-3 1,4 1-92,2-1 0,5 2 1,1-6-1,3 3 13,2 2 0,-3-3-57,2 2 0,5-5-18,5 5 0,0-2 0,-3 4 0,1-4-29,2-1 1,7 3-19,-2-5 0,-1 4 47,1-4 1,-5 5-1,5-3 1,2-1-9,1 1 1,-2 3 8,-1-5 0,0 4 2,5-4 1,4 5-1,-2-3 1,-4 1 47,1 4 0,4-4-215,2 2 0,-37 2 0,-1 1 197,38 2 0,0 0 0,-4 0 0,-1 0-33,0 0 0,0 0 26,1 0 0,-6 5-12,0 0 1,0 5-1,5-3 1,-1 1-135,-4 4 0,-2-3 128,-3 1 1,-1-5 2,6 5 1,-2-7-1,2 4 1,-5-2 7,-3 0 0,-2 5 110,0-4 0,0 0-110,0-1 1,-5-3 0,-2 5 0,0-2-23,0 0 0,1 2 31,1-2 1,-4-2 15,-6 7 0,5-6 1,-1 3-1,-1-2-383,-1 0 0,-2 5 49,-1-5 0,1 2 447,0-2 0,0-2 1,-2 6-1,-2-3-12,-1-2 0,-2 3 84,1-2 1,3 2-196,-8-2 1,6-4 0,-4 6 0,2-2-58,3 0 0,-3 5-206,2-5 0,-2 2 112,1-2 1,3-3-1,-6 5 1,2-2-35,3 0 0,-4 0 248,-3-5 1,2 5 0,-1 0 0,5 0 0,-4-3 0,0 1 76,0 2 0,1 1-33,-3-6 0,-1 1-94,7 4 1,-7-3-1,1 5 1,-3-2-140,-1 0 1,-1 5 13,1-5 0,-2 2-13,-4-2 0,2-2 0,-6 6 0,-3-1 4,-1 1 1,-2-4 60,1 5 1,-1-5 15,0 5 0,-5-6 0,-1 3 0,-1-2 211,1 0 32,-6 0-225,11 2 1,-11-6-62,7 4 30,-7-3 149,4-2-52,-7 0 0,0-2-15,0-3 1,-5 2 57,0-7 0,-5 5 1,5-6-1,0 0 109,-2-3 1,5 4-149,-3 0 1,-2 0-52,2-6 1,0-1 0,5-1-1,-1-4-168,-4-2 1,3-1 109,-3-6 1,3 1-26,2-1 1,0-6-1,0-4 1,0-3 2,0-2 1,0-1 139,0-4 0,2 2-32,3-7 0,-3 2 232,3-2-210,-4-3 0,-1 3 0,0-9 0,0-2 0,2-3-39,3-3 0,-3 4 27,3-2 0,-3 0-67,-2-6 1,5 3 0,0 1-1,-2 4-118,-1 1 0,-2 0-63,0 2 1,0-2 77,0-3 1,0 3-1,0 9 1,0 1 28,0 2 1,0-3 129,0-2 0,0 4-40,0 11 1,0 0-1,0 0 1,0 1 109,0-1 1,0 7-34,0 3 0,0 4-14,0 2 0,0 1 0,0 4 0,0 4 3,0 4 0,-5 2-46,0 0 0,-7 1-34,2 4 1,-4-2 0,-1 7 0,-2 0-182,-3-2 1,1 6 41,-6-5 0,-1 5 85,-4 1 0,-1 0 1,-1 1-1,-4 5 16,-4 4 1,-4-2 57,-2 2 1,-7 2 90,-2 9 1,-5-5 0,-1 6-1,0-1 107,0-1 0,-6 2-57,-4-2 0,-4-1-107,-1 7 0,-6-8 0,1 2 1,0-3-3,-2-1 0,39-6 0,0 0-185,-2 0 1,0 0-1,-1 1 1,0-1 139,3-2 0,1-1 0,-2 1 1,-1-1-1,-2 0 0,-1 0 1,-1-1-1,-1 0 7,-2-1 1,1 0-1,1-1 1,0 2 1,0 2 1,0-1-1,1-1 1,-1-2-25,-2 2 1,-1-2 0,-2 1 0,0-1 0,1 2 0,0 0 0,2-1 0,-1 0-52,3 1 1,-1 0 0,1-2 0,-1 0 21,-4 2 0,0-2 1,0-1-1,0 0 23,0 2 0,0 0 0,0-3 0,1-1 0,4 2 0,0-1 0,-1 0 0,-1 0-30,0 0 1,-1 1 0,-1-3 0,0 1 49,2 2 0,0-1 0,-2 0 0,1-2 20,6 0 0,0 0 1,-4 0-1,0 0 0,1 0 1,1 0-1,-2 0 0,0 0 48,1 0 0,1 0 0,0 0 0,0 0-38,1 0 0,1 0 1,2 0-1,-1-2-44,-1 0 1,0-1-1,-4 2 1,0 1-1,2-3 1,0 1-1,3 0 1,-1 2-20,3 0 0,1 0 1,1-2-1,-1-1-52,-1 0 0,-1 1 0,-2-1 1,-1 1 29,1 1 1,0 2 0,2-1 0,2 1-1,-37 3 1,3 2-16,2 3 0,-4-4-7,4 5 0,3-6 118,12 1 1,2 1-1,1 0 1,4-3 186,1-1 0,4-2-96,9 0 1,2 0 52,8 0 0,-4 0 0,4-2 1,4-1 339,2-3-201,8 1 149,-6-1 1,8 2-387,4-6-227,3 7-45,7-4-377,0 7-557,0 0-117,7 0-21,-5 0 406,11 7 1,-10-6 848,8 4 0,-8-30 0,4-9 0</inkml:trace>
  <inkml:trace contextRef="#ctx0" brushRef="#br0">24906 11602 7663,'-8'-1'-202,"1"-3"82,0-1 385,6 0 1,-8 0-1,6-2 1,-4-1-1,-1-4 789,-4-2 0,3 4-534,-1 0-298,7 7 0,-11-11 0,4 6-53,-4-1 1,1 4-338,3 10 104,-4 10 0,13 9 1,-5 7-1,5 1 0,1 2-399,0 1 415,0 8 0,0-6 0,1 3 1,5-4-1,4-4 0,5-1 0,4-2-85,1-4 1,7-10 124,-2-10-4,-3-3 1,7-4-1,-5-3 1,1-7 0,-1-6-1,-2-9 1,-5-6 133,-5-2 1,0-8-37,-7 3 4,0 3 1,-5-6 0,0 8 0,-2 1 0,-5 2 196,-8 1-308,0 1 1,-14 6-1,4 4 1,-4 3-1,-2 3-544,1 4 1,1 3-1,2 9 565,2 3 0,-1 58 0,11-22 0,0 1 0</inkml:trace>
  <inkml:trace contextRef="#ctx0" brushRef="#br0">30897 10947 7496,'0'-10'480,"0"-1"0,0 0 995,0-3 0,0 4-736,0 0-559,0 6 0,0 11 0,0 12-57,0 3 0,0 8 0,2-1 1,1 7-51,2 3 1,0 1-1,-5 6 1,0 1-79,0 4 0,0-3 0,0 4 0,0-3-304,0-3 0,0 1 167,0-11-422,0 0 0,-2-13 0,-1-2 0,-2-8-2256,2-8 2820,1-13 0,-5-57 0,-1-16 0</inkml:trace>
  <inkml:trace contextRef="#ctx0" brushRef="#br0">30714 11038 7836,'-9'0'786,"3"-2"-372,6-3 1,1-1 8,4-5 0,4-2 0,8 1 0,3-5 64,6-3 1,7-7-379,3 1 1,0 3 0,-6-1-1,1 2-421,-1 3 0,1 4 1,-1 5-1,-1 5-728,-4 3 1040,-3 2 0,-13 54 0,-2 14 0</inkml:trace>
  <inkml:trace contextRef="#ctx0" brushRef="#br0">31171 11267 7671,'-8'-7'2073,"1"5"-1569,7-11 1,2 4-6,3-6 0,-2 5-196,7 0-380,0 6 1,6-7 0,-1 5 0,0 1 0,0 0-1,1 0 1,-1 2-956,0 1 1,-5 0 313,1-3-874,-1 4 1592,5-6 0,-7 0 0,-1-1 0</inkml:trace>
  <inkml:trace contextRef="#ctx0" brushRef="#br0">31476 10886 11295,'0'15'1054,"0"2"-708,0 3 0,0 4 173,0 6-488,0 14 1,0-6 0,0 11-1,0 0 1,0-2 0,0 1-1,0-4-156,0-3 0,0-4-1208,0-7 716,0 1 1,0-7 0,0-4 616,0-3 0,-13-22 0,-4-5 0</inkml:trace>
  <inkml:trace contextRef="#ctx0" brushRef="#br0">24022 12380 7359,'0'-10'50,"2"1"1,1 1 659,2-1-513,1 6 1,-6-11 0,0 4 0,0-3 0,0-3 309,0 1 1,0 0-74,0 0-218,0-1 0,0 6 0,0 0 1,0-2-1,0-1 161,0-3 1,-2 8-433,-3 3 9,3 3 1,-10 4 0,5 3 0,1 7 0,-3 5 0,2 5-1,1 1 1,2 3-254,3-2 0,1 4 293,0-2-124,0-4 1,0 5 0,1-7-1,3-1 1,2-4 0,1-3 0,2-4-1,-1-1-376,4-3 865,2-3-213,1-7 0,-5-3 1,-2-8-1,-1-2 1,-3-1-1,-3 2 1,-1 1 656,0 1-885,0 1 0,0 0 1,-1 0-1,-3-1 0,-3 3 1,-1 3-2035,-4 5 2116,5 3 0,-33 49 0,-3 13 0</inkml:trace>
  <inkml:trace contextRef="#ctx0" brushRef="#br0">23870 13981 7641,'-10'-5'2564,"0"0"-1566,6-1-366,-3 0-349,7 4-191,0-5 0,0 14 0,0 3 0,0 4 0,0 1 0,2 0 0,1 2 220,3 3 0,-1-1-222,-5 6-127,0-6 0,0 5 0,0-6 0,0 3 0,0-3 0,0-1 0,0-1-1282,0-1 1150,0-7 0,0-8 1,0-12-1,0-4 1,0-6-1,0-1-206,0 1 1,1-3 363,4 5 1,-3-6 0,5 4-1,-2 0 1,2 0 0,0 4 397,-1 1 1,4 1 156,-4 1 0,5 2 0,0 2 112,2 6 0,1 5-493,-4 5-79,3 4 0,-9 8 0,4 2 0,-1 1 0,-4 0 0,1 0 0,-1 1-73,2-3 0,0 4 0,-5-1 1,0-3-265,0-1 1,0-1-405,0-1 1,0 0-231,0 0 0,0-4-2086,0-1 2973,0-7 0,-6-30 0,-3-15 0</inkml:trace>
  <inkml:trace contextRef="#ctx0" brushRef="#br0">24083 14026 7641,'-8'0'2886,"1"-1"-2009,7-4-623,0 3 0,2-10 0,3 7 230,5 2-388,-3-6 1,6 7 0,-3-3 0,4 4 0,1 1 100,1 0-239,-1 0 1,-5 0 0,0 0 0,2 0-1704,1 0 1365,-4 0 380,4 0 0,-11-7 0,5-2 0</inkml:trace>
  <inkml:trace contextRef="#ctx0" brushRef="#br0">24281 13813 7641,'-8'2'1283,"3"3"0,3-2-671,2 7 1,0-5-135,0 6 1,0 0 0,0 8 0,0 3-60,0 2 1,5 1-333,0 6 1,0-3 0,-3 1 0,2-2 40,1 0 1,1 6-336,-1-8 0,-3-3 0,3-2 0,-1-3-878,1-1 0,-4-6 1085,4 0 0,-3-34 0,-2-3 0</inkml:trace>
  <inkml:trace contextRef="#ctx0" brushRef="#br0">31629 11846 6485,'-11'5'2293,"1"0"-1984,0 0 1,2-6 118,2-4-201,5 3 1,1-12 0,0 4 344,0-3-135,0-3 0,0 6 53,0 0 0,0 5-264,0-5 1,7 7-315,3-3 1,3 0-1,3 1 1,-1 1-13,0 2 0,5-3 0,1 0 0,-1 0 19,2-2 0,-3 4 0,4-5 0,1 1-8,0 3 71,-6 3 0,9 1 1,-6 0-1,-3 0 0,-1 0 1,-1 1-324,-1 5 264,0 2 0,-1 2 0,-2 0 0,-4 2-211,-1 2 314,-2-6 1,-3 1 108,3-4-90,-4-4 1,4 11-46,-10-7 1,4 2 3,-4-2 30,3-3 0,2 6-1,0-2-30,0-5 28,0 13 0,0-6 94,0 7-91,0-6 1,0 4-1,0-2-28,0 2 0,0 2 1,0 1 5,0-1 1,2 2-70,3 3 80,-4-3 0,8 12 0,-6-4 92,2 4-104,0-5 0,0 10 0,2-4 4,2 2 0,-6 6 1,4-3-1,-2 1 4,0 1 0,2-5-48,-2 4 0,-3 1 1,3 0-1,-2 1-56,2-1 0,-3 4 0,3-4 0,-3 2-140,-2 3 0,0-3 158,0 2-9,0-7 0,5 10 0,0-5-30,-2 0 0,-1 3 1,-2-6-1,0-1 66,0 2 0,0-3 17,0 7 1,0-7 0,0 1 0,0-2 78,0-3 0,0-1 79,0-4-153,-7 4 0,5-5 1,-3 6-26,4 1 1,1-2-1,-2-2 1,-2-2-24,-1 2 0,0-3 11,5 1 1,-1-1 0,-3 3 0,-1-3 41,2-2 0,1 0 0,2-3 1,-2 1 100,-3-1 0,4 3-135,-4-2 98,3 0 0,0-3 1,-1 2-48,-2 1 1,0 0-1,5-3 1,0 2-115,0 1 0,-6 1 59,1-6 0,0 0 1,5 0 27,0 1 142,0-1 0,0 0-40,0 0 0,0-4-211,0-1-220,0-7 254,0 11-20,0-13 0,2 11 0,1-5 0,2 1 6,-1 4 1,-2-3-1,-2 1 144,0 2 1,1 0-103,4-2 86,-3-3 1,5-1-138,-7 5 194,0 2 192,0 2 22,0-6 0,-2 4 93,-3-2 1,-3 0 0,-6 1 0,2-2 17,2 2 0,0 0-275,-5-2 0,4 4 1,1-6-1,-2 2 53,-1 1 0,-2-3-194,-1 2 1,1 2 101,0-7-40,0 7 0,-2-10 0,-2 3 142,-1-3 1,-6-2 0,4 0 0,-1 0 129,-4 0 0,-2 0-186,-2 0 1,6 0 0,-1 0 0,1 0 75,1 0 0,-3 0-171,7 0 26,0 0 1,4 1-464,1 4-661,0-3 158,6 5 0,4-7 0,10 0 905,6 0 0,29-54 0,9-14 0</inkml:trace>
  <inkml:trace contextRef="#ctx0" brushRef="#br0">31827 10825 7736,'0'-10'-402,"0"-1"1338,0 0 0,0 5-420,0 6 0,0 7 0,0 8 0,0 2-191,0 4 1,0 1 0,0 5 0,0-2-219,0 2 0,0 2 0,1 0 0,3-2-183,1-1 1,0-3 0,-5 4-1,0-3-290,0-2 0,0-2 0,0-4 0,0-1-519,0 0 1,0 0 884,0 1 0,-14-15 0,-3-2 0</inkml:trace>
  <inkml:trace contextRef="#ctx0" brushRef="#br0">31598 10886 7736,'-15'0'379,"5"-5"379,-1 0-376,8-1 0,-4 5 0,9-4 1,3-4-1,7-1 0,7 0 731,6-2 0,4-2-1195,1-1 0,1 0 0,1 0 0,2 0-406,1-1 1,1 1-1,-6 0 1,1 1-1,-1 2 1,1 4 487,-1 1 0,1 29 0,-1 12 0</inkml:trace>
  <inkml:trace contextRef="#ctx0" brushRef="#br0">31750 12014 8004,'-15'0'2869,"2"2"-1752,3 3-772,3-4-218,7 6 0,0-9 1,1-1-1,3-4 1,3 1 231,1-1-327,2-5 1,0 9 0,1-8 0,-1-1 0,0 1-193,0 0 0,-5-2-576,5 3 0,-1-4 172,1-1 1,2 5 100,-7 0 371,7 6 1,-11-1 0,4 10 0,-3 5 186,-2 4-27,0 8 1,0-3 0,0 6 0,2 0 0,1 1 0,2-1 0,-1 2 742,-3 2-737,-1 2 1,0-3 0,0 0 0,2-5 0,1-1 0,3-1-632,-3 1 1,0-5-2126,2 3 1272,-3-10 1410,5-3 0,-14-34 0,-1-7 0</inkml:trace>
  <inkml:trace contextRef="#ctx0" brushRef="#br0">31781 12273 7736,'-15'0'849,"-1"0"1,6 0 651,0 0-899,7 0 0,-2 0-323,10 0 0,3 0 1,7 0-1,1 0-123,-1 0 0,0-5 0,0 0 0,1 2-266,-1 1 1,0 0 0,0-1 0,1-2-586,-1 1 0,0 3 1,0 1-1,1 0 695,-1 0 0,7 33 0,2 10 0</inkml:trace>
  <inkml:trace contextRef="#ctx0" brushRef="#br0">31842 12593 7736,'-10'0'37,"0"0"0,5 0 132,-6 0 0,6 0-400,-5 0 2,7 0 700,-4 0 676,0 0-603,5 0 1,-4-1-431,6-4-107,0 3 0,0-7 0,1 4 1,3-5-1,3-2-939,1 2 834,-5-3 1,6 4-1,-4-6 1,3 0 39,1-1 93,-2 8 0,-2-1 0,2 6 0,1-2 52,4 2 1,-4 8 0,1 5-15,-2 3 1,-2 3-1,-5 0 1,1 3 312,4 1-349,-3 1 0,5-1 0,-7 0 0,0-1 0,0-2 0,0-2 0,0 1-84,0-1 0,0 0 0,0 0 0,0 0-292,0 1 0,-5-6 5,0 0 1,0 0 0,5 5-1384,0 1 1033,-7-8 684,5 6 0,-18-26 0,3 2 0</inkml:trace>
  <inkml:trace contextRef="#ctx0" brushRef="#br0">31811 12822 7736,'-8'0'460,"0"0"756,2 0-516,5 0 1,-4 0-10,10 0 0,-2 0-461,7 0 1,0 0 0,6 0 0,-1 0-117,0 0 0,0 0 0,1 0 0,-1 0-113,0 0 0,-5-2 1,0-1-1,2-2-838,2 1 1,-4 3 0,0 1 836,2 0 0,-5-7 0,0-2 0</inkml:trace>
  <inkml:trace contextRef="#ctx0" brushRef="#br0">31339 12929 7828,'-10'0'2262,"0"0"-1102,-1 0 200,3 0-992,-6-7 0,11 0-98,-7-3 37,6-4-298,-9 13 0,10-6 0,-6 5 0,1-1 0,-1-2 0,-3 1 0,-1 3 307,-3 1-274,1 0 0,-7 0 1,-1 0-1,-3 1 0,-1 3 1,-3 1-1,-4 0-74,0 2 12,-5-6 1,7 6 0,-6-7 0,3 0 0,-1 0 0,1 0 0,-1 0 3,1 0 80,-8 0 0,11 0 0,-4 0 0,3 0 0,-1 0 0,-2-1 1,1-3 274,-3-1 0,6-5-155,-3 5-96,-4-7 0,6 9 0,-2-6 0,1 1 0,0 1-52,-1 0 0,-6-3 1,5 5-1,2 1-167,2 3 0,0 1 0,-2 0 0,-1 0 16,1 0 0,2 0 0,1 0 1,1 0 185,-1 0 1,-4 0-1,-1 0 1,4 0 30,5 0 1,-2 5 326,4 0-260,-4 0 1,-2-3 0,2 1-94,4 2 1,-4 0 0,6-5-1,-3 0-8,1 0 1,1 0-6,-1 0 1,-4 5-1,3 0 1,-1-1 24,2-3 0,-4-1-16,4 0-69,3 0 0,-7 0 0,5 0 46,1 0 1,-5 0 0,6 0 0,-1 2 48,-4 3 1,3-3-75,-2 3 1,8-2 0,-2 1 0,3 1-37,1-2 0,1 1 81,0 1-59,6-4 0,-4 6 0,4-5-11,1 3 25,-6-3 0,11 4 1,-7-4-56,-2 3-45,5-3-527,-6 5-1747,11-7-501,-5 0 1954,7 0 540,7 0 1,-4 0-1,7 0-617,2 0-549,2-7 1523,1 5 0,34-25 0,9 2 0</inkml:trace>
  <inkml:trace contextRef="#ctx0" brushRef="#br0">29068 12609 7727,'0'-11'0,"0"1"263,0 0 0,0-5 0,0 0 390,0-1 0,0 6-323,0 0 1,1 0-1,3-5 221,1-1 0,2 6 304,-2 0-21,-4 0-454,6 1-313,-7 3 0,-7 12 0,-1 5 0,-2 2 0,0 2 0,-2 1 0,-2-1 429,-1 0-424,0 7 1,-6-5 0,1 5 0,0-2 0,-1 2 0,1 0 0,0 2 197,-2 0-240,5-6 1,-7 11 0,6-5 0,-3 0 0,3-4 0,1-3 0,1-2 115,1 0 0,5 1 0,2-1-16,1 0 1,2 0-42,5 1 0,0-6 0,0 0 38,0 2 0,6 1-77,5 3 1,-1-1-1,3 0 1,4-1 67,0-4 1,2 3-98,1-2 0,-1 2 1,4 2-1,1 1-4,0-1 0,1 0-71,6 0 0,-1-4 0,1-3 1,-1 0 37,1 1 1,-2-6-301,-4 2 100,4-3 1,-7-2 0,3 0 0,-5 0-1946,-3 0-665,-1 0 2826,-1 0 0,-41 0 0,-9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24280 15912 7687,'-16'16'621,"0"0"0,1-5-203,5 0 1,-3-6 0,6 4 0,0 0 0,-2-2 401,0 0 0,8-2 0,-1-6-461,5-5 0,8 3 1,-4-8-1,0-1 499,0-3-760,6-1 0,-10-7 1,6-3-1,0-5 0,0-2 1,3-5-1,1-6 109,-2-8 1,3-3-1,-4-5 1,5 1-350,1-2 0,0 1 0,0 1 0,0 8-186,0 6 0,-6 13 111,1 11-24,-7 10 0,3 8 1,-7 13-1,1 12 0,3 6 1,1 6-32,-1 3 1,-2 4-1,-2 7 1,1-2 267,5-3 0,-4 3 0,5-1 0,-2 3 16,0 0 0,6 2 9,-6-13-51,8 7 0,-4-10 1,7 4-1,0-6 1,0-8-35,0-8 0,0-7 1,0-9-1,0 0 69,0 0 0,0-9-68,0-7 205,0 0 1,0-19 0,0 1 0,-2-3 0,-2-4 419,-1 0 0,-2-7 81,2-5 0,1-6-2,-7 5-435,1-6 1,-6 10-1,0-3 1,0 3 0,0 6-231,0 6 0,0 3-1097,0 13 1,-7 8-510,-4 9 0,4 5-1118,2 5 2748,3 4 0,9 78 0,-3-34 0,1-1 0</inkml:trace>
  <inkml:trace contextRef="#ctx0" brushRef="#br0">25112 15832 7709,'0'-16'0,"0"-1"0,0-3 392,0-1 1,0-1-1,0 4 1,0-1 543,0-2 1,-2-1-46,-3 6-764,-4 0 1,-2 6 0,1 1 0,-3 2 0,-1 7 0,0 7 0,1 10-48,3 7 1,6 2 0,-3 8 0,2 2-92,-1 1 1,1 2-108,5-2 136,0-3 1,2 4 0,1-12 0,4-3 0,2-3-1,4-2 1,1-6-9,2-3 0,0-4 0,0-5 0,2-3-303,3-8 307,-3 1 0,5-21 0,-7 5 1,0-5-1,-2-1 0,-1 0 1,-4 0 20,-2 0 0,-2 6 0,-5 1 0,-2 2-228,-3 3 0,-4 4-220,-7 5 1,0 2-1,0 6 1,0-2-428,0 1 1,0 4 356,0 5 0,2-1 483,3 7 0,4 13 0,7 10 0</inkml:trace>
  <inkml:trace contextRef="#ctx0" brushRef="#br0">25400 15336 8076,'7'-9'1281,"-5"-5"-803,12 12 0,-10-5 1,6 7 16,3 0 1,-1 14-225,-1 8-141,3 6 1,-10 6 0,5 3 0,-2 6 0,-2 3 0,0 4 0,1 2-49,-3 1 1,-1 6 0,-2-6 0,0-1-445,0-3 1,0-2 0,0-5-1,2-6-464,3-8 826,-3-5 0,5-49 0,-7-12 0</inkml:trace>
  <inkml:trace contextRef="#ctx0" brushRef="#br0">25288 15800 7709,'0'16'0,"0"-5"0,0 0 691,0-8 0,2 6 0,3-5 0,6 1 0,3-1 1188,2-3-1652,0-8 0,7-2 1,4-8-1,3-3 1,2-3-1,0 0 1,0 0 506,0 3-1201,0 2 0,-5 2 0,-2 0 0,0 2 0,-2 2 0,0 3 467,-4 2 0,-8 30 0,-4 12 0</inkml:trace>
  <inkml:trace contextRef="#ctx0" brushRef="#br0">26440 15224 7638,'11'-5'194,"-2"-2"261,-2-2-225,-2-2 0,-6 2 0,-3 2 0,-3 2 0,-2-1 1,-3 1 876,-3-2 0,5 5-753,-1-3 0,6 3 0,-6 2 297,-1 0 1,-3 2-96,-1 3-411,7-3 0,-3 12 0,5-3 1,-2 3-1,-2 4 0,2 3 0,2 6 598,0 3-670,5 9 1,-5-3 0,7 6 0,0 3 0,0 1 0,0 4 0,2 2-599,3 1 187,4-7 1,7-7-1,0-7 1,0 0 0,0-1-1,0-5 1,-1-4-4099,-5-5 3429,4-8 1,-10 0 1006,7-4 0,-22-10 0,0 3 0</inkml:trace>
  <inkml:trace contextRef="#ctx0" brushRef="#br0">26024 15784 7638,'-16'7'2191,"7"-5"-1689,2 5 1,16-7-95,7 0 1,2-7 0,9-2 0,1-1-345,2-1 0,2 0 0,0-5 0,0 0-211,0 0-249,7 7 0,-5-5 396,4 3 0,38-3 0,9-2 0</inkml:trace>
  <inkml:trace contextRef="#ctx0" brushRef="#br0">26664 15560 7639,'-8'23'0,"-7"-5"407,5 3 1,1 3-1,0-3 1,2 0 717,3 2 0,2-3-191,2 7-856,0-8 1,8 4-1,4-7 1,6 0 0,5-1-1,0-3 1,2-3-178,0-2-39,1-2 1,1-5-1,-2 0 1,-2 0-1,-2 0 1,1-1 0,-1-5 429,-1-4-140,-3-5 0,-6-6 0,-2 0 0,-2-1 0,-3 1 0,-2-2 0,-2 0 1361,0 0-1398,0-6 1,-2 11-1,-2-5 1,-3 2-1,-2 0 1,-3 1-1,-4 2-194,-6 2-311,5 0 0,-7 2 0,7 3 1,-3 6-1,-1 3 0,1 4-1239,2 3 1,10 4 1628,2 7 0,40 36 0,10 8 0</inkml:trace>
  <inkml:trace contextRef="#ctx0" brushRef="#br0">27193 15624 7641,'-15'-10'645,"3"1"422,1 2 0,6-4 0,-6 4-106,-1-2 1,3 5-705,-2-1-59,8 3 0,-12 2 0,5 2 0,-3 3 0,3 6 428,4 3 0,5 8-122,1-1-537,0 7 1,0-3 0,0 5 0,1-1-1,5-4 1,4 0 0,5-2-639,1 0 1,1-3 0,3-10-1,1-3-899,-1 0 1122,5-5 1,-8 5 0,7-8 0,-3-5 0,0-4 447,-1-5 0,5-50 0,0-14 0</inkml:trace>
  <inkml:trace contextRef="#ctx0" brushRef="#br0">27449 15480 7173,'-6'11'2461,"1"-1"-1835,0 1 0,3 3 0,-2-1-345,-1-3 1,0-4-150,5 5 0,0-6-159,0 6-64,0-8 155,0 4 1,1-7 1059,5 0-361,-4 0-276,5 0-341,-7 0-176,0 0 0,0 7 72,7-5 1,-5 7-1,5-4 1,-2 6-1,2 1 1,0 1 3,0-2 1,6-1 0,-4 6 0,1 0-17,1 0 0,0 0 0,5-2 1,-2-1 23,-3-2 0,3-8 1,-4 3-1,5-5 73,1-1 1,-6-1-132,1-5 1,-6-3 0,4-9 0,0-1-132,0-2 1,-5-8 92,1 2 1,-1-5-1,-1-3 1,2-3-387,-1 3 1,-2 3 175,-2 5 1,0-1-48,0 6 0,-2 1 1,-2 5 106,-1 0 359,0 7 1,5 4 91,0 10 0,0 4 0,0 9 1,0 3 249,0 6 1,5-2-246,0 1 0,6-1-143,-6 2 1,8 3 0,-4-5 0,1 2 77,1 0 0,-6-8-359,6 2 1,-2 3-177,2-3 0,3-2 0,-5-6 0,1-4-662,1-2 1,-6-2-151,6-5 0,-6 0 343,6 0 0,-7-7 805,1-4 0,4-31 0,0-10 0</inkml:trace>
  <inkml:trace contextRef="#ctx0" brushRef="#br0">28105 15368 8146,'-9'7'1135,"0"-5"-882,4 3 827,3-3 1,-12-2 0,3 0 0,-3 0 0,-2 2-108,0 3 1,0-3 0,0 5-564,0 0-290,0-5 1,0 10-1,2-4 1,1-1-1,4 2 1,0-2-1,2 2-703,0-1 270,2 3 119,5 5 1,7-5 0,4-2-1,5-2 1,3-2 0,4 0 0,2 1-1,2-3 1,0 1-578,-1 1 0,-4-3 781,4 3 130,-6 4 1,3-5 0,-7 5 0,-2 0-1,-1-2 1,-5 2 0,0 0 993,-5 3 0,-1-3 0,-2 2 1,-2 1-35,-3 2 1,-4-3-490,-7 0-836,0-1 1,-2 1-1,-1-2 1,-3 0 0,3-2-297,1 0 1,2-2-1595,0-5 1,0 0-342,0 0 2456,7 0 0,9-21 0,9-6 0</inkml:trace>
  <inkml:trace contextRef="#ctx0" brushRef="#br0">28345 15560 7641,'-16'2'0,"0"3"3563,0 6-2138,7-4-1218,2 0 0,9-7 1,5-2-1,7-3 0,6-6 1,1-3 2522,2-2-2634,-5 0 0,7 0 0,-6-2 0,3 1 0,-3-1 1,-3 4-1,-3-1-63,-3 1-49,1-2 0,-2 5 0,-2 3 0,-2-1 0,1 0 0,-5-2-742,-4 2 705,-6 2 0,-7 7 0,0 2 1,0 1-1,0 5 0,0 0 0,0 7 379,0 4 0,0-1 0,2 5 0,1 0 77,3 4 1,6-2-1,-1 0 1,3 0-203,2 0 0,0-1 0,0 3 0,2-6-538,3-3 0,6-2-1381,10 0 913,-3-7 1,7 4 0,-6-8 0,4-2 0,2-1-780,4-2 1,1 0 0,2 0 1583,0 0 0,28-14 0,8-4 0</inkml:trace>
  <inkml:trace contextRef="#ctx0" brushRef="#br0">28953 15432 7641,'-12'-14'439,"-4"3"0,-9-3 636,3 3 1,1 2-366,5-1-421,0 6 1,-5-3 0,-1 9 0,5 5 0,2 7 0,7 8 329,0 2 1,3 3-1,5 5 1,0-2-93,0-3 0,2 3-229,3-3-452,-3 3 1,12 0 0,-3-3 0,3-6-1,2-3 1,2-2 0,1-2-1325,3-3 0,-1-4 937,-5-7 0,0 0 1,0-2-1,0-3-1618,0-6 2159,0-10 0,7-61 0,-10 31 0,-1-1 0</inkml:trace>
  <inkml:trace contextRef="#ctx0" brushRef="#br0">29017 14984 7641,'-9'7'0,"-3"-3"922,6 6 1,-4 8-1,3 10 1,0 8 1784,-1 7 1,3 10-2280,5 6 1,5 3 0,4 0 0,4-3-324,5-6 1,1-3-306,-3-2 0,5-2 0,1-5 0,-3-9-3081,-1-9 3281,-2 2 0,7-42 0,2-5 0</inkml:trace>
  <inkml:trace contextRef="#ctx0" brushRef="#br0">29705 15336 7631,'-16'0'171,"6"0"1,-1 0 0,-1 0-1,-3-2 692,-1-3 1,6 3 0,-1-3-138,-1 3 0,-3 2-14,-1 0-217,0 7-368,0 9 0,7 2 1,4 5-1,2-2 1,-1 3-1,-1 0 0,1 5 794,2 1-855,2 2 0,6-5 1,1-2-1,2 0 1,5-4-1,4-1 0,3-8-131,-1-3-38,4-4 0,-4-7 1,5-3-1,-2-7 1,-3-6-1,-3-5 0,-1 0-701,0 0 679,0-6 0,-1 6 0,-5-6 0,-4 5 0,-5 0 0,-1 3 0,0 0 0,-1 1 0,-5 4-604,-4 4 0,-5 3 0,-1-2 398,-7 4 0,5 7 0,-3 0 0,3 0 0,2 0 0,0 0 331,0 0 0,15 7 0,2 2 0</inkml:trace>
  <inkml:trace contextRef="#ctx0" brushRef="#br0">30009 15256 8252,'0'16'1028,"0"2"-401,0 3 0,-5-1 0,0 5 0,1 0-75,2-1 1,-3 5 0,0 6 0,1 3-342,2-3 0,2-3 1,0-3-1,0-2-205,0 1 0,0-5-59,0-2-101,0-10-153,8-11 0,-5-11 0,6-10 1,0-7-1,-2-6-1720,0-3 1874,6-1 1,-6 1-1,5-1 1,-1 3 0,1 1-1,1 2 1,-1 2 216,-1 3 309,-1 4 0,5 7 0,-3 2 0,-1 3 0,1 6 0,3 7 1722,1 8-1980,0 1 1,0 19-1,0-3 1,0 5-1,-2 3 1,0 3-1,0-3-836,4-1 1,2-2 0,-4 0 0,0 0-2357,0 0 1837,7-7 1240,-6 5 0,21-12 0,-4 5 0</inkml:trace>
  <inkml:trace contextRef="#ctx0" brushRef="#br0">30922 15240 7641,'-16'0'186,"0"-2"0,0-1 1676,0-3-1372,-7 1 0,5 0 1,-4-1-1,5 3 196,1 1 1,0 4 0,0 3 0,1 6-110,5 3 1,-3 4-207,8 3-335,0-3 1,5 12 0,0-5-1,0 2 1,0-1 0,1 3-1,5-1-283,4-1 1,5 1 0,2-6-1,3-3-977,1-1 1,6-7 0,-4-2 0,0-4-1758,0-7 2981,6-5 0,-6-39 0,0-16 0,6-4 0,1 0 0</inkml:trace>
  <inkml:trace contextRef="#ctx0" brushRef="#br0">30954 14776 7641,'-11'-6'0,"0"1"1088,1 0 0,-4 7-611,3 3 0,4 6 1,5 10-1,-2 6 792,-1 3 1,0 9-976,5 4 1,5 3 0,2 4 0,2 1-107,4 3 0,1-1 1,4-5-1,1 0-811,2 0 0,6-2 586,-6-3-1132,1-4 0,-1-7 0,2 0 1169,2 0 0,2 0 0,5 0 0</inkml:trace>
  <inkml:trace contextRef="#ctx0" brushRef="#br0">31274 15368 7641,'0'16'414,"0"-5"414,0-1-678,0-6 0,2 3 0,3-7 1,6 0-1,3-2 0,2-3 1,2-6-1,1-3 625,3-2 0,-1-2-862,-5-3 219,0 3 0,-2-7 0,-3 6 0,-4-3 0,-2 3 0,1 1 0,-5 2 299,-4 0 0,-6 7-568,-7 4 164,-7 3 1,3 2-1,-5 0 1,2 2-1,4 5 1,-1 7-1,1 7 765,-3 4-684,8 2 1,2 5-1,6 0 1,3 0-1,1-2 1,2-1-1,0-3 60,0 3-571,7-6 1,4 0-1,8-9 1,4-1-1,0-4 1,2-2 0,0-4-1668,4-1 1,-1-4 2069,-1-3 0,31-32 0,3-15 0</inkml:trace>
  <inkml:trace contextRef="#ctx0" brushRef="#br0">31786 15160 7641,'-16'9'0,"0"3"628,0-6 1,5 6-1,2-1 1,2 3 895,4 2 1,-4 5 289,1 1-1588,1 6 0,7-8 0,1 5 1,4 0-1,2-2 178,4 0-373,1 5 1,-3-10 0,-1 5-1,3-2 1,-1 1 0,1-3-1,-3-1-811,3-2 0,-4-5-194,1 0-1689,-6-8 2663,10 11 0,-12-55 0,5-5 0</inkml:trace>
  <inkml:trace contextRef="#ctx0" brushRef="#br0">31690 14808 7641,'-16'2'1413,"0"3"1,0-2-143,0 8-1655,0 0 603,7 5 0,2-6 1,9-1-1,3 0 0,6-2-2264,3 0 2045,2-1 0,50 22 0,12 8 0</inkml:trace>
  <inkml:trace contextRef="#ctx0" brushRef="#br0">32186 15144 7641,'-16'-5'0,"0"-1"0,0-4 949,0 4 0,0-1-369,0 2 3,7 3 0,-5-10 0,5 4 0,-2 1 0,3-2-1044,0 1-163,-4 4 125,10-3 0,-3 7 0,8-2-1695,3-3 1591,-1 3 603,-5-5 0,14 0 0,4-2 0</inkml:trace>
  <inkml:trace contextRef="#ctx0" brushRef="#br0">31658 15224 7241,'-16'0'1225,"0"0"657,0 0 1,5 0-726,1 0 1,-1 0-643,-5 0 1,0 0-1,2 2-48,3 3 1,2-1-10,4 6-291,3 1 0,-5 10 1,7 2-1,0 1 1,0 1 615,0-1-778,7 3 1,-3 0-1,6-2 1,3-2-1,1-4 1,4-1-1,1-4 1,4-3-1,1-6-1680,-1-3 0,0-2 942,-2 0-2163,-3 0 2896,5 0 0,7-64 0,4-16 0</inkml:trace>
  <inkml:trace contextRef="#ctx0" brushRef="#br0">32122 15096 7641,'-11'-9'2720,"1"4"-485,-3 3-1700,6 2 0,-7 0 1,3 0-1,-3 0 24,-2 0 0,0 7 0,0 4-246,0 3 0,0 2 186,0 0-309,7-7 1,-3 5 0,5-3-1,0 3 1,-1 2 0,3 0 357,-2 0-592,5 0 0,-3 0 0,10-2 0,6-1 0,3-4 0,2-1-186,0 1 0,5-3 0,3 4 0,-1 1 0,0 0 1,-2-2 5,2-2 0,-5 3 59,3-4 508,-3 6 0,-2-5 0,-2 6 0,-1-3 0,-4 3 0,-2 1 1814,-4 2-2197,-1 0 1,-4-5 0,-1-1-1,-4 1 1,-2 0 0,-4-2-1,-1-2-2467,-2-4 1377,0-1 0,0-2 0,0 0 1130,0 0 0,0-21 0,0-6 0</inkml:trace>
  <inkml:trace contextRef="#ctx0" brushRef="#br0">32314 15240 7641,'-2'11'1174,"-3"-1"1,3 1 1553,-3 5 1,3 2-1306,2 3-1024,0-3 1,0 10 0,0-4 0,0-1 0,2 2 0,3-2 0,6 2 741,3-1 0,-3-4-843,0 1-447,-1-3 0,6-4 0,0-3 149,0-6 0,0-81 0,-8 27 0,0 0 0</inkml:trace>
  <inkml:trace contextRef="#ctx0" brushRef="#br0">32250 14840 7641,'-16'0'0,"0"0"1197,0 7 0,0 2-61,0 7-728,7-7-408,2 5 0,28 9 0,6 11 0</inkml:trace>
  <inkml:trace contextRef="#ctx0" brushRef="#br0">32714 15352 7641,'-16'7'0,"-5"-3"3110,0 6-3013,-1 1 0,6 5 0,0 0 0,2 0 0,3 2 0,4 1 0,2 3 1696,0-3 1,1-3-1691,9-5 1,4 3 0,7-5-1,2 0 1,2-4 0,1-3-354,-1-2 1,-3 0-578,-1 0 654,7 0 1,-10 0-1,3-2 1,-4-3-1,-1-6 1,-2-3-1,0-2-1182,0 0 1415,-6 0 0,4 0 0,-7 0 1,0-2-1,-1-1 0,-5-3 0,-4 1 920,-5-2-1164,-1 5 1,0-3 0,0 8-1,0 4 1,0 2 0,0 4-1,0 1-2089,0 2 1657,0 0 1,2 2 615,3 3 0,11 18 0,9 11 0</inkml:trace>
  <inkml:trace contextRef="#ctx0" brushRef="#br0">32922 15240 7641,'0'16'750,"-5"0"180,0 0 1,-2 0-308,1 0-196,4 0 0,-5 5 0,6 3 0,-3-1 0,-1 2 0,1-1 0,2 3 315,2-2 0,0-2-217,0-7-584,0 0 1,0 0 0,0 0-1087,0 0 759,0-7 0,6-4 1,-1-10-1,0-6 1,2-5-1,2-3 1,2-4-953,0-2 1,-6 3 1122,6-4 173,-8 6 1,12-5 0,-7 6 0,3-3-1,-2 3 532,-2 1 1,4 7-1,-4 2 2206,2 2-1411,1-5-996,6 10 1,-7 2 0,-2 13-141,1 6 0,-5-1 1,6 5-1,0-2-170,0 1 0,-4 1-259,6-2 1,-8-3-28,3 3-801,3-3 1,-6-9 1107,8-4 0,7-38 0,6-12 0</inkml:trace>
  <inkml:trace contextRef="#ctx0" brushRef="#br0">33339 15128 8721,'-11'0'2415,"0"0"0,1 5-1827,-7 1 0,1 4 0,0-3 0,0 2-330,0 4 0,6 1 0,1 2 0,2 0-65,3 0 0,-3 0-593,2 0 287,-1 0 1,6 0 0,2 0 0,2 0-738,1 0 754,8 0 0,-5-5 0,8-1 0,0 1 0,0-2 0,0-4 0,0-1 410,1 1 0,-3-1 883,-4 6-774,5-6 0,-14 10 0,5-3 0,-6 3 0,-6 0 475,-4-3-1292,-4 3 1,-2-5 0,-2 5-1,-4-1 1,-4-4 0,-5 0 393,-1 0 0,-42-13 0,-12 2 0</inkml:trace>
  <inkml:trace contextRef="#ctx0" brushRef="#br0">24520 16489 8407,'9'1'953,"-2"5"0,-2 4 1,0 5-138,-1 1 1,5 7 0,2 3 0,1 7 139,-1 4 0,8 9-281,-3 7-523,4 8 1,-4-6 0,0 4-1,0-4 1,0-2 0,-2-1-1,-2-6-705,-1-7 1,-7-7 0,3-3-1,-2-4-1512,0-2 843,1-9 1222,-6 0 0,-29-48 0,-6-3 0</inkml:trace>
  <inkml:trace contextRef="#ctx0" brushRef="#br0">24424 17097 7640,'10'0'1953,"1"0"0,-6 0-1331,6 0 1,0 0 0,5 0-1,0-2 79,0-3 1,2 1-620,3-6 1,4-3 0,7-6 0,0-3-258,0 3 1,0-6-1101,0-2 996,7 4 1,-5-5 278,3 6 0,11-35 0,2-3 0</inkml:trace>
  <inkml:trace contextRef="#ctx0" brushRef="#br0">25112 16457 7640,'9'16'1594,"-4"0"1,-3 1-1207,-2 5 0,0 3 0,0 8 0,0 3 59,0 1 1,0 8 689,0-2-940,7 10 0,-5-3 0,5 3 0,0-3 0,2-2 0,2 2 0,-3 0 0,0-2 0,-3-8 274,2-4 0,-3-6-173,6-3-752,-6-4 0,5-14 0,-6-5 0,4-8 0,1-8 1,-1-8-1,-4-7-1680,-1-3 0,3-4 1181,1-3 831,6 3 1,-10-3 0,5 8-1,-2 4 1,2 2 0,1 2-1,0 1 1239,1 4-662,-5-3 0,10 17 0,-3-3 0,3 3 0,0 4 1,-1 3-1,-3 7 0,3 6 913,1 4 0,0 4-967,-3-4-459,3 6 1,-7-8 0,6 5 0,-3-1-1,1 0 1,0-1 0,-1-6-1245,3-4 0,-4-1 1302,1-6 0,1-22 0,5-11 0</inkml:trace>
  <inkml:trace contextRef="#ctx0" brushRef="#br0">25832 16969 7640,'0'16'0,"0"7"0,0 4 1115,0 10 0,2-8 0,1 3 0,5-4 1,-1-1-19,0-1 1,5-6-694,-1 1-1013,3-10 0,2 1 0,0-6 1,0-6-1,-2-7 609,-3-9 0,-4-47 0,-7-6 0</inkml:trace>
  <inkml:trace contextRef="#ctx0" brushRef="#br0">25688 16521 7639,'-16'16'666,"2"0"1,1 0 0,5 0-525,0 0 0,3 0 0,5 0-142,0 0 0,36-14 0,8-4 0</inkml:trace>
  <inkml:trace contextRef="#ctx0" brushRef="#br0">26248 16857 7639,'-10'5'0,"-1"2"0,-2 0 3409,-1 1-2819,-2-3 1,0 0-1,0 1 1,0-3 63,0-1 0,0-2-618,0 0-6,0 0 1,0 0 0,0 2-103,0 3 0,7-1 1,4 6-163,3 3 0,9-4-3,4 1 233,3-6 0,2 10 0,0-3 0,2 1 0,2 1 0,3-3 0,0 3-4,0 1 0,5 2 25,-1 0 260,-4 7 1,6-5 0,-8 5-1,-1-2 1,-3 2 0,-2 1 0,-3 0-1,-3 1 1,-2 2 1235,-3-2 1,-4 0-734,-6-4-941,4-3 1,-17 5 0,3-9 0,-2-3 0,-1-6 0,-1-3 0,-3-4 160,-2-3 0,-2-26 0,-1-11 0,-6-6 0,0 0 0</inkml:trace>
  <inkml:trace contextRef="#ctx0" brushRef="#br0">26664 16969 7609,'6'-16'3477,"-1"0"-1697,0 0-1012,-5 7 0,0 4-341,0 10 1,2 6 0,2 8 0,3 3-55,2-3 1,-4 4 0,4 0 0,0 1-291,0-1 1,-4 3 0,4-4 0,0-3-153,0-1 0,0-2-542,1 0 0,5-2 357,-5-3 0,4-6-91,2-10 0,-5-4 0,-2-9 0,-2-3 0,-2-4 0,1-2-613,-1 1 1,0 1 523,-5-2 219,0-3 1,6 12 0,-1-3-1,-1 3 105,-3 2 0,-1 9 1,0 7-1,0 10 998,0 10-566,0-2 1,6 12 0,1-3 0,0 1 0,2 1 0,0-4 0,3-2 292,3-4 1,1-3 0,0-3 0,0-4-403,0-2 0,0-2 0,0-7 0,0-1 74,0-3 0,0-11-107,0 1 1,0-9-78,0 3 1,-6-6 0,1 1 0,0-3-514,-3-2 0,1 2 227,-3 3 1,-5-1-1606,5 6 1,1-4 1787,-2 4 0,1 15 0,-6 9 0</inkml:trace>
  <inkml:trace contextRef="#ctx0" brushRef="#br0">27513 17081 8064,'9'0'1798,"5"-7"0,-11 3-1441,8-6 0,-6-1 0,4-5-215,-2 0 1,-1 0-1,-6 0 1,0 0 3,0 0 1,0 5-199,0 1 11,0-1 1,-7 0 0,-4 2 0,-3 2 0,-2 4-340,0 1 401,0 2 0,0 2 0,0 1 0,1 4 0,3 2 0,3 5 0,0 4 812,0 4-706,6-1 1,-4 0-1,7 2 1,0 1 0,1-1-1,5-4 1,3-1 233,0-2-513,12 0 0,-10-2 0,10-1 1,-2-4-1,1-2 0,3-2 1,2 0-2589,3 1 2158,-4-1 1,6-5 0,-5-2 0,1-1 581,1-3 0,14-42 0,9-5 0</inkml:trace>
  <inkml:trace contextRef="#ctx0" brushRef="#br0">27817 16937 7614,'0'16'760,"0"0"274,0 0 0,2 0-676,3 0 1,4-7 0,7-4 224,0-3-547,-7-2 0,5 0 0,-3-2 0,3-1 0,0-5 0,-2 0 0,-1-5 0,0-1 0,-1-2 106,1 0 1,-7 0-314,1 0 57,-3 0 0,-2 0 1,0 0-1,0 0 1,0 0-35,0 0 1,-7 2 0,-4 3-5,-3 6 1,-2 3 0,0 2-1,2 2 51,3 3 0,-3 4 616,3 7 0,4 2 0,2 3 1,3 6 413,2 3 1,0-3-694,0-1 1,0 1 0,2 5 0,3-2-109,6-3-282,3 3 0,4-12 0,1 3 0,4-5 0,0-3-348,0-3 0,4-6-381,-5 1 0,4-3 1,-3-2-1,0-2-1986,1-3 2869,-3-4 0,2-35 0,2-8 0</inkml:trace>
  <inkml:trace contextRef="#ctx0" brushRef="#br0">28265 16505 7614,'-16'0'1160,"0"0"0,5 1-446,1 5 0,6 3 29,-1 7-463,3 0 0,4 7 0,3 3 0,6 5 0,1 3 985,-1 3-1097,3 4 0,-5 1 0,7 1 0,0 2 1,-2-1 285,-3-1-660,3-4 0,-7-7 1,6-2-1,-5-1 1,0-4-1,-3-2 0,0-4 1,2-1-5022,2-2 5227,-5-7 0,3-30 0,-7-15 0</inkml:trace>
  <inkml:trace contextRef="#ctx0" brushRef="#br0">28345 16921 7614,'-16'0'0,"5"0"0,1 0 1630,6 0-1239,-3 0 1,9 0 0,3 0 0,6-2 0,3-3-1,2-6 1,0-3 1279,0-2-1670,0 7 1,0-5 0,0 3 0,0-3 0,0 0 0,0 1 0,0 2-1940,0-1 1370,-7-2 1,3 3 567,-6 0 0,-15 1 0,-9-6 0</inkml:trace>
  <inkml:trace contextRef="#ctx0" brushRef="#br0">28361 16985 7614,'0'16'1118,"0"0"225,0 0 0,2-2-539,3-3-350,-3 3 0,12-12 0,-3 3 0,3-3 0,4-2 1111,3 0-1463,-3-7 1,10 0-1,-5-6 1,1 4 0,0 0-1,0 2 1,0-2-135,1 1-549,-5 4 0,3-3 581,-7 7 0,7 0 0,2 0 0</inkml:trace>
  <inkml:trace contextRef="#ctx0" brushRef="#br0">29161 17081 7614,'0'9'2873,"0"5"0,0-10-3629,0 6 1960,0-6-1204,0 3 0,-7-28 0,-2-6 0</inkml:trace>
  <inkml:trace contextRef="#ctx0" brushRef="#br1">23671 7988 7650,'9'-7'532,"-2"5"362,-7-12 0,0 11 1215,0-8-1894,0 0 1,0 4 0,0 7 0,0 9-1,0 7 1,0 5-74,0 6 0,6 3 0,-1 4 0,0 2-129,3 1 0,-5 7-45,8-1 22,-1 3 0,6 2 1,0-1-1,1-3 1,-1-5-1,0-3 1,0-8-163,0-3 0,0-5 133,0-10 46,0-2 0,5-10 0,0-5 1,-1-8-1,-4-8 0,-4-5 1,-1-8-95,1-3 1,-3 2 26,2-6 36,0-7 1,-3 6-1,-2-4 1,-3 2 0,1 1-1,1 1 1,-1 3-287,-2 2 1,-2 8-1,-2 12 1,-2 4-2575,-1 5 2884,0 6 0,12 18 0,2 13 0</inkml:trace>
  <inkml:trace contextRef="#ctx0" brushRef="#br1">24344 8212 7650,'-2'-9'1830,"-3"4"-1450,-6 3 1,2 2 0,0 2 0,0 3-149,0 6 1,4-2 0,-4 2 0,2 1-201,3 2 0,3 2 0,1 0 0,0 0-132,0 0 1,0 0 0,0 0 0,0 0 22,0 0 1,1 0-1,3 0 17,1 0 106,8 0-106,-4-7 0,1-2 0,1-7 0,1-1 1,3-5-1,-1-6 0,-2-6 0,-3-5-526,-2-2 0,6 4 634,-3-6 0,-2 7 1,4-8-1,-7 7 1,1 3-1,-1 4 1,0 3 0,1 0 786,1 2 1,-4 8-78,8 6-598,-7 7 0,5-1 0,-6 9 0,4 1 0,0 0 0,2 1 0,-2 1 0,2 0 0,0 0-664,4-3 0,-5-3-164,3-1-98,-7-7 0,10 4 0,-3-8 766,3-1 0,-5-59 0,-2-17 0</inkml:trace>
  <inkml:trace contextRef="#ctx0" brushRef="#br1">24696 7844 9422,'-9'7'1396,"4"4"0,3 3-1233,2 2 1,0 2 0,0 1 0,2 5 32,3 1 1,-2 1 0,6 8 0,0 2-46,0 1 0,-4 0 0,4-5 1,-2-1-329,-3-5 0,3 4-205,-2-3 0,3-4 0,-5-1 0,2-5-2071,-1-1 421,5-7 1041,-7 6 991,12-14 0,-5-43 0,7-21 0</inkml:trace>
  <inkml:trace contextRef="#ctx0" brushRef="#br1">24936 8132 7650,'-2'-9'3714,"-3"4"-3336,3 3 1,-5 9 27,7 4-318,0 3 0,2 2 1,1 2-1,4 2 1,0 3-1,2 0 1,-2 0-1,2-3 0,0-3 12,4-1 0,1 0 1,2 0-365,0 0 0,0-7 104,0-3 0,-2-6 0,-1-6 0,-3-6 0,1-8 0,0-5-647,-1 0 1,-1-5 248,2 4 445,-4-5 1,-2 1-1,1 2 1,-3 3-1,-1 2 1,-2 3 806,0 2-289,0 9 1,0 4 0,0 10 0,2 6 0,1 5 1369,3 5-1676,-1-3 1,0 11-1,2-8 1,1 0-1,0 1 1,0 1-1,0 0-225,1 0 0,-3-2-188,4-5 0,-4-1 1,3-3-1,-1-3-1863,1-2 1390,-5 6 1,10-13 786,-3 0 0,-4-50 0,0-20 0</inkml:trace>
  <inkml:trace contextRef="#ctx0" brushRef="#br1">25480 8148 7650,'-9'16'516,"-3"-5"0,6 0 14,3 1 1,1-3 731,2 2-698,0-1-383,7-1 1,-3-2 0,6-7-1,3 0 1,1 0 0,2 0 100,0 0 1,0-5-93,0 0-203,0-8 1,0 10 0,-2-8 0,-1-1 0,-4-3 0,0 1 0,-2 2-1,0 1 1,-2-2-328,2-1 1,-5 4 224,3-1 1,-3 6 0,-4-4-1,-1 0 1,-4 2 0,-2 0-75,-4 3 1,4 2 777,-1 2-345,-1 0 1,-5 6-1,2 2 1,1 5-1,5 5 1,-1 1-1,2 3 1768,-1-1-1910,3 7 0,0-3 0,-1 6 0,5-3 0,2-3 0,6 0 0,2-2-125,4 0 1,3-7-1329,5-5 893,-3-8 0,10 4 0,-4-7 0,-1-1 0,2-5-1497,-1-4 0,-4-5 1955,1-1 0,11-49 0,2-14 0</inkml:trace>
  <inkml:trace contextRef="#ctx0" brushRef="#br1">26120 7636 7646,'-14'-2'1372,"3"-3"1,2 3-597,4-3 1,2 5-126,-8 5-350,7 4 0,-5 9 1,6 3-1,-2 8 1,-1 6 187,-1 8 1,4 10-1,-6 6 1,0 3-182,0 2 0,-2 7 0,-5 2 0,0 0-71,0-3-539,0-5 0,6-1 0,-1-1 0,0-6 0,2-8 0,4-6 0,3-6 302,2-6 0,-7-21 0,-2-11 0</inkml:trace>
  <inkml:trace contextRef="#ctx0" brushRef="#br1">26344 7748 7620,'-9'11'1080,"2"-1"-395,0 3 0,5 1 0,-3 2-297,3 0 1,2 0-1,0 0 1,0 0-138,0 0 1,6 7-1,1 6 1,2 5 69,3 3 1,-3 2 0,0-3 0,0 1 10,0-1 0,-4 1-360,6-5-514,-8 3 0,10-11 0,-8 2-3226,-1-4 3337,-3-26 431,-1 0 0,0-68 0,0-7 0</inkml:trace>
  <inkml:trace contextRef="#ctx0" brushRef="#br1">26312 7716 7622,'0'9'858,"0"-2"1,7-7-614,4 0 1,3-5 517,2-1-563,7-6 1,-3 8 0,5-5-1,0 2 1,-2 2 35,0-2 0,-2 5 1,-5-1-1,0 4-79,0 5 1,-7 8-1,-2 0 1,-1 8 57,-1 2-178,0 3 0,-12 0 0,-2-1 0,-3 5 0,-2 2 0,-4 3 0,0-4-437,0-3 108,2-10 0,0 4 0,0-7 0,2 0 1,2-2 291,1-3 0,29-39 0,1-17 0</inkml:trace>
  <inkml:trace contextRef="#ctx0" brushRef="#br1">26856 8020 7628,'-16'0'0,"0"0"-927,0 0 1116,0 0 0,6 0 0,-1 0 1,-1 2-1,-3 2 0,1 3 3151,4 2-2795,2 1-440,8 6 0,0 0 0,0 2 0,0 2 0,0 1 1,2-1-1,4-1 0,4 1 0,4 1 297,2-1 0,0-8-558,0-1 37,0-8 1,6 4-1,-1-7 1,0 0-1,1-1 1,-1-5-1,-1-4-452,-3-5 1,0-6 319,-1 0 268,0-8 0,-2 10 0,-4-6 0,-4 0 0,-4 2 0,-2 0 0,0 3 261,0 2 0,-8 2-116,-2 0-270,-12 0 1,3 2-1,-6 3 1,2 4 0,1 2-1,1-1 1,0 3-1408,1 1 1,2 2 1514,2 0 0,29 7 0,6 2 0</inkml:trace>
  <inkml:trace contextRef="#ctx0" brushRef="#br1">27081 7556 7628,'0'16'253,"-2"0"0,-2 2 0,-1 1 279,1 3 0,3 4 1,1-3-1,0 2 111,0 4 1,1 6-1,3 3 1,3-3-308,2-1 1,2-2 0,5 2 0,-2 0-265,-4-2 0,5 2 0,-6-11 0,1 0-474,1 0 0,-6-2 1,6-5-2523,1 0 2924,-5-7 0,8-73 0,-6-25 0</inkml:trace>
  <inkml:trace contextRef="#ctx0" brushRef="#br1">27369 7892 7628,'0'16'877,"0"0"1,0 0-483,0 0 0,0 0 212,0 0-361,0 7 1,5-5 0,2 3 0,2-3-1,3-2 1,3-2-758,1-3 0,0 2 0,0-8-1980,0-2 2491,0-8 0,0-82 0,-8 30 0,0 0 0</inkml:trace>
  <inkml:trace contextRef="#ctx0" brushRef="#br1">27321 7572 7628,'-7'9'0,"3"0"-5,-7-4 0,6-1 0,-4 6 697,2 3 1,-4 1-686,6 2 1,0-5-8,5-1 0,57 1 0,14 5 0</inkml:trace>
  <inkml:trace contextRef="#ctx0" brushRef="#br1">27721 7844 7628,'-16'7'0,"0"-3"548,0 6 0,0-4 1,0 3-1,0 0 332,0-1 1,5-2-270,0 4-401,8-6 0,-10 10 1,8-3-1,1 3 0,3 2 1,1 0 172,0 0 1,5 0-273,0 0 1,8 0 0,-3 0 0,5 0 63,1 0 0,0-5-477,0 0 42,0-8 1,0 10 0,0-8-1,0-2 1,0-1 0,0-2 259,0 0 0,0-35 0,0-10 0</inkml:trace>
  <inkml:trace contextRef="#ctx0" brushRef="#br1">27881 7828 7628,'0'16'1468,"0"0"0,0-5-1026,0-1 0,5-4 0,0 4 2,-1 3 0,3-4 0,0 0 1,0 0-330,0 0 1,6-4 0,-2 4 0,3-2-236,2-4 0,0-1-442,0-2 368,-7 0 0,5 0 0,-3 0 1,3 0-2011,2 0 1764,0-7 1,-5 0 0,-3-5 0,1-1 439,0-5 0,9-48 0,7-19 0</inkml:trace>
  <inkml:trace contextRef="#ctx0" brushRef="#br1">28217 7748 7628,'0'16'240,"-2"0"0,-1 0 211,-3 0 1,-6 0 0,3 2 0,-2 3 231,1 6 1,-1 0 831,-5 5-1181,0-4 1,-2 18 0,-1-1-1,-5 5 1,1 3 657,0-1-1383,-5 4 0,8-6 0,-5 2 0,2-8 0,4-6 391,1-5 0,2-36 0,0-10 0</inkml:trace>
  <inkml:trace contextRef="#ctx0" brushRef="#br1">28793 7620 8138,'0'11'2268,"0"-1"1,0-4-1619,0 4 0,0 1 1,0 5-1,0 0-384,0 0 1,0 5-1,2 3 1,1-1-293,3 0 1,-1-2 0,-5-5 0,2 0-3013,3 0 1173,-3 0 1,7-11 1864,-4-10 0,-5-37 0,-5-17 0,4-11 0,0 1 0</inkml:trace>
  <inkml:trace contextRef="#ctx0" brushRef="#br1">28729 7204 10509,'-11'0'2535,"1"0"-2286,6 7-442,-3 2-1358,0 7 1551,5-7 0,52-16 0,21-11 0</inkml:trace>
  <inkml:trace contextRef="#ctx0" brushRef="#br1">29097 7284 7608,'0'23'0,"0"2"309,0 7 0,6 0 1,1 0-1,0 0 455,0 0 0,4 0-362,-6 0-195,7 7 1,-5-10 0,6 1 0,-4-5-1,0-4 1,-2 0-49,0 1-1236,-2-1 1077,2-12 0,-40-30 0,-5-15 0</inkml:trace>
  <inkml:trace contextRef="#ctx0" brushRef="#br1">28953 7636 7608,'0'9'3404,"0"5"-3053,0-12 1,9 5 14,7-7-428,0 0 0,14-5 0,-5-2 1,2-2-1,1-4 0,4-1 1,4-2-2286,-1 0 2347,6 0 0,29-21 0,-29 15 0,1 1 0</inkml:trace>
  <inkml:trace contextRef="#ctx0" brushRef="#br1">29465 7524 7608,'0'16'66,"-5"0"282,0 0 0,-1 0 269,6 0 0,2-7-270,3-4 1,-1-3 0,7-2-1,1 0-97,2 0 1,2-7-44,0-4-216,0-3 1,0-4-1,0-1 1,0-3 0,0 1-1,-1 0 1,-3-3-634,-1 0 1,-8 4 261,3-1 202,-5 3 0,-1 7 1,0 1-1,-1-1 1,-5 2-1,-4 4-175,-5 3 501,-1 2 0,0 7 1,0 4-1,2 5 0,2 3 1,1 4-1,0 2 379,2 4 1,2-1 0,7 1 0,0-3 0,0 3 0,0-1-191,0-1 1,2 1-990,3-6 392,4-1 0,7-5 1,2-2-1,2-3 260,1-6 0,36-46 0,3-12 0</inkml:trace>
  <inkml:trace contextRef="#ctx0" brushRef="#br1">29865 7396 7608,'-7'9'0,"4"3"439,-8-6 0,6 6 0,-6-1 1113,-1 3 1,5 2-1133,1 0 1,-1 0 0,2 0 0,1 0-348,2 0 1,2 0 544,0 0-403,0 0-118,0-7 0,0-4 0,0-10 1,0-6-1,0-3 0,0-2 286,0 0-438,0 0 1,8-2-1,0-1 1,3-3-1,0 3 1,1 1-1,2 2-1938,2 0 1358,0 0 1,0 5 0,0 1 0,0-1 0,0 0 634,0 1 0,29 13 0,6-1 0</inkml:trace>
  <inkml:trace contextRef="#ctx0" brushRef="#br1">30234 7380 7608,'-16'0'4035,"0"-7"-3106,0 5 1,0-5-97,0 7-555,7 0 1,-6 0-1,5 0 1,-5 0-177,-1 0-81,8 0 1,-5 2 0,6 1 0,0 4-1,0 2 1,1 4 0,1 1 81,0 2 0,-1 0-441,6 0 132,0 0 1,0 0 0,0 0 0,0 0 0,2-2-780,4-3 663,2 3 1,3-12-1,0 3 1,1-3 0,2-2-1,2 0 1,0-2-1600,1-3 1869,-1-4 1,0-5 0,0 1-1,0 3 1,-2-3 0,-2-1-1,-1 0 646,1 3 1,-3-1 0,0 4 756,-2 0-152,6 4-542,-12-3-585,14 7 1,-14 2-1,5 3-1241,-4 6 296,5 3 1,-4 2-601,8 0 1,-6-5 557,6-1 0,-6-6 915,6 1 0,7-17 0,7-6 0</inkml:trace>
  <inkml:trace contextRef="#ctx0" brushRef="#br1">30538 6868 7608,'0'-9'3657,"0"3"-2817,0 12 1,0 3-605,0 7 1,0 7 1,0 2-1,0 8 1,0 5-1,0 4-104,0 5 1,1-3 0,3 1 0,3 1-388,2-2 1,0 4 218,2 0-578,3-3 0,-11-8 1,6 1-1,-2-3 0,-3-3-3308,-2-5 3921,-2-4 0,-7-35 0,-2-8 0</inkml:trace>
  <inkml:trace contextRef="#ctx0" brushRef="#br1">30410 7204 7608,'-16'7'0,"0"4"0,1-3 1590,5 3 581,-5-7 0,15 3-1578,0-7 0,13 0-152,8 0-368,1 0 0,1-6 0,2 1 0,1 0 0,1-1 0,0-1 0,-2 0-769,-4 0 0,2 0 375,-2 2 1,6 3 0,-4-5 0,0 1-667,0 1-432,-1 0 0,-1 3 1419,0-3 0,36 10 0,4-3 0</inkml:trace>
  <inkml:trace contextRef="#ctx0" brushRef="#br1">31002 7188 7608,'-11'21'1137,"0"0"1,3 1-626,-3-6 0,-2 0-326,8 0 0,-6 5 0,6 1 0,2-3 1123,1-1 0,2-2-1180,0 0 1,0-5 0,0-1-684,0 3 0,2-6-2485,3-2 2021,4-3 1018,0-2 0,5-36 0,-5-8 0</inkml:trace>
  <inkml:trace contextRef="#ctx0" brushRef="#br1">30890 6852 7608,'-16'-8'0,"5"7"1766,0-5 1,6 3-179,-6-3-1443,1 5 0,-1-6-893,0 7 748,1 0 0,29 14 0,10 4 0</inkml:trace>
  <inkml:trace contextRef="#ctx0" brushRef="#br1">31194 7188 7608,'-16'7'0,"0"4"0,0-3 327,0 3 1,0 0 1079,0 5-1157,0 0 1,7 0 0,2 2 0,1 1-1,1 3 1,2-1 0,3 0 2447,5 1-2714,4-1 0,7-10 0,0-1 0,2 1 0,1-2 0,2-2 1,-1-2-123,-2 1 1,-2-1 0,0-5 0,0-2-484,0-3 530,0 3 1,0-12 0,-2 3 0,-1-1-1,-5-1 1,0 1 0,-3-4 606,2-4-292,-5-1 0,5 5 0,-7-2 1,-2-1-1,-3-3 0,-6 1 1,-3-1-184,-2 1-299,0 0 1,-5 5 0,-1 0 0,3 0-1,1 2 1,2 3 0,0 4-2943,0 0 3200,0 5 0,7 9 0,2 11 0</inkml:trace>
  <inkml:trace contextRef="#ctx0" brushRef="#br1">31434 7140 7608,'0'16'1242,"0"0"1,0-6-555,0 1 1,0 0-563,0 5 1,0 0-1,0 0 1,0 0 368,0 0 1,0 0-267,0 0 0,0 0 0,0 0 1,0 0-22,0 0 0,0 0-313,0 0-207,0 0 0,2-5-476,3-1 580,-3-6 0,10 1 0,-6-10 0,-1-6 1,0-5-1,2-3 0,0-5 0,2 1 1,0-2-621,4 1 0,-4-1 1268,1-2-3,1-3 0,0 10 0,-1-5 0,3 4 0,-1 5 0,2 3 2768,2 1-2968,-3 5 1,10 0-1,-7 7 1,0 2 0,0 3 703,0 6-912,0 3 1,-5 7 0,-2 0 0,-1 1 0,0-1-1096,-1 0 0,3 1 546,-4-6 1,1-2-1207,-2-3 1,-3 3-1,5-5 1726,0 0 0,-34-31 0,-1-13 0</inkml:trace>
  <inkml:trace contextRef="#ctx0" brushRef="#br1">32010 6900 7608,'16'0'6970,"-5"-2"-2466,-1-3-4627,-6 3 1,1-11 0,-8 6 0,-4 0 275,-2 0-2457,5 2 304,-3 5 2000,7-8 0,-14 14 0,-4-4 0</inkml:trace>
  <inkml:trace contextRef="#ctx0" brushRef="#br1">32042 7348 7608,'0'11'2318,"0"-1"0,-7-6-134,-4 1-6303,4 4 4119,-7-7 0,5-16 0,-7-13 0</inkml:trace>
  <inkml:trace contextRef="#ctx0" brushRef="#br1">24088 9301 7650,'0'-11'-1016,"0"1"1016,0 6 0,0-10 0,0 10 220,0-6 634,0 6 1,0-5 67,0 4 0,0 1 49,0-6-593,-8 6 1,7-5 316,-5 4-603,5 3 1,1-3 0,0 10 0,0 6 0,0 5 0,0 5 726,0 6-714,0 3 0,0 7 0,0 2 0,0 2 0,0 4 1,0 1-1,0 2 531,0 0-701,0 0 1,0-5 0,0-2 0,0-4-1,0-7 1,0-7-1265,0-5 886,0-2 0,0-9 0,0-7 0,0-9-1264,0-5 1458,0-2 1,0 0 0,0 0 0,0 0-886,0 0 916,0 0 1,0 0-1,0 0 1,0 0-343,0 0 1,0 5 139,0 1 420,0-1 0,7-12 0,2-2 0</inkml:trace>
  <inkml:trace contextRef="#ctx0" brushRef="#br1">24088 9237 7664,'-16'0'692,"0"0"-134,0 0 1,5 0 0,2-2 96,2-3 0,2 1-496,5-6-172,0 6 0,5-10 0,2 5 0,2-2 0,3 0 0,3-1 1,1-2-1,0-2-343,0 0 1,0 5 326,0 0 0,0 8 1,0-2-1,0 3 1,0 2 51,0 0 25,0 0-58,0 7 0,-6 2 1,-1 7-1,-2 0 0,-3 2 1,-2 1-1,-2 2 175,0-1-115,0 5 0,0-5 0,-2 4 1,-3 1-1,-4-2 0,-2 1 1,0-3 61,-1 2 1,-2-5 0,-1 3 0,3-3-104,1-2 1,1-2 0,-6-1 0,0-4-18,0-2 0,5 3 0,0-4 59,-1-3 0,3 1 40,-2 1 0,9-3 24,2 3 0,8 2-9,8-1 0,0 1 143,0-2 1,0 2-1,1 6 1,3-3 446,1 3 0,2 1-120,-1 2-297,-4 0 0,10 0 0,-7 0-55,-1 0 1,3 0 0,-2 0-1,-1-2 109,-2-3-513,-2 3 1,0-12 0,0 3-1045,0-3-1883,-7-2 2212,5-7 0,-12-2 895,3-7 0,-10-28 0,-4-8 0</inkml:trace>
  <inkml:trace contextRef="#ctx0" brushRef="#br1">24568 9541 7673,'-2'9'24,"-3"-4"123,3-3 0,-3-2 15,10 0 0,-2 0 0,6-2-246,-2-3 0,4-4 0,-6-7 141,-1 0 0,3 5 1,-2 1 102,-1-3 1,-2-1 0,-2-2 147,0 0-155,0 7 66,0-5 0,-7 12 0,-4-2 0,-1 8 0,1 8 0,4 6 0,1 5 907,1 2 0,0 2-760,5 5-327,0 0 1,0-5 0,0-2 0,2 0 0,3-4-1,6 0 1,3-5-39,2-2-345,0-3 0,0-11 1,0 0-1,0 0 1,0-2-1,0-3 1,0-4-3107,0 0 3450,-7-12 0,12-18 0,-3-20 0</inkml:trace>
  <inkml:trace contextRef="#ctx0" brushRef="#br1">24856 9413 7673,'-11'7'234,"0"4"1,6 3 47,-6 2 356,8 0 0,-4 0 58,7 0 1,2-2-574,3-3 0,-2-4 1,8-7-1,2 0-170,1 0 1,0-2 0,-1-1 0,-3-4-111,3-2 0,-4-2 133,1-5 0,1 0 0,3 0-174,-3 0 1,-2 0 30,-4 0 0,-3 0 0,5 0-143,0 0 0,-5 5 85,3 1 280,-3 6 0,-2-1 211,0 10 0,0 4 41,0 7 0,0 0-127,0 0 1,0 2 0,0 1 0,0 3 1269,0-3-1067,7-1 1,2-2-280,7 0 0,-5-7 1,-1-4-1,3-3 30,1-2 1,-3 0-181,-1 0 0,1-7-153,5-4 0,-5-3 0,-3-4 0,1-1-307,0-3 1,0-4 246,2 4 0,-2-1-1039,-4 2 1,-3 3 1297,3-3 0,-3 3 0,-2 2 0</inkml:trace>
  <inkml:trace contextRef="#ctx0" brushRef="#br1">25448 9381 7761,'-5'-11'1728,"-1"1"-1305,-6-1 1,8-3 0,-5 1 97,2 3 0,-5 6-224,1-1 0,2 3 6,-1 2-198,6 0 1,-5 0-1,6 2 1,-3 3 0,3 6-1,1 3 1,2 2 289,0 0-420,0 0 0,0 0 1,0 0-1,0 0 0,2 0 1,1 0-1,4-2-814,2-3 661,-5 3 0,10-12 0,-3 3 0,3-3 0,0-4-514,-3-3 589,3 3 1,-10-12-1,5 3 1,-2-5 0,-2-3-1,0-3 1,1 3-123,-3 1 1,-1 2 427,-2 0 1115,0 0-831,0 7 0,2 4 0,1 10 116,3 6 0,1 3-638,-2 2 1,-3 0 0,5-2 0,-2-1-451,1-3 0,4 1-82,-4 5 1,1-5-216,-2-1 1,-1-1 0,6 4-374,3-3 1,-6-4 117,-2 4 1037,4-6 0,0-11 0,7-11 0</inkml:trace>
  <inkml:trace contextRef="#ctx0" brushRef="#br1">25736 9333 7664,'-2'14'544,"-3"-3"143,3 3 1,-5-5-87,7 7 83,0-7 0,2 5 1,1-3-314,3 3 0,1-3 1,-4-1-117,3 3 1,1-6 315,-2-2-16,-3-3-557,5-2 0,-7-2 1,0-3-85,0-6 0,0-3 42,0-2 0,0 0 0,2 0 0,1 0-209,3 0 0,-1 0-22,-5 0 1,5 0 0,1 0 0,-1 0-499,2 0 0,-3 5 773,6 1 0,15-8 0,9-7 0</inkml:trace>
  <inkml:trace contextRef="#ctx0" brushRef="#br1">26184 9301 7664,'-16'0'289,"6"-2"1,-1-1 2704,-2-3-2411,-1 1 1,4 0 0,1-3 0,0 1-354,0 0 0,4 2-407,-6 5 205,7 0 0,-5 0 0,6 2 0,-4 3 0,0 7 0,0 6 521,3 4-625,2 6 0,2-5 0,0 6 0,0-5 1,0 1-1,0-1 0,2-1-883,3-4 259,4-1 0,7-9 0,0-4 700,0-3 0,22-38 0,4-8 0</inkml:trace>
  <inkml:trace contextRef="#ctx0" brushRef="#br1">26184 9013 7661,'-9'10'1028,"4"1"0,3 0-433,2 5 1,0 7 1200,0 4-1431,0 10 1,2-2 0,3 6 0,6 0-1,3-2 787,2 1-1303,0 4 1,0-10-1,0 1 1,0-4 0,-1-6-1,-3-2 1,-1-4 150,1-1 0,2-30 0,2-8 0</inkml:trace>
  <inkml:trace contextRef="#ctx0" brushRef="#br1">26584 9077 7646,'0'16'0,"0"0"0,0 2 1677,0 3-1235,0-3 1,0 7 0,2-6 0,2 4 0,3 2-1,2 2 1,1-2 1510,-1-4-2185,6 4 0,-7-5 0,8 4 1,-1 0-1,-3-5 0,-1-1-3703,1-2 3935,2 0 0,-12-14 0,-4-4 0</inkml:trace>
  <inkml:trace contextRef="#ctx0" brushRef="#br1">26456 9317 8882,'-9'-7'1825,"2"3"1,9-5-1253,3 2 0,4-5 0,7 1 0,2-1-592,3 1 1,4-3 0,7 3-1,0-3 19,0-2 0,36-14 0,8-4 0</inkml:trace>
  <inkml:trace contextRef="#ctx0" brushRef="#br1">27241 8805 7642,'-15'10'271,"5"1"1,3 0 0,1-1 0,-1 1 536,-2 1 0,6 8 1,-3 3-1,5 0-324,1 0 1,1 6-1,5-1 1,4 6-225,5 3 1,1 1 0,0-6 0,0-2-154,0-3 1,0 3 0,0-5 0,0 0-1424,0-4 1,-6-3 1315,1-2 0,-29-43 0,-1-10 0</inkml:trace>
  <inkml:trace contextRef="#ctx0" brushRef="#br1">27065 8885 7642,'-16'0'3166,"0"0"-2418,7 0 1,3 0-1,12 0 1,4-2-378,5-3 1,6 1-191,0-7-632,8 1 0,-4-6 1,8 1-1,3 3 1,1 1-1,-1-1 451,-2-2 0,55 19 0,-38 0 0,1 1 0</inkml:trace>
  <inkml:trace contextRef="#ctx0" brushRef="#br1">27689 9029 7642,'-16'7'156,"0"2"0,1 1 439,5 1 0,-3 0 0,6 5 1,0 0 999,0 0-993,-5 0-386,10 0 1,-5 0 0,7 0-1,0 0 1,1 0 38,5 0 0,-3-7-363,8-4 7,-7-3 0,4-9 0,-4-4 1,1-3-1,1-2 0,1-2 0,2-2-894,0-1 925,5-7 1,-11 10 0,6-5-1,-2 1 1,-1 1 0,-1 2-1,2 1-19,2 2 1,-4 0 0,4 0 0,-2 0-146,-3 0 1,5 5-1,0 0 1,1 1 233,1 1 0,21 9 0,11 9 0</inkml:trace>
  <inkml:trace contextRef="#ctx0" brushRef="#br1">28073 8917 7642,'-16'0'420,"0"0"0,0 0 1,0 0 815,0 0 0,0 0-1109,0 0 1,2 7-1,3 3 1,6 5-45,3 1 0,-4 5 1,1 0-1,2 1-47,1 1 0,4-5 0,1 3 0,2-3-214,-1-2 1,5 0 0,2-2-115,3-3 137,-5-4 0,5-9 0,-3-2 0,1-4 0,1-5 0,-3-5 0,1 1 0,0-1-730,-1 2 1,-4-6 455,4 1 566,-6 0 0,8 5 0,-6 0 0,-1 1 188,2 5 94,-5 3 1,5 8 0,-5 5 0,1 4 0,3 5 2344,-3 1-2717,-1 0 0,0 0 0,1 0 0,3 0 0,-3 0-523,-1 0 1,0-2 0,1-2-923,3-1 0,1-7 1398,-2 1 0,11-60 0,9-16 0</inkml:trace>
  <inkml:trace contextRef="#ctx0" brushRef="#br1">28329 8869 13803,'9'7'862,"-2"2"-315,-7 7-441,0 0 0,2 1 1,1 3-1,3 1 1,-3-1-1,-1-2 1,-2-2 315,0 0-1730,0-7 0,7 3-2158,4-7 3262,-4-6 0,0-8 0,-7-9 1,0-2-1,0-3 0,0 0 1,0 0-301,0 3 717,0-4 0,5 6 1,1-4-1,-1 5 1,2 1 571,4 0 1,-2 7 0,1 3-1,3 5-427,1 1 1,-3 1 0,-1 5-1,3 3-225,1 0 0,0 5-1054,-3-4 381,3-2 1,-5 6 0,7-4 539,0 5 0,7-14 0,2-2 0</inkml:trace>
  <inkml:trace contextRef="#ctx0" brushRef="#br1">28873 8773 7642,'-11'0'1337,"1"0"-461,-3 0 0,-1 0 0,-2 0 878,0 0 1,0 0-425,0 0-1129,7 0 1,-5 0-1,3 0 1,-3 1 0,0 5 371,3 4-1332,-3-2 319,12 6 0,-5-11 1,9 6-1,3 0 1,6 0-554,3 3 1,2-3-1,0 0 1,0 0 758,0 0 0,5-4 1,1 4-1,-3 0 13,-1 0 0,-2 0 518,0 2-259,-7 3 0,5-5 755,-3 7 1,-4 0 0,-2 0 141,-3 0 1,-2 0-826,0 0 0,-5-6-823,-1 1-159,-6-7 1,3 3-180,-7-7 1,0 0 1050,0 0 0,-14-50 0,-4-12 0</inkml:trace>
  <inkml:trace contextRef="#ctx0" brushRef="#br1">29081 8757 7642,'-7'8'1292,"5"7"-229,-3-5 0,3 5 0,0 1 0,-1 0 272,-3 0 1,1 0-1141,5 0-621,0 0 1,2 0-1,3-2 426,6-3 0,17-61 0,6-21 0</inkml:trace>
  <inkml:trace contextRef="#ctx0" brushRef="#br1">28985 8404 7642,'-16'0'3024,"0"0"-2909,0 0 0,5 0 0,1 0-1104,-3 0 1013,6 0-169,0 0 145,7 0 0,43-7 0,10-2 0</inkml:trace>
  <inkml:trace contextRef="#ctx0" brushRef="#br1">29305 8436 7642,'0'16'0,"-2"2"0,-1 2 794,-2 1 0,-3 8 2481,3-3-2708,3 5 1,-5 1 0,7 1-1,0 1 1,0 0 0,2-4-1,2 0 659,1 1-1805,7 1 0,-3-9 0,5-5 0,-1-6 1,-2-1 578,1-2 0,-12-24 0,-2-11 0</inkml:trace>
  <inkml:trace contextRef="#ctx0" brushRef="#br1">29161 8693 7642,'-9'0'8201,"2"0"-7733,7 0 1,2 0 0,3 0-827,6 0 1,5 0-1,4-2 1,3-4-757,2-4 0,1 1 1114,6-2 0,43-21 0,-32 11 0,-1 0 0</inkml:trace>
  <inkml:trace contextRef="#ctx0" brushRef="#br1">29673 8661 7642,'0'16'138,"0"0"0,0 0 623,0 0 0,0 1-484,0 5 1016,0-5 1,0 7 0,0-8 0,0 0 536,0 0 0,-5 0-3255,0 0-755,-1-7 1,6-15 2179,0-10 0,0-46 0,0-7 0</inkml:trace>
  <inkml:trace contextRef="#ctx0" brushRef="#br1">29529 8340 7642,'-10'2'340,"-1"2"237,-1 1 1,3 6-1,0-4-577,2 2 0,23-6 0,10 4 0</inkml:trace>
  <inkml:trace contextRef="#ctx0" brushRef="#br1">29817 8661 7642,'-10'1'0,"-3"5"0,-1 4 632,0 5 1,-6 1 0,11 0 0,0 0 18,4 0 0,-2 5 0,2 0 0,3-3 260,5-5 1,6 1-275,7-4-597,0-2 1,2-1-1,2-7 1,3 0 0,0 0-1,2 0 1,-2 0-533,0 0 382,-2-7 1,-5 3 0,-1-7 0,-3 1 0,-1-1 0,-1 0 0,-1-1-978,-3-2 1052,-5 5 1,-1-6 0,0 5 0,-1-4 0,-5-2-1,-4 0 1,-5 0-762,-1 0 315,0 0 0,0 5 0,-1 2 0,-3 0 1,-1 2 480,1 0 0,-5 2 0,0 5 0</inkml:trace>
  <inkml:trace contextRef="#ctx0" brushRef="#br1">30041 8564 7642,'0'17'113,"0"-1"1,2 0 292,4 0 0,-5 1 0,5 3 1,-5 1 17,-1-1 0,0-1 1579,0 3-1496,0-5 0,0 8 0,0-5 1,0 1 365,0-1-874,0-2 1,2-4 0,4-3 0,2-8-471,1-6 1,0-8 164,-3-10 12,-5 3 0,8-12 0,-5 5 0,3-2 1,0 2-1,2 0 0,-2 2-59,0 0 0,4 2 1096,-6 5-501,8 0 0,-10 0 0,8 1 0,1 3 0,3 3 1,1 2 385,0 3 1,-2 4 0,-2 6 0,-1 4-148,1 5 0,-3 1-913,2 0 87,-8 0 0,12 0 0,-6 0 345,-1 0 0,7 7 0,-6 2 0</inkml:trace>
  <inkml:trace contextRef="#ctx0" brushRef="#br1">30682 8725 8103,'9'0'3119,"-2"-8"1,-7-2-2881,0-12 1,0 5-1,0-6 1,0 1-95,0 1 1,1-8-1,3 3 1,1-5-115,-1-1 1,3 0-1,-2-1 1,1-3-72,1-1 1,-4-1-1,6 8 1,-2 2-403,-3 1 0,3 7 232,-2-1 16,8 3 1,-10 9-1,8 6 1,0 8 0,-2 9-577,-4 6 865,4 8 0,-7-3 1,5 9-1,-2 2 1,0 3-1,-1 0 0,0 0 218,1-3-195,-3-3 1,5-6 0,-7-2 0,2-2 0,1-3 423,2-2-681,1-10 1,-6-4 0,0-13-1,0-9 1,0-7 0,2-7 0,1-5-576,2-4 0,6-2 0,-4-5 0,0 0-685,0 0 1251,6 0 1,-11 6 0,5 1 0,-2 3 0,2 8 223,2 7 201,-5 5 0,5 11 0,-6 7 1,2 11 996,-1 8 0,3 6-879,-2 7 1,6 0 0,-4 0 0,0 2 119,0 3 0,6-3-515,-2 4 1,-3-6-1,3-4 1,0-3-588,-2-2 0,5 4-958,-3-6 1,-3 0 145,3-5 1399,-7 0 0,10-14 0,-5-4 0</inkml:trace>
  <inkml:trace contextRef="#ctx0" brushRef="#br1">31386 8388 7632,'-16'-7'501,"0"6"708,0-5-377,0 4-564,0 2 0,2 8 1,1 2-1,4 4 1,0 2 259,1 0 0,4 2 0,-1 2 0,3 1-150,2-1 1,2-3-345,3-1 0,4-5 0,7-2 0,0-2-74,0-3 0,0-2-216,0-2 0,0 0 1,0-2-30,0-4 0,0 3 145,0-8 0,-5 0 0,-3-5 0,0 0-230,-5 0 423,6 0 1,-7 0 0,1 0 0,-6 2-118,-8 4 0,-3-5-774,-2 5 0,0 3 295,0 1 1,-2-1 0,-1 2-917,-3 1 1459,1 2 0,5 17 0,0 2 0</inkml:trace>
  <inkml:trace contextRef="#ctx0" brushRef="#br1">31690 8388 7632,'-16'-16'2030,"0"2"-1640,0 3 1,5-1 0,1 7 0,-3-1-187,-1-1 0,-2 5 1,0-1-224,0 6 0,5 1 231,1 7 54,6 6 1,-8 3 0,6 5-1,3 0 1,1 0 0,2 1 0,0 1 429,0 0-951,0-8 1,7 4 0,2-6 0,2-3 0,1-2-1,4-3 1,4-2-2205,-1-3 1914,6-10 545,-7-2 0,26-58 0,-1-13 0</inkml:trace>
  <inkml:trace contextRef="#ctx0" brushRef="#br1">31706 7892 7632,'-14'7'1006,"3"4"0,-1 5-299,6 5 1,1 4 612,5 7-1001,0 0 0,0 7 0,0 4 0,2 3 0,3 1 0,4-3 0,3-1 467,4 1 0,-8-5-1252,8-1 230,-4-5 1,4-2 0,-2-3 0,-1-3 0,-4-2-2405,-2-3-75,5-2 2715,-10-2 0,5-36 0,-7-9 0</inkml:trace>
  <inkml:trace contextRef="#ctx0" brushRef="#br1">31994 8340 7632,'0'9'674,"5"0"1017,1-3-395,6-5-1104,-3 6 0,7-12 0,0-2 1,0-2-1,0-3 0,0-3 1,0-1-51,0 0 0,-5 0 0,-2 0 1,-2 0-37,-4 0-161,-1 7 1,-2-5-1,-2 5 1,-3 0-1,-6 4 1,-5 3-1,-3 2 1,-3 2 35,3 3 1,-4 4 399,1 7-238,1 0 0,5 6 0,0 1 1,2 0-1,3 2 0,4-2 0,2 2 1,-1-2-1,3 0 169,1-3 0,7-3-1411,1-1 709,6-7 1,-1 4 0,8-8 0,3-1 0,-3-3 0,-1-2 0,0-5-3229,3-4 3618,-3-5 0,19-43 0,-3-12 0</inkml:trace>
  <inkml:trace contextRef="#ctx0" brushRef="#br1">32314 7876 7632,'-16'7'3378,"2"2"-2487,3 7 0,4 5-277,7 1 0,0 6 1,0-1-1,0 5-512,0 5 0,2-3 0,3 3 0,4-3-1312,0-2 828,5-7 0,-5 4 0,7-8 382,0-1 0,7-17 0,2-5 0</inkml:trace>
  <inkml:trace contextRef="#ctx0" brushRef="#br1">32682 8020 7632,'-16'0'1637,"0"0"292,0 0 0,0 0-153,0 0-1579,0 0 1,-2 6 0,-1 1 0,-2 0 0,1 2 0,4 0-1,4 1-58,1-1 1,2 5-58,-2-3-206,-3-4 0,12 7 1,-3-3-1,3 3 1,4 2-1290,3 0 1288,4 0 1,7-5 0,-2 0 0,1-1 0,-1 1 0,4-2 0,-1 0 320,1 0 67,-2 1 1,0 1-1,0 0 1,0-1-1,-1 1 1,-3 0 2171,-1 1-2247,-8 2 0,4 2 0,-7 0 0,-1 0 0,-5-1 0,-4-5-549,-5-4-160,-8 3 1,-2-8-1,-5 5 1,2-5 520,1-1 0,-24-14 0,-10-7 0,-8-1 0,-1-1 0</inkml:trace>
  <inkml:trace contextRef="#ctx0" brushRef="#br1">24984 10405 7609,'-11'0'1035,"2"2"1,0 2 3289,1 1-3171,4 0 0,-1-5-696,10 0 1,4 0-1,7-1 1,2-3-120,3-1 1,4-1 0,7 5-1,0-3 166,0-1 0,2-1-131,3 6-332,4 0 1,2 0 0,-1 0 0,3 0 0,1 0 0,2 0 0,-2 0-1032,-3 0 495,-4 0 1,-7-5-1,0 0 1,0-1 0,-2 1-1,-3-2 1,-6-2 493,-3-3 0,-30-10 0,-8-3 0</inkml:trace>
  <inkml:trace contextRef="#ctx0" brushRef="#br1">25608 10085 7609,'-16'0'4695,"0"0"-4161,7 0 1,4 0 0,10 0 115,6 0 1,10 0-261,6 0-223,3 0 0,2 0 1,2 2-1,1 2 1,3 3-1,-3 2 0,-1 5 2385,-2 5-2235,7-1 0,-12 12 1,0-3-1,-8 5 1,-3 4-1,-2 3 0,-3 0 1439,-6 0-1747,-3-2 0,-4-6 0,-3-3 0,-6-3 0,-3-4 1,-2-5-1,0-5-1438,0-4 161,-7-1 1,4-12 0,-6-3-1,1-3 1,3-8 1267,-2-3 0,-2-32 0,-7-13 0</inkml:trace>
  <inkml:trace contextRef="#ctx0" brushRef="#br1">26488 10149 6091,'9'2'645,"-3"3"-796,-5-3 96,-1 5 0,2-7 259,3 0 257,-3 0 308,5 0 135,-7 0-132,0 0-495,0-7-125,0 5-431,0-5 429,0 7 427,0 0-426,0 7 1,2-3 0,2 7 0,1 3 0,0 4 1155,2 3-1142,-5 7 1,11-8 0,-6 7 0,0-1 0,2-1 0,-2-3 0,2-5 282,0-1-479,1-7 0,6-2 0,0-10 1,0-6-1,-1-9-72,-5-5 0,3-4 0,-8-5 0,0 0-87,3 0 0,-7 0-3,5 0 1,1 0-76,-2 0 0,0 2 1,-3 2-1,2 3 268,1 2 0,8 15 0,-5 10 0</inkml:trace>
  <inkml:trace contextRef="#ctx0" brushRef="#br1">27097 10069 7638,'-2'-10'0,"-2"-1"676,-1-2 1,-8 6-1,3 2-221,-4 3 1,3 2-173,0 0-153,8 0 0,-12 2 0,7 3 0,-3 6 0,2 3 1,2 2-1,3 0 0,3 2 590,1 3 0,-6-3-422,1 4-200,-1 2 1,6-6-1,0 4 1,2-3-1,4 1 1,4 1-328,5-1 47,-7-3 1,7-8 0,-5-3 0,5-5 0,1-1 0,0 0-920,0 0 1045,0-7 1,-6-2-1,-1-7 1,0 0-1,-2-1 1,0-3-1,-1-3-108,1-2 171,-6 5 1,7-4 0,-8 4 0,0-1 0,1 1 0,3 2 426,1 2-254,1 7 1,-6 0 0,0 8 0,0 1 0,1 9 409,5 8 1,-3 3 0,6 5 0,0 0-54,0 0 1,2 0-402,5 1 1,-6 3-354,1-8 1,0 6-1,5-8 1,-2-3-477,-3-3 0,3-4-2650,-4 1 1736,5-3 1607,1-14 0,-7-37 0,-2-17 0</inkml:trace>
  <inkml:trace contextRef="#ctx0" brushRef="#br1">27369 9765 10462,'0'-9'2897,"0"2"-2698,0 7 1,0 2 0,0 3 306,0 6 1,5 8 40,0 3-359,8 6 0,-10-8 0,8 8 0,0 4 1,-1 4 205,1-1-564,0 6 1,3-7-1,-2 4 1,-1-3 0,1-1-1,1-2 1,-1-7-1156,-1-6 1,-6-4-1965,6-5 3289,0 5 0,5-49 0,0-4 0</inkml:trace>
  <inkml:trace contextRef="#ctx0" brushRef="#br1">27625 10037 7796,'-11'2'1452,"0"3"-554,8-3-299,-4 5 60,7-7 1,0 7 532,0 4-1013,7 3 0,-4-3 0,8-2 0,1 0 0,3 0 444,1 3-501,0 2 1,0 1 0,2-3 0,1-1 0,2-1 401,-1-1-498,-2 5 0,-2-12 0,0 4 0,0-5 0,0-1 0,0 0-721,0 0 1,-6-7 9,1-3 471,-7-5 0,5-6 0,-6 0 1,2-1-1,-1 1-679,-2 0 762,-2-8 0,0 11 0,-2-3 0,-2 3 0,-1 2 0,2 0 0,-1 2-201,-1 3 543,3-3 0,-5 14 0,7 0 0,0 9 0,0 5 757,0 2 1,7 0-360,4 0-494,-4 0 0,7 6 1,-3-1-1,1-1 0,0-3-60,-1-1 0,0-1-237,5-5 0,-2 4-967,-3-3 0,3-2 111,-3 2 1,3-6 1037,2 6 0,14-36 0,4-4 0</inkml:trace>
  <inkml:trace contextRef="#ctx0" brushRef="#br1">28201 10021 7170,'0'16'1118,"0"0"-472,0-7 1,2 4-292,3-8 1,4 0-1,7-5 1,0 0-109,0 0 1,0-1 0,2-5-1,1-4 4,3-5-207,-1-1 0,-5 0 0,0 2 0,-2 0 0,-1 1 1,-4-1-1,-2 2-272,-4-3 123,-1 1 1,-2 4 0,-2-1-1,-3 0 1,-6 2 0,-3 4-597,-2 3 738,-7 2 0,5 2 0,-5 3 1,2 6-1,-1 3 393,3 2 0,3 0 0,3 2 0,4 2 286,2 1 1,2 6-442,5-6 0,2 7 1,3-3-1,6 0-51,3-3 1,9-5-383,4-1 0,3-1-230,2-5 0,0-3 1,0-7 387,0 0 0,28-35 0,8-10 0</inkml:trace>
  <inkml:trace contextRef="#ctx0" brushRef="#br1">29193 9477 7633,'11'0'201,"0"0"1625,-8 0-498,4 0-463,-7 0-533,0 0 0,-7 0 1,-4-2 372,-3-3-706,-2 3 1,0-5 0,0 5 0,0-1-1,0-3 1,0 3 0,0 1-341,0 2 229,0 0 1,0 0 0,0 2 0,0 1 0,2 6 0,1 4 0,5 6 212,0 4 81,-4 4 1,10 7 0,-3 1 0,3 5 0,4 0 0,3 5 0,6 1 657,3 2-1198,2-7 1,0-2-1,0-9 1,-2-1-1,-1-4 1,-3-4-3084,3-7 3441,-6 2 0,-14-49 0,-11-5 0</inkml:trace>
  <inkml:trace contextRef="#ctx0" brushRef="#br1">28809 9941 8232,'9'0'1710,"5"0"1,-5-7-771,7-4 1,2-3-82,3-2-974,-3 0 0,12-5 0,-3-2 1,3 0-1,2-1-2443,0 5 2297,0-6 1,0 7 260,0-3 0,22 3 0,4 2 0</inkml:trace>
  <inkml:trace contextRef="#ctx0" brushRef="#br1">29353 9669 7633,'0'16'0,"0"0"0,0 0 0,0 0 0,-2 0 1402,-3 0 1,3 7 660,-3 4-1971,10-4 1,-1-2 0,7-10-1,1-4 1,2-1 0,2-1 0,0-2-71,0-1-25,0-2 0,0-5 0,0-2 0,-1-2 0,-3-4 0,-3-1 0,-2-2-315,-3 0 139,-3 0 0,5 0 1,-1 0-1,-1 0 1,-3 0-1,-1 0 1,0 0-777,0 0 862,0 7 1,0 0 1027,0 4-544,0 3 1,0 8 0,0 10 0,2 1 0,2 1 44,1-2 0,7 5 0,-1 1-693,3-3 0,-3-1-1094,0-2 1,-6-5 191,6 0 0,-6-8 1159,6 2 0,6-31 0,8-10 0</inkml:trace>
  <inkml:trace contextRef="#ctx0" brushRef="#br1">29769 9573 7633,'0'9'2567,"0"5"1,0-5-2065,0 7 0,2-5-272,4-1 0,-5 1 1,5 5-1,-3 0 29,3 0 1,-5 0-120,5 0-180,-5-7 1,1 5-1,4-5-1446,4 0 1176,-3-2 1,0-9 0,-7-3 0,0-6 0,0-3 0,0-4-1,0-1-1192,0-3 1601,8 1 0,-7 5 0,5 0 0,-3 0 0,1 0 0,3 2 783,2 3-599,-6 4 0,12 2 0,-5-1 0,4 3 0,1 3 0,-3 3-259,-1 3 1,-1 4 0,6-3 0,0 2-1523,0 4 0,-1 1 830,-5 2 1,5-2 666,-5-3 0,19 10 0,4-3 0</inkml:trace>
  <inkml:trace contextRef="#ctx0" brushRef="#br1">30362 9477 7633,'-11'-5'318,"0"-1"1,1-4 397,-6 4 1,0 1-546,0 5 1,0 0 0,0 0 677,0 0 0,1 2-485,5 3 1,-3 4 0,8 7 0,0 2 245,-3 3 0,7-1-404,-5 6 0,6-4 0,4 3 0,3-2 47,2-4-390,-6-1 1,12-2-1,-3 0 1,6 0-1,3-2 1,1-3-1,-1-6-2573,0-3 1927,8-2 1,-12 0 0,7 0 782,-1 0 0,9-57 0,9-14 0</inkml:trace>
  <inkml:trace contextRef="#ctx0" brushRef="#br1">30650 9173 7168,'9'16'-1394,"-2"0"1394,-7 0 0,0 0 1533,0 0 1,0 5-1,0 2 1,0 2 56,0 4 0,0 1-1226,0 2 0,5 0 0,2 0 0,2 0-283,3 0 1,-3 0-1168,2 0 683,-7-7 1,8-2-1,-5-7-2928,2 0 1836,-5-7 1495,3-2 0,-36-35 0,-6-8 0</inkml:trace>
  <inkml:trace contextRef="#ctx0" brushRef="#br1">30442 9413 7633,'-11'0'0,"0"0"0,8 2 1203,-3 3 237,-3-3 1,8 7 14,-5-4 1,6-3-264,6 3-1286,3-3 1,7-2 0,1 0-125,5 0 0,1-2 0,5-1 0,-1-4-735,1-2 1,3 3 952,1-4 0,28-22 0,8-11 0</inkml:trace>
  <inkml:trace contextRef="#ctx0" brushRef="#br1">31034 9429 7633,'0'16'0,"-7"0"0,-4 0 0,2 5 2952,-2 1 0,8 1-412,-2-2-1734,3-3 0,2 0 1,0-8-1,0 3-451,0 1 1,2-5-481,3-4 1,4-3 0,5-4 0,-2-3-1986,-1-6 1,0-8 1003,5-3 0,-6-4 0,-1 3 1106,-2-2 0,-1-30 0,-6-13 0</inkml:trace>
  <inkml:trace contextRef="#ctx0" brushRef="#br1">30986 9125 7633,'-11'0'1703,"0"0"-1189,1 0 0,-4 2-1216,3 3 0,-2-2-523,8 8 1225,0 0 0,26 5 0,6 0 0</inkml:trace>
  <inkml:trace contextRef="#ctx0" brushRef="#br1">31242 9413 7633,'-5'16'973,"-1"0"0,-6 0-552,1 0 1,-1 0-293,1 0 0,-3 0 0,5 2 0,-2 1 2937,0 3-2287,8-1-729,-4-5 1,9 0 0,3-2 0,6-3 0,3-6 0,2-3 1,0-2 0,0-2-18,0-3-272,0-4 1,-2-2 0,-1 1-1,-3-3 1,1-1 0,0-2 0,-3 0-1,0 0-140,-5 0 1,-1 0 1143,-2 0-580,0 0 0,-7 0 0,-4 0 0,-3 0 0,-2 2 0,0 3 130,0 6-823,0-4 1,0 7 0,0-3-1,0 3 1,0 2-3812,0 0 4318,7 0 0,37 7 0,17 2 0</inkml:trace>
  <inkml:trace contextRef="#ctx0" brushRef="#br1">31514 9253 7633,'0'11'1519,"0"-1"1,0-4-1163,0 4 1,0-4 82,0 4 0,-5 1 0,-1 5 0,3 0 242,1 0 1,2 0 0,-2 0 0,-1 0-488,-3 0 1,1 0 0,5 0-220,0 0-554,0-7 1,2-2 0,1-9-1627,3-3 2038,-1-4 0,2-7 0,2 0 0,2 0 0,-1-2 1,3-1-1,1-3 72,2 3 1,0-4 417,0 1 1,2 1 0,1 5 0,3 2 488,-3 3 0,-1-1-90,-2 6 1,2 1-57,3 5 0,-8 0-443,3 0 1,-6 7-1,3 4 1,-4 3-77,-2 2 0,-2 2-1206,-5 3 1,0-3 555,0 3 1,0-3 501,0-2 0,-50 21 0,-12 6 0</inkml:trace>
  <inkml:trace contextRef="#ctx0" brushRef="#br1">26600 10838 7784,'-9'-9'1400,"2"2"0,7 14-1091,0 3 0,6 5 1,1 2-1,2 3 277,3 1 1,2 3-1,1-5 1,-3 2-342,-1-1 0,-1 3 1,5-2-1,-3-1-627,-1-2 1,-1-2-1,6 0-3141,0 0 2132,-7-7 24,-2-2 1367,1 0 0,-56-34 0,-8-1 0</inkml:trace>
  <inkml:trace contextRef="#ctx0" brushRef="#br1">26552 11014 8233,'0'-9'2960,"0"0"-2466,0 4 0,6 1 246,-1-7-602,7 8 1,-3-10 0,7 6 0,2-2-1,2-3 205,1-2-434,8-2 1,-10 5-1,8 0 1,-1 1-1,1-1 1,0 2 0,1 2-3514,2 3 2289,-5-4 1315,6 6 0,8 2 0,11 9 0</inkml:trace>
  <inkml:trace contextRef="#ctx0" brushRef="#br1">27129 10758 7687,'0'10'848,"0"1"0,-6-6-358,1 6 1,0 0 119,5 5-400,0 0 1,1 1 0,3 5 0,3 5 0,2 5 0,3 3 0,3 4 62,1 2 0,0 2 1,0 5-1,0-2 1,0-1-1,0-5-24,0 0 1,0-3-1371,0-5 1,0 0-1,0-2 1121,0-3 0,-7-40 0,-2-15 0</inkml:trace>
  <inkml:trace contextRef="#ctx0" brushRef="#br1">27177 10822 7687,'-8'-9'0,"1"0"710,-3 4 0,1 1 0,5-7-193,-1-1 1,0-2-1,5-2 1,1 0 90,5 0 1,3 0-510,7 0 0,0 1 1,1 3-1,3 3-54,1 2 1,6-4-51,-6 6 1,2 0 0,-3 5 0,1 0-203,-1 0 113,-2 0 0,1 1 0,-1 5 0,-4 4 0,-1 6 0,-4 4 0,-4 1-372,-3-1 446,-2 5 1,0-6 0,0 6 0,0-2 0,0-1-1,-2-1 1,-3 0-287,-6-1 182,4 5 0,-7-13 0,3 4 0,-3-1 0,-2-3 0,0-1 0,0-6-784,0-3 1,5-2 0,0 0-452,-1 0 610,5 0 749,0 0 0,21-22 0,4-4 0</inkml:trace>
  <inkml:trace contextRef="#ctx0" brushRef="#br1">27705 10774 7687,'-2'-9'533,"-3"3"-292,3 5 0,-7 1 0,4 0 671,-6 0-264,4 0-480,-7 0 0,10 0 1,-5 1-1,0 5 0,2 4 1,0 5 335,3 1 0,3 0-299,1 0-145,0 0 0,0 0 0,0 1 1,1 3-1,5 0 0,4-4 1,5-4-165,1 1 0,2-5 0,1 1 0,2-2-217,-1-3 307,5-2 1,-7-8 0,3-1 0,-3-2 0,-2-5 0,0-4-1,-2-3 65,-3 2 1,-2-5-106,-4 3 41,-3 0 0,5 5 1,-7 0-1,-2 0 1,-2 0-83,-1 0-66,-7 7 0,3-4 0,-7 6 1,0 0-1,0 0-350,0 3 1,0 3 0,-2 1-7,-3 0 1,3 1 54,-3 5 40,3-4 0,7 10 422,0-7 0,29 15 0,2-2 0</inkml:trace>
  <inkml:trace contextRef="#ctx0" brushRef="#br1">27977 10502 7687,'0'8'620,"2"5"951,3-8-1007,-3 8-197,12-4 0,-11 7 0,6 0 0,0 0 1,0 0 991,4 0-1179,1 7 1,0-4-1,-1 6 1,-3 0 0,3 0-1,-1 2 1,1-2-259,-3-4 0,-1 2 1,2-2-1,-4-1-898,0-2 1,-5-8-535,3 1 1510,4-7 0,-7-26 0,5-13 0</inkml:trace>
  <inkml:trace contextRef="#ctx0" brushRef="#br1">28361 10694 7685,'0'16'2550,"0"0"-2159,7 0 1,0 0 99,4 0-426,3 0 0,-10-6 1,6 1-1,3 0-160,1-2-149,-5-2 1,3-6-1,-5 3 244,2 1 0,-19-6 0,-1-8 0</inkml:trace>
  <inkml:trace contextRef="#ctx0" brushRef="#br1">28313 10518 7673,'-11'-2'1273,"1"-4"1,4 5-2734,-4-5 659,6 5 801,-3 1 0,57 0 0,12 0 0</inkml:trace>
  <inkml:trace contextRef="#ctx0" brushRef="#br1">28841 10582 7673,'-16'5'664,"0"0"103,0 1 0,0-1 0,0 2-53,0 2 1,2-4-313,3 6-218,-3 0 1,10-1-1,-5 1 1,2 1 0,4 3-1,1 1 282,2 0 1,2 0-164,3 0-285,-3 0 0,12-6 1,-3 1-1,5 0 0,3-2 1,3-4-1,-3-2 0,-1 1 1,0 1-1633,3-1 0,-3-2-484,3-2 1044,-3-7 1054,-2 5 0,14-62 0,4-7 0</inkml:trace>
  <inkml:trace contextRef="#ctx0" brushRef="#br1">29113 10534 7673,'7'16'-1193,"-5"0"894,3 0 1,-1 0 2980,1 0-2065,-3 0 1,7 0 0,-4 0 0,4 0 0,2-2 0,0-2 546,1-1 0,-3-6-1492,2 6 0,-1-7-3045,6 1 2314,-7-3 1059,5-2 0,-26-57 0,1-14 0</inkml:trace>
  <inkml:trace contextRef="#ctx0" brushRef="#br1">29065 10261 7673,'-16'6'0,"0"-1"332,0 8 1,2-10-249,3 8-18,4-8 1,7 6-67,0-3 0,43-12 0,10 4 0</inkml:trace>
  <inkml:trace contextRef="#ctx0" brushRef="#br1">29449 10453 7673,'-16'2'0,"0"4"470,0 4 1,7-1 0,2 0 907,0-2 1,7-1 839,0-6-1853,7 0 1,9 0 0,2 0-1,2 0 1,1-2 283,-1-4-719,-3 5 0,5-12 0,-1 6 0,-1 0 0,-3 0 0,-1 1 0,0 1 0,0-2-1003,0-2 0,-5 6 138,0-3 614,-8-3 1,4 6 0,-8-6 0,-5 2-1,-4 3-616,-5 2 963,-1-5 0,-5 6 0,0-5 1,-1 4-1,1 2 0,0 2 0,1 2 696,2 1-265,2 8 0,0-5 1,0 8-1,2 0 1,3 2-1,6 2 1,3 1 284,2-1 1,0 3 0,2-2 0,3-1-1013,6-2 1,3-2 184,2 0 0,2-8-395,3-2 1,-1 1-1,5-2 1,-2-1-1741,-3-2 1,3-2 2219,-2 0 0,29-43 0,1-10 0</inkml:trace>
  <inkml:trace contextRef="#ctx0" brushRef="#br1">29961 10325 7673,'0'-16'4110,"-7"0"-2892,-2 8-947,-7 0 1,0 8 0,0 0-87,0 0 0,0 2 449,0 4-451,8 2 1,-5 3 0,6 0-1,0 1 1,0 2 0,3 2 706,2 0-909,2-7 1,0 6 0,2-5 0,4 3-1,4-3-747,4-4 646,2 3 1,0-8 0,0 6 0,2-1-1,2-1 1,1-1 0,0-1 156,3 3 0,-7-3 0,5 6 0,-6 0 647,-6 0 0,5-4 461,-5 6 193,-3 0-1029,0 5 0,-7 0 0,0 0 492,0 0-643,-7-8 0,-3 7 0,-10-6 0,-3 1 0,0 1-619,0 1 1,-6-5 290,3-1 1,1 1-2100,-2-2 0,6 2 2269,-6-1 0,-7-12 0,-7 5 0</inkml:trace>
  <inkml:trace contextRef="#ctx0" brushRef="#br1">15301 11078 7855,'-2'9'3825,"-3"-4"-3054,3-3-77,-5-2 1,9 2-214,3 3 0,-2 4 35,8 7-426,-7 0 0,8 7 0,-5 2 1,0 2-1,2-1 76,0 3-181,2 8 0,0-3 0,-3 3 0,0-5 0,-3-3-1183,2-3 303,-5-6 1,5 3 0,-7-7 894,0 0 0,-14-36 0,-4-8 0</inkml:trace>
  <inkml:trace contextRef="#ctx0" brushRef="#br1">15045 11142 7630,'-16'0'2104,"0"0"-1193,7 0-550,2 0 0,14-7 1,5-4-1,8-3 233,7-2 0,-3 0 0,3 0 0,2 0-284,1 0 1,2 2-238,0 3 1,0-2-1,0 8 1,0 0 4,0-2 0,0 5-1556,0-3 982,0 3 1,0 2 0,-2 2 0,-1 1 495,-3 2 0,1 15 0,5-2 0</inkml:trace>
  <inkml:trace contextRef="#ctx0" brushRef="#br1">15781 11014 7630,'-5'10'313,"-1"1"0,-4-6 334,4 6 0,1 0 1,5 5-364,0 0 1,2 0 0,3 0 0,4 0-83,0 0 1,5 5 0,-3 1 0,1-1-103,-1 2 0,1-3 0,-5 6 0,1 1-226,-1-2 0,0 0 0,-4-6 0,3 3-746,-3-3 0,-1-1-22,-2-2 894,0-7 0,-7-30 0,-2-15 0</inkml:trace>
  <inkml:trace contextRef="#ctx0" brushRef="#br1">15717 10982 7631,'-16'-9'1272,"7"-5"-548,2 12-517,7-5 1,9 7 0,5 0 0,7 0-31,4 0 1,2 0 0,7 0 0,1 2-60,3 3 1,-1 4 75,-5 7-79,0 0 1,0 0 0,0 2-1,-2 3 1,-3 4 0,-4 1-1,-3 1 516,-4 2 0,1 6-345,-11 3 0,-1-1 0,-7-5 0,-1 0 298,-3 0 0,-6-2-251,1-3-369,-3-4 1,-4-3 0,-1-3-1,-3-2 1,3-3 0,-1-3-1,1-4-1467,-3-3 0,1-2 305,5 0 1,0-2 1197,0-3 0,-14-47 0,-4-17 0</inkml:trace>
  <inkml:trace contextRef="#ctx0" brushRef="#br1">16549 10950 7611,'-16'0'2335,"0"0"-852,7 0-927,2 0 0,7 2 0,0 3-250,0 6 1,0 5 0,0 3 0,0 4 95,0 2 1,6 2 0,-1 5 0,-2 2-58,-1 3 1,0-3 0,2 3 0,1-3-513,-2-2 1,-1-2 92,-2-3-834,0-4 1,0-7 0,2 0-1,3-2 908,6-3 0,10-25 0,4-13 0</inkml:trace>
  <inkml:trace contextRef="#ctx0" brushRef="#br1">16741 11302 7632,'2'11'-346,"3"-1"1,-1-1 1149,7 2 0,-6-4 1,4-5-419,-2 3 1,5-3-1,-1 3-324,3-3 1,2-2 0,-1-2 0,-3-1 0,-1-4-92,1-2 1,1-2-185,-3-5 257,4 0 0,-12 0 0,4 0 0,-5 0 1,-1 0 113,0 0-180,0 0 1,0 5-1,-1 1 1,-5-1-1,-4 2 1,-5 2-330,-1 0 409,0 5 1,0-5-1,0 9 1,0 1-1,0 4 1,0 2-1,2 4 1346,3 1-1250,-3 9 1,11-5-1,-6 5 1,2-2-1,3 2 1,2 0-1,2 2-154,0 0 1,0-5 0,2 1 0,3-5-359,6-5 1,3 3-366,2-3 0,0-4-875,0-2 1228,7-3 1,-5-2 0,5 0 0,-1-2 0,-1-1 0,-1-4 369,-3-2 0,21-23 0,4-11 0</inkml:trace>
  <inkml:trace contextRef="#ctx0" brushRef="#br1">17189 11158 7632,'-16'5'251,"0"1"0,0 1 400,0-2 0,0-1-378,0 6 1,6-4 0,-1 2 0,0 1 10,2 0 1,1 0-1,4 4 1,-1-3-166,1 3 1,2 1-1,2 2-36,0 0 0,2 0 0,2 0 37,1 0-219,7 0 0,-8-5 1,7-2-1,1-1-533,2 1 362,2-5 1,-5 3-1,0-7 1,-1-2-1,1-1 1,-2-4-1537,-2-2 1605,6-2 1,-10-5-1,6 0 1,0 0-1,-2 0 1,0 0 0,-3 0-258,-3 0 502,7 0 0,-7 0 0,5 0 1227,-5 0-589,7 0 1,-7 9 0,5 7 305,-5 9 1,5 7-576,-1 5 1,2-1-246,-1 6 0,-3-4 0,6 3 1,0-1 40,0 1 1,-4-5-448,6 1 1,-6-3-212,6-2 1,-6-5-1360,6-1 1455,-8-6 1,6 3 352,-3-7 0,-5-36 0,6-8 0</inkml:trace>
  <inkml:trace contextRef="#ctx0" brushRef="#br1">17430 11238 7632,'0'16'0,"0"-5"950,0-1-498,0-6 1,0 10 0,0-3 0,0 3 1042,0 2-1331,0 0 1,0-5 0,1-2 0,3-1-1,1 1 1,-1 4 526,-2 1-547,5-5 0,-6 5 1,7-5 169,-1 0-266,-6-2 0,7-9 0,-7-3 0,3-6 1,1-3 296,-1-2-392,-2 0 1,-2-2 0,0-1 0,1-3 0,3 3 0,1-1 0,1 1-621,1-3 409,-6 1 0,8 5 1,-5 0-1,3 0 0,0 0 1,2 0-714,0 0 0,-4 7 0,4 2 0,0 2 971,0-1 0,9 15 0,7 9 0</inkml:trace>
  <inkml:trace contextRef="#ctx0" brushRef="#br1">17798 11238 7632,'-6'16'816,"1"0"0,0-5-260,5-1 1,0-4-1,0 4-23,0 3 0,0-4 0,0 1-299,0 3 0,0 1 1,1 2-1,3 0 12,1 0 0,6 0 51,-6 0-244,1 0 1,-5-5 0,3-1-1,3 3-300,2 1-80,-5-5 1,4-4-1,-4-10 1,1-6-321,-1-3 1,-2-2 226,-2 0 1,5-5-1,0-1 1,-1 1-152,-2-2 0,-1 5 275,5-3 450,-4 3 1,5 2 0,-6 0-1,3 0 1,3 2 819,2 3-652,-5 4 0,10 7 0,-4 0 0,5 2 0,-1 3 0,-2 6 82,-1 3 0,-2 2 0,3 0 1,-1 2-38,1 3-307,-4-3 0,4 5 0,-5-5 1,0 1-1,2 3-354,0-3 1,-5-1-130,1-2 1,2-5-1,-2-1-1489,-1 3 1912,-2-6 0,-2-21 0,0-13 0</inkml:trace>
  <inkml:trace contextRef="#ctx0" brushRef="#br1">18278 11318 7628,'5'21'0,"0"1"0,-1-3 438,-2-1 0,3-2 1413,0 0-1530,8 0 0,-11 0 0,5-2 1,-2-1-1,2-4 945,2-2-1426,-5-2 0,5 0 1,-4 1-2410,6-3 2569,-4-8 0,-14-32 0,-11-15 0</inkml:trace>
  <inkml:trace contextRef="#ctx0" brushRef="#br1">18294 11030 8940,'-9'0'4084,"0"0"-3733,4 0-714,3 0 263,-5 0 100,7 0 0,28 0 0,8 0 0</inkml:trace>
  <inkml:trace contextRef="#ctx0" brushRef="#br1">18662 11302 7628,'-16'0'0,"-5"7"0,-1 4 1683,1-4 1,5 7 0,2-3-341,3 3 1,4-3-1135,7-1 1,2-4 0,3 4 0,6 1-283,3-2 0,-5 0 70,-4-4-452,4-3 0,-5 5-751,6-7 936,1-7 0,-2-2 0,-2-7 1,0 0-1,2-2 0,0-1-1507,-4-3 1815,4 1 0,-2 5 0,6 0 0,-5 0 1,1 2-1,-2 1 2118,1 3-1517,-3 6 0,2-3 0,2 9 0,0 3 1103,-4 6-1708,-3 3 1,3 2 0,1 2 0,-3 1 0,1 4-1,-1 1 1,3-1-5,-3-4-725,-1 6 0,3-7 0,1 3 0,-3-3 1,1-4-1221,1-3 0,-1 1 1915,6-6 0,1-15 0,5-9 0</inkml:trace>
  <inkml:trace contextRef="#ctx0" brushRef="#br1">19142 11254 7628,'-16'7'0,"5"-5"604,1 3 1,-1-3-1,-5 0 1,0 1 409,0 3 0,0 1 0,0-4-715,0 3 1,2 6-1,3-1-174,6 3 1,-2-3 0,1-1 0,3 3-59,1 1 0,2-3 1,0-1-1,0 3-182,0 1 0,2 2 0,1 0-204,3 0 0,4-5-359,-4-1 421,6-6 1,-3 8 0,7-6 0,0-3 0,0-1-295,0-2 0,0-5 290,0-1 175,0-6 1,0 3-1,-2-7 1,-1 0-1,-4 0 1,-1 0-1,0-2 117,-1-3 1,-2 3-1,-3-5 1,1 2 65,3-1 1,-1 1 112,-5 5 211,0 0 160,0 0-224,0 7 1,0 9 30,0 11 0,0 8 0,0 4 0,0 4 101,0 7 1,2 0 125,3 8 1,-3 1 144,3 5 0,-1 0 1174,1 0-1646,-3 7 1,5-5 0,-7 3 0,-2-3 0,-3-2 205,-6 0 1,2-7 0,-1-5 0,-3-8-211,-1-6 1,-7-6-591,-1-6 0,1-3-419,5-7 0,-5-1 0,-1-7 0,1-6-2018,-2-5 0,5-12 2743,-3-1 0,-4-35 0,0-17 0</inkml:trace>
  <inkml:trace contextRef="#ctx0" brushRef="#br1">19462 11142 12526,'0'-9'-62,"14"-5"1,4 5 0</inkml:trace>
  <inkml:trace contextRef="#ctx0" brushRef="#br1">19494 11462 10064,'-9'9'-836,"2"-16"0,7-11 0</inkml:trace>
  <inkml:trace contextRef="#ctx0" brushRef="#br1">16053 12102 14602,'-11'0'265,"1"0"0,-3 2-245,-1 3 0,3 4 0,2 7 0,2 2 0,2 2 0,0 3-66,-1 2 0,1 0 1,5 3-1,0-1-45,0 1 1,7-5 0,4-1-1,3-6-212,2-6 1,0 3 122,0-8 89,0 1 1,5-8 0,1-4 0,-3-6 0,-1-6 0,-2-5 0,0 0-508,0 0 677,-7-6 0,0 10 0,-6-6 1,3 2-1,-3 3 0,-1 1 0,-4-1 801,-3-1-860,-4-1 0,-7 12 0,0-1 0,0 0 1,0 1-1,0 1 0,0 2-820,0 3 1,5 2 0,1 2-1821,-3 0 2620,6 0 0,7 36 0,9 8 0</inkml:trace>
  <inkml:trace contextRef="#ctx0" brushRef="#br1">16357 11926 7971,'-9'0'4052,"2"0"-3790,7 0 0,0 2 0,0 3 93,0 6 1,2 9 0,1 3 0,5 2-17,0 3 1,-2 2-1,3 4 1,0 2-196,0 1 1,-1 6-297,3-6 1,2 0-1,-6-6 1,0-5-271,0-4 0,0-1-1280,-2-5-22,-3 4 1,11-20 37,-8 0 1686,0-15 0,-19-52 0,-4-19 0</inkml:trace>
  <inkml:trace contextRef="#ctx0" brushRef="#br1">16437 12118 7630,'-9'0'2291,"0"0"-1459,4 0-435,3 0-267,-5 0 0,9 0 1,3 0-1,6 0 1,3 0-1,4 0 1,2 0-92,1 0 1,6 0-224,-6 0 189,0 0 0,1 0 0,-1 0 0,-2 0 0,-3 2 0,-3 2 0,-2 3 865,1 2-105,-5 1-597,0 6 1,-7 0 0,-2 0 0,-3 2 0,-6 2 0,-3 1 0,-2-1-1,0-3 1,0-1-104,0 0 0,0 0-104,0 0-696,7-7 0,-5 0 0,3-5 0,-1-1 735,1-4 0,33-42 0,13-18 0</inkml:trace>
  <inkml:trace contextRef="#ctx0" brushRef="#br1">16901 12118 8417,'9'-7'1605,"-2"5"0,-7-6-743,0 2 1,-1 4-46,-5-3 0,3 3-604,-8 2 1,6 0-17,-6 0 99,7 0-514,-10 0 0,11 0 0,-6 2-445,2 3 700,1-3 0,6 12 0,0-3 35,0 3 0,0-3 1,2-2-178,3-2 91,4 6 0,2-10 0,0 6 0,-1 0 0,1-2 0,0 2 0,1 0 46,2 3 0,-3-3 1,-2 2-1,0 1 250,0 2 1,-6 2 0,3 0 77,-5 0 1,-1 0-1,0 0 1,0 0-88,0 1 1,-1-3 0,-5-2 0,-4-3-752,-5-2 0,-1 0-193,0-1 1,0-5 0,0 3-993,0-8 0,6-4 1663,-1-8 0,29-50 0,1-13 0</inkml:trace>
  <inkml:trace contextRef="#ctx0" brushRef="#br1">17173 12214 7630,'-16'8'1972,"6"-5"-688,-1 8-605,8-8 1,-3 4 398,12-7-1041,2 0 0,3-1 0,0-3 0,1-3 1,2-2-1,2-3 0,0-1-560,0 3 471,0-5 0,-5 6 0,0-5 0,-1 2 0,-1 1 0,-2-1 0,-1-3-130,-1-1 1,0 6 208,-5-1 1,-7 7-1,-3-1 1,-5 3-1,-1 2 1,0 0 244,0 0 0,0 7 222,0 4-356,0 10 1,6-3 0,1 5-1,2-1 1,1 1 0,1 0-1,0 2 798,1 0-950,2 1 0,2-1 1,2-3-1,4-3 0,4-1 1,4 0-1,2-6-1009,0-3 1,0 2-294,0-6 1,0 1 88,0-6 554,0 0 0,-1-2 673,-5-4 0,19-31 0,-3-15 0</inkml:trace>
  <inkml:trace contextRef="#ctx0" brushRef="#br1">17446 12102 7630,'-2'11'343,"-4"0"1,5-6 619,-5 6 0,5-1-15,1 6-621,0 0 0,0-5 0,0 0 0,1 1 0,3 2 0,1 2 0,1-1 614,1-5-758,-6 5 1,8-7 0,-5 8-1,1 0 830,-1 0-1090,-2-7 98,-2-2 0,0-19 1,0-6-1,0-3 1,0-2-1,0 1-89,0-1 84,7 6 0,-6-8 1,7 5-1,-3-1 1,2 1-1,0 2 1,2 2-282,0 0 1,0 0 0,3 2 0,-1 2-906,1 1 1,3 7 0,1-1 1169,0 3 0,14 31 0,4 6 0</inkml:trace>
  <inkml:trace contextRef="#ctx0" brushRef="#br1">17798 12118 7630,'-9'2'611,"3"3"1,3-3 585,-3 4 1,5-3 0,-5 2-524,5 6 0,1-2 0,0 2-552,0 1 0,1 2 1,3 2-1,1 0 261,-1 0-100,5 0 1,-2 0 63,4 0-91,3-7 0,-11 4 0,8-8 0,1-1 334,3-3 0,1-2-549,0-5 0,-6 1 0,-1-9 1,0-4-188,0 0 1,0 0-237,2 2 1,-3-5 0,-4 0 0,1 1-229,-1 2 0,3 2 0,-2 0 0,-1 0-1046,-2 0 0,-2 6 1656,0-1 0,-15 29 0,-2 1 0</inkml:trace>
  <inkml:trace contextRef="#ctx0" brushRef="#br1">18230 12118 7632,'-2'-10'1974,"-3"-1"0,1 7-1302,-7-1 0,6 3-394,-6 2 1,3 2 0,-5 2 0,4 3-59,2 2 0,-4-4 0,6 6 0,0 1 119,-2 2 0,5-3-43,-4 0-216,5 7 1,1-1 0,0 5 0,0-3 0,0 1-83,0 1 0,0 0 0,0-5 0,1 0-202,5 0 1,-3-1 112,8-5-214,0-2 0,-1-8 1,1 0-1,2-2 0,1-4 1,0-4-1,-2-6-356,-1-6 0,-2 3 0,2-6 0,-4 0 84,0 0 520,-5 6 1,7-10 0,-6 8 0,2 1 0,-1 2 0,-2 2 87,-2 0 386,0 7 1,0-1 0,0 10 0,0 9 180,0 8 1,5 1 0,2 5 0,0 1-163,0 2 0,4-1-465,-6 2 73,8-8 0,-10 10 0,6-8 0,0-1 0,-2-3-623,0-1 0,4-5 0,-4-2-1170,2-2 1,0-3 460,2-10 1288,-4-2 0,7-58 0,4-13 0</inkml:trace>
  <inkml:trace contextRef="#ctx0" brushRef="#br1">18534 11830 7632,'0'-10'260,"0"-1"1,0 0 1084,0-5-946,0 7 0,0 4 0,0 10 410,0 6 1,2 7-173,3 8-428,-3 1 1,12 19 0,-3-5-1,3 2 1,0 0 397,-3 1 1,3-3-582,-3 2 0,3-2-221,2 1 0,0-4 0,0-10 1,-2-3-2221,-3-2-358,3-2 2773,-12-12 0,-2-30 0,-9-15 0</inkml:trace>
  <inkml:trace contextRef="#ctx0" brushRef="#br1">18438 12070 7635,'-9'7'576,"4"4"1,-3-2 805,3 2 1,0-6-559,5 6-502,0-8 0,7 6 1,4-5-1,3 1 1,4-1-58,3-3 0,-1-2-1049,6-5 1,1 3 0,5-8 0,0 0 783,0 2 0,43-40 0,-33 22 0,1 0 0</inkml:trace>
  <inkml:trace contextRef="#ctx0" brushRef="#br1">18950 12134 7635,'-2'16'354,"-3"0"0,3 0 442,-3 0 0,3 0-233,2 0 1,0-5 0,0 0-46,0 1 0,0 2-224,0 2-863,0-7 0,2-2 0,1-5 569,3 4 0,6-33 0,-3-2 0</inkml:trace>
  <inkml:trace contextRef="#ctx0" brushRef="#br1">18838 11942 7635,'-16'7'632,"7"-5"1,-3 7-1154,6-4 1,1-1 127,5 7 1,2-8 392,3 3 0,54 2 0,19 1 0</inkml:trace>
  <inkml:trace contextRef="#ctx0" brushRef="#br1">19350 12134 7635,'-11'-7'99,"1"-2"1,-3 0 227,-1 4 0,-2-2 0,0 2 322,0 1 1,0 4-1,2 5-370,3 6 1,-1 3-1,6 4 1,3 2 24,1 1 1,2 0-225,0-5 0,7 0 0,2 0 0,2-1-287,-1-5 0,1-1-346,5-3 454,7-5 0,-5 6 0,3-7 1,-3 0-1,-2-1 0,0-3 1,0-3-196,0-2 0,0-2 0,-2-5 302,-3 0 1,-4 0 0,-7 0 311,0 0-464,0 0 1,-2 6 0,-3-1-1,-6 0 1,-3 1 0,-2 1-2235,0 2 2378,0-6 0,7 11 0,2-5 0</inkml:trace>
  <inkml:trace contextRef="#ctx0" brushRef="#br1">19558 12022 7635,'0'11'350,"0"0"1,0-1 522,0 6 1,2 6-449,3-1 1,-3 2 0,5-3 0,-1 3-33,-1 2 0,6-4 1,-4 6-1,0-1-114,0-1 1,4-2-41,-6-7-137,0 0 1,1 0-180,-1 1 0,0-10 0,-5-7-610,0-9 1,0-7 337,0-6-89,0 5 0,0-14 1,0 5-1,0-5 1,0-1-37,0 0 1,0 6-1,0 1 1,0 2 400,0 3 1,6 2 682,-1 2-572,0 0 1109,2 0 1,-3 7-600,7 4 0,-1 5 1,4 5-1,-1 6 73,-2 3 1,-3 2-570,3 0 0,3 6-54,-3-1 0,-2 6 1,0-6-1,0-1-712,0-3 1,-1-1-160,3 0 0,-2-1-60,-4-5 0,-1 3 1,5-6 932,-2 2 0,5-13 0,-3 2 0</inkml:trace>
  <inkml:trace contextRef="#ctx0" brushRef="#br1">20166 12006 7634,'-10'-5'787,"-1"0"0,6-1 2929,-6 6-3068,0 0 0,-5 0 1,0 0-142,0 0 0,0 0-365,0 0 1,6 6 0,-1 1-117,-1 2 1,4-4 0,3 6-196,3 1-214,2 2 68,0-5 1,0 5 0,2-3-626,3 3 978,4-5 0,7 5 0,0-5 0,0 2 0,0 0 0,0 1 1,0 2 634,0 2 0,-1-5 1,-3 0-1,-1 1 521,1 2 1,-5 2-895,-1 0 0,-5 0 0,-1 0 0,0 0-112,0 0 0,-5-5-424,0 0 1,-13-2-1,2 3 1,-4-3-771,-3-2 0,4-1 1006,-8-6 0,-6-33 0,-3-13 0,-7-3 0,0 0 0</inkml:trace>
  <inkml:trace contextRef="#ctx0" brushRef="#br1">20727 12054 7985,'-2'9'3865,"-4"-3"-3221,5-5 0,-8-1-14,3 0 1,-2 0-485,-8 0 0,0 0 0,0 2-15,0 3 0,5-3 0,2 5 0,0-1 34,0-1 0,6 7-176,-3-1-70,4 3 0,2 2 0,0 0 0,0 0 0,2 0 0,4-1-493,4-5 517,5 5 0,2-14 1,3 5-1,1-5 0,-1-1 1,-1 0-1,1-1-92,1-5 133,1-3 0,-6-7 0,-2 0 1,-4 0-1,-2 0 0,-3 0 1,0 0-345,-1 0 328,-2 7 0,-10-5 0,-2 5 0,-4 0 0,-4 4 0,-4 3 0,-2 2-70,-1 0-71,-6 0 0,12 0 0,-6 0 1,2 2-1,3 2 0,4 3 1,4 0-1612,1 0 1784,8 5 0,45-3 0,21 7 0</inkml:trace>
  <inkml:trace contextRef="#ctx0" brushRef="#br1">21383 11750 7613,'-11'-16'183,"0"0"0,3-5 229,-3-1 0,-3 3-138,3 8-53,-10-10 0,3 16 0,-4-10 1,5 6-1,1 6 0,0 1 1212,0 2-1235,0 7 0,5 4 0,2 10 0,2 8 0,2 6 0,-1 6 1,1 2 570,1 0-787,3-1 1,1 6 0,1 0 0,3 0 0,3-1 0,0-5 0,2-4-1712,0-5 1075,-5 7 1,8-14-1,-5 1 1,0-8 653,0-3 0,-1 0 0</inkml:trace>
  <inkml:trace contextRef="#ctx0" brushRef="#br1">20967 12006 7614,'10'15'4444,"1"-5"-4225,0 4 0,10-10-11,0 7 166,8-8 0,-4 3 1,8-12-1,5-4 1,4-5-1,5-1 1,1 0 246,0 0-1115,0 0 1,-6 0 0,-1 0 493,-2 0 0,-8 0 0,-8 0 0</inkml:trace>
  <inkml:trace contextRef="#ctx0" brushRef="#br1">22183 11846 11166,'-2'9'3011,"-3"-4"-2692,-4-3 1,-7 4-1,0 1 1,0 0 100,0 0 0,0 5-224,0-1-107,0 3 0,0 2 0,0 0 0,0 0 0,0 0 0,0-1 0,2-3 45,3-1 1,4-6-137,7 6-409,0-8 0,3 10 0,6-8 0,7-1-641,2-3 916,7-1 1,0 0-1,5 0 1,-1 0-1,-3 0-262,3 0 436,-6 0 1,5 6 0,-6 1 0,-3 2 0,-3 3 0,-3 1 0,-4-1 1041,-2-1-916,-2-1 1,-5 8 0,-2 2 0,-3 1 0,-8-1-1,-4-3 1,-5-1 771,3 0-981,-6 0 1,2 0 0,-6-1 0,4-5-1,2-4-1901,4-5 1206,-6-1 1,7 0 0,-2-1 0,8-5-1,7-4 740,3-5 0,21-32 0,12-14 0,0-5 0,0 0 0</inkml:trace>
  <inkml:trace contextRef="#ctx0" brushRef="#br1">22471 11670 7613,'-9'7'2886,"0"2"-1949,4 7 1,3 2-599,-3 3 1,3-1 0,4 7 0,1 1 139,3 2 0,4 2-520,-4 0-179,6 0 1,-8 0-1,5-1 1,0-3-1,-2-3 1,2 0-2096,-1 0 1725,-4-6 590,3 4 0,-28-21 0,-6-4 0</inkml:trace>
  <inkml:trace contextRef="#ctx0" brushRef="#br1">22311 12006 13869,'16'-1'11,"0"-5"1,7 3-390,4-8 0,3 0-52,2-5 0,5 2 0,3 2 0,-1 1-2386,0-2 2816,-2-1 0,31 5 0,8 2 0</inkml:trace>
  <inkml:trace contextRef="#ctx0" brushRef="#br1">22823 11894 7613,'-16'16'474,"0"0"-66,0 0 1,0 0 0,2 0 0,2 0-98,1 0 1,6 0-1,-6 0 1,0 0 111,2 0 0,2 0-184,7 0-211,0-7 0,2 4 1,3-8-1,6-1-83,3-3-207,2-8 1,0-2 0,-2-7 0,-1 0 0,-2 0 0,-1 0 0,1 0-1302,0 0 1374,-8-7 0,10 11 0,-8-4 0,0 2 0,1-1 136,-1-1 452,7 7 1,-8-1 0,5 11 1769,-2 12-1958,-2 1 0,-5 9 0,2-5 0,2 2 0,1 1 12,-2-1-333,-1-3 0,4-1 1,-1 0-1,-2 0 1,1-1-1326,1-5-422,-3 4 1857,5-12 0,0-30 0,2-17 0</inkml:trace>
  <inkml:trace contextRef="#ctx0" brushRef="#br1">23143 11654 7613,'-7'16'2761,"0"0"-2440,-4 0 1,4 0-321,7 0 260,0 7 0,0-3 0,0 5 0,2 0 1,3 0 710,6 3-1100,3-5 1,-3 6-1,0-8 1,-1 0 0,1 1-1,0-1 1,-1-1-3146,-1-3 2401,-2-1 872,-7 0 0,-28 0 0,-8 0 0</inkml:trace>
  <inkml:trace contextRef="#ctx0" brushRef="#br1">23015 11942 11787,'16'0'1292,"-3"0"-1173,3 0 1,-2-2-732,13-3 101,-1-4 1,8-1 0,2-1-1,1-2 1,0-1 0,1-2 510,-1 0 0,15 0 0,-3 0 0</inkml:trace>
  <inkml:trace contextRef="#ctx0" brushRef="#br1">23431 11942 7613,'-7'9'1996,"6"5"-1070,-7-5-665,8 7 0,2-7 631,4-3-750,2-5 1,3-1-1,0 0 1,3-1-1,4-5 1,3-4 0,-1-5-28,-3-1 0,-2 0-117,-5 0 0,3 0 1,-6 0-1,0 0-146,0 0 1,-2 0-20,-5 0 152,0 0 1,-1 6 0,-5-1 0,-4 0 433,-5 2-327,-1 2 0,0 7 1,0 2-1,0 3 1,2 8-1,2 5 1,1 5-1,0 0 0,3 2 411,2 0 0,4-4-531,2 6 1,0-6-1,0 4 1,0 0-554,0 0 277,8-6 0,0 3 1,8-10-1,0-3 0,0 0-507,0 0 0,0-6 1,0 3-1,2-5 69,4-1 1,-5 0 741,5 0 0,3-28 0,-1-8 0</inkml:trace>
  <inkml:trace contextRef="#ctx0" brushRef="#br1">23912 11846 7613,'-9'-7'1254,"-4"4"-972,8-8 1,-8 7 1003,3-1 1,-4 3-394,-2 2 1,0 0-1,0 0-168,0 0 1,-1 0-566,1 0 1,2 2 0,2 3 379,1 6-679,8 3 1,-5 2-90,8 0 0,0-5-160,0 0 1,8-6 0,2 6 0,4 1-13,2 2 0,0-3-19,1 0 0,-1-2 124,0 1 1,0 4 311,0-3 1,0 2 0,0-1 0,0-1 84,0 1 0,-6 1 182,1-3 0,-8 4 250,3-3 0,-4-2 30,-2 2-62,0-1-690,-8 6 0,0-5 0,-8-2-486,0-2 0,0 0 1,-2-3-1,-2 1 674,-1-1 0,-29-38 0,-2-11 0</inkml:trace>
  <inkml:trace contextRef="#ctx0" brushRef="#br1">24248 11798 7613,'-7'9'1984,"-2"5"-1859,-7-3 1,5 1 0,2 1 0,0-2 8,0 1 0,6 2 2303,-3 2-2153,5 0 0,1 2 0,0 2 0,0 1 1,1-1-1,5-3 0,3-1 250,0 0-1084,5 0 1,-11 2 0,8 2-1,0 1 1,-2-1 0,-4-3-3029,-3-1 3578,-2 0 0,-15-7 0,-2-2 0</inkml:trace>
  <inkml:trace contextRef="#ctx0" brushRef="#br1">24104 11958 10012,'0'11'1426,"0"0"1,1-8-1229,5 3 1,8-5 207,7-1 1,6 0-1,-4 0 1,0 0-987,0 0 0,4-1 580,-6-5 0,22-17 0,0-11 0</inkml:trace>
  <inkml:trace contextRef="#ctx0" brushRef="#br1">24536 11846 7598,'0'16'173,"0"0"0,0 0 0,2 0 437,3 0 1,-3 0-1,3 0 1,-1-1-94,1-5 0,-2 10 1,6-4-303,-2 2 1,1-1-1,-5-1 1,2 0-85,-1 0 0,-2 2 0,-2 2 0,0 1 350,0-1-222,0-3 0,0-1-100,0 0-391,-7-7 38,5-2 0,-11-14 1,8-5-1,2-6 1,1-5-1,2-2 0,0-2-451,0 2 0,0-5 0,0 4 0,2-3-525,3 2 1114,4 4 1,1 2-1,1 0 1,2 1-1,3 2-123,5 2-463,-3 7 1,5 2 641,-7 7 0,42 14 0,12 4 0</inkml:trace>
  <inkml:trace contextRef="#ctx0" brushRef="#br1">24872 12070 7598,'-11'11'0,"1"0"0,6-6 1707,-1 6-849,3-8-646,2 11 1,2-12-1,3 4 1,6-6 0,3-6-1,4-4 1,1-5 262,3-1 1,4 0-245,-4 0-147,6-7 1,-10 5 0,3-3 0,-5 3 0,-3 2 0,-5 0-327,0 0 1,2 0-1,-6 2-852,-6 3 793,-5-3 1,-14 12 0,-1-3 0,3 3 0,1 2-37,2 0 1,-2 7 0,-1 4 0,-1 3 281,6 2 0,0 2 152,8 3 0,-4-1 674,4 7-623,1-1 1,5 1 0,0-2 242,0-2-511,0 5 1,7-10-1,4 4-302,3-5 0,7-2 0,1-5 422,-3-4 0,49-26 0,10-7 0</inkml:trace>
  <inkml:trace contextRef="#ctx0" brushRef="#br1">25256 11942 7598,'-2'9'1920,"-3"-4"-832,3 4-564,-5 0-332,7 7 1,0 0 0,0 0 0,0 0 274,0 0-392,0 0 1,7 0 0,4-1 0,1-3 0,1-3 0,-3-2-119,3-3 0,-4-3-451,1-1 342,1 0 0,0-1 0,-1-5 0,1-4 0,0-5-525,-1-1 592,-6-7 1,8 5 0,-5-3 0,1 3 0,-1 2 0,-4 0-72,-1 0 0,-2 6 264,0-1 0,0 14 82,0 3 0,0 6 164,0 4-254,0 0 0,0 6 0,0-1 0,0 0 0,0 1 386,0-1 0,5 0-338,1-5 0,6 0 0,-1-1 0,3-5 46,2-4 0,-5 1-71,-1-2 1,1 0-133,5-5 1,0-7 0,0-3 0,0-6-508,0-6 0,0 3 304,0-8 0,0 7-402,0-1 1,-5-2 0,-2 2 0,0 1 613,-1 2 0,-4-12 0,3-4 0</inkml:trace>
  <inkml:trace contextRef="#ctx0" brushRef="#br1">25960 12022 7598,'0'-9'2812,"0"-5"-2352,0 5 0,-2-5 177,-3 3-575,-4-3 1,-1 7-1,-1-4 1,-2 4-1,-1 2 1,-2 0-1,0 1-215,0 2 238,7 2 0,-5 2 0,5 3 0,-2 6 0,1 3 0,-1 2 0,2 2 0,4 2 0,3 1 361,2-1 1,0 3-89,0-2-426,0 0 0,2-5 1,3 0-1,6-1 1,3-3-1,2-3 1,0-2-1649,0-3 1444,0-3 1,0-1-1,0-1 1,0-5-1,0-4 1,0-5-1,-2-1-835,-3 0 1084,3-7 1,-7 5 0,4-5-1,-4 2 1,-1 0 0,-1 1 0,-2 2 414,-1 2 0,-2 0 573,0 0-287,0 7 0,0-5 803,0 3-1340,0 4 1,0 7-1,0 11 1,0 3-1,0 2-52,0 0 1,0 2 0,0 2-1,0 1-52,0-1 0,0-3-464,0-1 1,2 6-62,3-1 1,-3 0-811,3-5 644,4 0 0,-7-5 0,5 0 654,0 1 0,2-12 0,7-2 0</inkml:trace>
  <inkml:trace contextRef="#ctx0" brushRef="#br1">26280 11990 7598,'-5'11'0,"0"0"0,-2-2 200,1 1 1,4 4 322,-3-3 1,3 3 0,2 2 339,0 0 1,0 0 0,0 0 0,0 0-538,0 0 0,0-5-263,0 0 0,0-6 98,0 6-134,0-8 1,-5 3 0,0-12-314,1-4 269,2 3 1,2-8 0,0 5 0,0-6 0,0-4 0,0-1-1,0 1 1,2 2 162,3 2 1,-3 0-327,4 0 1,2 0 0,1 0-312,0 0 1,5 6-2146,-3-1 2636,-4 7 0,29-3 0,-1 7 0</inkml:trace>
  <inkml:trace contextRef="#ctx0" brushRef="#br1">26680 12054 7598,'-16'0'0,"0"0"0,6-1 1128,-1-5 0,0 4-50,-5-3-789,7-4 1,-3 6-1,5-6 1,-2 2 0,-3 3 276,-3 2 1,5 2-1,1 2-41,2 3-572,1 4 1,6 7 0,0 2 0,0 2 0,0 1 0,0 0 0,0 1 0,2-1 0,3-1-1260,6-3 1,-2-1-496,2 0 1378,-1-7 0,6-2 423,0-7 0,36-64 0,-22 24 0,0 0 0</inkml:trace>
  <inkml:trace contextRef="#ctx0" brushRef="#br1">26696 11734 7598,'0'16'0,"-5"0"242,0 0 1,-2 0 0,3 2 0,-1 3 539,1 6 0,2 1 1121,2-1-1649,0 3 1,2-5 0,2 6 0,3-3 0,2-3-1,1-2 1,1-3-69,0-3-817,-1-1 1,1-1 0,0-3 630,1-1 0,10-36 0,2-4 0</inkml:trace>
  <inkml:trace contextRef="#ctx0" brushRef="#br1">27097 11894 7598,'-11'0'0,"0"0"0,6 0 2240,-6 0 0,-1 0-1616,-10 0 1,5 6 0,-5-1 0,5-2-186,1-1 0,-1 0 300,1 3-657,0-3 0,0 7 1,0-4-1,2 6 0,2 3-290,1 2 1,8-5-24,-3 0 1,4-6-1,4 4 1,4 0-558,4 0 0,-1-4 222,2 6 492,-1-1 1,12 1 0,-1 0-1,-1-1 1,-3 1 0,0 0-1,-1 1 956,0 2 0,-6-3-166,1 0-356,-8-1 0,6 1 1,-5 0-1,1 1 1,-3 1-1,-4-1 1,-7-1 556,-5 1 0,2-3-1356,-10 2 0,-1-8-992,2 3 0,-8-5 0,4-1 1431,1 0 0,-14-35 0,4-10 0</inkml:trace>
  <inkml:trace contextRef="#ctx0" brushRef="#br1">27449 11958 7585,'-11'9'5061,"0"-3"-4057,8-5 0,-3-1-623,12 0 0,-3 0 0,10 0 0,3 0 663,3 0-889,3 0 0,-1 0 0,2 0 0,2 0 0,2 0 0,-1 0 0,-1 0 366,-2 0-869,6 0 0,-6 2 0,4 2 0,-4 1 1,-2 0-1,0 1 0,-1-1-4895,-2-1 4324,-2 4 0,0-6 919,0 4 0,-14-19 0,-4-5 0</inkml:trace>
  <inkml:trace contextRef="#ctx0" brushRef="#br1">27849 11814 7585,'0'9'4409,"2"0"-3837,3-4 0,-2-3-30,8 3-254,7-3 1,7 0 0,7 2-1,0 1 1,0 0 784,0 2-883,0 2 0,0 2 0,-2 0 0,-3 3 0,-6 4 0,-5 5 0,-5 2 0,-6 3 0,-3 2 768,-2 2 0,-2-1-606,-3-5-369,-4 4 1,-9-5 0,-1 6 0,-3-5 0,3-4-1,1-5 1,2-2-1139,0-5 1,0 3 0,0-8-2883,0-1 4037,7-10 0,2-38 0,7-17 0</inkml:trace>
  <inkml:trace contextRef="#ctx0" brushRef="#br1">28633 11910 7591,'0'-10'5749,"0"-1"-4210,0 7-676,0-3-598,0 7 0,0 7-259,0 4 25,0 3 1,0 9-1,2 4 1,1 3 0,4 2-1,1 0 1,0 0 51,1 0 0,-3 0-91,4 0 0,-1-7 0,5-3-173,3-5 0,-5-8 50,9-3 1,2-8 0,-1-7-1,-3-9-211,-1-5 0,-2-4-130,0-5 1,0 0 0,-2 0 0,-1 0-390,-3 0 1,-1 7 142,2 4 1,-2-2 717,-4 2 0,-10 6 0,3 8 0</inkml:trace>
  <inkml:trace contextRef="#ctx0" brushRef="#br1">29161 11942 7616,'9'0'0,"0"-5"1585,-4 0-775,-3-8-191,5 11 1,-7-12 0,-2 5 521,-3 0-1099,3-5 1,-7 12 0,4-3 0,-6 3 0,-3 4 82,-2 3 0,7 4 0,2 7 0,2 2 0,-2 2 0,0 3-92,0 2 1,1-6 58,6 3-216,0 2 1,0-6 0,0 4-1,0-5 1,0-1 0,0 0 0,2-1-445,3-5 0,-1-3 1,7-7-325,1 0 815,2 0 0,0-7 0,-1-3 0,-2-6 0,-1-4 0,1-3 0,-2 0 1,0 0-1,-2 1 195,0-1 1,4 5 211,-6-3-11,0 3 1,-3 4 0,2 2 0,1 4 1558,-2 7-1698,-1 4 0,4 13 1,-1 2-1,-2 2 1,-1 3-1,-2 2 1,2 1 143,3-1 0,-3 4-517,3-8 0,-3 2-250,-2-2 1,6-8-1591,-1 3-1764,0-4 3797,2-3 0,2-30 0,7-15 0</inkml:trace>
  <inkml:trace contextRef="#ctx0" brushRef="#br1">29465 11542 7616,'-9'7'1560,"2"-5"0,7 12-533,0-3 0,0 3-644,0 2 1,0 7-1,0 2 1,2 4 167,3 3 1,-1-4-380,7 9 0,-6-3 1,4 0-1,0 2-211,0 1 1,-6 0 221,3-5-1007,2-7 0,-6-2 0,4-5 824,-5 3 0,6-17 0,2 1 0</inkml:trace>
  <inkml:trace contextRef="#ctx0" brushRef="#br1">29641 11814 7616,'-5'11'191,"0"0"0,-6-1 238,6 6 1,-1 0 471,6 0-614,0 7 0,0-3 0,0 5 0,2 0 0,3-2 1369,6 0-1634,3-2 0,-3-5 1,0 0-1,1 0 0,2-1 1,2-5 157,0-4-289,0-5 0,-5-1 0,-2-1 1,0-5-1,-2-4 0,2-5 0,-2-2-827,0-5 801,6 4 0,-10-10 0,6 5 0,-2 0 1,-3 0-1,-3 1 0,1-1 725,4-4 677,-5 4 303,6 7-1423,-7 16 1,0 9 0,0 9 0,0 2 0,0 3-1,2 0 1,2 2-230,1 0 0,2-6-387,-1 3 0,-3 1 233,8-2-1032,-8-7 0,6 0 1,-3-3 1267,4 3 0,4-26 0,2-8 0</inkml:trace>
  <inkml:trace contextRef="#ctx0" brushRef="#br1">30121 11894 7616,'-8'16'204,"-5"-5"304,8 0 658,-8-1-488,12 6 0,-7-5 1,10 0-389,4 1 1,2-5-1,8-1-136,0-5-184,1-1 0,-7 0 1,1 0-1,0-1 0,-1-3 1,-1-3-1,0 0-381,0 0 312,-6-6 0,10 10 1,-8-8-1,-1-2 1,-2-1 123,-2-2 1,0 6 0,-2-1 194,-4-2-26,5 6 0,-14 0 0,5 7 0,-4 0 1,-2 0 605,0 0 0,0 7 107,-1 4-711,1 3 0,0 9 1,0 4-1,2 2 1,4-1 116,4-1 0,4-1-301,2 6 0,0-5 72,0 0 1,8-10-311,2 0 0,10-3 1,1-9-1,0-1-675,3-3 0,-7-1-564,5 0 0,3 0 1465,1 0 0,33-49 0,-25 17 0,0 1 0</inkml:trace>
  <inkml:trace contextRef="#ctx0" brushRef="#br1">30954 11590 7597,'0'-11'353,"0"1"0,0-3 783,0-1 1,0 3 0,0 1-560,0-3 1,-7-1 0,-4-2-441,-3 0 0,3 5 0,0 2 0,-1 1 13,-2-1 1,-2 5 142,0-1-166,0 3 1,-6 4 0,1 3 0,1 8 0,3 4 0,1 8 0,0 5 944,0 10-1087,7 4 0,-4 4 1,8 0-1,1 0 1,3 0-1,1 0 1,1-2-681,5-3-146,3 3 0,8-12 0,1 4 0,0-6 0,-4-6 0,0-4-2466,1-5 3307,-6-1 0,-17-21 0,-9-6 0</inkml:trace>
  <inkml:trace contextRef="#ctx0" brushRef="#br1">30554 11878 7601,'0'9'4305,"1"0"-3834,5-4 1,3-3 0,7 3 0,1-3-490,5-2 1,3-5-69,7 0 0,0-6 0,0 4 0,0-2-2644,0-4 2730,-7-1 0,26-16 0,1-4 0</inkml:trace>
  <inkml:trace contextRef="#ctx0" brushRef="#br1">31050 11846 7601,'-16'7'585,"5"2"-176,0 7 1,3 0-1,-5 0 1,4 0 212,2 0 0,2 0-184,5 0-125,0 0 0,2 0 0,3-1 0,4-3 0,1-3-262,1-2 1,2-2 0,6-5-1,2 0-260,-1 0 0,-2 0 0,-2-1 0,0-5-422,0-4 0,-2 1-109,-3-2 638,3 0 0,-5-10 0,5 0 1,-1 1-1,-5 2 0,1 2 1,-2 0-118,1 0 0,-3 0 218,-5 0 504,0 0-82,7 7 1,-5 11 0,3 12 0,-3 6-193,-2-1 0,0 5 0,0-3 0,0 0-78,0 2 0,0-5-320,0 4 0,0-5-217,0-1 0,0 0 0,2-1-2595,3-5 2981,-3-3 0,19-49 0,-3-12 0</inkml:trace>
  <inkml:trace contextRef="#ctx0" brushRef="#br1">31450 11766 10932,'0'16'951,"0"0"0,0-5-752,0 0 0,0 5 1,0 5-1,0 0-72,0 2 1,0-5-1,0 3 1,0-3-48,0-2 1,0 0-53,0 0-469,0-7 1,2 2 0,1-11-486,3-7 1,-1-6 341,-5-3 482,7 0 0,-3 0 1,4 0-1,1 0 1,-2 0-1,1 0 0,-3 2 725,2 3-281,-5-3 0,10 11 1,-5-6-1,2 2 0,4 3 1,-1 4 1230,-1 5-1615,3-3 0,-5 12 1,5-3-1,-1 3 0,-4 2 1,-1 2-1,0 2-869,-1 1 0,0 0 1,-4-5-1976,3 0 2886,6 0 0,-3-21 0,7-6 0</inkml:trace>
  <inkml:trace contextRef="#ctx0" brushRef="#br1">31978 11782 7601,'0'-10'291,"0"-1"1,0 6-117,0-6 0,-5 5 378,-1-4 0,-6 6 0,1-1 0,-3 3 33,-2 2 0,5 2-473,1 3 52,-1 4 0,2 13 0,2-1 0,2 0 0,-1 2 1,3 4-1,-1 1 554,-1-1-765,3 3 1,-5-12 0,7 5 0,2-3 0,3-2 0,4-4 0,2-2-1136,-1-3 315,1 5 0,5-12 1,0 4-1,2-6 866,3-6 0,11-45 0,9-19 0</inkml:trace>
  <inkml:trace contextRef="#ctx0" brushRef="#br1">32122 11526 7601,'-7'9'563,"3"5"0,-4-3 643,0 3 0,3 2-822,5 0 0,0 2 0,0 1 0,0 5 791,0 0 1,2 3-1086,3 5 1,2-5 0,6-2 0,-3 0-812,3 0 1,-1-6 0,1 2 0,-3-5-1818,3-5 1,-4 2 2537,1-8 0,-13-35 0,1-15 0</inkml:trace>
  <inkml:trace contextRef="#ctx0" brushRef="#br1">32042 11734 7601,'-5'16'0,"-2"-2"237,-2-3 0,5 3 2705,-1-3-2436,3-4 0,2 2-462,0-4-67,7 4-359,2 0 0,0 0 0,-2-5 382,0 1 0,-5-21 0,5-11 0</inkml:trace>
  <inkml:trace contextRef="#ctx0" brushRef="#br1">31882 11622 7601,'-9'11'381,"2"-2"1624,0-2-1467,5 5 1,-5-8-1,7 6 1,2 3 0,3-1-1,6 1 1637,3-3-1925,2-6 1,0 5 0,0-6 0,2 3 0,1-3 0,3-1 0,-1-2 493,2 0 1,-5 0-710,3 0 1,2 0-1,-1 0 1,-3 0-107,-1 0 1,-2-5-1732,0-1 920,0 1 0,0 0 0,-2-2 0,-1 0 0,-2-2-4101,1 0 4983,-5 5 0,-14-10 0,-11 5 0</inkml:trace>
  <inkml:trace contextRef="#ctx0" brushRef="#br1">32250 11750 7601,'0'16'688,"0"0"0,0 0-170,0 0 0,0 0 551,0 0-392,0-7 1,6 5 0,1-3 0,2 3 536,3 2-1510,2-7 0,-3 4 0,0-8 1,1-2-2201,2-1 2496,-5-9 0,5-66 0,-9 25 0,-1 0 0</inkml:trace>
  <inkml:trace contextRef="#ctx0" brushRef="#br1">32298 11462 7601,'-16'0'3275,"0"0"-3421,0 7 1,5 0 90,1 4 0,6-2 0,-1-4 55,3 6 0,45 10 0,10 4 0</inkml:trace>
  <inkml:trace contextRef="#ctx0" brushRef="#br1">32490 11734 7601,'-10'0'1726,"-1"0"-1250,0 0 0,-5 5 17,0 1-113,7 6 0,-3-3 1,5 9-1,0 2 1,0 1-1,3-2 248,2-1 1,2 4-1,2-1 1,3-2 135,6-1-898,3-2 1,2-1 0,0-3 0,0-3 0,0 0 0,0-2 0,0 0 0,0-3 0,0-4-1044,0-6 1,0-3 522,0-7 509,0 0 0,-5 0 0,-2-2 0,0-1 0,-2-4 0,0 0 1,-3 0 234,-3 3-101,-1-5 1,-7 6 0,-2-6-1,-1 1 1,-1 7 0,-3 2 0,-4 5-973,-3-3 498,-1 6 1,6 0 0,0 7 0,0 0 484,0 0 0,7 21 0,2 6 0</inkml:trace>
  <inkml:trace contextRef="#ctx0" brushRef="#br1">32682 11622 10746,'0'11'795,"0"-1"1,0-4-336,0 4 1,0-4-236,0 4 1,0 1 0,0 5-1,0 0 361,0 0-292,0 0-516,0 0 0,0 0 0,0 0-1612,0 0 1539,0-7 0,0-4 0,2-8 0,2-4 0,3-4 0,0-5-68,0-3 1,5-5 0,-3 5 0,2-3 567,0 3 0,-1 1 1,6 2-1,-1 0 515,-5 0 1,4 5 0,-3 3 0,3 0 874,2 5-1218,0 1 0,-1 11-308,-5 7 0,3 0 0,-8 7 0,0-2-282,2 1 1,-5 6-1,4-3 1,-5 0 212,-1-4 0,0 4 0,0 0 0</inkml:trace>
  <inkml:trace contextRef="#ctx0" brushRef="#br1">13764 12807 7668,'0'-11'257,"0"0"0,-1 1 524,-5 1 0,4-5 67,-3 3 0,2 2-366,-3-2 1,3 6 66,-8-6-396,7 8 0,-4-4 0,2 8 1,-3 5-2,0 4 0,-3 10 155,7 1-282,-8 8 1,11-4-1,-3 9 1,3 1-1,2 4 1,0 2-1,0 2 108,0-2-131,0-2 1,7-7 0,4-2 0,5-3 0,4-6 0,3-5 0,0-5-444,0-6 343,5-3 0,-3-9 1,7-6-1,-1-6 1,-5-8-1,-4-3 1,-5-4-392,-1-3 499,0 3 0,-7-5 0,-3 7 0,-5 0 0,-1 0 0,0 0 1,-1 0 258,-5 0 1,-4 1-337,-12 5 1,3 3-1,-8 7 1,0 1-677,2 5 0,-3 1 307,7 4 0,-6 3 0,6-2 0,3 8-787,5 6 1,1 5 1222,7 1 0,21 35 0,10 10 0</inkml:trace>
  <inkml:trace contextRef="#ctx0" brushRef="#br1">13780 13063 7701,'-16'0'1284,"6"2"1587,-1 3-2531,7-3 0,4 5 1,11-7-1,3 0-81,2 0 1,7 0 0,4 2 0,3 5-81,2 9 1,0 0 0,0 7 0,0-2-334,0 1 0,-5 4 1,0-3-1,-1 1-1019,-1-1 585,-2 5 1,-7-10 0,0 1-1,0-4 588,0-5 0,-14-42 0,-4-5 0</inkml:trace>
  <inkml:trace contextRef="#ctx0" brushRef="#br1">14357 12711 7701,'-9'1'1363,"2"3"-612,-1 1 0,7 2 1,-5-1-236,5 4 1,1-1 0,0 4 0,0 3-223,0 3 0,5 10 1,0-2-1,1 5-154,1 5 0,-6-3 56,5 3-503,3 4 0,-8-7 1,7 1-1,-3-4 1,2-7-1,0 0 0,0-5-2571,-3-1 2878,5-2 0,0-50 0,7-12 0</inkml:trace>
  <inkml:trace contextRef="#ctx0" brushRef="#br1">14597 13111 7701,'0'9'1865,"0"5"-1844,7-12 1,2 5 0,7-7 48,0 0 0,-6-2 121,1-3-211,0-4 1,5-7 0,0 0-1,-2 0 1,-3 0 232,-6 0-147,4 0 0,-7 0 0,3 0 1,-3 0-1,-4 2-50,-3 3 1,-4 4 85,-7 7-60,0 7 1,0 2 0,0 7 0,0 0 0,0 0 0,0 2 0,1 1 0,3 4 0,3 2 910,2 4 0,2-4-429,5 1-508,0-6 0,0 8 0,0-6 0,1-3 0,5-3 1,4-3-1,5-4-3166,1-2 2748,7-2 0,-5-5 402,3 0 0,39-43 0,10-10 0</inkml:trace>
  <inkml:trace contextRef="#ctx0" brushRef="#br1">15029 13047 7701,'-11'-2'154,"0"-1"919,-1-3-663,-2 1-122,-2-2 1,5 5-1,0-3 815,-1 3-943,-2 2 0,-1 2 0,5 3 0,4 6 223,5 3 1,1 7-127,0 1 1,0 6 0,0-1 0,0 1 86,0-1 1,0 3-353,0-3 1,0-2 0,1 0 0,3-2-250,1-4 1,8-3 0,-3-5-508,5-6 456,1-3 59,0-2 0,-6-7 0,-1-6 0,0-4 0,-2-5-404,0 3 1,-1-4 274,-6 1 247,0-6 0,5 10 0,0-3-106,-1 3 1,-2-3 0,-2-1 411,0 3-145,0 1 253,0 9 412,0 2 0,0 9-95,0 3-221,0 4 0,0 7 0,0 0 56,0 0 0,0 0 0,0 2 0,2 1-56,3 3 0,-2-1-511,8-5 1,-6 0 0,4 2-1,0 0-635,0-2 1,-5 3 371,1-8 0,2-2-928,-2 1 1323,8-6 0,-4-18 0,7-13 0</inkml:trace>
  <inkml:trace contextRef="#ctx0" brushRef="#br1">15221 13111 7695,'-9'7'703,"0"-3"-229,4 6 1,3 1-1,-3 5 1,3 0-506,2 0 0,0 0 0,2 0 1,1 0 598,2 0 1,6 0-545,-6 0 0,3 0 1,-5 0 403,2 0-237,8 0 76,-11-7 1,5-6 0,-7-11-1,0-8 50,0-2 1,2-2-1056,3-1 433,-3 3 0,7-10 1,-6 4-1,4 1 0,0 0 1,2 4-1,-2-1-2878,0-1 2641,6 3 542,-11-5 0,19 14 0,-3 2 0</inkml:trace>
  <inkml:trace contextRef="#ctx0" brushRef="#br1">15541 13095 7687,'-2'9'1627,"-3"-4"-625,3 4-101,-5 0-644,7 7 1,0 0-1,0 0 1,0 0 384,0 0-526,0 0 1,0 0 0,0 0 0,0 0 0,0 0-1,2 0 1,1 0 360,3 0 1,-1-5-134,-5-1-402,0-6 1,2 8-593,3-6 0,-3-8-384,3-9 848,-3-3 0,3-2 0,1 0 0,-1 0 0,0-2 0,1-1 0,-1-3-859,2 3 1206,-5 1 0,7 7 0,-6 1 1,4-1-1,0 0 1031,1 1 0,4 6-665,-1-1 0,3 3-467,2 2 0,-5 7 1,-2 4-1,-1 1-440,1-1 0,0 3 282,2-3 1,1 3-1456,-6 2 1,6 0 1552,-1 0 0,3-28 0,2-8 0</inkml:trace>
  <inkml:trace contextRef="#ctx0" brushRef="#br1">15925 13223 8167,'-7'16'1097,"5"0"-95,-3 0 0,3 0-569,2 0 0,0 0 0,2 0 0,1 0 265,3 0 1,1-2-653,-2-3 0,-1 1 0,5-5 0,-1 1-1076,1-1 720,-5-2 1,5-5 309,-4 0 0,-3-71 0,5-18 0</inkml:trace>
  <inkml:trace contextRef="#ctx0" brushRef="#br1">15893 12855 7674,'-11'5'0,"1"0"0,4 3-139,-4-3 0,6-2 0,-1 8 39,3 2 100,2-6 0,36 28 0,8 1 0</inkml:trace>
  <inkml:trace contextRef="#ctx0" brushRef="#br1">16085 13191 7673,'7'16'0,"-5"0"255,3 0-92,-3 0 1,-2 0 0,0 0 0,0 0 0,0 0-1,0 0 1,0 0 1388,0 0-1065,0 7 1,0-5 509,0 3-623,0-10-463,0-4 0,-5-9 1,-1-3-1,3-6 1,1-3-1,2-2-1878,0 0 1767,0-7 0,5 5 1,1-5-1,-1 2 1,0-1-1,1 3 0,-1 1 1,0 2-1,3 0-364,0 0 0,-4 5 1436,1 1-483,4 6 0,-5-8 1,6 6-1,3 4 1,-1 6 901,-1 7-1331,3 3 0,-10 4 0,5 1 0,0 3 0,-1-1 0,3 0 0,0 1-736,-1-3 0,-4 4 0,4-1 0,1-3-1164,-2-1 1940,5-2 0,9 0 0,11 0 0</inkml:trace>
  <inkml:trace contextRef="#ctx0" brushRef="#br1">16501 13319 7670,'-7'-9'-1573,"5"-5"1879,-3 3 1,1 2 542,-1-1 1,2-1 0,-6-5-27,2 0 0,-1 0-531,3 0 1,2 5 0,-8 1-57,-2-3 1,5 6-125,-3 2 1,6 3 0,-4 4 23,2 3 0,1 6 0,6 8 1,0 4 27,0 2 0,0-3-29,0 4 0,0-1-200,0 2 1,2 1 0,3-6 0,4-3-119,0-1 0,4-2 225,-8 0-455,7-7 0,-3 3-48,7-6 284,0 6 0,-5-10 1,0 3 103,1-3 0,-3-9 0,0-4 116,-2-3 1,-2-2 132,-5 0 0,7 0-118,-5 0 0,5 0 81,-7 0 84,0 0 0,0 5 622,0 1-605,0 6 1,0 4 334,0 11 1,-2 3 33,-3 2-303,3 0 0,-5 5 0,7 2 0,0 2 0,-2 4 212,-3 1 0,2 7-369,-8 1 1,6-1-11,-6-5 0,2-2 1,-3-1-1,1-2 140,-2 1 0,-6-5-591,-2-2 0,-3-5-372,3-5 0,-4 2 1,-7-8-1,2-2-1472,3-1 2156,-3-2 0,-16-35 0,-13-10 0</inkml:trace>
  <inkml:trace contextRef="#ctx0" brushRef="#br1">16869 13111 8173,'9'0'1755,"-2"0"-1335,-7 0 1,-1-5-1,-3-3 239,-1 0-421,-1 4 1,1-10 0,-2 5-1,0-2 498,0 1-695,-6 6 1,10-8 0,-6 8-260,2 6-136,-6-2 1,11 14-1,-1-3-707,6 3 865,-1-5 1,12-2-1,-3-7 400,3 0 8,-5 0 1,0 0 181,-4 0-1418,-3 0-466,-9 0 1490,-4 0 0,-19 14 0,5 4 0</inkml:trace>
  <inkml:trace contextRef="#ctx0" brushRef="#br1">16821 13415 7641,'-10'5'0,"-1"1"0,6 4 1407,-6-4-700,7-1 504,-3-5-1008,7 7-257,0-5 1,7-2 0,2-11 0,2-1 0,-2-1 0,0 4 0,-2 1-247,0-1 1,0 0 312,-2-2 110,-3-3 0,5 5 0,-7-7 1,0 0 307,0 0-410,0 7 0,-1-3 0,-5 6 1,-4 3-1,-5 3-45,-1 5 1,6-1-1,-1 6 1,0 5-51,2 4 0,-3-1 0,7 3-967,1-3 393,2-2 0,4-5 648,3-1 0,61-49 0,-22 16 0,-1 0 0</inkml:trace>
  <inkml:trace contextRef="#ctx0" brushRef="#br1">17462 13095 9359,'-11'-2'2696,"0"-3"-2489,8 3 1,-6-5 145,3 7 1,3 0-94,-8 0-209,0 0 1,1 0 0,-1 0 0,0 2 0,1 3 43,-1 6-173,8-4 0,-5 7 0,8-3 0,0 3 1,0 2-1,0 0-705,0 0 657,8 0 0,0-2 0,8-1 1,0-4-1,2-1 0,2 1 0,3 2-497,2-2 636,-6 5 1,5-10 0,-8 6 0,0 1 0,-2 0 0,-2-1 1209,-1 3-933,-8 1 1,5 2 0,-10 0 0,-4 0 0,-4 0 0,-4 0 149,-2 0 0,-2-5 1,-2-1-1,-1 1-479,1-2 1,-3 3 0,0-6 0,0-1-1343,0 2-295,1-5 0,6 3 1676,0-10 0,29-32 0,6-15 0</inkml:trace>
  <inkml:trace contextRef="#ctx0" brushRef="#br1">17846 12855 7641,'-15'2'942,"5"3"1,4 6-493,5 3 1,1 7 0,0 2-1,0 2-33,0 4 0,7 3 0,3 5 1,3 4-64,-2 0 0,1 5 0,-5-5 0,0 0-203,0-4 1,4 2 0,-6-1-1,1-3-414,1-1 0,-5-9-1064,3-4 0,-3-3 1327,-2-2 0,-15-21 0,-2-6 0</inkml:trace>
  <inkml:trace contextRef="#ctx0" brushRef="#br1">17718 13255 12826,'16'0'354,"1"-2"-56,5-3-533,3 3 0,1-12 1,1 5-1,1-2 0,3 1-450,1-3 764,0 6 0,0-5-79,0 6 0,14 1 0,4 5 0</inkml:trace>
  <inkml:trace contextRef="#ctx0" brushRef="#br1">18294 13207 7641,'-16'0'0,"0"7"0,0 4 0,-2-2 2094,-3 1-1646,10-6 1,-10 10 0,10-5-1,-1 2 1,-1-2 0,4-1 529,2 1-680,2 2-424,5-2 0,1 3 0,3-5 0,3 1 0,0 0 0,2 0-221,0-1 0,-4-2-3,6-5 0,-6 0 1,6 0-606,2 0 669,-6 0 0,7-2 0,-3-3 0,1-6 1,0-3-489,-1-2 875,-7 0 0,8 5 0,-7 1 0,1-3 0,1-1 1117,4-2-710,-4 0 0,2 7 1,-4 4 1350,6 3-1287,-4 2-381,7 7 1,-11 2 0,6 9 0,-2 3 0,-1 4 402,1 0-646,-5 5 0,7-10 0,-6 5 0,4-2 1,0-4-875,0-1 1,4-2 267,-6 0-1045,8-7 0,-10-2 1703,8-7 0,0-50 0,5-12 0</inkml:trace>
  <inkml:trace contextRef="#ctx0" brushRef="#br1">18630 12887 8627,'-9'16'1046,"4"0"0,3 0-577,2 0 1,0 5 685,0 0-918,7 8 1,0-4-1,6 7 1,-3 2 0,3 1-1,1 3 1,0-5 456,-3-4-805,3 8 1,-7-15 0,6 8-1,-5-5 1,0-4 0,-5 0-1,1-1-1872,1-6 596,-3 2 1387,5-7 0,-28-14 0,-6-6 0</inkml:trace>
  <inkml:trace contextRef="#ctx0" brushRef="#br1">18502 13287 7635,'-16'7'1858,"7"-5"1,-4 7-1412,8-4 0,2-3 809,8 3-1110,4-3 1,7-2-1,0-2 1,0-1 0,2-4 32,3-2 1,-3 3 0,5-4 0,-2-1-372,1 2 1,-1 0 0,-5 4-3109,0-6 1816,0 4 1,0-5 1483,0 6 0,-14-13 0,-4 1 0</inkml:trace>
  <inkml:trace contextRef="#ctx0" brushRef="#br1">18886 13319 7635,'-2'9'85,"-3"-2"-34,-6 0 1152,4-5 0,2 10-811,10-6 0,-1-1 0,6-5 0,5 0-186,4 0 0,-1 0 91,3 0-369,-3 0 1,3-2 0,1-1 0,-3-4 0,-1-1 0,-2 0 0,0-1-986,0-4 843,0-1 0,-5-2 1,-2 0-1,-2 0 0,-4 0 1,-1 0-606,-2 0 834,0 0 1,-7 7 0,-4 2-1,-3 2 1,-2-1 0,0 3 0,0 3 868,0 5-709,0 4 1,0 7-1,0 0 1,2 0 0,3 0-1,4 2 1,2 1-1,-1 3 1,3-1 520,1 2 0,2-5-578,0 3 1,2-3-245,3-2 0,-1-2 1,6-1-1,3-4-606,1-2 0,2 0-329,0-2 1,5-3 1060,1 3 0,42-38 0,5-12 0</inkml:trace>
  <inkml:trace contextRef="#ctx0" brushRef="#br1">19414 13191 7635,'-21'9'1886,"-1"-4"1,1 2-907,5-1 0,0 4-921,0-4 0,0 4 181,0-4 0,5 1 102,1-2 1,1-1-280,-2 6 1,6-6 212,10 1 0,4-1-752,7 1 0,0-3 0,0 3 0,0-3-647,0-2 0,2 2 784,3 3 1,-3-3 322,3 3 0,-3-1 1,-2-1-1,0 3 184,0-3 0,0 4-52,0-1 1,-2 1 177,-3-2 38,3-3 0,-10 10 1,5-5-1,-2 2 669,-4 4 1,-6 1-614,-2 2 1,-10-5-442,-1-1 0,-2-1 13,-8 2-855,6 3 1,-8-10 0,5 5 894,-2-2 0,-30-16 0,-13-9 0</inkml:trace>
  <inkml:trace contextRef="#ctx0" brushRef="#br1">19974 12871 7597,'-10'5'622,"1"2"1,0 2 0,2 4 99,0 1 0,0 7 1,3 2-1,-3 2-423,-2 4 0,4 3 0,-4 5 0,0 6-204,0 3 1,-2 7 0,-3-1 0,2-4-174,1-4 1,2-8-1526,-2 1 936,-3 4 1,11-14 0,-6 0 666,2-8 0,-13-31 0,2-8 0</inkml:trace>
  <inkml:trace contextRef="#ctx0" brushRef="#br1">20006 13255 7605,'-16'16'0,"6"0"911,-1 0 0,6 2 0,-4 1 0,2 3-334,3-3 1,2-1-286,2-2-171,0 0 1,0 0-1,2 0 1,2 0-144,1 0-28,0-7 0,2-2-134,4-7 63,-4 0 10,0-7 1,-7-4 0,0-8-1,0-3 1,0 3-629,0 1 677,7-5 0,-5 5 1,5-3-1,-1 3 0,1 2 1,0 0-1,2 0-661,0 0 365,-6 0 1,11 0-1,-3 0 1,3 2 357,2 3 0,36 4 0,8 7 0</inkml:trace>
  <inkml:trace contextRef="#ctx0" brushRef="#br1">20310 13303 7605,'0'16'0,"-5"-5"952,0-1 0,-6-4-395,6 4 1,-1-4 68,6 4-259,0-6 0,2 3-255,4-7 0,2-7 0,8-4 0,0-3-10,0-2 0,-1 0-15,-5 0 1,3 0-144,-8 0 0,6 0 0,-6 0 0,-1 0-90,-3 0 1,-1 0 103,0 0 1,0 5-232,0 1 209,-7 6 1,4-5 0,-8 6 0,-1-3 0,-3 4 10,-1 6 0,0 5 7,0 7 1,6 2 212,-1 3 1,8 4-92,-3 7 0,-1 0 0,2-2 0,1-1-141,2-3 1,8 1-189,-1 5 0,8-7-767,-3-4 1,4-5 523,2-5 0,6 1 0,-1-6 496,-1-3 0,12-44 0,1-12 0</inkml:trace>
  <inkml:trace contextRef="#ctx0" brushRef="#br1">20599 13191 7605,'-11'2'2279,"0"3"-1899,8 4 1,-10 7 86,8 0 76,-1 0-392,-1 0 1,6 2-1,-5 3 1,6 2-1,4-1 1,3-6 142,2-2 0,-4-2-78,6-1-260,-1 3 1,1-12-1,0 3 1,1-3 0,3-2-1,1-2-350,0-3 0,-6 1 1,-1-6-1,-2-3-38,-3-1 0,3-2 1,0 0-1,0 0-6,0 0 1,-1 0-42,-6 0 595,0 0 1,5 0-1,0 0 588,-1 0-147,-2 0-401,-2 7 0,0 9 0,0 11 1,0 3 265,0 2 0,0 0-297,0 0 1,0 0 27,0 0 0,7-2-66,3-3 0,5 3 1,1-5-1,0 0-83,0-4 1,0-3-241,0-2 0,5 0 112,0 0 0,2-7-523,-1-4 0,-3-3 81,8-2-217,-7 0 1,4 0 0,-4 2 782,1 3 0,8-25 0,-4 1 0</inkml:trace>
  <inkml:trace contextRef="#ctx0" brushRef="#br1">21159 13175 7605,'-11'0'0,"0"0"0,6 5 786,-6 1 1,6-1 17,-6-5-212,8 0 0,-11 0 0,3 2 466,-3 3-885,5-3 1,-5 7 0,3-4 0,-2 6 276,3 3-414,-4 2 0,12 0 0,-4 0 0,5 0 0,1 0 0,0 0 0,0 0-286,0 0 145,0 0 1,5-5 0,2-2-1,2-2 1,3-4 0,3-1-286,1-2 1,0-2 10,0-3 128,-7 3 0,5-12 0,-4 3 0,3-3 1,-1 0-573,-1 3 1,-6-3 501,6 3 1,-6-3 293,6-2 1,-6 0 921,6 0-560,-7 0 0,4 7 1476,-2 4-1245,-4 3 1,6 4 160,-2 3-611,-4 4 1,5 7 0,-6 0 0,3 0-101,1 0 0,2 0-254,-1 0 1,-4 0-297,3 0 1,2 0 0,0 0-1264,2 0 0,-5-5 1797,1-1 0,4-27 0,0-3 0</inkml:trace>
  <inkml:trace contextRef="#ctx0" brushRef="#br1">21431 13191 7605,'-6'16'490,"1"0"1,0 0-400,5 0 1,0-5 891,0-1 1,0 6 0,0 6-329,0-3 0,0-1-362,0-2-238,0-7 1,2 3-1,1-5 86,2 2-110,1-5 0,-6 1 0,0-10 0,0-6-447,0-3 243,0-2 1,0 5 0,0 1 0,0-3-1,0-1 1,0-2 0,2 0-514,3 0 1,-2 0 0,6 0 685,-2 0 0,34 0 0,4 0 0</inkml:trace>
  <inkml:trace contextRef="#ctx0" brushRef="#br1">21847 13255 7605,'-25'7'0,"-3"-5"399,6 3 0,1 2 0,5 0 1,0 1 580,0-1 1,0-2-415,0-5-321,7 7 1,-4-3 0,8 6 196,2 3-358,1 1 0,2-3 0,0-1 1,0 3-1,2 1 0,1 2 210,2 0-465,8 0 0,-9-5 1,6-2-1,3-2 1,1-4-1,2-1 1,0-2-1,-2-2-1472,-3-3 1,3-6 1642,-3-10 0,8-22 0,4-10 0,3-8 0,0 1 0</inkml:trace>
  <inkml:trace contextRef="#ctx0" brushRef="#br1">21927 12903 7605,'0'18'1672,"0"3"0,0-2-933,0 8 1,0 5-141,0 6 0,2 6 0,3 0 0,4 6-104,0 4 1,5-1-743,-3-5 174,3 0 1,-3-2-1,-1-1 1,1-6 0,-2-4-748,-4-4 1,-1-10 819,1 0 0,-24-38 0,-1-12 0</inkml:trace>
  <inkml:trace contextRef="#ctx0" brushRef="#br1">22359 13015 7603,'0'-16'1567,"0"0"-2086,0 0 1,0 5 2935,0 0-1863,0 8 0,0-2 0,0 10 0,0 7 123,0 8 0,0 7 0,-2 8 0,-3 4-143,-6 2 1,-1 2-472,1 5-228,-3 7 1,3-3 0,-8 5 0,-3-2 0,3-2 0,3-1-1,3-3 165,3-2 0,-8 4 0,-7 6 0</inkml:trace>
  <inkml:trace contextRef="#ctx0" brushRef="#br1">22727 13191 7586,'-10'0'1169,"-1"0"-651,-2 0 1,4 0 0,-1 0 447,-3 0-713,6 0 0,-2 0 0,4 0 1,-6 0-1,-1 2 0,-1 1 793,3 3-1063,-1 6 1,2-8 0,4 6-1,3 3-43,2 1 1,2-3 0,3-2-1,6-1-445,3 1 0,2 2-178,0 5 668,0-7 1,-2 5 0,-1-3 0,-3 3 0,1 2 0,0 0 0,-2 0 1029,-2 0-887,-2 0 1,-5 0-1,0 0 1,0 0-1,0 0 1,-2-2 0,-3-1 503,-6-3-1016,-3-6 1,-2 3 0,0-7 0,0 0 0,0-2 0,0-3 383,0-6 0,3-28 0,3-14 0,-2-4 0,-1 0 0</inkml:trace>
  <inkml:trace contextRef="#ctx0" brushRef="#br1">22871 12919 7586,'7'9'2201,"-5"5"-1872,3-3 0,3 8 0,-3 4 0,0 2 53,2 4 0,0 6 1,6 3-1,-2-3-15,1-1 0,-3-2 0,2 0 0,-1 0-232,-1 0 1,4-2-249,-8-3 1,0 1 0,-5-6 0,0-3-2232,0-1-50,0-2 2394,0 0 0,-28-14 0,-8-4 0</inkml:trace>
  <inkml:trace contextRef="#ctx0" brushRef="#br1">22727 13255 7586,'-9'7'1207,"2"-5"0,9 5-349,3-7 0,4 0 391,7 0-1301,7 0 1,-3-2 0,8-1-1,4-4 1,6-2 0,1-4-1,2 1-661,0 1 1,-4-3 0,4 5 0,-2-2 712,-3 1 0,4 6 0,1-3 0</inkml:trace>
  <inkml:trace contextRef="#ctx0" brushRef="#br1">23255 13159 7586,'-16'11'437,"0"-3"849,0 0 1,0 2-1108,0-4 1,6 6 0,-1-1 258,-1 3 0,-1 2-254,2 0 0,4 0 1,7 0-178,0 0 0,0-5 0,2-2 1,3-2-148,6-4 0,-2-1 0,2-2 1,1 0-133,2 0 0,-3-2 0,0-1 1,-1-4-79,-1-2 0,5 0 0,-3-4 0,2 3 169,-3-3 1,3 4-1,-6-1 1,2-1 240,3 2 221,-5 2 1,7 2 0,-3-1 0,3 3 213,2 1 1,-5 9-1,-2 4 1,0 3-210,0 2 1,-6 0-718,3 0 241,3 0 1,-8 0 0,5 0 0,-3 0-1400,3 0 1589,-5-7 0,14-38 0,-7-15 0</inkml:trace>
  <inkml:trace contextRef="#ctx0" brushRef="#br1">23591 12951 7586,'0'9'1006,"0"5"210,0-3 1,0 3-775,0 2 0,0 2 0,0 3 1,0 4-285,0 0 1,0 5 0,2-3 0,2 3-205,1 2 0,2 0-208,-1 0 0,-5-5 1,5-2-1,-3-2-1314,3-4 0,-5-1-355,5-2 1923,-5 0 0,-36-14 0,-10-4 0</inkml:trace>
  <inkml:trace contextRef="#ctx0" brushRef="#br1">23431 13239 7586,'0'9'4118,"0"0"-4349,0-4 1,2-3 343,4 3 0,2-3 1,8-2-1,2-2 272,4-3 0,2-4-803,8-7 0,0 5 0,0 1 0,0-1-1861,0 2 2279,0-5 0,15-2 0,3-9 0</inkml:trace>
  <inkml:trace contextRef="#ctx0" brushRef="#br1">23832 13223 7586,'0'16'-60,"0"-5"912,0-1 0,0-4 626,0 4-854,7-6-534,2 3 1,1-7 0,1 0 0,1 0 0,3 0 0,-1-2-1,-2-1 1,-1-3 408,1 3 1,-3-4-461,2 1-80,-8-6 0,10 3 1,-6-5-1,0 1 1,0 3-460,-3-3 361,-2-1 1,-2 3 0,0 1-1,-2-3 1,-4-1-829,-4-2 1000,-4 7 0,-2 2 0,0 7 0,0 0 0,0 0 0,1 2 0,3 3 399,1 6 0,1 3 1,-5 2-1,3 2-53,1 3 1,6-1 0,-4 6 0,2 1-49,3-2 0,3 5-253,1-3 1,0-4 0,0 0 0,1-2-216,5 1 0,-3-6-39,8-6 0,0-4 0,5 3 1,0-2-485,0-4 0,0-1-342,0-2 0,-6 0 423,1 0 1,0-7 578,5-4 0,0-24 0,0-8 0</inkml:trace>
  <inkml:trace contextRef="#ctx0" brushRef="#br1">19382 12743 7564,'0'-11'454,"0"0"-215,0 8 0,-2-10 1,-1 6 604,-3-2-66,1 6 0,5-6 35,0 4 0,0 5-520,0 0-204,7 0 0,-5 14 0,5-2 0,-2 6 0,3 5 0,-1 0 0,2 2 225,-1 0 0,1-4-317,2 6 1,1-7 0,-4 1 0,-1-1-555,0 1 1,3-3-740,-4 3 217,-1-10 0,-3 1-1199,3-7 1321,-3 1 957,5-6 0,-50-43 0,-10-10 0</inkml:trace>
  <inkml:trace contextRef="#ctx0" brushRef="#br1">19286 12855 7613,'-16'0'1389,"7"0"-485,2 0-496,7 0 0,2 0 1,3 0 60,6 0 0,-2 0-425,1 0 1,1-2-1,5-2 1,0-3-261,0-2 0,5 4-60,1-6 0,-1 6 0,-5-4 0,0 0-950,0 0 0,0 0 513,0-1 0,0 1 713,0 4 0,22 3 0,4-5 0</inkml:trace>
  <inkml:trace contextRef="#ctx0" brushRef="#br1">19734 12663 7406,'-9'7'3077,"-5"-5"-2539,5 5 1,-1-6-317,-1 5 1,6-4 0,-6 5-5,-2 0 1,6-4-111,2 8-5,-4-7 1,7 10 0,-5-4 0,2 5 104,0 1-271,-1 0 0,6 0 0,0 0 1,0 0-1,0 0 0,0 0-458,0 0 344,7-7 1,-3 3-1,7-7 1,-1-3-1027,-1-5 999,5-6 1,-10-5 0,5 1-1,0 1 1,-2-4-101,0-4 1,0-1 0,-3 5 290,1 0 1,6 0 15,-6 0 0,2 0 749,-2 0-333,-3 0-111,5 7 1,-5 2-1,2 8 1,1 5 239,-2 4 0,1-1-279,1 2 0,-3 0-61,3 5 0,-1 5 119,1 0-395,-3 1 1,7-12 0,-5 1-91,1 2 1,2 1-1477,-2 2-115,-3 0 1749,5-7 0,0-24 0,2-11 0</inkml:trace>
  <inkml:trace contextRef="#ctx0" brushRef="#br1">20102 12695 7635,'-10'5'1727,"-1"0"-1284,0 1 1,1-6-29,-1 0 0,6-2 81,-6-3 0,2 1-287,-2-7 0,-3 8-56,4-3 0,2 6-530,3 6 262,3-4 1,1 10 0,-3-5 0,-1 2 0,1 3-368,2 3 411,2 1 1,0 0 0,0 0 0,0 0 0,2 0 0,3 0-623,6 0 508,3-7 1,-3 3 0,0-7 0,1-1 0,2-2 0,2-4 0,0-2-2248,0-1 2432,0-7 0,15-33 0,2-15 0</inkml:trace>
  <inkml:trace contextRef="#ctx0" brushRef="#br1">20310 12551 7646,'-7'8'1529,"6"7"0,-8-6-1238,3 7 0,5-6-197,-5 1 1,4 0 0,2 5-1,0 0-234,0 0 1,6-6 0,1 1 0,0 1-243,0 3 1,4-5-722,-6 1 571,0-7 1,1 10 531,-1-4 0,-14-2 0,-9-1 0</inkml:trace>
  <inkml:trace contextRef="#ctx0" brushRef="#br1">20246 12743 7646,'-10'0'0,"-1"0"1694,7 0-843,-3 0 1,9-2-990,3-3 0,4 1 0,7-5 0,0 0-747,0 0 1,2 4 0,2-6 884,1-1 0,36-24 0,3-6 0</inkml:trace>
  <inkml:trace contextRef="#ctx0" brushRef="#br1">20599 12679 7646,'0'16'270,"0"0"0,-6 0 424,1 0 1,-1 0-342,6 0 1,0 0-1,0 0-370,0 0 0,0-6 46,0 1-758,0-7 0,0 5 729,0-4 0,15-53 0,3-7 0</inkml:trace>
  <inkml:trace contextRef="#ctx0" brushRef="#br1">20566 12615 7646,'-10'0'0,"-1"0"0,8 1 109,-3 5 64,-3-4-109,8 5-64,-7-7 0,37-15 0,6-2 0</inkml:trace>
  <inkml:trace contextRef="#ctx0" brushRef="#br1">20807 12711 7646,'0'16'498,"0"0"796,-8 0-696,7 0-446,-6 0 1,7-6-1,0 1-1111,0 2 632,0 1 1,1-4 0,5-1 283,4-2 1,-1-1-1,2-6 610,1 0-311,-5 0-242,8-7 0,-14 3 0,5-7 1,-4-1-1,-2-2-233,0-2 1,0 0-188,0 0-51,0 7 0,-8-5-792,-2 3 1249,-4 4 0,-2-7 0,0 5 0</inkml:trace>
  <inkml:trace contextRef="#ctx0" brushRef="#br1">20935 12695 8199,'7'9'1419,"-6"-1"-931,5-2 0,1-3-192,-2 8 1,1-6-1,-5 4 1,3 0-158,1 0 1,1-4-301,-6 6 127,7-7 0,-5 10 0,3-3 0,-2 1 0,1 0-477,1-1 164,1-7 0,-6 1 84,0-10 1,0 1-1,0-7 1,0-1-222,0-2 566,0-2 1,5 0 0,2 1 0,0 3 224,0 1 1,6 8 105,-3-3 1,-1 5 1007,2 1-1091,0 0 1,5 1 0,0 5 568,0 4-1098,0 5 1,-6 1-1,1-2 1,1-2-1,1-1 199,-2 2 0,3 1 0,-5 2 0</inkml:trace>
  <inkml:trace contextRef="#ctx0" brushRef="#br1">24408 13223 7630,'-16'0'114,"1"2"1,3 1 516,1 3 0,6-1 0,-6-5 809,-1 0-796,5 0 0,0-2 0,8-1-191,5-3 0,3 1 0,8 5 0,5 0-38,4 0 1,-1 0-271,2 0 0,0 0 1,5 0-1,2 0 32,3 0-217,-3 0 1,5 5 0,-7 1-1,0-3 1,0 1 0,0-1-1,0 3-1787,0-3 1144,-7-1 1,3 3 0,-5 1 0,2-3 0,2-1 0,-2-2 682,-4 0 0,-17-43 0,-6-10 0</inkml:trace>
  <inkml:trace contextRef="#ctx0" brushRef="#br1">24952 13063 8041,'-11'5'1593,"1"1"-1115,6-1 1,-3 2-91,7 4 0,2-2 1,3 1-1,7 3 940,8 1-1161,-2 2 1,12 2 0,-3 1 0,3 4 0,0 1 0,-1 0 0,-5 0 435,0-1 0,-3 3-232,-5-4-295,0-1 0,-2-5 0,-3 0 0,-6 0 0,-3 0 19,-2 0-382,0 0 0,-2-5 0,-3-2 0,-6 0 0,-5-2 0,-3 0 0,-5-4 287,0-1 0,-15-16 0,-6-7 0,-7-2 0,1 1 0</inkml:trace>
  <inkml:trace contextRef="#ctx0" brushRef="#br1">25688 13175 7636,'-11'0'3946,"1"0"-3855,6 7 1,-3 2 0,7 7 0,0 2 45,0 3 1,0-3-1,0 3 1,2-1-100,3 1 0,-1-3 0,6 3 0,1-3 82,-2-2 1,3 0 0,-4-2 119,0-3 1,-2 1-124,4-6 0,-1-3-188,2-8 54,3-4 1,-10-9 0,6-3 0,1-6 0,0-3 0,-1-2 0,3 0-257,1 0 1,-3 0-654,-1 0 492,-6 7 1,10 2 0,-5 7 0,2 0 433,0 0 0,-1 21 0,6 6 0</inkml:trace>
  <inkml:trace contextRef="#ctx0" brushRef="#br1">26184 13287 7636,'-10'0'0,"-1"0"0,-2 0 0,-1 0 0,4 0 1770,-1 0-1131,7-7 1,-10 5 0,5-5 0,-1 0 317,-1-4-894,0-3-132,2 5 0,-3 4 0,7 10 0,1 6-307,2 3 426,2 2 0,0 0 0,2 0 1,2 0-1,1 0 0,0-2 0,1-1 10,-1-3-359,7-6 1,-8 3 0,7-7-1,1 0 1,2-2-181,2-3 0,-2-4 0,-1-5 0,-4 1 271,-2 3 0,4-1 680,-6-5 371,0 0 988,2 7-1497,2 2 1,0 14 0,-2 4-69,0 3 0,-3 2-482,7 0-56,-8 0 0,6-5 1,-5-1-1,3 1-2142,2-2 350,-6-2 2064,11-7 0,-5-64 0,7-16 0</inkml:trace>
  <inkml:trace contextRef="#ctx0" brushRef="#br1">26440 12919 8137,'0'10'932,"0"1"0,0 0-305,0 5 0,0 5 583,0 0-1035,0 8 0,0-2 0,0 8 0,0 3 0,0-1 0,0-2 0,2-1-470,3-3 1,-1-3 237,7 4-832,-8-7 0,10-2 0,-8-7 1,0 0 888,2 0 0,-5-14 0,5-4 0</inkml:trace>
  <inkml:trace contextRef="#ctx0" brushRef="#br1">26648 13191 7636,'-5'16'402,"0"0"1,-6 0 559,6 0 1,-2 2-312,1 3 0,5-3 0,-5 5 0,4-2-40,2 1 1,2 1-244,4-2-323,-5-3 0,12 5 1,-6-9-1,2-1 1,3-4-1,2-2-113,2-4-168,0-1 1,0-4-1,-1-3 1,-5-6-1,-3-3 1,-1-2 0,-1-2-1,-1-1-650,-3-3 0,5-1 522,-1 2 354,0 3 0,-5-7 0,0 6 1,2-3-1,2 3 0,1 1 550,-1 2 0,-1 7 9,3 4-502,-5 3 0,8 9 1,-5 4-1,1 5 0,0 3 1,1 3-1,1-3-270,2-1 1,-4-2-1,4 0 1,-2 0-307,-3 0 0,3-5-807,-2-1 890,0-6 446,3 3 0,8-28 0,8-6 0</inkml:trace>
  <inkml:trace contextRef="#ctx0" brushRef="#br1">27017 13303 7636,'-6'16'0,"1"0"0,0-5 1178,5-1 0,0-4-57,0 4-787,0-6 0,1 3 0,5-7 1,4 0-1,5-2-149,1-3 1,1-4 0,1-9 0,2-1-304,-1-3 1,-10 1-175,7 5 208,-3 0 0,-5 0 0,-2 0 0,-4 0 0,-2 0-344,0 0 0,-2 7 460,-4 4 1,-2 3 0,-8 2 0,0 0 204,0 0 1,0 9 138,0 7 0,5 2 1,0 8-1,1 1 300,1-2 0,2 5-573,7-3 1,0 3-140,0 2 0,7-2 0,3-3 1,5-6-515,1-3 1,1-4-538,5-3 0,1-4 266,3-7 821,5 0 0,29-43 0,-22 17 0,1-1 0</inkml:trace>
  <inkml:trace contextRef="#ctx0" brushRef="#br1">27945 13015 7608,'-16'-9'363,"5"-4"0,2 6 0,0 0 0,2-2 0,-2 2 390,0 0 1,-1-4 0,-6 6-295,0 2 1,0-5 0,0 3-187,0 2 1,0 1 41,0 2-179,0 0 0,5 0 0,2 2 0,0 3 0,2 7 1,0 8-1,4 5 626,1 0-683,2 12 0,0-10 1,0 12-1,0 0 0,0 4 1,2 1-1,3 1 15,6-3-480,-4 1 0,7 0 0,-3-4 0,3-4 0,2-6 0,-2-4 0,-2-6-2998,-1-1 1191,-7-2 2193,10-7 0,-27-23 0,3-13 0</inkml:trace>
  <inkml:trace contextRef="#ctx0" brushRef="#br1">27561 13415 7608,'-9'7'1975,"2"-5"-471,7 5-907,0-7 0,1 0 1,5-2-148,4-3 0,6 1-650,6-6 140,-4-1 0,6-5 1,-4 0-1,3 0 1,0 0-228,0 0 0,1 2 0,-5 1 0,2 3-589,-1-3 1,-2 1-487,-2 1 0,0-1-246,0 6 1608,-7 1 0,-9 12 0,-9 2 0</inkml:trace>
  <inkml:trace contextRef="#ctx0" brushRef="#br1">27945 13335 7608,'0'16'0,"0"-5"335,0-1 0,0 1 456,0 5 1,0 0 508,0 0-685,7-7-275,-5 5 1,7-10 114,-4 6-396,-3 1 0,12 0 71,-3-1 0,-3-6 1,3 1-50,2-3 0,-4-4-274,1-3 0,1-4 0,3-7-363,-3 0 1,-2-5 229,-4-1 0,-3 1 146,3 5 1,-3 0-1,-2 0 77,0 0 298,0 0 153,0 0 1,2 7 705,3 4-608,-3 10 0,5 4-276,-7 7 0,0 0 0,2 2 0,1 1-125,3 3 0,1-1-301,-2-5 1,-3 0-296,3 0 0,-1 0 1,-1 0-148,3 0 0,1-7-1662,-2-4 1307,-3-3 1053,5-2 0,7-35 0,4-10 0</inkml:trace>
  <inkml:trace contextRef="#ctx0" brushRef="#br1">28329 13287 7608,'-9'2'1339,"4"3"1,1-3 108,-1 3-799,3 4-548,-5 0 0,7 2 0,0-1 0,0 3 0,0 1 0,0 2 0,0 0 419,0 0-514,0 0 0,0 0 0,0 0 0,2-2 1,1-1-360,3-3 168,-1-6 0,-3 3 0,3-9 0,4-3-456,0-6 1,0-5 278,-4-5 289,-3 3 0,10-7 1,-5 6-1,2-3 0,2 3 1,0 1-1,-1 4 279,3 3-28,-6-3 0,7 10 0,-3-5 1,3 2-1,0 6 0,-1 2 217,-3 5 0,-4 8 0,3 0 0,-1 6-430,1-1 0,-5-1-486,1-2 148,4 0 1,-7 0-1,5 0 1,-2 0-1,2-2-1913,2-3 2286,-5 3 0,17-12 0,-3 5 0</inkml:trace>
  <inkml:trace contextRef="#ctx0" brushRef="#br1">28953 13287 7608,'-11'0'1386,"1"0"0,4 0-688,-4 0 1,-1 0 0,-5-2-42,0-3 1,5 3-211,1-3 0,-1 3 1,-5 2-391,0 0 0,0 0 234,0 0-250,0 7 0,5 2 0,3 7 0,0 0 0,5 2 0,1 1 0,2 4-722,0 2 574,0 2 0,0 3 0,2-1 0,3-3 0,6 1 0,3-2 0,4-5-848,3-8 1,-3-5 0,5-7-1,0 0-394,4 0 1,-2-7 1348,1-4 0,-1-31 0,-2-15 0,7-5 0,-1 1 0</inkml:trace>
  <inkml:trace contextRef="#ctx0" brushRef="#br1">29081 12919 7608,'-9'0'1554,"2"0"1,5 7-1017,-3 4 0,3 10-26,-3 6 1,5 5-11,5 5 1,-1 6 0,7 8-1,1 3-71,2-3 0,2-1-511,0-2 1,0 0-728,0 0 472,0-7 1,-2-4-1,-3-8 1,-4-4-1,-1-2-4324,-1-4 3324,0-1 1335,-12-2 0,-30-28 0,-15-8 0</inkml:trace>
  <inkml:trace contextRef="#ctx0" brushRef="#br1">28969 13287 7608,'-11'2'707,"1"3"0,4-3 2475,-4 3-3363,6-3 239,-3 5 1,9-5 2298,3 3-2572,4-10 0,12 3 1,3-5-1,-1 0 1,2-2-1836,-1 0 1,-2-5 2049,5 3 0,28-24 0,12-8 0</inkml:trace>
  <inkml:trace contextRef="#ctx0" brushRef="#br1">29465 13383 7608,'0'23'0,"0"0"2005,0 4 0,0 1-1201,0-6 0,0-1 0,0-3-66,0 3-106,7-3-583,-5 5 0,7-18 0,-5-8-574,1-11 1,0-8 0,-5 1 0,0-6-3910,0-3 4434,0-9 0,-6-4 0,-2-5 0,-1-7 0,0 0 0</inkml:trace>
  <inkml:trace contextRef="#ctx0" brushRef="#br1">29353 13015 7608,'-10'0'0,"-1"0"-394,-2 0 4,6 0 390,-7 7 0,41 9 0,1 9 0</inkml:trace>
  <inkml:trace contextRef="#ctx0" brushRef="#br1">29657 13303 7608,'0'16'3404,"0"0"-2689,-7 0 0,5 0-635,-3 0 1,-2 0-1,2 0-478,1 0 0,2 0 1040,2 0-580,0 0 1,0-5 0,0-1 0,2 1-248,3-2 1,4-4-307,7-10 374,0-4 0,-7-7 0,-2 0 1,-1-2-1,-1-1 0,-1-3 1,-3 3-1,-1 1 0,0 2-798,0 0 680,0-7-106,0 5 1,0-5-1,-1 9 1,-3 1-1686,-1 3 2026,-8 6 0,4 33 0,-7 15 0</inkml:trace>
  <inkml:trace contextRef="#ctx0" brushRef="#br1">29881 13287 7608,'0'16'0,"0"0"570,0 0 1,0 0-1,0 0 1,0 0 33,0 0 1,0 0-65,0 0 0,-1 7-107,-5 4 1,5-4-187,-5-2-134,4-3 1,4-11 0,2-7-544,1-9 151,0-5 0,-3-4 0,2-1 1,3-4-1,0 0 0,0-1 0,-2 5-1252,3 1 1659,-7-5 1,12 9-1,-6-4 1,0 2-1,2 5 1,0 2 1373,3 6-1169,2 1 0,-3 2 0,0 2 0,-1 3 0,1 6 304,0 3 0,-2 2-1290,1 0 0,3-5 653,-8-1 0,0 1 0,-5 5 0</inkml:trace>
  <inkml:trace contextRef="#ctx0" brushRef="#br1">30202 12455 7603,'-8'8'187,"5"0"0,-8-8 783,-1 0 0,3 0-320,-2 0-464,8 0 1,-10-8-15,8-2-213,-1-4 0,-1-1 0,-3 5-34,-5 4 0,5 5-39,-1 1 122,8 0 0,-6 7 1,5 3-1,-1 6 1,-1 4-1,1 3 1,0 2 468,1 3-501,2 3 0,2 6 0,2 0 0,2-1 0,3-2 0,0-4 0,2-2-550,0-1 322,1-7 0,1 3 0,0-7 0,-1 0 0,1-2 1,-2-2-1255,-2-1 852,-1 0 654,-6-2 0,-22-24 0,-5-11 0</inkml:trace>
  <inkml:trace contextRef="#ctx0" brushRef="#br1">29913 12663 7704,'9'0'112,"4"1"148,-8 5 0,2-4 0,-1 3 215,4-3 1,-1-2-218,2 0-182,-1 0 0,1 0 0,0 0 0,1 0 0,2 0 0,2 0 1,2 0 50,4 0-264,-5 0 0,7-6 0,-8-1 0,0 0 1,0-2-1,0 2 0,-2-2-1535,-4 0 1672,5 6 0,-14-33 0,7 1 0</inkml:trace>
  <inkml:trace contextRef="#ctx0" brushRef="#br1">30410 12599 7704,'-11'5'161,"0"0"1,6 2 142,-6-1 1,6-4 1300,-6 3-1244,8 4-58,-12-7-487,14 5 1,-6 0 0,8 2 0,3 1-1,1 1 1,-1 1-138,-2 3 364,5-6 1,-4 5 0,6-4 0,0 5 0,-2 1 0,2-2 0,-2-2 429,0-1-474,6-7 1,-4 3-1,7-7 1,0 0 0,0-2-816,0-3 712,0-4 0,-6-7 0,-1-2 0,0-2 0,-2-1 0,0 1 1,-3 1-21,-2-2 1,-2 3 152,0-4-230,-7 5 0,3 1 0,-7 1 0,1 3 0,-1 3-899,0 2 1100,8 2 0,-4 12 0,7 2 0</inkml:trace>
  <inkml:trace contextRef="#ctx0" brushRef="#br1">30666 12583 7704,'0'10'0,"0"1"0,0-6 298,0 6 1,0-6 999,0 6-967,0-7 0,0 4 0,0-2 1,1 4-106,5 5 1,-3-6-231,8-4 24,-7 4 0,4-6 0,-2 6 171,4-2 1,-2 0-85,-3-1-596,-3-4 1,-1 5 28,5-7 408,-4 0 0,5-2 38,-7-3 0,0-4 0,-2-7 0,-3 0 0,3 0-2,-4 0 0,5 0-104,1 0 1,1-6 0,3 1-508,1 1 1,6 3 103,-6 1 0,8 0-178,-3 0 0,5 5 701,1 0 0,0 1 0,35 8 0,10 4 0</inkml:trace>
  <inkml:trace contextRef="#ctx0" brushRef="#br1">31178 12471 7704,'-9'0'2614,"-5"7"-1661,12-6-497,-12 7 1,10-3 0,-7 0-264,-1-1 1,3-2 0,0-1-1,0 3-197,0 1 0,4 1 0,-4-5-154,2 5-397,-5-5 245,10 7 0,-7-3 0,5 2 0,-1 2-274,2 3 0,3-5 236,5-1 291,-3 3 1,12-6-1,-3 6 1,3 0 0,2-2-1,0 0 1,0-1 62,0 1 246,0-5 1,0 12 0,0-5 0,-2 1 0,-3 1 1372,-6 1-1514,-3 3 1,-2 1 0,0 0 0,0 0-1,-2 0 1,-3 0 282,-6 0-513,4-7 1,-7 3-1,5-5 1,-2 0 118,0 0 0,-6-37 0,-8-14 0</inkml:trace>
  <inkml:trace contextRef="#ctx0" brushRef="#br1">31354 12278 7697,'0'11'397,"0"0"0,0-6 586,0 6 1,0-4-206,0 9-596,0-4 1,2 13 0,3-3 0,6 3 0,3 1 0,2 1 0,0 1-106,0 3 1,2-5-1,-1-1 1,1 0-883,-4 0 516,-1-5 0,1 4 0,-3-4 0,-4 0 0,-2-4 0,1-4 0,-3 0-2239,-1 3 2104,-9 1 424,5-7 0,-41-9 0,-1-9 0</inkml:trace>
  <inkml:trace contextRef="#ctx0" brushRef="#br1">31354 12583 7693,'-9'7'1109,"0"-6"1211,4 5-1900,3-4 0,-5-1 0,9 3-438,3 1 1,4-1 19,7-9-342,0 3 1,2-13 0,1 5-1,4-3 340,2 3 0,52-33 0,-30 21 0,0 0 0</inkml:trace>
  <inkml:trace contextRef="#ctx0" brushRef="#br1">31786 12567 7686,'-16'8'0,"5"1"274,1-3 0,4-3 924,-4 8-827,-1-7 0,0 8 1,1-5-233,-3 2 1,4-4-1,0 6 15,2 1 1,2-3 179,5 2-243,0 0 1,0 5 0,2 0-257,3 0 0,-1-6 42,6 1 1,-4-7 0,4 1 0,3-3-470,1-2 1,-3-2 324,-1-3 0,1-4-81,5-7 1,-5 0 0,-2 0 0,-2 0-88,-4 0 0,4 0 400,-1 0 0,-1 0 534,-5 0-447,0 0 1213,0 0 1,5 5 570,1 0-1298,-1 8-445,-5-4 0,2 14 0,1 3 0,3 5-48,-3 1 0,4 0-318,-1 0 0,4 1-68,-4 5 1,4-4-825,-4 3 746,6-3 1,-8-4-1,5-2 1,0-1 418,-1 1 0,-4-12 0,3-1 0</inkml:trace>
  <inkml:trace contextRef="#ctx0" brushRef="#br1">32058 12246 8608,'-7'-8'1493,"5"0"0,-5 16-1446,7 2 1,0 6 228,0 6 0,5-3 0,3 8 0,0 1-96,5 3 1,-4-1-104,1-4-330,1 12 0,5-17 0,-2 11 0,-1-2 0,-4-1-1827,-2-2 1767,5 3 1,-8-12 0,5 3 0,-2-3 312,-4-2 0,-22-15 0,-8-2 0</inkml:trace>
  <inkml:trace contextRef="#ctx0" brushRef="#br1">31994 12551 7668,'-9'0'3238,"-5"-8"-2613,12 7 1,-5-8-299,7 3 0,2 5 0,3-6 1,6 1-311,3 1 0,4-6-339,3 6 0,-1-8 0,5 5 1,0-3 321,-1 0 0,39-21 0,13-11 0</inkml:trace>
  <inkml:trace contextRef="#ctx0" brushRef="#br1">32362 12439 7668,'-16'7'691,"6"-6"-173,-1 5 0,6 1 1,-4 0 580,2 2 0,1 2-427,6 5 1,2-8-550,3-2 0,4 1 0,7-2 1,0-1-65,0-2 0,0-8-507,0 1 244,7-8 1,-5 5 0,3-8-1,-5 0 1,-3 0 0,-2 0-1,-1 0-857,-1 0 0,-2 0 582,-7-1 295,0 9 0,0-7 0,-2 6 0,-3 1 1,-6 2-1,-3 4-13,-2 2 0,0 2 276,0 4 152,0 2 1,6 8-1,-1 0 1,0 2-1,1 2 1,1 1-1,2 1 365,3 1 0,2 2 1,2 5-1,0-2-250,0-1 1,2-6 21,3 6-568,-3-7 0,12 3 0,-3-7 1,3-2-2254,2-3 2453,7-4 0,24-57 0,11-12 0</inkml:trace>
  <inkml:trace contextRef="#ctx0" brushRef="#br1">32794 12294 7655,'0'-10'0,"-1"-1"524,-5-1 1,3 5 1672,-8 1-1895,7 4 0,-10 2 1,4 0-1,-5 0 1,-1 2 256,0 4 1,2 2-199,3 8-331,-3 0 0,7-5 1,-5 0-1,3 1 0,2 2 41,3 2 0,1 0-16,-3 1-561,4-9 1,-5 7 5,7-5 0,2 3 0,2-1 1,3-3-150,2-2 0,-4-1 357,6-6 1,-1 5-34,6 0 329,0 8 0,0-12 0,0 7 0,0-3 1,-1 2 327,-5 2 1,3-4 163,-8 6 1,7-6-19,-1 6 1,-4-6 0,-1 6-111,-5 1 1,-1-3-305,0 2 1,0-6-206,0 6 0,-7-2 0,-3 3 1,-5-1-1700,-1 1 1840,-7 3 0,-26 0 0,-12 0 0,-8 2 0,-1 0 0</inkml:trace>
  <inkml:trace contextRef="#ctx0" brushRef="#br1">29113 13847 8584,'0'-9'1753,"-7"-5"-1553,5 12 1,-7-10-132,4 7 1,-2-3 0,-5 5 27,1-2 1,5-1-1,-4 6 0,-3 0-11,-1 0 0,0 2-237,3 3 152,-3-3 1,10 12 0,-4-1-1,0 5 1,5 5 0,1 2 0,2 3 213,0 2-141,0 2 1,2 6-1,3 1 1,6 0-1,5 0 1,3-3-1,3-3-613,-3-1 238,-1 0 0,-2-7 0,0-3 0,0-4 0,0-4-588,0-4 1,-7-4-1,-4-12 426,-3-4 1,-7-6-57,0-6 519,-8 5 0,-31-49 0,13 31 0,1 0 0</inkml:trace>
  <inkml:trace contextRef="#ctx0" brushRef="#br1">28889 14151 9509,'16'0'668,"0"0"0,0-1-517,0-5 1,7 3 156,4-8-394,-4 0 1,7-5-1,-5 0 1,2 0-1,0 0-326,1 0 46,-5 7 1,6-5-1,-8 5 1,0-1-1,1 1 1,-1 0 0,-2 2-1508,-1 0 1873,-2 1 0,0 6 0,0 0 0</inkml:trace>
  <inkml:trace contextRef="#ctx0" brushRef="#br1">29513 14023 7692,'-10'0'136,"-1"0"307,-1 0 1,3 0 0,-2 0 4,-1 0 1,3 0-521,-2 0 1,6 0-127,-6 0 1,7 7 251,-1 4-40,3-4 1,9 7 0,2-3-1,2 5 1,0 4 0,1 1-1,2-1 152,2-3-157,7-1 1,-5-1 0,4-3-1,-5-3 1,-1-2 0,0-3-1,0-3-154,0-1 155,-7 0 1,4-1 0,-8-5 0,0-4 0,1-5 0,-1-1 0,-1 0 112,-3 0-223,-8-7 0,5 6 0,-5-5 0,0 4 0,-3 4 1,-3 2-1,1 1-619,1-1 301,0 4 0,-5-6 0,0 5 418,0 0 0,-7 2 0,-2 7 0</inkml:trace>
  <inkml:trace contextRef="#ctx0" brushRef="#br1">29737 13879 10122,'11'15'363,"0"-5"0,-2 10-248,1-4 0,5 3 191,-5-3-213,4 7 1,-3-3 0,-2 5 0,0 0 0,-2-2-1,2 0 1,-2-3-250,0-3 1,-2-1 0,-5 0-370,0 0 446,0-7 0,-1-9-81,-5-10 0,5-5 0,-5-1 0,4-1-27,2-5 1,-5 5 69,0-5 68,-1 4 1,6 2 0,0 0 0,0 0 0,0 0 0,2 0-400,4 0 0,-3 0 266,8 0-395,-1 7 0,6 1 577,0 2 0,29 12 0,6-5 0</inkml:trace>
  <inkml:trace contextRef="#ctx0" brushRef="#br1">30458 13831 7596,'-11'2'435,"0"2"704,-1 1-620,5 0 1,-2-5-578,3 0 0,5-2-113,-5-3 209,-3 3 29,8-5 1,-8 7 0,3 2 0,-4 3 240,-4 6-258,-2 3 0,1-3 1,3 0-1,3 1 1,0 2-1,2 2-5,0 0-211,2-7 0,6 4 0,3-6 0,3 0 0,2 0-50,3-3 0,3-3 0,2-1 0,3 0 124,1 0 1,2 0-1,-3 0 1,1 0 52,-1 0 1,-2 0-1,-2 0 312,0 0 1,-7 2 97,-4 3 0,-3-1-204,-2 7 1,0-6-1,-2 4 1,-3 0-105,-6 0 1,-3-4 31,-2 6 1,0-6 0,0 4 50,0-2-749,0 6 1,0-12 0,1 6 602,5 1 0,10-14 0,9 4 0</inkml:trace>
  <inkml:trace contextRef="#ctx0" brushRef="#br1">30650 13559 7692,'-7'-9'882,"3"2"-138,-7 7 1,8 2-424,-3 3 1,5 9 0,1 10 0,1 0-109,5 5 0,-3 1 0,8 2 1,1 0 42,3 0-364,1 7 0,0-5 0,0 4 0,-2-5 0,-2-2 0,-1-3 0,0-3-763,-2-2 0,3 4 0,-5-8 0,0-3-648,0-3 1519,-1-10 0,-28-10 0,-4-11 0</inkml:trace>
  <inkml:trace contextRef="#ctx0" brushRef="#br1">30570 13847 9710,'0'-9'1371,"1"0"-1663,5 4 0,4 3 1,10-5-1,3 2-712,2 0 1,2-6 202,5 6 548,0-8 253,0 11 0,9-7 0,7-3 0,3 3 0,1 0 0</inkml:trace>
  <inkml:trace contextRef="#ctx0" brushRef="#br1">30986 13767 7689,'-16'0'0,"0"0"85,0 0 0,0 6 0,0-1 245,0-2 1,0 5-268,0-3 1,7 2-1,2-3 1,1 3-71,1 2 1,-2-1-11,2 3 1,3 3-1,-4-3 1,5 3-59,1 2 1,5-5 16,0 0-24,8-8 0,-10 10 1,8-8-1,2-1 1,1-3-1,2-1-133,0 0 1,-6-7 204,1-3 1,-2-5 0,3 1 0,-3 2 24,-2 1 1,4 0-48,-6-5 93,8 0 1,-11 6-1,5 1 1,-2 0 59,0 0 245,8-2 0,-4 2 114,7 4 0,-6 5-364,1 5 1,-6-1-154,6 7 0,-6-1 0,4 6 0,0-2-425,0-3 1,-5 3 142,1-3 0,2-2 319,-2 2 0,15-15 0,-2 2 0</inkml:trace>
  <inkml:trace contextRef="#ctx0" brushRef="#br1">31226 13463 7679,'-11'2'520,"1"3"0,6-1-128,-1 6 0,3 1-88,2 5 0,7 7 0,4 4 0,3 3 0,4 4 0,1 2-21,3 1 0,4 6-182,-4-6-471,-1 0 0,0-5 0,1-1 0,-3-5 0,-1-4 0,-4-5 0,-3-1 370,-6 0 0,-32-28 0,-8-8 0</inkml:trace>
  <inkml:trace contextRef="#ctx0" brushRef="#br1">31162 13767 7676,'-9'2'660,"4"3"1003,-4-3-1080,7 12-498,2-12 1,9 5-1,7-7 1,2 0-1,3 0 1,4-2-1,2-3-1400,-1-6 0,1-3 1315,5-2 0,3-7 0,5-5 0,2-3 0,1 1 0</inkml:trace>
  <inkml:trace contextRef="#ctx0" brushRef="#br1">31578 13703 7675,'-2'14'142,"-1"-1"1,-4-2 485,-2 1-51,5 2-326,-3 2 1,9-7 0,3-4 0,6-5 0,3-5-267,2-6 1,0-5 0,0-3-1,0-2-584,0 1 1,-2-3-22,-3 2 456,3-8 0,-10 11 1,5-3-1,-2 3-281,-4 2 593,-1 0 0,-2 5 1,-2 3-1,-3 0 1,-6 7-1,-3 4 975,-2 8-953,0 3 1,5 4 0,2 1 0,2 5 0,2 0 0,0 3 0,-1 0 901,3 0-1134,1-8 1,2 10 0,2-8 0,3-2 0,4-1 0,3-2 0,3-2-1002,2-3 1,3-4 1062,-4-7 0,28-35 0,8-10 0</inkml:trace>
  <inkml:trace contextRef="#ctx0" brushRef="#br1">32090 13559 7659,'-16'2'0,"0"1"0,0 3 144,0-3 1,0-1 156,0-2 45,7 0 0,-5 0-92,3 0 0,4 2 1,2 3-190,3 6 0,2 3 0,0 2 0,0 0 0,2 0-44,3 0 0,-3 0 142,3 0-125,4-7 1,-7 5 0,5-5 0,0 2 0,4-2-1153,3-2 901,2-2 0,-2-7 0,-1-3 0,-4-6 1,0-3-1,-2-2 0,2 0-1188,-1 0 1434,-4 0 0,8 0 1,-6 0-1,-1 0 1,0 0-1,1 0 440,-3 0 246,6 7 0,-5-3 0,5 8 154,-2 6 1,3 5-865,-4 9 0,-1 0-237,-5 0 1,5 0 0,3 0 0,-1 0-674,0 0 1,3 0 900,-4 0 0,13 0 0,-1 0 0</inkml:trace>
  <inkml:trace contextRef="#ctx0" brushRef="#br1">32506 13495 7648,'-16'0'364,"0"0"0,0 5 543,0 1 0,2 1-960,3-2 0,-3-3 0,3 5 0,-1 0 225,1 4 1,-1-2 46,7 1-161,-1 1 0,6 2 0,0 3 0,0 5 0,0 2 0,2-2-35,3-3-151,-3 5 1,11-5 0,-6 3-1,2-3 1,3-4 0,2-1 0,2-2-879,0 1 489,-7-5 1,5 0 0,-3-7 516,3 0 0,16-21 0,4-6 0</inkml:trace>
  <inkml:trace contextRef="#ctx0" brushRef="#br1">32730 13175 7638,'-9'7'150,"1"0"-7,2 4 1,4 5 0,-3-2 0,3 6 380,2-1 0,0 6-19,0 2 1,0 8-1,2 4 1,2 1-342,1-1 1,7 3 0,-1-2-1,2-1-282,-3 0 1,4-7 0,-3-7 0,2-2-549,-3-4 0,3 1 1,-6-2-1,0 0 666,0-4 0,-16-16 0,-9 0 0</inkml:trace>
  <inkml:trace contextRef="#ctx0" brushRef="#br1">32618 13559 7632,'-17'2'1845,"-5"3"1,10-3-1204,-4 3 0,9-3 888,-4-2-1573,7 0 1,-1 0 0,10-2 0,6-1-1,3-4 1,2 0-209,0-1 0,6-2 0,1 3 1,0 0-671,0-1 0,4-2-1038,-6 4 1368,7-6 591,-10 10 0,27-19 0,-3 3 0</inkml:trace>
  <inkml:trace contextRef="#ctx0" brushRef="#br1">33002 13431 7632,'0'16'0,"-5"0"0,0 0 0,-1 0 503,6 0 0,-5 0 1,0 2-1,1 1 438,2 3 1,2 1-450,0-2 0,0-3-300,0 3 0,6-3 1,-1-2-1,-1 0-589,-3 0 1,5 0-478,-1 0 1,2-7-1679,-1-4 2552,-5-3 0,-1-44 0,-9-12 0</inkml:trace>
  <inkml:trace contextRef="#ctx0" brushRef="#br1">32922 13175 7632,'-10'-5'316,"-1"-1"0,2-1 1106,-2 2-1805,-3 3 1,11-10-1851,-8 6 2233,7 1 0,12 12 0,9 2 0</inkml:trace>
  <inkml:trace contextRef="#ctx0" brushRef="#br1">33114 13511 7632,'-8'16'260,"2"0"1,-1 0 87,2 0 1,-2-5 0,3-1 199,-1 3 0,-1 1 169,6 2-561,0-7 0,2-2 1,2-5-1,3 2 0,2 1 128,3-2-357,-5-1 0,8-4 0,-7-3 1,3-4-1,-2-2-743,-2 1 625,-2 6 0,1-10 1,-1 3-1,-1-3 1,-3-2-1,-1 0-240,0 0 504,0 7 1,0-5-1,0 3 1,0-3 112,0-2 1,-7 7-602,-3 4 0,1 3-87,-2 2 0,8 2 1,-3 3-463,4 6 964,2-4 0,15 14 0,2-3 0</inkml:trace>
  <inkml:trace contextRef="#ctx0" brushRef="#br1">33290 13351 7970,'-8'16'767,"-1"-5"-662,3-1 0,5-4-62,-5 4 1,-1 1 0,2 5 0,1 2 681,2 3 0,1-3-300,-5 3-339,5 4 1,-7-7 0,8 5 0,0-2-1,0 1 159,0-3 1,0-1-423,0-2-137,0-7 0,0 5-747,0-3 0,0-6 236,0-5 0,6-7 390,-1-9 0,2-2 301,-1-3 0,1-2 1,5-6-1,-1 3 134,1-3 0,1 6 0,-3 2 0,5 3 0,-8 2 0,5 0 0,-1 0 1287,-8 7 371,12-5-1004,-6 12 1,-1 2-519,-2 11 0,-4 8 0,-2 3 0,0-3-36,0-1 0,0 3-129,0 1 1,0-1-345,0-5 0,0 0-43,0 0 1,0 0-920,0 0 1335,0-7 0,0-2 0,0-7 0</inkml:trace>
  <inkml:trace contextRef="#ctx0" brushRef="#br1">33611 13223 7619,'0'-11'375,"0"1"0,0 4 628,0-4-590,0 6 1,0-5 0,-2 6 868,-4-3-726,-2 1-461,-8 5 0,5 7 0,0 2 1,1 2-1,-1-1-373,0 3 189,8-6 1,-10 7 0,6-5 0,0 2 0,0-1 0,2 1-1275,-3-2 1135,7 5 0,-6-10 0,7 6 0,1 1 148,5-2 1,-3 3 0,6-5 0,0 1 304,0-1 1,2 0 177,5-2 1,0 4-1,0 7 94,0 0 1,-6 0-2,1 0 0,-6 0 1,4 0-1,-2 0 232,-3 0 1,-2 0-521,-2 0 1,0 5-199,0 1 0,-8 4 0,-2-2 0,-4-1-593,-2 0 1,-8 4-894,-2-6 0,-6 7 772,-6-1 1,5-2-1,-6 2 704,-1 1 0,-8 2 0,-9 2 0</inkml:trace>
  <inkml:trace contextRef="#ctx0" brushRef="#br2">14597 11142 8411,'-11'0'3014,"0"0"-2737,1-7 0,-5 3 0,3-6-95,1-3 1,1-1-1,-6 0 1,0 1-80,0 2 0,-6 3-22,1-3-149,-8 4 0,5 1 1,-10 1-1,-4 2 1,-4 3-1,-5 5 1,-1 7-288,0 8 1,-7 1 93,-3 11 237,-12 4 0,4 12 0,-5 3 0,36-23 0,-1 1 0,-1 4 0,0 2 0,-3 2 1,0 2-1,-2 4 0,2 2 121,-1 0 0,2 2 1,-3 4-1,2 1-1139,4 1 0,3 1 1057,-3 1 1,2 0-1,5 1 1,1 0-1,2 0 1,1-1 0,2-3-1,3 1 1,4-5-1,2 0 1,-6 39 0,10-5 130,2-2 1,3-2 0,5-5 0,2-9-352,3-9 207,4-5 0,7-4 1,0-3-1,0-8 1,2-6-1,1-8 1,5-5-301,0-5 1,-2-4 0,4-7 0,1 0-446,-2 0 0,5-2-672,-3-3 1086,-4-4 0,6-7 0,-8 0 841,-2 0 1,-1-36 0,-2-8-1</inkml:trace>
  <inkml:trace contextRef="#ctx0" brushRef="#br2">10323 10982 7766,'-16'-7'-689,"0"-2"1496,0 0 0,0 2-104,0 7-654,7 0 0,2 2 2,7 3 0,0 4 1,0 7-1,0 0-33,0 0 0,0 0 1,0 2-1,-2 1 26,-3 2 1,3 1 0,-3-4 0,3 1 50,2 3 0,-5 4 0,0-4-146,1-3 0,-3-1-298,2-2 0,-1-9 110,6-7 0,2-7 1,2-9-1,3-2-37,2-3 0,-1 1 144,3-6 128,3-1 1,-10 2-1,5 2 1,0 1 0,-2 1-1,2 2 1,0 1 73,3 2 0,-3 2 152,2 3-115,-8-3 0,11 12 0,-3-3 0,3 5 0,1 5 210,-5 6-279,4 3 1,-10 4 0,5 1-1,-2 2 1,-3 1 0,-3-1 0,1 0 114,3-1 1,-3-2-156,4-2 0,-5 0-84,-1 0 1,2-2 0,2-1-489,1-3 1,2-6-456,-2 1 1029,4-3 0,14-52 0,2-12 0</inkml:trace>
  <inkml:trace contextRef="#ctx0" brushRef="#br2">10643 11014 7821,'-14'16'307,"3"0"1,-1-6-201,7 1 1,-6 0-155,6 5 1,-1 0 0,6 0-1,0 0 108,0 0 0,2-2-175,3-3 83,-3 3 0,12-5 0,-3 5 0,3-3 0,2-6 0,0-3 0,0-2 56,0 0 1,0 0 0,0-2 106,0-3-137,0-4 0,-1-7 0,-3 0 0,-1 0 0,-1 0 0,-1-2 0,-3-1 0,-3-3 0,1 3 225,1 1 0,0 2-59,-5 0-101,-7 0 1,4 2 0,-8 1-1,-1 4 1,-4 0 10,-6 0 1,5 6 0,-7-2 0,3 1-47,0-1 1,-1 3-557,6-3 0,6 3 531,-1 2 0,50 7 0,7 2 0</inkml:trace>
  <inkml:trace contextRef="#ctx0" brushRef="#br2">11092 11014 6125,'-8'-9'618,"7"0"251,-5 4-367,4 3 1,-3-12 213,0 3-250,-1 4 0,6-2-111,0 4-307,0 3 1,0-3-1,2 10-12,4 6 0,-5 3-57,5 2 1,-5 2-1,-1 1 1,0 2-11,0-1 0,2 0 0,2-1 0,1 3-97,-1-3 55,-2-1 24,-2-2 1,0 0 0,0-4-292,0-6 1,0-3 174,0-13 48,0-8 0,0 0 0,0-5 1,0 2-1,0-3 0,1 1 0,3-2-218,1 0 329,1 6 1,-1-4 0,2 7-1,0 0 1,2 2 0,0 1-1,3 4-252,3 2 0,1-4 0,0 6 0,0 1 258,0 3 0,35 15 0,10 4 0</inkml:trace>
  <inkml:trace contextRef="#ctx0" brushRef="#br2">11396 11014 7821,'-11'5'57,"0"0"0,2 3 283,-1-3-342,3-3 348,7 12-192,7-12-201,2 5 0,7-13 0,0-1 0,0-2 0,0-3 23,0-2 17,0-2 1,-6 5 0,-1 0 0,0-1-12,0-2-63,-5 5 0,3-5 0,-9 5 213,-3 0-137,-4 2 84,-7 7 1,0 7 0,1 4 0,3 3 0,1 2 174,-1 0 0,3 0-175,-2 0 69,8 0 0,-4 0 0,7 0 0,0 0 0,0 0 86,0 0 1,1-2-294,5-3 0,3 3-96,7-3 1,0-4-1,1-2 1,3-1-415,1 1 0,6-3-103,-6 3 1,6-5 201,-6-5 470,8 3 0,10-62 0,11-7 0</inkml:trace>
  <inkml:trace contextRef="#ctx0" brushRef="#br2">11716 10902 7813,'-11'0'16,"0"0"176,8 0 26,-11 0 1,12 7-40,-4 4 1,5 3 0,1 2 0,0 0 109,0 0 0,0 0-323,0 0 1,5 0-63,0 0 0,6 0 0,-4-2 0,2-3-93,3-6 156,3 4-150,1-7 1,0 5 0,-2-9 0,-2-2-236,-1-1 0,-2-7 282,2 1 1,1-3 0,-5-4 0,0-2-28,0-1 1,-1 5 3,-6 5 349,0 1 12,0-6-21,0 7-67,0 2 1,0 9 0,0 3 0,0 6 525,0 3 0,0 2-233,0 0 0,5 0-194,0 0 0,6-6 0,-4 1-26,2 2 0,2-6-24,5-2 0,0-3-154,0-2 1,0-2-1,0-3 1,0-6-184,0-3 1,0-8-81,0 1 0,2-2-154,3 2 1,-3 3-1,3-3 1,-5 3-331,-5 2 0,3 0 318,-3 0 1,-2 7 419,1 3 0,-13 19 0,1 5 0</inkml:trace>
  <inkml:trace contextRef="#ctx0" brushRef="#br2">12404 10902 7795,'-7'-9'433,"5"-5"1,-7 10 22,4-7 1,3 6 180,-3-6-527,-4 8 0,5-4 1,-5 5-1,0-2 1,1-1-24,-5 1 0,4 3 0,-1 2-80,-3 5 1,1 3-62,1 7 47,-3 0 1,10 0-1,-5 2 1,2 1-1,4 2 1,1-1-1,2 0-81,0 1 1,0-3-38,0 3 17,7-3 1,-3-8-1,6-1 1,3 0 0,1-2-1,2 0 1,0-3-225,0-2 0,0-4 1,0-3-1,0-6 16,0-3 0,-2-2 0,-1 0 0,-5 0 60,0 0 0,-1 0 364,-2 0 31,-3 0 1,5 0 0,-7 0 431,0 0 0,-2 7-14,-3 4-159,3 3 1,-5 4 53,7 3-125,-7 4 1,5 7 0,-3 0 382,3 0-694,2 0 1,0 0-1,0 0-228,0 0 0,5 0 1,2 0-1,0 0-1669,1 0 1418,4 0 0,-5-5 463,4-1 0,17-20 0,-1-1 0</inkml:trace>
  <inkml:trace contextRef="#ctx0" brushRef="#br2">12644 10886 7774,'-9'1'487,"4"5"1,1-3 120,-1 8 1,3 0-297,-3 5 1,3 5-1,2 0 1,0 1-57,0 1 1,0-5 0,0 5 0,0-2-224,0 0 1,0 1 0,0-6 224,0 0-179,7-7 1,-5-4-299,3-10 56,-3-11 0,0-4 0,1-5 0,4 0 1,1 0-874,-1-3 869,5 5 1,-8-6-1,5 6 1,-1 0-1,1 0 1,2 3-1,0 3-452,-1 1 0,1 1 1,3 3 618,-3 1 0,24 22 0,1 0 0</inkml:trace>
  <inkml:trace contextRef="#ctx0" brushRef="#br2">13012 10854 7774,'0'-16'1619,"-7"0"-1174,5 0 0,-7 1 1,6 3 576,-3 1-666,-6 8-267,3-4 1,-2 7 0,1 1 0,-3 5 0,1 6 0,-1 6-1,5 5 1,0 0 88,5 0 1,-1 4-170,-1-6-244,3 8 0,-5-10 0,9 6 0,1-2 0,3-3 0,-1-2 0,2-4-2284,4-3 2147,3-4 0,2-7 372,0 0 0,29-57 0,6-14 0</inkml:trace>
  <inkml:trace contextRef="#ctx0" brushRef="#br2">13108 10453 7763,'-11'6'405,"1"-1"1,6 8 599,-1-3 0,-2 13-609,1 9 0,1 8 0,5 8 0,0 1 95,0 5 0,7 1 1,2 4-1,2-6-304,-1-3 0,-4-8-128,4 1-772,1 0 0,-2-8 1,-4-4 712,-3-6 0,-16-33 0,-4-11 0</inkml:trace>
  <inkml:trace contextRef="#ctx0" brushRef="#br2">11556 11574 7763,'-11'0'1514,"0"0"-1096,1-7 1,1 3 0,3-6-107,5-3 1,1-1 0,0-2-585,0 0 90,0 0 0,0 9 120,0 7 1,-2 7-39,-3 9 169,3 0 0,-5 5 1,7 1-1,0-1 0,1 0 1,3 1-1,3-3-129,2-1-28,2-2 1,5-2 0,0-3-1,0-6 1,0-3 0,0-2-1,0-2 1,0-5 0,0-7-489,0-6 0,-6-1 498,1 5 105,-7-7 0,3 3 0,-7-4 0,0 0 0,-2 5 0,-2 1 0,-3 2 164,-2 0 1,-1 5-1,-6 2 1,0 2-213,0 4 1,0 1-356,0 2-36,0 0 1,5 0 411,0 0 0,22 36 0,0 8 0</inkml:trace>
  <inkml:trace contextRef="#ctx0" brushRef="#br2">11972 11446 8070,'0'-9'2030,"0"2"-1756,0 7 0,0 7 0,0 4-163,0 3 1,0-3 168,0-1-438,0 1 0,2 3 0,1-1 0,2-3 0,-1 3-122,-2 1 309,-2-5-34,0-2 0,-6-9 0,1-3 0,2-6 0,1-3 0,2-2 0,0-2-197,0-3 1,7 1 374,4-6-214,3 6 1,2-8-1,2 6 1,3 1-1,4 0 1,1-1-1,1 4-1572,2 6 1613,-6-2 0,7 19 0,-5-3 0</inkml:trace>
  <inkml:trace contextRef="#ctx0" brushRef="#br2">9891 11670 7665,'-11'0'1201,"1"0"-912,-1 0 1,-3 2 0,3 3 0,6 8-64,3 6 0,2 1 0,0 7 0,0 1-141,0 2 0,0 8 1,0 1-1,0 0 0,0 0 1,0-3-281,0-3 0,0 3 0,0-2 1,0-6-226,0-3 0,0-4-36,0-5-223,0 0 0,0 0 679,0 0 0,-14-14 0,-4-4 0</inkml:trace>
  <inkml:trace contextRef="#ctx0" brushRef="#br2">9619 12198 7785,'0'-16'469,"0"0"1,2 0-37,3 0 1,4 6 160,7-1-480,0 0 1,0-3 0,2 2 0,1 1 0,5-1-1,0-3 1,5-1 156,1 0-566,-5 7 0,3-5 0,-4 5 0,-1 0 0,2 2 0,-2 2 295,0 0 0,-9 13 0,-7 10 0</inkml:trace>
  <inkml:trace contextRef="#ctx0" brushRef="#br2">10051 12086 7790,'-16'0'698,"7"0"1,-3 2-437,6 3 1,1-1 156,5 7-331,0-1 0,0 6 1,0 0-1,0 0 0,0 0 308,0 0-347,0-7 1,0 6 0,0-5-1,0 4 1,0 2-143,0 0 168,0-7-364,0 6 1,5-15 0,1 0-156,-3-9 0,5-6 173,-3-1 218,0 0 0,-3 0 0,2 0 0,1 0 0,0 0 0,1 0 1,1 0-212,2 0 113,-6 0 1,10 6-1,-6-1 1,2-1-1,3-3 1,2 1-229,2 3 1,0-1 0,0 7-1,0 1 379,0 2 0,29 24 0,6 4 0</inkml:trace>
  <inkml:trace contextRef="#ctx0" brushRef="#br2">10355 12102 9156,'-10'0'515,"-1"0"0,6 0-86,-6 0-355,7-7-85,-10 5 0,5-5 0,-5 9-101,3 3 0,-1-1 147,7 7 0,-6-1 1,4 8-1,0 2-88,0 1 1,1 0-1,6-5 1,0 6-126,0-1 1,0 0-1,2-5 1,3-1-370,6-5 277,3-3 0,2-7 103,0 0 0,0-1 0,0-5 1,0-4-51,0-5 0,-2-1 243,-3 0 0,2-5-58,-8 0 1,6-1 107,-6 6 0,6-5 0,-4 0 329,2 1-126,-6 9-122,4 4 213,-7 7 0,0 7 35,0 4-140,0 3 1,-1 4 0,-3 2 297,-1 1-480,-1 8 0,1-12 0,0 5-131,1-5 0,2-1 1,2 0-1,0 0-1842,0 0 1479,0 0 1,2-7 155,3-3 1,-1-5 254,7-1 0,21-49 0,10-14 0</inkml:trace>
  <inkml:trace contextRef="#ctx0" brushRef="#br2">10579 12086 7790,'-10'2'358,"-1"3"170,7 4 0,-3 9-204,7 3 1,0-3-185,0 4 1,0 3-1,0-1 1,0 3 25,0 0 0,6-6-302,-1 6 0,6-8 51,-6 3 0,6-4 76,-6-2 1,2-2-136,-2-4 1,-1-2-263,7-8 1,-8-2 158,3-4 0,1-8-343,-2-7 1,6-6 43,-6 6 433,0-8 1,1 6 0,-1-5 0,0 1 0,1 0 112,-1 3 0,0 0 0,-5 8 0,2 0 0,3 0 0,-3 6-489,4-1 979,-5 7 826,-1-3-726,0 7 1,0 2-103,0 3 1,0-1 3,0 7-121,0-8-277,7 11 0,-3-5 0,5 7-87,-2 0 1,4 0 85,-6 0 1,6-5-67,-6 0 1,2-1 0,-3 6 0,3 0-30,2 0 0,-6 0-5,3 0 1,1 0-109,-2 0 0,0 0 0,-3-1 1,2-3-134,1-1 1,0-6-625,-5 6 200,0-8 0,0 3 672,0-12 0,-21-52 0,-6-21 0</inkml:trace>
  <inkml:trace contextRef="#ctx0" brushRef="#br2">10995 12070 7790,'-7'-9'922,"6"-5"1,-8 11-435,3-8 1,3 7 172,-8-1-340,8 3-329,-12 2 1,12 0 0,-8 0-1,-1 2 1,-1 3-48,3 6-10,-5-4 1,12 7 0,-6-3 0,2 3 0,3 2 0,2 0-324,2 0 335,0-7 0,2 5 0,2-3 0,3 2 0,2-1 0,3-1 0,2-1-405,2-1 452,-7 6 1,6-14 0,-5 6 0,4-1-1,2 1 1,0 0-76,0 0 200,-7-2 0,0-3 0,-5 4 0,3 2 0,0 3 545,0 0-572,-2-1 0,-6 5 0,-3-3 0,-3-1 1,0 1-1,-2 3 0,0 1 10,-3 0 1,3 0 0,-2-2 0,0-2 201,3-1-273,-7 0 0,12-3-1608,-8-2 216,8-4 0,-5-10 1361,8-2 0,15-40 0,2-11 0</inkml:trace>
  <inkml:trace contextRef="#ctx0" brushRef="#br2">11188 12038 7305,'-11'2'1586,"0"3"1,8 10-1315,-3 6 1,5 6-1,1-4 1,0 2 109,0 3 1,0 2-437,0 2-15,0-7 1,5 4 0,0-8-1,1 0 1,1-1 0,2-2-2746,-1-4 2281,0-9 533,-1-5 0,-1-39 0,-3-23 0,5-4 0,0 0 0</inkml:trace>
  <inkml:trace contextRef="#ctx0" brushRef="#br2">11140 11734 7790,'-11'0'133,"0"0"0,1 0 466,-6 0-35,7 0-586,-6 0-677,14 0 281,1 0 1,3 0 417,8 0 0,42 0 0,17 0 0</inkml:trace>
  <inkml:trace contextRef="#ctx0" brushRef="#br2">11444 11878 7790,'-2'25'833,"-3"-4"0,3-1-491,-4 1 1,5 3-25,1 2-188,7 4 1,-5-5 0,5 7 0,-2-1-1,0-3 1,1-1 0,-1-1-379,0-1 1,6 4-1,-6-8-1090,-1-1-54,5-3 1392,-7-8 0,-10-23 0,-9-13 0</inkml:trace>
  <inkml:trace contextRef="#ctx0" brushRef="#br2">11300 12150 8353,'0'-9'1183,"1"-3"-907,5 7 0,3-8-313,7 3 1,1-5 0,5-1 0,4-1 36,5-5 0,7-11 0,5-9 0,5-5 0,-1 0 0</inkml:trace>
  <inkml:trace contextRef="#ctx0" brushRef="#br2">11684 12038 7777,'-6'27'0,"1"0"0,0-2 271,5 1 0,0 3 181,0-8 1,0 0 0,0-5 0,0 0 471,0 0-916,0-7-310,0-2 1,1-7 0,3-1-297,1-5 0,1-4-137,-6-12 0,0 3-21,0-8 639,0 8 1,0-6 0,0 3 0,0-4-1,0-3 117,0 2 0,-6-3 0,1 4 0,-6 1 0,6-2 0,-6 0 0,4-3 0,0 3 96,0 6 0,-4-2 679,6 2-441,-7-1 1,8 8-24,-7 3 0,8 6-626,-3 10 315,5 4 0,43 43 0,12 8 0</inkml:trace>
  <inkml:trace contextRef="#ctx0" brushRef="#br2">11828 12022 7671,'-9'7'-318,"2"-3"677,7 7 124,-7-1 1,3 6-9,-7 0-294,8-7 0,-4 5 1,5-3-1,-2 3 0,-1 2-12,1 0 1,3 6-169,1-1-1,0 0 1,0-5-1,0 0 97,0 0 1,0 0 27,0 0 1,1-7-122,5-3 0,-3-5-256,8-1 181,-7 0 1,8-8-1,-5-7-145,2-4 0,-4-3 0,6 5 0,0-3-445,-2-1 1,0-6 362,-4 6 0,-3-1 0,3 6 0,-3 0-624,-2 0 922,0 0 0,0 0 0,-22 15 0,-4 2 0</inkml:trace>
  <inkml:trace contextRef="#ctx0" brushRef="#br2">11972 12038 7777,'-7'9'0,"5"5"422,-3-3 0,3 3 215,2 2 0,0 0 1,0 0-1,0 0-26,0 0 0,0 2-411,0 4-143,0-5 1,0 6 0,0-7 0,2 0 0,1 0-255,2 0-317,1 0-21,-6-7 351,0-2 0,0-8 1,2-5-1,1-6 0,2-8-333,-1-6 0,0-5 0,-1 1 1,4 2-26,2 1 1,-4 0 9,6-5 553,-7 7 1,8 2 0,-5 7-1,0 0 1,2 0 731,0 0 0,-4 7 1141,6 4-1527,0 3 0,5 4 0,-2 3 0,-1 8 194,-3 6 0,-4-1-661,4 4 0,-6 2 31,1 3 1,2-2 0,-1 0-1,-1-2-316,2-3 0,-5-3-365,3-1 1,-3 0 219,-2 0 530,0-7 0,0-2 0</inkml:trace>
  <inkml:trace contextRef="#ctx0" brushRef="#br2">12308 11958 7753,'-11'2'0,"1"3"0,6-3 0,-5 11 684,4-8 0,3 7 0,-3-1 0,3 3 0,2 2-13,0 0 0,0 0-689,0 0 10,0 0 1,0 0-1,0 0 1,2 0 0,1 0-1,3 0-912,-3 0 539,-1-7 149,5-2 0,-5-8 1,3-5-1,-1-4 0,-1-5 1,4-2-1,0-3-1616,1-1 1746,4-8 1,-8 10 0,6-6 0,1 2-1,-2 3 1,-2 2 869,0 2-270,2 0 1,0 6 0,-2 1 371,0 2 0,-5 3 1,3 9-342,-3 6 1,-2 9-506,0 1-5,0 0 0,0-5 0,0 0 0,0 0 0,0 0-244,0 0-53,0-7-564,0 5 513,0-12 0,0-2 85,0-10 1,5-5-1,1-2 1,-1-3-155,2-1 1,-5-2 243,3 1 1,2 4 292,-1-3 0,4 3 1,-3 2 262,2 0-188,2 0 0,0 7 131,-1 4 1,-4 3-20,4 2-264,-6 0 1,5 6 0,-6 1-166,3 2 1,1 1-1,-4 6 1,4 0-912,2 0 1,-3-5 532,4 0 0,-4-2-908,4 1 1389,-6 4 0,17-19 0,-3 3 0</inkml:trace>
  <inkml:trace contextRef="#ctx0" brushRef="#br2">12804 11862 7615,'-7'-9'2904,"-2"2"-1732,-7 7-429,0 0-676,0 0 15,7 7 0,-3 2 0,6 7 0,3 0 179,1 0-432,2 0 0,0-5 0,0 0 0,2-1 0,1 1-513,3 0 0,6-8 0,-1 3 111,3-5 0,2-1 363,0 0 0,-5 0 0,-1-1 0,3-5 104,1-4 0,-3 1 87,-1-2 0,-6 0 203,1-5 0,2 0 1,-1 0 93,-3 0 0,-3 0 197,-5 0 1,-4 2-282,-7 3 1,4-1-1,-1 5 1,-3 0-124,-2 0 1,9 1-367,-7 6 1,4 0-101,-4 0 1,5 7 0,2 4-420,2 3 0,2-3 814,5 0 0,36 6 0,8 8 0</inkml:trace>
  <inkml:trace contextRef="#ctx0" brushRef="#br2">13012 11766 7747,'-16'-14'1250,"0"3"-504,0 4 0,0 7-338,0 0 1,5 0 0,1 2-66,-3 3 0,6 10-102,2 6-180,3 0 1,2 1 0,0-1 0,0 0 0,0 1 0,0-1 0,0-2-568,0-1 163,7-2 1,2 0 0,7-1 0,0-5 0,0-4-2025,0-5 1883,0-8 0,-2-2 484,-3-7 0,17-57 0,-14 30 0,-1-1 0</inkml:trace>
  <inkml:trace contextRef="#ctx0" brushRef="#br2">13028 11414 7738,'-9'16'669,"-3"0"175,6 0 1,1 5-250,5 1-237,0 6 0,0-1 0,0 8 18,0 3 0,7-1 0,4-3 0,3 0-490,2-2 1,0 3-78,0-8 1,0 1 0,0-1-1,0-6-1307,0-3 1498,-7-2 0,19-35 0,-1-10 0</inkml:trace>
  <inkml:trace contextRef="#ctx0" brushRef="#br2">13284 11766 7733,'-9'0'2169,"2"-7"-1682,7 5-116,0-5 1,2 5-345,3-3 0,4 3 190,7-3-199,-7-4 0,5 7 1,-5-5-1,2 2 1,-2-2-1,0 0 1,-2-2-914,0 0 935,-2-2 139,-5 2 1,-2-3 0,-3 6 121,-6 3 0,3 3-394,-3 5 71,7 4 1,-8 2 0,7-1-1,-1 3 1,1 1-224,0 2 1,-1 0-431,6 0 104,0 0 1,2 0 570,3 0 0,33-35 0,13-10 0</inkml:trace>
  <inkml:trace contextRef="#ctx0" brushRef="#br2">13492 11302 7720,'-9'7'1302,"4"4"1,3 5-658,2 5 1,0 4-372,0 7 1,7 7 596,4 4 0,3-2 0,4 1 1,2 3-123,1 1 1,6 0-1160,-6-3 275,0-4 1,1-7 0,-1-2 0,-3-3 0,-4-6 0,-5-3 0,0-4 134,0-3 0,-20-25 0,0-13 0</inkml:trace>
  <inkml:trace contextRef="#ctx0" brushRef="#br2">3599 14653 8200,'-9'0'1755,"3"0"1,1 7-1635,0 3 1,0-2-1,5 4 1,0 3-1,0 5 1,0 3-42,0 4 1,0 2 0,0 2 0,0 3 0,0 3 0,0-1-120,0 1 0,0 5 0,0-2 0,0 4-144,0 1 0,0 0-491,0 0 310,0-6 1,0 3 0,0-9 0,1-5 0,4-7 363,5-10 0,6-48 0,2-26 0,2-4 0,0 0 0</inkml:trace>
  <inkml:trace contextRef="#ctx0" brushRef="#br2">3885 14548 7684,'-9'23'177,"-4"5"-19,3-3 0,-2 4 1,2 3-1,5 3 344,4 5 0,1 2-199,0-2-264,0 4 0,1-8 1,3 4-1,2-3 1,3-3-1,1-2 1,0-6-1,-2-1 1,-1-3-60,-4 0 1,4-2-336,-2-5 61,0 0 1,-7 0 0,-3-1 0,-5-3 293,-3-1 0,-16-20 0,-2 0 0</inkml:trace>
  <inkml:trace contextRef="#ctx0" brushRef="#br2">3599 15014 7684,'-9'0'1883,"3"0"1,7 0-2020,4 0 1,4 0-1,7 0 1,5 0 34,4 0 0,3 0 0,2 0 0,2 0-1083,3 0 1,-1-5 1183,6 0 0,40-13 0,-32 10 0,-1-1 0</inkml:trace>
  <inkml:trace contextRef="#ctx0" brushRef="#br2">4171 14969 7684,'-15'7'0,"0"-5"0,0 3 435,0 3 1,5-6 0,0 3-1,-2-2 1,-2 0 0,1 4-266,3 1 0,2 2 0,4 5-443,-1 1 1,2-1 0,8 0 185,5 0 0,3 0 0,1 0 1,-2 0 24,-2 0 1,0-5 0,5-2 0,0-1-49,0-4 0,0-1-293,0-2 281,-7 0 1,4-8-1,-5-6 1,-1-4-1,3 0 1,-3-1 0,3-1-1,-3-3 1,1-1-185,-4 4 0,-1-2 471,-2 2 0,5 0 1,0 5 1500,-1 0-1226,-3 7 1,-1 3-1,-1 10 1,-3 5 179,-1 3 1,0 7-552,5 0 0,0 7 0,0-4 0,0 3 17,0-1 0,0-5 6,0 5-307,0-7 0,0 4 1,2-7-659,3 0 1,-2-1 0,7-3-1807,2-1 2679,1 0 0,22-55 0,6-15 0</inkml:trace>
  <inkml:trace contextRef="#ctx0" brushRef="#br2">4517 14939 7684,'-15'7'0,"5"-1"192,0 4 0,7 4 179,-2-4 1,1 8 0,1 4 0,-2 0-46,2 0 1,1-1 0,4-2 0,3 1-320,5-2 1,1-1-59,-1-2 0,4-7 0,-4-3 1,3-3 21,2-2 0,0 0 117,0 0-112,0-7 0,-4-1 0,-1-7 0,1-2 0,3-1 1,-1-4-1,-1 0-1115,-2 1 853,0-6 1,3 8 0,-1-4-1,-2 1 286,2 4 0,1 1 0,2 2 0</inkml:trace>
  <inkml:trace contextRef="#ctx0" brushRef="#br2">4818 15044 7684,'0'11'0,"0"-1"25,0-7 1,0 5 266,0-3 1,2-3 0,3 1 184,5-6 1,3 0-437,2-7-40,1 0 0,-3-11 0,-1 1 1,-2 0-1,0 0 0,0 0 1,-2 2-1,-1 1 0,-2 2 14,2 0 1,-6 0-13,4 0 88,-3 6 0,-9 3 0,-5 6 0,-3 1 0,-3 6 1,3 6 316,2 6 1,-4 8-1,7-1 1,-2 6 51,2 3 1,3 5 0,7-4 0,0-1-176,0 2 1,2-7 19,3 0-225,3 0 1,7-15-1,1 2 1,0-7-1,3-4-519,1-2 1,5-4-10,-5-5 1,5-5-1030,-5-10 1477,7-4 0,-9-14 0,1-7 0,4-4 0,0 1 0</inkml:trace>
  <inkml:trace contextRef="#ctx0" brushRef="#br2">5481 14954 7638,'-10'0'1135,"0"0"1,5 0-1127,-5 0 0,6 7 1,-2 3 292,-1 3 0,5-3 0,-3 0 1,4 2-208,1 1 0,0 7 0,0 1 0,1-3 19,4-1 1,-3 3 0,3 0 0,-3-2-53,-2-1 1,0 3-1,0 0 1,0-1-259,0-3 0,0-6-157,0 0 1,0-8-1,0-4-177,0-11 1,6-4 111,4-8 310,4 0 0,1-5 0,0 0 1,0 0-1,0 0 46,0-1 136,0-5 1,0 9-1,0-2 1,0 6-1,-1 5 1,-3 1 807,-1 2-792,0 6 1,-1 4-1,-4 12 1,-4 7-1,1 6 1,1 3 0,3 4 443,-3 1-502,-1 2 0,-2 0 0,0 1 0,0-3 0,0-3 0,0-5 0,0-3 265,0-2-277,0 0 0,5-8 1,0-7-1,-2-9 1,0-4-259,2-2 1,-3-7-1,5-3 1,-2-2-771,0 2 826,0-3 0,0 4 0,0-4 48,-2 3 1,4 3 0,-1 7-1,1 0 29,0 0 1211,-2 7-630,2 1 0,-4 14 510,7 3-800,-7 3 1,9 7 0,-5 2-94,1 1 1,-3-3-1,5 4 1,2-3-233,1-2 0,2-2-835,0-2 1,0-2 2,0-3 655,0 3 316,1-11 0,25-15 0,8-12 0</inkml:trace>
  <inkml:trace contextRef="#ctx0" brushRef="#br2">6188 14924 7652,'-15'7'0,"0"-4"102,0 7 0,0 0 0,0 5 0,0 0 35,0 0 0,7 2 37,3 3 1,-2-1-1,2 4 1,3-1 453,6-4 1,4-3-596,7-5 1,0 4 0,0-6 0,2 0-223,3-3 1,-3-3-1,3-2 1,-2-2-196,2-3 306,-3-3 55,5-7 0,-7 0 0,-2 0 0,-1 0 594,-2 0-447,-7 0 0,9 0 0,-7-1 1,-3 1-1,-6 0 0,-6 2-40,-3 3 1,-2-2-157,0 7-85,0-7 0,-5 11 1,0-4-1,1 3 0,2 2-1089,2 0 797,0 0 449,7 7 0,21 21 0,12 12 0</inkml:trace>
  <inkml:trace contextRef="#ctx0" brushRef="#br2">6625 15029 7652,'-10'-1'1296,"0"-4"-1448,0 3 0,-5-10-53,0 7 457,6 0 1,-4 0 0,3 0-1,-3 2 1,-2 1 81,0 2 1,6 2 0,3 3 0,0 7-218,1 6 1,0-1-1,5 5 1,0-2-99,0 0 1,5 5 0,2-5-1,2 0-303,2 2 1,3-7-1,1 1 1,0-5-1054,0-5 1038,0-1 0,5-5 1,2 0 298,1 0 0,0-35 0,-1-17 0,6-2 0,-1-1 0</inkml:trace>
  <inkml:trace contextRef="#ctx0" brushRef="#br2">6746 14683 7652,'-11'10'913,"3"0"1,0 2-414,-1 1 1,6 7 0,-2 2-1,3 1 155,2 4 0,0 2-496,0 1 1,0 5 0,2 0-1,3-3-162,5-5 0,-2 1-565,2-3 1,6-1 0,4-1 0,-2-1-1747,-1-4 2314,-2-1 0,13-22 0,4-5 0</inkml:trace>
  <inkml:trace contextRef="#ctx0" brushRef="#br2">6971 15014 7652,'0'10'1198,"0"0"0,0-5-1126,0 5 1,2-6 12,3 1-47,-3-3 0,11-2 1,-3 0-1,4 0 1,1 0-1,0-2 0,0-1-173,0-3 1,-2-5 0,-1 1 0,-2-4 109,2-1 0,-6 0 54,-1 0 0,-3 0 0,-2 0 30,0 0 0,0 5 85,0 0-8,-7 7 0,-1-4 0,-7 7 1,0 0-1,0 2 0,0 3 1,0 6-1,1 6 994,4 3 0,4 5-585,6-5-525,0 7 0,0-9 1,0 6-1,1-1 1,3-1-1,4 0 1,4-4-459,4-1 0,3-2 0,-4-2 0,2-3-239,3-5 0,-2-3 0,5-2 0,-1 0-348,-3 0 0,2-7 1025,-1-3 0,-2-27 0,-2-13 0,0-3 0,0-1 0</inkml:trace>
  <inkml:trace contextRef="#ctx0" brushRef="#br2">7378 14623 7652,'-8'0'4498,"1"1"-4205,7 4 1,0 11 91,0 9 0,0 3-23,0 2 0,0 7 0,2 2 0,3 1-336,5 0 1,3-2-453,2 2 1,0 2 0,0-7 0,0-1-572,0-2 0,-1-7 83,-4 0 914,3-7 0,-5-3 0,7-8 0</inkml:trace>
  <inkml:trace contextRef="#ctx0" brushRef="#br2">7784 14879 12255,'-15'0'1150,"5"0"1,0 0-965,-1 0 0,-3 0-157,-1 0 0,0 5 0,2 2-1236,3 1 473,-4-5 489,13 11 0,-11-11 1,7 7-1,2 2-129,1 1 0,2-3 0,2 0 221,3 2 1,1 1 289,4 2-45,4 0 0,-6-5 0,9 0 1,1 2-1,2 2 0,-1-1 0,-3-1 1280,-1-2-1120,0 0 0,-4 5 0,-3 0 1,-1 0-1,-4 0 0,-1 0 840,-2 0 1,-2-1-1609,-3-4 426,-3 3 1,-9-6-1,-2 4 90,-1-1 0,-53-26 0,-9-3 0</inkml:trace>
  <inkml:trace contextRef="#ctx0" brushRef="#br2">8778 14819 8975,'-8'-2'796,"1"-1"1,2-4-34,0-2 1,-2 4-644,2-5 1,4 5 0,-6-5-178,0-1 113,-1-3 1,-2-1 0,0 2-1,-2 1 1,-1 4-72,-2 1 0,0 2-136,0 5 310,0 7 0,-1 8 1,3 8-1,1 4 0,4 1-87,1 4 0,-3 7 0,5-2 0,2-1-327,1 1 1,2 3-492,0-5 0,7 1 405,3-6 0,-2 0 0,2 0 0,0-2-647,-1-3 0,-1-3-280,-3-7 827,-3-6 441,5-3 0,-21-26 0,-3-5 0</inkml:trace>
  <inkml:trace contextRef="#ctx0" brushRef="#br2">8357 15075 7631,'-9'1'2467,"4"4"-1062,3-3-1172,2 5 0,2-7 0,3 0 0,5 0 37,4 0 0,7-2-566,4-3 1,6-3 0,2-6 0,4 2-1,0 2 1,1-1-2060,1-3 2355,1 6 0,32-12 0,6 3 0</inkml:trace>
  <inkml:trace contextRef="#ctx0" brushRef="#br2">8959 14894 7625,'-10'5'829,"0"0"1,1 2-326,-1-2 0,-3 1-521,3 4 1,-2 4 64,2-4 0,-2 3 697,7 2-598,-6 7 1,9-5 0,-3 3 0,3-3 0,4-2-81,3 0 1,3 0-192,7 0 0,1-7 206,-1-3-318,0-3 1,1 3 0,3 0 56,1-2 1,0-1 0,-5-4-47,0-3 0,0-1 104,0-5 0,-5-2 1,-1 3 67,-3-3 0,-1 3 125,-5 0 1,-1 5-12,-4-5 0,1 1-79,-6-1 0,0-3 0,-5 4 0,0-1-4,0 0 0,0 5-371,0-5 1,0 5-155,0-5 1,5 7 546,0-2 0,20 16 0,0 6 0</inkml:trace>
  <inkml:trace contextRef="#ctx0" brushRef="#br2">9245 14954 7623,'0'8'1735,"0"6"-1425,0-6 0,0 7-198,0 0-62,0-6 0,0 4 0,0-3 0,0 4 0,0 1 0,0 0-135,0 0 184,0 0-89,7 0 1,-6 0 221,4 0 55,-3-7 0,-2-3 1,0-10-1,0-5 501,0-3-762,0-2 1,0-2 0,0-1-1,0-2 1,2 0 0,3-1 0,3 1-105,0 2 30,6 1 1,-4 2-1,8 0 1,2 0-1,-1 2 1,-1 1-1,0 4-1053,3 1 953,5-5 148,-9 11 0,38 7 0,2 11 0</inkml:trace>
  <inkml:trace contextRef="#ctx0" brushRef="#br2">10073 14668 7600,'-15'-2'1029,"0"-3"1,5 4-539,0-4 0,6 5-330,-1 5 1,9 5-1,2 8 1,3 4 93,3 1 0,-4 4 1,2 8-1,2 4-115,1-1 0,2 9 0,0-5 0,-1 0 0,-3 1 0,-2-1-474,-3-2 0,4-5 0,-5-10 0,-1-5-1733,-3-3 793,-1-2 1274,0-6 0,-13-50 0,-4-17 0</inkml:trace>
  <inkml:trace contextRef="#ctx0" brushRef="#br2">9937 14954 11677,'11'0'434,"-1"0"0,5-2-472,5-3 0,6 2-238,0-7 1,2 5 0,4-5 0,1 0-1223,2 2 0,0-1 353,-4 4 1145,-1 4 0,13-6 0,4 7 0</inkml:trace>
  <inkml:trace contextRef="#ctx0" brushRef="#br2">10479 14879 7611,'-1'10'51,"-4"2"0,-4 3 179,1 3 0,-4 2 0,6-5 1,-1 2 450,0 3-427,2-3 1,0 9-1,0-5 1,2-3-1,1-1 68,2-2 1,0 0 0,0 0-284,0 0 1,2-7-57,3-3 0,-2-3 13,7-2 1,-5-2 0,4-3 0,-3-5-115,-2-3 0,-3 1 0,-1-3-18,0-7 1,5 2 146,0 0 0,0 3-114,-5 2 0,5 0 1,0 0-1,0 0-195,2 0 1,-3 5 0,4 0-1,0-2-903,1-1 1201,1-2 0,31 7 0,8 1 0</inkml:trace>
  <inkml:trace contextRef="#ctx0" brushRef="#br2">10916 14924 7611,'-5'-10'1195,"0"0"-1072,-7 7 68,4-4 0,-7 7 0,0 0 37,0 0 0,0 2 0,1 3 0,3 5-227,1 3 1,1 7 0,-1 2 0,5 0 115,4-1 1,1 4 0,0-4 0,0-3-96,0-1 0,0-2 0,1-2 0,3-1-183,1-2 79,6-7 1,-2 4-1,6-9 1,0-3-1,0-5 1,0-3-435,0-2 1,-5-5 0,0 0 0,0 1 136,-2 2 1,4 2-1,-5 0 430,1 0 0,-3 2 1,4 1 120,-3 2 0,1 7 507,-2-2 1,-3 10 0,3 5 91,-4 3 0,4 4-473,0 3 0,0-3-305,-5 3-222,0-3 1,0-2 0,2 0 0,1 0-993,2 0 0,2-2-200,-2-3 1421,-3 4 0,18-46 0,-3-3 0</inkml:trace>
  <inkml:trace contextRef="#ctx0" brushRef="#br2">11232 14849 7611,'-6'15'0,"4"-5"626,-3 0 0,2 0 0,-1 7 0,-1 1-375,2 2 1,1 5 0,2-3-1,0 1 129,0 4 1,0-5-344,0-2 1,0 2 0,2-2-143,3-2 1,-2-3-429,7-5 252,-6-3 0,7-9 0,-4-3-500,1-5 1,-4-5 529,1-5 1,-4 2-1,-1-6 1,0 1-200,0-1 1,2-1 23,3-5 314,-3 0 1,4 5 0,-4 2 196,3 1 0,-3-3 0,5 6 0,-2 4 708,0 4-255,6 7 0,-2-2 0,4 7 0,-1 6 592,-2 8 1,0 2-318,5 8-691,-7 0 1,6 5 0,-6-2 0,2-1 0,-2-3-184,-1-3 0,5 4 25,-2-4 1,-2-1-360,2-5 0,-5-2 0,4-1 0,-1-4-950,0-1 1,-4-4 1344,1-8 0,3-30 0,0-13 0</inkml:trace>
  <inkml:trace contextRef="#ctx0" brushRef="#br2">11789 14804 7611,'-10'0'2281,"0"0"1,5-6-1437,-5 1-595,0 0 0,-5 5 1,0 0-217,0 0 1,2 2 0,1 1-288,2 2 1,5 6 0,-3-5-947,1 3 602,2 1 381,5 5 1,2-5-1,1 0 1,4 0 116,1-2 0,2 4 0,5-5 1,0-1 114,0 1 0,2 3 0,1-5 0,2 0 181,-1 2 1,-4-4-1,-4 5 1,0 1 260,0-1 1,-2 1 0,-1 2 0,-1-1-18,-4 2 0,-1 1 1,-2 2-1,-2 1-272,-3-1 1,-3 0-1,-7-2 1,0-1-636,-1-2 0,1-7 1,0 2-1,0-3-2405,0-2 2871,0 0 0,13-54 0,4-13 0</inkml:trace>
  <inkml:trace contextRef="#ctx0" brushRef="#br2">12060 14909 7611,'0'15'0,"0"5"1510,0 0 0,0 2 0,0-4 0,0 4-1208,0 1 0,0 1 0,0 1 0,0-5-710,0-3 0,2-2 1,3-2-3333,5-3 3740,4-3 0,14-74 0,-12 25 0,0 0 0</inkml:trace>
  <inkml:trace contextRef="#ctx0" brushRef="#br2">12030 14502 7611,'-15'0'3737,"0"0"1,2 2-5118,3 3 0,1-3 0,6 4 1380,-2 1 0,27-5 0,11 4 0</inkml:trace>
  <inkml:trace contextRef="#ctx0" brushRef="#br2">12482 14623 7611,'-10'0'102,"0"0"-13,0 6 1,-4 3 0,3 8 0,2 3 757,3 5 1,1 3-1,5 4 1,0 1 69,0 3 0,1 5 0,3 0 1,2 2-674,3 2 0,1-1 1,5-4-1,0-5-467,0-3 1,0-4 0,-2-3 0,-1-4-2891,-2-5 3113,0-7 0,-8-50 0,-4-17 0</inkml:trace>
  <inkml:trace contextRef="#ctx0" brushRef="#br2">12286 14773 7611,'-6'15'1322,"-1"1"0,-3-1 536,5 0 0,3 0-2488,2 0 1,2-2 0,3-1 0,7-4 973,6-1 0,0 3-167,7-5 1,6 0 0,5-5 0,1 0-1829,0 0 1651,5 0 0,30-13 0,-29 4 0,1 1 0</inkml:trace>
  <inkml:trace contextRef="#ctx0" brushRef="#br2">12889 14909 7611,'0'10'0,"0"0"304,0 0 1,0 5 0,0 0 0,0 0 1168,0 0 1,-2 2-989,-3 3 1,3-3 0,-3 5 0,3-2-153,2 0 1,0 0 0,0-5 0,0 0-1132,0 0-8,0 0 1,5-10 805,0-10 0,0-31 0,-4-17 0,-1-8 0,0 0 0</inkml:trace>
  <inkml:trace contextRef="#ctx0" brushRef="#br2">12828 14578 10076,'-21'6'0,"-3"3"0</inkml:trace>
  <inkml:trace contextRef="#ctx0" brushRef="#br2">13175 14924 7605,'0'10'899,"-2"-2"1,-1 1 170,-2-1 1,0-3-558,5 5 1,-2-1 0,-1 2-334,-3-1 1,1 0 0,5 5 0,0 0-124,0 1 1,0-1-45,0 0 1,0 5-1,0 0 1,0-2-83,0-1 0,2-4 0,1-1 0,4-4-77,2-1 1,1-2 0,5-5-1,0 0-10,0 0 0,0-7 1,0-3-1,0-5-8,0-5 1,-5 2-1,-2-6 1,-1 1 57,-4 0 0,-1-1 1,-4-1-1,-3 3-766,-5 1 603,-3 4 1,-2-5 0,0 7-1,0 2 1,0 3 0,0 5 268,0 3 0,0 35 0,0 9 0</inkml:trace>
  <inkml:trace contextRef="#ctx0" brushRef="#br2">13446 14924 7605,'0'15'0,"-2"0"331,-3 0 1,3 0 0,-4 2 0,1 1-302,0 2 0,-1 2 330,6-2 1,0-3-1,0 3 1,0-3 67,0-2 0,0 0 0,0 0 0,2-2-237,3-3 1,-1-3-344,6-7 1,-2-7-1,2-3 1,-3-3-201,-1-2 1,-4-5 0,5-2 0,-2 0 88,0 1 0,5-1 1,-4 3-1,3-1 273,3 2 1,-1 1 0,1 2 0,-2 2 781,2 3 1,1 3 0,2 7-109,0 0 0,0 3 1,0 6-722,0 6 1,-5 3 0,-1-1 0,-1 1-631,1 2 1,-6 2 666,2-2 0,10 10 0,2 9 0</inkml:trace>
  <inkml:trace contextRef="#ctx0" brushRef="#br2">14213 15014 10465,'0'15'389,"0"2"1,0 3-153,0 5 1,2 12 0,1 8 0,4 9 265,2 4-438,-6 3 1,10-1-1,-4-2 1,1-2-1,-2-8 1,0-6-1,-1-8-1301,0-8 1,-1-7-1463,-1-14 1984,-3-14 714,5-14 0,-14-35 0,-6-15 0,0-4 0,1-1 0</inkml:trace>
  <inkml:trace contextRef="#ctx0" brushRef="#br2">14168 14909 7591,'-8'-8'0,"0"1"1605,3 7-627,3 0-669,-5 0 0,14 0 0,5 0 0,4 0-86,4 0 1,7 0 0,-2 2-1,4 1-169,1 2 0,-2 0 1,-1-5-1,-2 2-138,2 3 0,-5-2 0,-1 5 0,-2 1-42,-4-1 1,-2-3-1,-9 5 1,1 4-38,-2 4 1,-10-1-1,-6 4 1,-7 1 142,-4 3 1,-1-1 0,-5-1-1,0 1-114,0-1 0,1-5 1,3 2-1,2-3-211,3-2 0,0-1 42,6-4 303,7-4 0,28-59 0,14-14 0</inkml:trace>
  <inkml:trace contextRef="#ctx0" brushRef="#br2">14650 14909 9330,'-8'7'998,"1"-6"1,2 8-560,0-4 0,-2-2-260,2 7 1,4-5 0,-4 5 128,3 2-283,2 1-135,0 2 0,0-5 0,0 0-447,0 2 473,0-5 1,2-1-1,3-6 102,5 0-15,-4-6 1,8-1-1,-4-5 1,3 2-1,2-1 1,0-3-1,0-1-454,0 0 111,-6 7 1,6-6-1,0 4 1,7-1 0,1 1-1,-3 3-932,-3 0 1,-2 6 1271,0-5 0,13 25 0,4 6 0</inkml:trace>
  <inkml:trace contextRef="#ctx0" brushRef="#br2">15117 14924 7593,'-2'-8'543,"-3"3"1,2 3-222,-7 2 1,5-2 27,-5-3 1,0 4 0,-5-4-39,0 3 0,0 7-112,-1 0 0,3 7 0,1-2 0,4 3-32,1 2 0,-3 0-91,5 0 0,0 5 0,7 2 0,3 0-78,5 0 0,3 3 1,2-5-1,2-2-118,3-1 0,-1-9 18,6-3 1,-2 2-42,2-2 0,4-2 1,-6-8-1,2-5-39,0-3 1,-6-2-1,1 0 1,-5-2-58,-5-3 1,2 3 149,-7-3 0,0 3-28,-5 2-37,-7-6 0,2 9 0,-9-3-223,-2 1 1,-9 1 0,1-2 0,-1 0 375,0 0 0,-27 7 0,-11 1 0</inkml:trace>
  <inkml:trace contextRef="#ctx0" brushRef="#br2">15463 14548 7593,'-10'0'577,"0"0"1,5 1-465,-5 4 1,7 5 0,-2 10 0,3 5 419,2 4 0,0 8 0,0 5 0,2 4-237,3 5 0,-2-1 1,7-5-1,2 0-172,1 0 1,2-1 0,-1-4-1,-3-5-796,-1-3 1,0-9-577,5-3 1,-6-11-929,-4-9 2176,-4-7 0,-7-48 0,-3-10 0</inkml:trace>
  <inkml:trace contextRef="#ctx0" brushRef="#br2">15538 14894 7593,'7'-8'769,"-5"1"1,6 5 23,-3-3-472,-3 3 1,11-4-301,-3 6 40,-3 0 0,6 0 1,-3 0-1,5 0 0,4 0 1,1 0-1,0 0-109,2 0 1,-6 1 0,5 3 0,-5 2 3,-1 3 0,-1-4 1,-4 5-1,-5 2 279,-4 1 1,-1 4 0,0 1 0,-1 2 97,-4-1 0,-5 2 0,-10 1 0,-4 2-164,1 2 0,-6-4 1,6-2-1,-2-3-336,0-2 0,6-2 1,1-1-1,5-4-2270,3-1 1787,6-2 0,-1-7 650,10-3 0,30-36 0,14-16 0</inkml:trace>
  <inkml:trace contextRef="#ctx0" brushRef="#br2">16050 14939 7593,'-10'-2'0,"0"-3"0,0 4 616,-5-4 0,5 3-204,0 2 0,0-5 189,-5 0-281,0 0 0,0 5 0,0 2 0,0 3 673,0 5-919,6 3 0,3 2 1,6 0-1,0 0 0,0 0 1,0 0-1,1 0-24,4 0-256,-3 1 1,11-6 0,-4 0-1,1 1 1,0 1 0,2-2-296,1-5 1,2-3 0,0-2 0,-2-2 251,-3-3 1,4-3 0,-4-7-1,3 0 38,2 0 0,-5-6 176,0 1 0,-1 0 224,1 5 1,2 0-79,-7 0 213,6 0 1,-7 5 0,6 2 578,1 1 1,-4 9-401,-2 8 0,-3 8-121,-2 2 1,0 7-1,1-2 1,3 3-54,1 3 1,0-3-505,-5-3 1,5 2 170,0-7-622,0 0 1,-3-5 0,1 0-1,4-1 626,1-4 0,-5-57 0,4-20 0</inkml:trace>
  <inkml:trace contextRef="#ctx0" brushRef="#br2">16367 14593 7593,'-11'20'911,"1"0"0,7 0-522,-2-5 1,-2 7 113,2 3-215,0 3 0,5 2 0,0 2 1,0 2-1,0 1 0,0 0 1,2 0 373,3 0 1,2-1-1072,3-9 41,3 3 1,-9-9 0,4 4-1,0-1-939,1-4 0,-6-6 1307,2-2 0,-17-27 0,-4-1 0</inkml:trace>
  <inkml:trace contextRef="#ctx0" brushRef="#br2">16427 14894 7593,'1'-14'1503,"4"4"0,-3 2-1569,3 3 1,-2 3 153,3-3 415,-5 4-428,13 1 0,-6 0 0,7 0 0,0 0 0,0 1 0,2 4 0,1 4-37,2-1 1,0 6 0,-3-4 0,0 3-68,-2 2 0,2 0 0,-11 0 1,1 0 281,0 0 0,-2 2 0,-7 1 0,-3 2 144,-5-1 1,-3 3 0,-4-2 0,-2-2-184,-1-1 1,-5-4-446,5-3 0,-5 2 87,5-7 1,-5 5 0,5-5 0,1-2-2346,3-1 1461,1-2 1028,0-7 0,6-55 0,3-20 0</inkml:trace>
  <inkml:trace contextRef="#ctx0" brushRef="#br2">16818 14879 10738,'5'10'-881,"0"0"1648,0-7 1,0 11 0,0-4 0,-1 3-328,-3 2 1,4 2-1,0 1 1,-1 4-320,-3 1 1,1-2-1,1 2 1,2-1-588,-1-4 1,-3-1-1494,-1-2 1959,0 0 0,7-74 0,1-18 0</inkml:trace>
  <inkml:trace contextRef="#ctx0" brushRef="#br2">16924 14472 9303,'-9'7'-425,"3"-4"-535,6 7 960,0-6 0,6 9 0,3-5 0</inkml:trace>
  <inkml:trace contextRef="#ctx0" brushRef="#br2">17134 14442 7593,'5'15'553,"0"0"0,0 0 289,-5 0 1,0 2 0,2 3 0,1 5-82,2 4 1,1 2 0,-6 5 0,0 4-326,0 3 1,0 1 0,0-2 0,0-2-407,0 2 0,0-6 0,0 0 0,0-5-555,0-1 1,0-6-1,0-4-3804,0-3 4329,-7-2 0,-8-47 0,-9-12 0</inkml:trace>
  <inkml:trace contextRef="#ctx0" brushRef="#br2">17315 14819 7593,'-5'10'1629,"0"0"0,-2 0-1843,2 5 1,-1 0-1,-4 0 1,3 0 593,0 0 1,4 5 0,-5 2 0,1 0 271,3-1 0,3 1 1,1-4-1,0 3-562,0-3 1,1 2-1,3-3 1,3-4-589,1 1 0,-5-6-568,2 2 0,2-8 0,-2-2 0,-2-9 1066,-1-4 0,5-69 0,-3 33 0,0-1 0</inkml:trace>
  <inkml:trace contextRef="#ctx0" brushRef="#br2">17436 14517 7593,'8'10'5315,"-3"0"-4758,-3-6 1,-4 3 0,-3-7-1247,-5 0 1,-4 0 1149,-1 0-677,7 0 0,3 5 216,10 0 0,17-14 0,10-8 0</inkml:trace>
  <inkml:trace contextRef="#ctx0" brushRef="#br2">17661 14548 7593,'-6'15'0,"2"0"0,-6 0 312,7 0 1,-9 0 0,7 0 0,0 0 0,0 0 0,0 2 0,2 1 514,1 2 0,2 7 0,0-2 0,0 4-488,0 1 1,2-2 0,1-1-1,2-2-199,-1 2 1,-3 1 0,-1 2 0,0-1-684,0-4 79,0 3 1,0-9-1,0 4 1,-1-1 0,-4-5 463,-6-6 0,-22-37 0,-7-16 0</inkml:trace>
  <inkml:trace contextRef="#ctx0" brushRef="#br2">17420 14864 7593,'9'0'3209,"4"6"1,-11-2-3199,3 6 0,2-5 0,-1 3 0,3-1 46,2-4 1,-2 4-1,1-2 1,3-2-181,6-1 1,-1-2 0,7 0-1,2 0-1090,1 0 1,2-7 1212,0-3 0,34-30 0,-28 16 0,0 0 0</inkml:trace>
  <inkml:trace contextRef="#ctx0" brushRef="#br2">17857 14819 8217,'0'15'2448,"0"0"0,-5-5-1569,0 0 0,-2 0 211,2 5-871,4 7 0,-6-6 0,5 6 0,-1-2 0,-2 0-195,2-1 0,1 2-1147,2 0 74,0-1 0,0-5 0,2-2-2722,3-3 3771,-4-3 0,19-54 0,-3-12 0</inkml:trace>
  <inkml:trace contextRef="#ctx0" brushRef="#br2">17842 14698 7593,'0'-10'1836,"0"0"-2646,0 7 0,-2-4-38,-3 7 848,4 0 0,1 7 0,8 1 0</inkml:trace>
  <inkml:trace contextRef="#ctx0" brushRef="#br2">18038 14879 7593,'-9'10'1731,"3"-2"-1094,-1-1-548,5-2 0,-4-3 0,7 1 408,4 2-381,-3 0 0,10-3 0,-6 1 1,3 2-1,3-2 419,1-1-458,2-2 1,-5 0 0,0 0 0,2 0 0,1 0 120,2 0-455,0-7 1,0 4 0,0-7 0,0-2-1,0-3 1,1-3 0,-3-2-248,-3 1 1,2-2 0,-7 0-1,-2 3 599,-1 1 1,-2 2-1,-2 0 1,-3 2 196,-5 3 1,-8 3-1,-4 7 1,-2 2 426,-2 3 0,-1 3 1,0 9-1,4 1-351,1 2 1,2 5 0,3-3-1,0 2-224,2 2 1,-1-2 0,11-1 0,1-1-362,3-4 1,1 4 0,1-2 0,4-3-160,5-5 1,4-1 0,1-4 0,1 0-527,5 0 0,-5-2-1201,4-5 2103,-3 0 0,38-41 0,11-9 0</inkml:trace>
  <inkml:trace contextRef="#ctx0" brushRef="#br2">18505 14713 7593,'-16'0'1513,"1"0"273,0 0 1,2-2-1453,3-3 0,-3 4 0,3-4 300,-4 3 1,4 2-279,0 0-273,7 0 1,-6 0 0,6 2 0,-2 3-216,2 5-42,1 3 0,4-4 1,1-3-1,4-1 1,1 2-1,4 0 1,1-1-245,2-2 0,0 2 1,0 1-1,0 0 389,0-1 0,0 5 1,1-5-1,-1 1 186,0 0 1,0 4 0,-2-1-1,-1 2 297,-2-2 0,-5 4-45,5-4 0,-7 3 0,2 2 0,-3 0 205,-2 0 0,-2 5-387,-3 0 1,-5 0-281,-10-5 1,2 5 0,-7 2 0,-2 0-588,-2 0 0,-1-4-1423,0-8 2063,0 4 0,-33-19 0,-9 3 0</inkml:trace>
  <inkml:trace contextRef="#ctx0" brushRef="#br2">9380 15572 7922,'-10'0'1963,"2"1"-1528,1 4 0,2 4 1,5 7-1,0 3 731,0 1-944,7 13 1,-4-6-1,7 13 1,2 0 0,0 1-1,-1-1 1,0 2 125,0 1 0,-2-4-965,1-4-70,-7-10 1,5-3 0,-4-7 686,1 0 0,-14-34 0,-7-8 0</inkml:trace>
  <inkml:trace contextRef="#ctx0" brushRef="#br2">9260 15782 7593,'8'0'6383,"4"2"-6070,-7 3 0,8-2 1,1 6-1,6-1 642,3 1-1203,2 1 1,5-2 0,2-1-1,2-2 1,3 0 0,-1-2 0,1-1 247,-3-2 0,24-27 0,6-7 0</inkml:trace>
  <inkml:trace contextRef="#ctx0" brushRef="#br2">10208 15797 10220,'-8'0'1217,"1"-1"-825,7-4 1,-1 3-315,-4-3 0,-4 3 0,-4 4 0,1 3-104,2 5 0,7 5 0,-2 5 1,3 4-27,2-1 1,0 6 0,0-6-1,0 2-92,0 0 1,7-6-312,3 1 347,3-10 0,7 1 0,2-6 0,0-1 0,1-3 0,-1-1 1,1-1-12,1-4 1,-1-5 0,4-9-1,-3-2 177,-3-3 0,-2 4 0,-8-5 0,-1 0 96,2 1 1,-5 3 0,-2 6 0,-4 0-3,-1 0 1,-1-1-1,-4 3 1,-5 3-39,-4 5 0,-6-2 0,-1 2 0,-3 2-234,-3 1 0,4 2 0,-2 0 0,0 0-12,1 0 0,-2 5 1,6 0-1,1-1 32,2-3 100,9-1 0,21 0 0,12 0 0</inkml:trace>
  <inkml:trace contextRef="#ctx0" brushRef="#br2">10570 15481 7607,'-9'0'1569,"3"0"0,6 2-1354,0 3 0,0 3 464,0 7-644,6 7 1,-2 1 0,6 9 0,2 2 0,-1 3 0,1 1 0,-2 4-67,2 1-72,1-4 1,-3 4 0,-1-4 0,-1 1 0,-1-1 0,1-4 0,-1-5 102,-1-3 0,-1-22 0,-5 0 0</inkml:trace>
  <inkml:trace contextRef="#ctx0" brushRef="#br2">10675 15813 7607,'-15'0'0,"5"5"630,0 0 1,2 1-235,-2-1 1,5-3 0,10 1-277,5-6 0,3 0 1,4-6-1,3 1-134,5-1 0,-2 4 0,3-3 0,-1 1-133,-2 4 0,5-4 0,-4 2 0,-1 2-279,-3 1 630,-3 2 1,-2 0 0,-1 2-1,-4 3 1,-5 7 0,-4 4 337,-1 5 1,-1 0 0,-4-2 0,-7 2-279,-7 3 1,1-1-1,-7 4 1,0-2-340,1 2 0,-2-5 0,6-2 0,1-3-834,3-2 1,0-2-1438,1-3 2346,7-10 0,35-62 0,-6 21 0,0 0 0</inkml:trace>
  <inkml:trace contextRef="#ctx0" brushRef="#br2">11247 15797 6459,'-8'7'-573,"0"-5"2561,3 3-986,3 3 0,-10-8-488,7 0 1,0-1-419,5-10 46,0 8 1,0-2 0,0 10 263,0 5-244,0-3 0,0 6 1,2-3-1,1 4-203,2 1 67,7 0 1,-10-5 0,4 0 0,-1 2 0,0 1 650,-1 2-480,4 0 0,-6-5 1,3 0-1,-4 2 1,-1 1-1,-1 2 0,-3 0 295,-1 0 1,-6 6-1,2-1 1,-1-2-368,0-1 0,0-4-540,-5-3 0,5 2 0,0-7-2601,-2-2 1770,-1-1 1,5-4-1217,3-3 2462,3-3 0,42-54 0,-15 25 0,0 0 0</inkml:trace>
  <inkml:trace contextRef="#ctx0" brushRef="#br2">11518 15888 7607,'-5'15'280,"0"0"0,-1 0 435,1 0 0,3-5-75,-3 0-428,3-7 1,4 9 0,3-7-107,5-1 1,-2-3 0,2-1-1,2-1-141,1-4 0,-2 1 0,-1-4 0,1-1-16,3 1 0,-4 3 0,0-3 1,0-1-8,-2 1 1,4-2 0,-5-3 30,1 2 0,-5-2 0,2 3-105,-3-3 1,-4 3-1,-3 1 179,-5 3 1,-3 1 0,-2 5 0,0 0 23,0 0 0,0 1 1,0 4-1,1 5 342,4 4 1,-2 6 0,6 2 0,-1 1 608,0 4-1052,2 1 0,5 2 0,0 0 1,0 1-1,2-3 0,3-1 1,7-6-2860,6-4 2087,-1 2 1,5-18 801,-7 4 0,33-43 0,9-12 0</inkml:trace>
  <inkml:trace contextRef="#ctx0" brushRef="#br2">11759 15858 7605,'-1'15'55,"-3"0"0,-1 0 276,2 0 0,1 0-221,2 0 267,0 7 1,-5-5-1,0 3 1,2-4-1,1-1 50,2 0 1,0 6-1,0-1-377,0-2 0,0-6 186,0-2 156,0-7-216,0 4 0,0-19 0,0-3 0,0-2 90,0 1 0,2-5-226,3 1 0,-3-6-1,3 1 0,3 1 0,0 1 0,2 1-81,0 4 0,0-4 0,5 2 0,-1 1-689,-4 3 1,3 1 119,-3-1-164,10 1 1,-3 2 774,3 3 0,17 10 0,3 8 0</inkml:trace>
  <inkml:trace contextRef="#ctx0" brushRef="#br2">12106 15873 7605,'-10'16'0,"0"5"0,4-5 312,-4 4 1,7-3 1035,-2-2-1095,-3 0 1,6 0 0,-3 0 0,3 0 0,4 0 0,3 1 228,5-1 0,3-5 0,3-2-365,-1-1 1,0 3 0,0-5 0,0-2 219,0-1 1,0-7 234,0 0-410,0-7 1,-5 4 0,0-9 0,2-2-1,-1-2 50,0-3 0,0 4 1,-4-3-1,1-1-313,4 1 1,-4 0-231,2-3 0,-1 3 0,2 5 0,-2-2 331,-2 1 0,-2-11 0,-5-2 0</inkml:trace>
  <inkml:trace contextRef="#ctx0" brushRef="#br2">12753 15873 7605,'-10'0'392,"0"0"81,-2 0 1,4 0 0,-2 0 647,-2 0-570,-1 0-429,-2 0 1,5 0 0,0 0 0,-2 0-1,-2 1 77,-1 4 0,5 4 0,2 6 1,1 2-32,4 3 1,1-4-1,2 6 1,0-2-73,0 0 1,2 0 23,3-5-164,3 1 0,2-3 0,0-3 1,2-5-1,2-3-803,1-2 665,0 0 1,1-7-1,1-3 1,0-5 0,-4-4-1,1-1 1,-1 0-241,2-1 1,-5 4 0,-2-5 0,1 4 248,-1 3 1,-4-4 589,1 9 1,-4 0-1,-1 5 1524,0 10-1669,0 7 1,0 5-1,0 1 1,0 4-1,0 1 1,0 2-1,0 0 245,0 0 1,2-1-520,3 1 0,-3-2 0,4-6 0,-1 0-537,0-4 1,7-8-345,-2 0 0,-2-3 0,2-4 883,2-3 0,8-77 0,-8 29 0,0-1 0</inkml:trace>
  <inkml:trace contextRef="#ctx0" brushRef="#br2">13129 15496 7598,'0'10'873,"0"0"0,5 2-219,0 8 0,0 4-180,-5 6 1,0 3-1,0 6 1,0 7 96,0 6 1,2 2-78,3 1-328,-3 4 1,6-12 0,-4 1-1,2-6 1,1-9-445,0-6 0,-1-5-1991,-1-7 543,-3 0 1726,5-7 0,-34-28 0,-7-13 0</inkml:trace>
  <inkml:trace contextRef="#ctx0" brushRef="#br2">12919 15797 7592,'0'21'559,"0"-1"1,1 0 698,4-5 0,-1 0-1149,6 0 1,0-2 51,5-3 1,2 2-1,1-7 1,5-2-183,6-1 1,-2-2 0,9-2 0,1-3 20,3-5 0,1-21 0,2-11 0,5-3 0,-1-1 0</inkml:trace>
  <inkml:trace contextRef="#ctx0" brushRef="#br2">13431 15873 7592,'0'21'0,"0"5"0,0-3 1709,0 2 0,-5-1-168,0 1-1310,-1-4 1,6-6-1,0 1 1,0-1-493,0 0 0,0-9 0,0-6-593,0-8 854,7-5 0,2-49 0,6-12 0</inkml:trace>
  <inkml:trace contextRef="#ctx0" brushRef="#br2">13385 15602 7592,'0'15'0,"-5"-5"1585,0 0 0,-1 0-1695,1 5 0,3 0 0,-3 0 0,3 0 110,2 0 0,40 0 0,11 0 0</inkml:trace>
  <inkml:trace contextRef="#ctx0" brushRef="#br2">13671 15903 7592,'-6'15'286,"-4"0"0,-4 0 1300,-1 0-1155,0 0 0,2 0 0,1 0 0,4 0-133,1 0-41,2 0-156,5 1 1,7-6-1,3-2 1,3-1-1,2-4 1,0-1-1,0-2-448,0 0 0,0 0 141,0 0 0,1 0 0,-1 0-395,0 0 395,0-7 1,0-1 0,-2-7 139,-3-1 1,-3 1 0,-7 0-1,0 0 131,0 0 0,0-2 1,-2-1-1,-3-2-188,-5 2 1,-3 1-1,-4 2 1,-1 0-539,-2 0 0,-1 1 661,6 4 0,-20 4 0,-5 6 0</inkml:trace>
  <inkml:trace contextRef="#ctx0" brushRef="#br2">13882 15903 7592,'0'15'-465,"0"0"-58,0 0 1,0 0 1260,0 0 0,-5 0 0,0 0 0,2 0 742,1 0 0,2 0-1154,0 1 1,0-1 0,0 0 0,0 0 67,0 0 0,0-5-568,0 0 46,0-7 1,5 6 0,2-6 0,0 0 0,1-3-683,0-3 0,-3-9 463,5 2 0,-6-3 52,1-2 0,-2-2 1,0-1-1,4-4 9,1-2 1,-3 4 222,6-5 0,-6 2 123,5-2 0,0-2 460,5 7-339,0 0 1,-5 5-1,0 1 325,2 4 0,1 4 1,2 6-1,0 1 254,0 4 1,-2 5-405,-3 10 1,4 4-125,-4 6 0,-2 0-366,2 0 1,-6 0-1,2 0 1,-1 1-888,0-1 1021,0-7 0,-5-1 0,0-7 0</inkml:trace>
  <inkml:trace contextRef="#ctx0" brushRef="#br2">14801 15843 7584,'8'1'2561,"-3"4"-2262,-3-3 1,-4 10-1,-1-6 1,-2 3 289,1 2 0,-2 3-3,1 1-472,0 0 1,5 7 0,0 3 0,0 3 0,1 4 0,4 3 0,4 5 23,-1 4 0,5-1 0,-3-1 0,2-2-664,-2 2 0,2 0 126,-7-2-199,0-3 0,0-9 0,0-1 1,-2-3 598,-1-3 0,-22-54 0,-5-19 0</inkml:trace>
  <inkml:trace contextRef="#ctx0" brushRef="#br2">14786 15797 7584,'0'9'1572,"0"4"1,0-9-1405,0 6 105,0-7 0,11 9 0,4-7 0,4-2-189,3-1 1,1-2 147,7 0-373,0 0 1,-5 0 0,-1 0 0,-1 0 0,-1 0 0,0 0-241,-4 0 1,-10 1 391,-8 4 0,-6 4 0,-11 6 1,-3 0-79,-5 0 1,-4 5-1,-1 0 1,2-2-108,3-1 1,-2-2-1,7 0 1,1-1-1003,3-4 1176,7 3 0,23-31 0,11-1 0</inkml:trace>
  <inkml:trace contextRef="#ctx0" brushRef="#br2">15298 15813 7584,'-5'15'713,"-1"0"1,0-2-286,1-3 0,3 3-333,-3-3 74,-3 4 0,6 3 0,-3 1 0,2 2 1,-1 0 1165,-1 2-1287,0-5 1,5 4 0,-1-6-1,-3 1 1,-1-1-98,2 0-101,1 0 3,2-14 1,5-2-1,0-14 1,0-2 0,0-2-1,0-2 1,0-1-285,2 0 1,-4-3-1,6 3 1,-1 1 126,0-1 0,3 2 0,4 5 0,-2 0-73,-3 0 1,3 1 376,-3 4 0,37 10 0,10 9 0</inkml:trace>
  <inkml:trace contextRef="#ctx0" brushRef="#br2">15734 15858 7584,'-15'13'0,"0"-3"0,0 3 958,0-2 0,-5-3-18,0 2-834,0 0 0,0 0 0,0 0 0,3 2 0,3-1 0,6 1 0,1-2 286,4 2 0,1 1-396,2 2 25,0-6 0,7 2 0,3-4 1,5 0-1,4 0-757,1-4 646,6-1 1,-9-2-1,5 0 1,-2-2-1,0-3 1,0-5-1,0-2 15,0 2 0,0-3 0,-5 3 0,0-4 113,0-1 1,-4-2-1,-3-1 1,-1-2 96,-4 2-115,-1 1 1,-4-2 0,-3 3 0,-5 2-303,-4 1 1,-2 0-90,-4-2 0,-4 1 0,-4 2 0,1 4-303,2 1 0,5-3 1,-4 5 673,3 2 0,-6 1 0,4 2 0</inkml:trace>
  <inkml:trace contextRef="#ctx0" brushRef="#br2">15930 15587 7584,'-8'15'0,"-1"0"567,4 0 1,3 0 216,-3 0 0,4 0 1,1 2-1,0 3-507,0 5 1,0-2 266,0 2-464,6 1 0,-2-1 0,6 0 0,0 0 1,0 0-1,-2-2 0,1-1-681,-1-4 0,-5 4 1,2-2-1215,-3-1 1156,5-3 659,-6 0 0,-7-28 0,-11-7 0</inkml:trace>
  <inkml:trace contextRef="#ctx0" brushRef="#br2">16005 15782 7584,'-15'7'3095,"0"1"-2822,7 1 0,1-1-352,7-3 1,2-3 186,3 3 126,3-3 0,9-2 1,1 0-1,4 0 0,1 0-211,4 0 1,-3 0-1,-1 1 1,-1 3-174,-4 1 0,4 5 0,-2-4 0,-3 3-37,-6 2 0,-2 3 181,-4 1 0,-4 0 18,4 0 0,-5 5 211,-5 0 1,-5 5-1,-8-3 1,-4 0 236,-1-1 1,3 5-198,-5-6 1,0-2 43,-6-8-537,8 4 1,-4-11-1,7 5-373,2-1 1,6-4-1,4-8 1,1-5 602,4-3 0,28-42 0,8-11 0</inkml:trace>
  <inkml:trace contextRef="#ctx0" brushRef="#br2">16487 15858 7584,'-15'8'-1493,"0"-3"2620,0-3 1,0-2-658,0 0 1,5 0 0,0 0 242,-2 0 0,4 0-305,-2 0 0,6 1 0,-1 4 0,3 5-201,2 4 1,0 1-1,0 2 1,0 1 32,0 2 1,0 5 48,0-5-510,0 0 1,0-5 0,2 1 0,3-3-1016,5-3 0,4-5 345,1-10 708,-7-3 0,5-7 0,-4-1 0,1 1 1,0 0-1,0-1 0,0-3-228,0-1 0,-2 0 353,2 5 0,2 0-20,-7 0 539,7 6 1,-4-2-1,7 7 1,-1 6 864,-4 6 0,-2 6-632,-3 1 0,-3 5-671,3 0 0,1 5-4,-1-5-257,7 0 0,-10 0 0,4-1-881,1-6 0,-3 1 1119,6-9 0,-7-47 0,4-17 0</inkml:trace>
  <inkml:trace contextRef="#ctx0" brushRef="#br2">16743 15526 7584,'0'15'1081,"0"0"1,-5 1-609,0-1 0,0 6-360,5 4 0,0 4 0,0 1 0,0 0 1214,0 0 0,0 0-629,0 1-753,0-1 0,7 0 0,1-2 0,2-1 0,-2-4-464,-1-1 1,3 3 0,-5-5 0,-2-1-987,-1-3 1,3 0 1504,0-1 0,-20 0 0,-10 0 0</inkml:trace>
  <inkml:trace contextRef="#ctx0" brushRef="#br2">16773 15843 7584,'-10'13'387,"0"-3"1,5-2 1524,-5-3-1503,7-3 0,-2 5 0,10-7-142,5 0 1,3 0-74,2 0-196,7 0 0,-4-5 1,6 0-1,-1 0 0,-1 0 33,0 0-84,4 0 1,-9 5 0,3 0 0,-3 0-1,-2 0 1,0 0 0,-2 1 184,-3 4 1,2 4 0,-7 6-1,-2 0 235,-1 0 1,-4 0-188,-3 0 1,2 5-1,-7 0 1,-2 0 16,-1 2 1,-2-5-289,0 3 0,0-3 1,0-2-1,0-2-1238,0-3 0,0 2 59,-1-7-567,1 7 1837,0-11 0,-6-28 0,-3-14 0</inkml:trace>
  <inkml:trace contextRef="#ctx0" brushRef="#br2">17240 15813 7584,'0'15'257,"-5"0"0,-2 0 2408,-1 0-2595,4 0 1,-2-5 0,6 0-1,0 2 1,0 1 0,0 2 1579,0 0-1575,0 0 1,0-5-1,0 0 1,1 2-1,3 1 1,2 2-255,3 0 0,-6 1-1410,2-1 0,-3-5 1589,-2 0 0,-7-34 0,-1-3 0</inkml:trace>
  <inkml:trace contextRef="#ctx0" brushRef="#br2">17195 15496 7584,'-7'-8'6555,"4"1"-6171,-7 7 1,5 0-708,-6 0 1,8 2 0,-4 1 23,1 2 0,4 2-2919,-3-2 3218,3-3 0,49 4 0,12-6 0</inkml:trace>
  <inkml:trace contextRef="#ctx0" brushRef="#br2">17496 15346 7584,'5'10'230,"0"0"0,1 0 288,-1 5 0,-3 2 929,3 3-1040,-3 3 0,-2 9 0,0 3 0,0 5 0,0 4 0,0 3 1,0 1 1555,0 2-1934,0-6 1,5-1 0,0-4-1,-2 1 1,-1-3 0,-2-4-1,0-6-1136,0-4-346,7-3 1,-6-4 1452,4-1 0,-16-20 0,-6-5 0</inkml:trace>
  <inkml:trace contextRef="#ctx0" brushRef="#br2">17676 15752 7584,'0'15'0,"0"0"0,0 0 1629,0 1 1,0-1-1137,0 0 1,0 5 0,0 1 0,0 3-31,0 3 0,0-1-157,0 0 0,2 2 0,1-5 0,2 1-615,-1-4 0,3 2-1237,-2-2 0,1-5-438,-1-5 1984,-3-7 0,-2-50 0,-8-20 0</inkml:trace>
  <inkml:trace contextRef="#ctx0" brushRef="#br2">17707 15466 14164,'-9'0'-2940,"2"7"2940,7-5 0,7 18 0,2-4 0</inkml:trace>
  <inkml:trace contextRef="#ctx0" brushRef="#br2">17917 15436 7584,'0'10'852,"-1"-2"1,-3 1-469,-1-1 1,0 2-1,5 7 1,0 1 592,0 2 0,5 9-413,0 1-391,0 0 1,0 14 0,2-6 0,0 2 0,-1-1 0,-2-2 0,-1-4-279,2-1 1,-3-2 0,3-2-1,-4-3-1163,-1-4 0,0-5 1,-1-2 1267,-4-4 0,-17-44 0,-10-16 0</inkml:trace>
  <inkml:trace contextRef="#ctx0" brushRef="#br2">17752 15737 7584,'0'9'4625,"0"-1"-2288,0-3-2279,0-3 94,0 4 1,1-1 0,4 0-1,7-1 1,5-3-916,3-1 0,7 0 0,-4-1 0,2-4 763,0-5 0,47-31 0,-27 17 0,-1 0 0</inkml:trace>
  <inkml:trace contextRef="#ctx0" brushRef="#br2">18203 15692 7584,'0'15'0,"0"0"0,0 0 2554,0 0 0,0 0-1300,0 0 0,0 0-836,0 1 0,0 4 0,0 0 222,0-2 0,0-1-1631,0-2-1972,0 0 1215,0-7 1,-1-1 572,-4-7 1175,3-7 0,-18-35 0,3-14 0</inkml:trace>
  <inkml:trace contextRef="#ctx0" brushRef="#br2">18173 15481 7584,'9'2'2005,"-4"3"934,-4 5-3978,-1-3 1686,0-1-333,0-6 1,2 0-1355,3 0-326,-3 0 1366,11 0 0,-5 14 0,8 2 0</inkml:trace>
  <inkml:trace contextRef="#ctx0" brushRef="#br2">18354 15602 7584,'-8'15'501,"-6"0"1,11-2 711,-7-3 1,6 4-1036,-1-4 1,4-2 0,1 2 698,0 2-726,6-6 1,3 6-1,6-7 1,0-1-153,0-3 0,0-1 1,0 0-1,0-1-771,0-4 1,0 1 423,0-6 1,0 2 0,0-4-1,1 2-417,-1-2 0,-7-1 423,-3-2 0,2 0 0,-2 0 389,-2 0 1,-3 5-31,-5 0 407,3 6 0,-11-2 0,3 6 0,-3 0 0,-4 1 534,-3 4 1,3 4-1,-3 6 1,2 1-459,-3 4 0,10-1 0,-4 4 1,1 1-285,1-1 0,5 1-123,3 1 1,3 1 195,2-5-426,0-1 0,2-5 0,3-2 0,5-1 0,3-4-845,2-1 1,5-2 279,0-5 0,5 0-142,-5 0 1,5-2-1,-3-3 1,2-5-1599,2-3 2442,3-9 0,-2-10 0,3-6 0,1-7 0,1 1 0</inkml:trace>
  <inkml:trace contextRef="#ctx0" brushRef="#br2">18806 15511 7584,'-15'5'1825,"0"0"0,-1 2-542,1-2 1,-5 2-607,0 3 0,0 3-553,5-3 1,0-1-1,0 1 1,0 0-113,0-2-155,7-1 0,1-1 1,9 3-1,3-1-293,5-3 1,3-1 0,2-1 0,0 2-18,0-2 1,0 1 0,0-1-1,0 2 183,0-2 0,5 4 0,1-2 0,-5 0 379,-4 2 0,1-1 705,-3 4-532,-3 4 0,5-6 0,-7 7 1,-2 0-1,-1 0 978,-2 0 0,-5 1-795,0-1 0,-12 5-294,2 0 0,-5 0 1,0-5-1,-4 0-839,1 0 1,-4-5-100,7 0 1,0-7 766,5 2 0,20-56 0,5-16 0</inkml:trace>
  <inkml:trace contextRef="#ctx0" brushRef="#br2">19047 15707 7582,'0'10'0,"0"0"0,0-5 1549,0 5 0,0-5 0,0 5 2718,0 2-3887,0-5 0,0 1 0,0-3 0,0 5-1926,0 4 13,0-6 1533,0-1 0,-27-74 0,10 25 0,0 0 0</inkml:trace>
  <inkml:trace contextRef="#ctx0" brushRef="#br2">3900 16565 7727,'7'9'295,"-6"-1"0,4-3 0,-3 5 0,-2 4 0,2 2 282,3 4 0,-4 6 1,6 9-1,-2 7 161,0 6 1,5 6-342,-5 6-279,7 7 0,-9-4 1,6 6-1,-3-4 0,-1-6 1,0-9-1,2-8 274,1-7-777,2-3 1,0-10 0,0-7 0,2-9-1,0-6-3559,-2-5 3944,-3-3 0,-14-54 0,-2-12 0</inkml:trace>
  <inkml:trace contextRef="#ctx0" brushRef="#br2">3825 16656 7710,'8'0'2644,"0"0"-3418,-3 0 1,-1 0-112,6 0 918,-7 0 0,10-5 0,-1 0 1,5 1-1,5 3 0,1-1 1,6-1-59,4-2 1,-1 0-1,3 5 1,-3 0-59,-2 0 0,-5 0 0,-2 0 112,-1 0 0,-4 6 0,-8 4 0,-6 4 116,-8 1 1,-4 7 0,-9 1 0,-1 2 277,-2 0 1,-7-5-154,2 5-50,-3-6 0,-4 4 0,0-4 0,0-1 0,5-3-16,4-3 1,3-7-1,5 3-304,0-1 1,8-4-129,7-8 0,9 2 0,11-7 1,5-2-192,3-1 0,2 3 103,0 0 264,0 0 1,-4 1-1,-1 4 1,0 4-1,-2 1 34,-3 0 0,2 1 0,-4 4 0,-3 5 205,-3 4 0,-8 1 64,1 0-139,3 0 0,-6 2 0,1 1 127,-6 2 1,-1 0 0,-4-5 0,0 0 114,-1 0 0,-1 5-125,-5 1 1,0-1-146,0-5 1,-2 0-1,-1 0 1,-2 0 0,1 0 0,-2 5-46,1 0 1,-7 2-1,2-4 1,-4 2-375,-1-1 0,5-1 87,0 2-67,7-10 0,-4 9 0,8-13-355,4 3 0,4-8 0,7-1 670,4-8 0,21-21 0,10-9 0,5-3 0,0 0 0</inkml:trace>
  <inkml:trace contextRef="#ctx0" brushRef="#br2">4442 16942 10184,'-8'7'351,"3"3"0,3 5 131,2 5-472,0-3 0,0 11 0,0-3 0,0 2 1,0 0-1,2-2 0,1 0-111,2-2 0,5-6 0,-3-9 0,1-1-84,4-4 0,1-4 0,2-8-146,0-6 1,0-10 0,0-2 0,0-4-139,0-4 0,0-1 0,1 6 0,-3 0 337,-3 0 0,3 2 1,-4 2-1,1 6 707,0 4 0,-5 7-77,5 4 0,-7 15 1,2 7-1,-3 6 79,-2 9 1,-5-2-1,0 7 1,0-2-186,-2 0 0,5 2 0,-3-3 0,4 1-330,1-2 1,0-6 0,0-3-771,0-3 0,1-2 0,4-9-210,5-5 1,-1-10 917,1-5 0,7-37 0,6-10 0</inkml:trace>
  <inkml:trace contextRef="#ctx0" brushRef="#br2">4939 16611 7676,'0'15'544,"0"0"0,0-5-221,0 0 1,5 2 0,1 8-1,1 3 786,0 1-1007,5 11 0,-6-10 1,6 12-1,-2-2 0,2 2 1,1-1-1,0 1 23,-2-3 0,0-3 0,-4 0 1,0-3-392,-1-3 0,-1-3-2303,-5-7 2569,0-7 0,-33-48 0,-9-18 0</inkml:trace>
  <inkml:trace contextRef="#ctx0" brushRef="#br2">4803 16882 7668,'-10'6'4565,"0"4"-4393,7 4 0,3-1 1,10-1-1,5-4-26,5-1 1,5-2 0,10-5 0,5-2-23,4-3 0,6-3 0,2-7 1,0-2-597,0-3 472,-2 3 0,15-18 0,5 3 0</inkml:trace>
  <inkml:trace contextRef="#ctx0" brushRef="#br2">5902 17002 7656,'9'-6'722,"-6"-3"0,-5-1-367,-3 0 0,-6 7 1,2-4-1,-1 2 1,0 0-1,0 0 201,2-2 0,-6 6 1,4-4-155,-3 3 0,-2 2 1,0 2-208,0 3 0,5 3 0,1 9 1,3 3-53,2 5 0,3 3 1,1 2-1,0 1-35,0-1 0,6-2-605,4-3 393,4 4 0,3-13 0,1 3 0,4-7 0,-1-7 1,1-4-1,-2-1-668,2 0 688,-5-13 0,6-2 0,-6-12 0,0 0 0,-4-3 1,-1-3-1,-4-1-442,-3 2 329,-3 2 0,-2 2 0,0 1 0,-2 4 1,-3 1-1,-5 3 0,-5 4-245,-5 5 1,3 4 0,-5 6 0,2 0 110,0 0 1,0 1 0,7 4-1,1 5-769,2 4 1100,7 1 0,16 27 0,12 6 0</inkml:trace>
  <inkml:trace contextRef="#ctx0" brushRef="#br2">6249 16987 7656,'0'15'0,"-5"0"0,-2-1 0,0-3 658,1-1 1,-4 0 0,5 7-1,-1 2-208,0 1 0,4 0-163,-3-5-88,3 7 1,-3-6 0,0 6 0,2-2 0,1 0 62,2-1-101,0-3 1,0-6 0,0 0 281,0 2-430,0-5-355,0 0 1,5-24 0,2-5-255,1-3 1,-3 3-51,6-3 1,-6 0-28,5-5 506,0 0 1,5 0 0,-2 0-1,-1 1 1,-2 4 164,2 5 1,1-2 438,2 2 0,5 7-75,0 8 0,2 3 1,-4 2-1,4 3 542,1 7 0,-4 2-425,1 13 1,-5 0-1,-3 7 1,-2 2-142,1 1 1,-2-5-1,-1-5 1,-1 0-178,-4-2 1,1-1-261,1-7 1,-4 0-1739,4 0 329,-3-6 1,-2-4 1507,0-10 0,-3-35 0,-1-16 0,0-6 0,0 1 0</inkml:trace>
  <inkml:trace contextRef="#ctx0" brushRef="#br2">6670 16581 7656,'0'15'1890,"-5"0"-1339,0 0 0,0 5 0,5 2 0,2 1 54,3 4 1,3 1-1,7 2 0,0 0-556,0 1 1,2-1 0,2 0 0,2 0-114,3 0 1,-6 0-1,2 0 1,-1-1-285,1-4 1,-5 2 0,1-6 0,-4 1-994,0 0 0,-4-4 0,1-6 1341,-3-2 0,-7-27 0,-8-1 0</inkml:trace>
  <inkml:trace contextRef="#ctx0" brushRef="#br2">7032 17017 7656,'0'20'0,"0"0"0,0 1 549,0-6 1,0 0 0,0 0 0,0 0-323,0 0 0,1 0 1,4-2 121,5-3 0,4-3-699,1-7 207,0 0 1,5 0 0,0 0 0,0 0 0,2-2 0,1-3 0,1-5-1935,-4-3 1924,-4-2 1,-1 0-1,1 0 1,-1 0-1,-2 0 1,-1 0 0,-4-1 152,-1 1 0,3 0 0,-5 0 0,-2 0 0,-1 0 0,-2 5-844,0 0 692,0 7 464,0-4 0,-2 10 0,-1 6 1,-4 7 781,-1 6 0,-1 3-509,-1 5 0,-3 7 425,3 3-753,-3 11 0,-8 2 0,1 9-43,2 3 0,0-3 0,-2 5 0,-4-2-223,1 1 1,1-8-838,7-8 1,1-4 845,4-6 0,-10-17 0,4-9 0</inkml:trace>
  <inkml:trace contextRef="#ctx0" brushRef="#br2">8086 16837 7950,'-11'-9'3152,"1"4"-2918,7 3 0,-10 2 0,3 0 1,-2 2-1,0 3-93,2 5 0,0 2 0,-5 0 0,0-2-20,0 1 0,5 3 0,0 1-144,-2 0-580,6 0 490,-8 0 1,12-5-1,-1-2 1,6 1-1,9-1 1,5 2 5,3-1 1,2 2 0,-4-4 0,2 0 44,-1-1 0,2 4 1,-1-3-1,-1 0 80,-2-1 1,-2 5-1,-2-5 1,-1 3 64,-2 2 1,-7-2 0,2 1 0,-3 1 27,-2 3 1,0 1 0,-2 0-136,-3 0 1,-3 0 0,-9-2 0,-1-1-377,-2-2 1,-1-5 0,6 4-1,0-3-2473,0-2 2873,7-3 0,1-41 0,7-10 0</inkml:trace>
  <inkml:trace contextRef="#ctx0" brushRef="#br2">8432 16927 7626,'0'17'0,"0"1"0,0 2 1227,0-1 1,0 2 0,0-1-1354,0-1 0,0-8 0,2-2 0,3-2 243,5-4-145,3-1 1,2-4 0,2-5 0,1-6 0,2-6 0,-1-1-1,-3-1-148,-1-5 0,-1 3 0,-3 0 0,-2 1 45,-2 3 0,-2 3 0,-5 1 1,0 0-422,0 0 465,-7-1 1,-1 8 0,-8 1-1,1 2 1,0 0 0,-1 2-1,-3 3 79,-1 5 0,0 3 0,5 7 0,0 2 228,0 3 0,2-1 1,2 6-1,6 2 214,4 1 0,1 2 1,0 0-1,1 0-170,4 1 0,4-6 0,8 0 0,1 0-468,2-2 0,7-1 0,-2-9 0,3-3-942,2-5 0,1-3 1146,-1-2 0,20-20 0,5-5 0</inkml:trace>
  <inkml:trace contextRef="#ctx0" brushRef="#br2">8914 16987 7626,'-7'15'213,"5"0"1,-4 0 384,-1 0 1,5 0-474,-3 1 1,10-8 0,5-3 16,4-3 0,1-4 0,0-3 0,1-5-118,5-4 0,-6-1 1,1 2-1,-4 0-161,0-2 1,1 3 0,1-8 0,-3 3 147,-1 2 1,-6 0-1,1 0 16,-4 0 1,-1 0-1,-1 1 37,-4 4 0,-4-1 0,-6 6 0,0 1 55,0 3 1,-2 2-1,-1 4 1,-2 5 209,1 4 0,3 2 1,2 4-1,4 6 223,5 2 1,-1 4-1,1 1 1,3 4-154,5 2 0,6-4-448,6 5 0,6-7 0,3 1 0,3-7-37,3-7 1,-3-4-2116,8-1 2201,3-6 0,21-29 0,11-14 0</inkml:trace>
  <inkml:trace contextRef="#ctx0" brushRef="#br2">9802 16987 9764,'-10'0'366,"0"0"0,-2 0 0,-1 0-216,-2 0 0,0 0 0,1 2 0,3 3 0,2 5 1,1 3 41,-1 2 0,6 2 1,-2 1-1,3 4-80,2 2 1,7 1 0,3 5 0,5 0-181,5 0 1,-1-1 0,6-3 0,2-4-367,1-5 0,2 0 69,0-12 282,0 0 1,-1-14-1,-4-4 1,-3-7-1,-4-4 1,-1-2-1,-6-3-18,-2-1 0,-4-2 0,-5-1 0,0-1 80,0 6 1,-7-2-1,-3 6 1,-5 1-202,-5 3 0,2 0 0,-7 3 0,-1 4-130,3-1 1,-5 7 0,2 2-1,0 4-64,1 1 0,3 0 0,7 1 0,1 4 416,4 6 0,24 29 0,11 8 0</inkml:trace>
  <inkml:trace contextRef="#ctx0" brushRef="#br2">10224 16656 8547,'0'17'900,"0"1"0,1 4 0,3 1-431,1 4 0,1 8 1,-2 5-1,2 4-231,3 1 1,-4 2 0,5 1 0,0 2-195,-2-1 0,4-4 0,-7-5 1,0-6-509,2-7 1,-6-6 0,6-6-2059,0 0 2522,-6-6 0,13-69 0,-6-24 0</inkml:trace>
  <inkml:trace contextRef="#ctx0" brushRef="#br2">10389 16942 7613,'-10'7'2867,"0"3"-2526,0 3 1,2 2-1319,3 0 0,5-5 1379,5 0-321,10-6 1,5 2-1,8-6 1,4 0-1,0 0 1,-2 0 0,-3 0-110,-2 0 0,-2 5 1,2 2-1,-5 1 247,-3 4 0,-9 3 1,-3 4-1,-3 2 122,-2 3 0,-7 1 0,-4 5 0,-8 0-120,-6 0 0,-3 0 1,-2 0-1,0-1-357,-1-4 1,6-3 0,2-7-1,1-2-673,4-3 1,3-5 808,5-10 0,15-34 0,10-17 0,2-6 0,-1 0 0</inkml:trace>
  <inkml:trace contextRef="#ctx0" brushRef="#br2">10916 16987 7613,'8'-7'1404,"-1"4"-1112,-7-7 1,0 5 26,0-5 1,0 5 466,0-5 1,-7 7-62,-3-2 1,2 3-84,-2 2-404,7 0 1,-4 2-1,5 3 1,-1 5-1,-4 3-39,-1 2 1,3 0 0,-3 0 0,-1 0-65,1 0 1,4-5-1,-2 0 1,1 2-115,0 2-55,0-6 0,5 5 0,-2-3 0,-1 4 0,-2 1 0,1 0-173,3 0 1,2-5 0,3 0 0,2 0 88,3-2 0,-4 6 0,5-6 0,2 2 147,1 0 1,2-6 74,0 1-47,7 3 0,-6-5 0,5 6 0,-3-3 1,0-2 301,2-3 1,1 4 44,-6 0-329,0 7 1,-2-9-43,-3 7 0,2 1 1,-7 4-1,-2 0 105,-1 0 1,-9-4-143,-3 4 0,-3-3 1,-2 8-1,0-3-65,0-2 1,-6 0-300,1 0 1,-5-1-265,5-4 1,0 1 0,3-4-1,-1 0 632,-2-1 0,0-21 0,5-10 0</inkml:trace>
  <inkml:trace contextRef="#ctx0" brushRef="#br2">11293 17198 6685,'-9'8'3257,"2"-1"-1989,7-7-436,0 0-616,7 0 1,-3 0-135,6 0 1,0 0-129,5 0-104,0 0 1,-5-2-1,-2-3 1,0-3-1,-1-2 1,2 0-1350,-1-2 1265,-5 5 1,4-6 0,-7 3 0,0-3-176,0-2 516,0 6 1,-7 3 0,-3 6-1,-3 0 1,-2 1 0,0 3 1520,0 1-1399,0 6 1,0-1 0,1 9 0,4 1-1,3 0 1,2 2 0,0 3 953,2 3-1167,1 2 0,4-1 1,3-2-1,5-2 0,3 0-187,3-2 1,0-3-115,4-10-43,-3 4 1,10-11-1,-5 5 1,-1-1-1,3-5 1,-2-6-1,-1-6-2686,-2-3 3014,-3-2 0,6-47 0,2-12 0</inkml:trace>
  <inkml:trace contextRef="#ctx0" brushRef="#br2">11669 17047 7613,'-2'14'832,"-3"-4"1,4-2-83,-4-3 0,3-1-366,2 6 1,-5 0-24,0 5 0,0 0-172,5 0-150,0 0 1,0 2-1,0 3 1,0 3-1,2 2 1,1 0 0,4 0 195,1-1 0,-5 3-68,2-7 0,-1 0 0,-1-5 284,2 0 42,0 0-215,-5-7-426,0-1 0,0-9 0,0-3-48,0-5 1,0-3 0,0-4 0,0-3-600,0-5 0,2-2 460,3 2 0,-4-3 1,4 3 0,-3-2-23,-2 2 0,0-2-202,0 7 314,7 0 1,-6 5-1,6 0-882,0 0 862,-6 0 0,8 1 265,-4 4 0,17 17 0,9 10 0</inkml:trace>
  <inkml:trace contextRef="#ctx0" brushRef="#br2">11970 17123 7613,'-13'10'456,"3"0"142,-4-7 0,8 5-184,-4-3 0,3-1-61,7 6 1,0-5-60,0 5-233,7 0 1,1 3-1,7-1 1,0-2 0,-2 2 276,-3 1-151,11 2 0,-16 0 0,10 0 0,-2 0 0,0-1 0,2-4 270,0-5 1,1-3-132,-1-2-694,-7-7 0,5-7 0,-4-7 0,1-3 0,-2-2-436,-1-3 0,4 4 0,-2 0 0,1 0-724,0 1 1528,-7 3 0,11-8 0,-6-3 0</inkml:trace>
  <inkml:trace contextRef="#ctx0" brushRef="#br2">12422 17153 7613,'0'15'653,"0"0"1,0-5 37,0 0-310,0-7 0,-7 2-71,-3-10 0,3 2-318,2-7 0,-1 0 0,1-5 0,0 1 0,0 3-612,0 1 365,0 6 299,-2-2 1,5 7 0,-3 4 0,3 5 0,1 4 0,-3 1 0,-1 2 137,2 3 0,1-2 1,2 6-1,0-3 148,0-2-491,0-3 0,5-6 0,2-1 0,2-3-930,2-2 835,3-2 1,-4-4-1,0-3 1,0-5-1,0-5-112,0-5 1,-7 3 184,2-3 254,4 3 1,-8 2 0,4 0-188,-3 0 764,-2 7 1,5-1-139,0 4-4,0 3 0,-3-3 1,1 10 479,2 6-743,0 2 0,0 4 0,0 1-264,-2 2 0,4 5 0,0-5 0,-1-1-505,1-3 1,3 5 18,-5-1-243,7 0 532,-4-5 0,2-2 218,0-3 0,0-43 0,5-17 0</inkml:trace>
  <inkml:trace contextRef="#ctx0" brushRef="#br2">12768 16852 7608,'0'15'467,"0"0"1,0 0 668,0 0 1,0 7-677,0 3 1,2 3-230,3 2 1,1 5 0,6 2-1,-2 0 314,2 0 1,-4 3-439,2-5 1,-5-1-1,4-8 1,-1-2-2113,0-2 134,-4-2 1871,2-5 0,-32-14 0,-8-2 0</inkml:trace>
  <inkml:trace contextRef="#ctx0" brushRef="#br2">12572 17047 7602,'-5'15'351,"0"1"1,0-6 448,5 0-132,0 0 0,2 3-61,3-3-756,3-3 0,7-2 0,0 0 0,2-2 0,2-1 0,1-2 0,0 0-1087,1 0 0,-4 0 384,3 0 852,4 0 0,12-34 0,11-7 0</inkml:trace>
  <inkml:trace contextRef="#ctx0" brushRef="#br2">13054 17108 7602,'2'25'0,"3"0"0,-4 0 1641,5 5 1,-5-7-778,-1-2 0,0-5-684,0-1 1,0 0 23,0 0 1,0-5-909,0 1-1163,7-8 1366,-5 4 0,9-16 501,-6-6 0,0-33 0,-5-16 0</inkml:trace>
  <inkml:trace contextRef="#ctx0" brushRef="#br2">13024 16852 7592,'-8'0'-847,"-6"6"847,13-4 0,-13 31 0,6 1 0</inkml:trace>
  <inkml:trace contextRef="#ctx0" brushRef="#br2">13340 17078 7598,'-5'10'1725,"0"0"-1379,-7 0 1,9 5-1,-5 0-10,1 0 1,0-2 0,4-1 0,-2-2-233,2 2 0,1 1 1,2 2-1,0 0-28,0 0 0,0 0-66,0 0 0,7-5-463,3 0 357,-4-6 0,8 2 0,-4-6 1,3 0-1,1-1 0,-3-3-37,-1-1 1,-5-5 42,5 5 1,-5-6-1,4 1-110,-3-4 190,-1-1 1,-5 0 0,0 0 0,0 0 0,-1 2 0,-3 1-104,-1 2 0,-6 1 0,1-2 0,-4 1-385,-1-2 1,5 5-1,0 1-717,-2-1 1215,-1 5 0,18-11 0,5 5 0</inkml:trace>
  <inkml:trace contextRef="#ctx0" brushRef="#br2">13551 17047 7592,'2'10'0,"3"0"0,-4 1 699,4 4 1,-3 0-229,-2 0 0,0 0-410,0 0 1,0 0 0,0 2 0,0 1 476,0 2 0,0 0-367,0-5 0,0-5-135,0 0 1,0 0 374,0 5-400,0-6 90,0-3 0,0-7-510,0-4 323,0 3 0,0-13 0,0 2 1,0-6-1,0-1-236,0-2 0,5 4-70,0-7 0,5 5 0,-3-4 0,0 3 148,-1 2 0,6 3 1170,-2 0-737,3 1 0,2 7 0,0 3 0,0 3 316,1 2 0,-6 7-131,0 3 1,-2 5-279,2 5 1,2 2 0,-6 5 0,1-4-248,0-1 0,-2 3-534,-5-5 0,2 0-1570,3-5 2255,-4-6 0,13-16 0,-6-10 0</inkml:trace>
  <inkml:trace contextRef="#ctx0" brushRef="#br2">14183 16912 7591,'9'0'2517,"-3"0"0,-7 0-2163,-4 0 1,-9 7-66,-6 3-290,-7-4 1,9 8 0,-5-4 0,1 1 0,4 1 176,1-2-254,-5 0 0,10 0 0,-3-1 0,4-1 0,1-1 1,1 1-696,2 0 0,4 1 466,8 1 109,-3-3 0,11-7 0,-3 1 1,4 3-1,1 1 0,1-2 0,3-1-782,1-2 978,0 6 1,-5-4 0,0 5-1,0-2 1,0 1 0,0 3 0,0 1 1672,0-2-1326,-6 5 0,-3-4 1,-6 6-1,0 2 0,0 1 1,-1 2-1,-4-1 629,-5-3 0,-5 4-865,-5 0 1,1 1-449,-6-6 0,5-2 0,-3-1 1,-1-4 338,1-1 0,-9-49 0,-7-17 0</inkml:trace>
  <inkml:trace contextRef="#ctx0" brushRef="#br2">14469 17183 7618,'0'15'273,"0"-5"0,0 0 0,0 2 0,0 1 0,0 2 151,0 0 0,-1 2 0,-4 3 0,-4 5-76,1 4 1,-10 2-20,3 5-385,-4-5 1,4 6 0,0-7 0,-2 0-1,-1-1 1,-2-4 0,3-5-1328,5-3 1383,-1-9 0,11-68 0,-4-24 0</inkml:trace>
  <inkml:trace contextRef="#ctx0" brushRef="#br2">9621 17936 7615,'0'10'-76,"0"0"1,-1 0 963,-4-2 1,3 6 252,-3-4-1033,3-4 0,-3 8 0,0-4 0,2 3 0,1 2 474,2 0-706,0 0 1,0 1 0,0-1 0,0 0 0,0 0-470,0 0 498,0 7 0,0-6 1,-2 3-1,-1-6 0,-2-3 58,2 2-39,1-5 0,2-2 1,0-12-1,2-7-331,3-4 0,3-9 47,7 2 291,-6-3 1,9-7-1,-3-1 1,2 3 0,0 3 279,-2 5 76,0 3 1,0 7 0,0 0 0,0 2 0,0 2-1,0 10 540,0 9 0,-2 4-297,-3 13-468,4 0 0,-11 7 0,5 1 0,-1 2 0,-3-1-579,-3-2 221,6 5 1,-5-11 0,4 4 0,-1-3 0,0-3-1175,-1-4-197,4-10 1667,-6 3 0,18-38 0,-4-2 0</inkml:trace>
  <inkml:trace contextRef="#ctx0" brushRef="#br2">10163 17981 7615,'-15'5'0,"0"0"0,5 5 755,0-5 0,0 7-491,-5-2 1,5 5 0,0 3-1,0 4-30,2 2 1,1-4-284,7 5 77,0 0 0,2 5 0,3-2 0,6-1 0,6-3 0,5-3 1,1-4-207,4-5 1,1 0 0,1-7 0,-2-2-636,-2-1 719,0-2 0,3-7 0,-3-3 0,-5-5 0,-3-4-78,-2-1 216,0-6 0,-1 4 0,-3-5 0,-2 4 1,-3-1 409,-2 1 1,-3 4-242,-1-1 0,-6 3-66,-4 2 0,-4 2 0,-2 1 0,-3 2 83,-1-1 1,-7 2-205,2-1 0,-2 7-204,2-2 1,-1-2-274,6 2 1,-1 0 0,6 5-1869,0 0 1485,0 0 834,7 0 0,41 7 0,18 1 0</inkml:trace>
  <inkml:trace contextRef="#ctx0" brushRef="#br2">10690 17695 7615,'0'15'4399,"0"5"-3951,0 0 0,0 7-53,0-2-279,0 3 0,0 9 0,2 2 0,1 1 0,2 0 0,0 0 0,0-1-753,0-4 351,0 3 1,-3-6 0,1 2-1,2-6 1,-1-5 0,-3 1 0,-1-2-3719,0-1 4004,0 0 0,-40-20 0,-10-2 0</inkml:trace>
  <inkml:trace contextRef="#ctx0" brushRef="#br2">10404 18026 7613,'10'0'0,"0"0"0,0 0 1061,5 0 0,0 2 1,2 1-1,2 2-656,1-1 1,1 2 0,-1-1 0,4-1-41,-1-3 1,11-1-72,-4 0-725,3 0 1,-3 0 0,1 0-1,0 0 431,4 0 0,11-13 0,7-4 0</inkml:trace>
  <inkml:trace contextRef="#ctx0" brushRef="#br2">11774 17906 7599,'10'5'0,"-1"1"724,-3 3-430,-1-6 0,-6 9 1,-3-5-1,-2-1 0,-3 3 517,-2-1 0,-3-3-686,-1 5 0,5-5 0,0 3 1,-2-1-1,-1-2-27,-2 2 0,0 0 92,0 3-124,0-4 0,0-1 1,0 2-1,0 0 1,0 1-1,0-1 1,-1-1-951,1-2 610,7-3 74,1-1 0,24 0 0,3 0 0,2 0 0,0 0-975,-2 0 1183,7 0 0,-6 0 0,4 0 0,-5 0 1,-3 2-1,-2 3 0,0 4 922,0-1-789,-6 5 1,-3-4 0,-6 6-1,0 1 1,-1 3 0,-4 3 0,-5-1 802,-4 1-912,-7 5 1,2-4-1,-4 6 1,-1-4-1,3-3 1,-3-2-1,2 0-519,1-2 1,-4-3 0,4-5-621,3-5 1,8-5-761,5-5 1867,3-10 0,36-55 0,-13 26 0,0-1 0</inkml:trace>
  <inkml:trace contextRef="#ctx0" brushRef="#br2">12045 17725 9638,'0'15'325,"0"0"1,0 2 104,0 3 0,5 10-94,0 10 0,5 5-149,-5 6 0,5 1 0,-3 4 0,2-2-68,2-2 0,-2-4-201,1-7 1,-2-5-372,2-6 1,-3-1 0,-7-4-1679,0-5 2131,0-3 0,-27-29 0,-6-6 0</inkml:trace>
  <inkml:trace contextRef="#ctx0" brushRef="#br2">11910 18041 8123,'15'0'1642,"0"2"-1564,0 3 0,2-3 155,3 3 0,3-4-11,7-1-671,0 0 0,6 0 449,-1 0 0,47-20 0,-38 8 0,0-1 0</inkml:trace>
  <inkml:trace contextRef="#ctx0" brushRef="#br2">12392 18071 7599,'-15'7'277,"0"1"357,-1 8 0,1-1 49,0 0-716,0-7 0,5 5 1,0-3-1,0 4 0,2 1-17,3 0 44,3-7 0,2 6 0,2-6 0,1 2 0,4-2 0,1-1-449,4-3 291,1-3 1,-3-2 0,0-4 0,2-6-408,1-2 428,3-2 1,-6-2-1,-2-1 1,0-2-1,-1 1-249,0 3 1,3 1 421,-5 0-27,6-1 1,-7 6 767,6 0 1,-5 7-46,5-2 1,-2 5-336,2 5 0,-1 8-123,-4 8 1,-4 5-190,4-1 1,2 4 211,-2 1-643,7-7 0,-9 4 0,6-7-195,-3-1 0,4-3 0,-3-2 547,1-4 0,9-50 0,6-19 0</inkml:trace>
  <inkml:trace contextRef="#ctx0" brushRef="#br2">12768 17740 7599,'-5'15'1328,"0"0"0,0 0-928,5 0 0,-5 7-167,0 3 0,0 5-74,5 5 0,0 2-62,0 3 0,0 4 0,0-2 0,2 3 90,3 0 1,-4-1-615,4-9 1,2-5-156,-2 0 1,0-2 0,-5-7-1,0-3 582,0-1 0,-13-29 0,-4-6 0</inkml:trace>
  <inkml:trace contextRef="#ctx0" brushRef="#br2">12527 18102 8037,'7'8'243,"-4"-1"-257,7-7 0,0 1 6,5 4 105,0-3 0,5 5 1,2-7-1,2 0 1,2-2-1,5-3 1,2-3-840,2-1 0,0-4 742,-5 3 0,27-24 0,7-6 0</inkml:trace>
  <inkml:trace contextRef="#ctx0" brushRef="#br2">12979 18132 7599,'0'15'576,"0"0"157,0 0 0,0 0-794,0 0 0,2-5 0,1 0 403,2 2 1,7-6 158,-2-1-462,3-3 1,-1-2-1,1 0 1,4-2-1,0-3-73,-1-5-50,-1 4 1,0-8 0,0 4 0,-1-5 0,-2-3 0,-4-2 0,-1 1-891,-4 3 802,-1 1 1,-2-1 0,-2 1 115,-3 0 0,-3 7 3,-7 3 1,-2-2 0,-2 2 0,-1 2 490,2 1 1,1 7-183,2 0 0,0 7 484,0-2-555,0 10 0,7-3 0,1 5 1,2-2-1,0 0 108,2-2 0,1 4-275,2-2 0,7 0-161,3-5 0,3 0-496,2 0 0,2-1-1078,3-4 1108,-3-4 0,11-1 609,-3 0 0,37-26 0,10-13 0</inkml:trace>
  <inkml:trace contextRef="#ctx0" brushRef="#br2">13491 17951 7598,'0'-8'529,"0"-6"1,-2 13 126,-3-4-149,3 3 0,-11 4 0,5 3 109,-1 5 0,-4 3 1,5 2-499,-1 0 0,2 0 0,7 0 1,0 0-340,0 0 87,0 0 1,0 0-1,2 0-505,3 1 380,4-1 1,6-2-1,0-1 40,0-2 202,0 0 1,0 0 0,0 0 0,0 0 0,-2 0-8,-3 0 0,2-5 0,-5 3 1,1 1-27,4-1 64,-5 2 1,-1 5 0,-6 0-1,0 0 1,-1 0-134,-4 0-16,-4-6 1,-1 4-1,0-4-1295,-2-1 1430,-1-1 0,-22-21 0,-5-2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25816 9797 7744,'-11'0'96,"1"0"0,-3 0 456,-1 0 0,3-5 187,1-1-589,6 1 0,-3 3 0,7-3 0,0-6 83,0-3-205,0 5 181,7-5 0,-5 14 0,3 0 98,-3 9 1,-2 10-266,0 3 1,0 12 0,0-2-1,0 1-34,0 1 1,0 4-1,0 1 1,0 0-70,0 0 1,0-3 0,0-8-669,0-1 365,7-8 205,2-3 0,2-10 1,-2-12-1,-2-4 0,-2-6-657,2-6 758,-5-3 1,7-12 0,-6 0-1,5-1 1,-1 1 0,0 0-1,-2 1-327,2 2 515,2 2 1,2 2 0,-2 3 0,0 6 0,0 5 0,3 5 281,2 6 0,0 5 0,-1 5 0,-4 6 126,-2 3 0,5 7-112,-1 1-401,3 6 1,-3-3 0,0 5-1,-1-1 1,1-2-59,0 1 1,-1-5-233,6-2 0,-2-1-315,-3 1 0,3-8-740,-3 3 857,3-4 0,2 3 0,0-5 0,0-4 463,0-5 0,7-43 0,2-12 0</inkml:trace>
  <inkml:trace contextRef="#ctx0" brushRef="#br0">26568 9733 8846,'0'11'170,"0"-1"1,2-1 56,3 2 0,4 3 0,7-1 1,2 4 168,4 5 1,-3-1-182,8-5-268,-1 0 1,1 0 0,-2 0 0,-2 0 0,-2 0-720,3 0 512,-7 7 1,6-5-1,-7 3 1,0-3 0,0-2-1,0-1 260,0-5 0,-7-3 0,-1-7 0</inkml:trace>
  <inkml:trace contextRef="#ctx0" brushRef="#br0">27001 9685 7734,'-25'7'0,"2"0"426,6 4 1,1 3 0,-1-3 0,-3 3 862,-1 2 0,-1 0-555,6 0-595,0 0 0,0 5 1,0 3-1,0-1 1,0 2-1,0 0 1,0 1-35,0-1 0,0 5 1,0-5-1,2 0-93,4-3-594,-5-5 0,14-1 0,-5 0 1,6-1-1,6-5 582,4-4 0,19-19 0,4-5 0</inkml:trace>
  <inkml:trace contextRef="#ctx0" brushRef="#br0">27113 9733 8240,'0'-9'523,"0"2"-154,0 21 0,0-3 0,0 12 0,0 0 8,0 4 1,0 3-119,0 2-111,7 7 0,-6-3 1,5 7-1,-4 1 1,-2 1 598,0-3-848,7-3 1,-6-8-1,5-5 1,-4-4-1,-1-6 1,3-7-852,1-9 784,8-8 0,-10-15 1,8-3-1,0-5 1,-1-2-1,-1-5 1,0-3-717,0 0 1041,2 2 0,-1 7 1,-1 0-1,0 0 1,-2 2-1,2 3 1,0 6-1,3 5 1276,3 5 1,1 4-1090,0 7 0,0 9 0,0 7 1,0 9 36,0 5 1,0 9-301,0 4-67,-7 3 0,5 2 0,-5-1 1,1-3-1,-1-3-175,-2-2-635,6-2 1,-6-5-1,5-1 1,-1-5 795,1-4 0,10-33 0,3-9 0</inkml:trace>
  <inkml:trace contextRef="#ctx0" brushRef="#br0">28089 9957 7672,'7'-16'411,"-5"0"0,5 2 1123,0 3-1118,-5 4 1,5 14 0,-7 4-1,0 5 249,0 5 0,-7 6-396,-4 10 0,2-1 0,-1 7 0,-3 1 1,-1 2-1,-2 2 221,0 0 1,0 0-1290,0 0 441,0 0 0,0-7 0,0-3 0,0-6 1,2-6 357,3-4 0,4-61 0,7-16 0</inkml:trace>
  <inkml:trace contextRef="#ctx0" brushRef="#br0">28681 9093 7688,'-9'-9'1831,"2"4"-1466,7 10 0,-5 6 0,-1 10 0,3 7 93,1 8 1,2 7-154,0 10-156,0 11 1,5 4 0,1 6 0,-1 1 0,0-2-1,2-4 1,1-5 219,-1-5 0,0-6-530,-2-10-76,-3-4 0,5-12 0,-5-2 0,1-2 0,3-4 0,-1-2-1963,2-7 1950,-5-3 250,5-7 0,7-35 0,4-10 0</inkml:trace>
  <inkml:trace contextRef="#ctx0" brushRef="#br0">29049 9733 7688,'-7'16'0,"-2"7"695,-7 4 1,7-2 0,4 2-1,1 1-695,-1 2 1,3 0-447,-3-3 593,3-4 1,2-1 0,2-3 0,3-3-1,6-5-147,3-4 0,16-87 0,-13 27 0,0-1 0</inkml:trace>
  <inkml:trace contextRef="#ctx0" brushRef="#br0">29033 9253 7688,'-18'11'1042,"-3"-1"0,3 1-574,-3 5 1,3-2-1072,2-3 1,5 3 0,3-3 259,0 3 0,5-5 343,8-4 0,47-46 0,17-12 0</inkml:trace>
  <inkml:trace contextRef="#ctx0" brushRef="#br0">29353 9013 7688,'-10'0'242,"1"2"1,2 3-1,3 6 1,2 5 754,2 5 0,0 4-622,0 7-57,0 7 0,2 4 0,3 10 0,4 6 0,2 3 0,0 4 0,-1 1-174,-1 3 1,4-1-208,-8-5-240,0 0 0,-5-7 0,2-4 0,2-1 0,1-2-1758,-2-2 1656,6-4 0,-5-19 0,7-3 405,1-5 0,2-36 0,2-10 0</inkml:trace>
  <inkml:trace contextRef="#ctx0" brushRef="#br0">29433 9701 9135,'-9'-7'791,"2"-2"1,14-7-476,4 0 0,3 0 64,2 0-468,7 0 1,-3-5 0,7-1 0,-1 3 0,1 1-968,0 2 549,-8 0 0,4 5 0,-7 2 1,0 2 505,0 4 0,-35 22 0,-10 8 0</inkml:trace>
  <inkml:trace contextRef="#ctx0" brushRef="#br0">29433 9749 7688,'0'16'669,"0"0"0,0-5-210,0-1-173,0 1 0,2 3 1,3-3-1,6-6 621,3-3 1,4-2-64,3 0-711,-3 0 1,12 0 0,-3 0 0,2-2 0,-1-1 130,-1-3-695,-8-6 1,10 8 0,-6-4-1,0-1 1,0 2 430,-3-1 0,12-25 0,1-3 0</inkml:trace>
  <inkml:trace contextRef="#ctx0" brushRef="#br0">29849 9701 7688,'0'16'1187,"0"-7"1,2 3-830,4-6 0,-3-1 37,8-5-339,-1 0 0,6-2 1,0-1-1,0-4 0,0-2 1,0-4-1,0-1-219,0-2 1,0 0 298,0 0-304,-7 0 0,4 0 1,-8 0-1,0 0 1,1 0-1,-1 0-410,-1 0 514,-10 0 156,-3 0 1,-7 7-1,-1 4 1,-3 3-1,-1 2 1,-1 0-1,1 4 921,0 6-780,-1 1 0,6 19 0,2-3 0,2 3 0,3 2 0,2 2 0,3 3 524,2 6 0,4-2 1,4 0-1,4-2-599,4-4 1,4 3 0,2-4 0,3-8-576,2-6 0,0-1 379,1-8-2776,12-4 2814,-12 0 0,22-34 0,8-17 0,0 0 0,0-1 0</inkml:trace>
  <inkml:trace contextRef="#ctx0" brushRef="#br0">30586 8869 7671,'0'-16'46,"0"5"0,-2 0 1027,-3-1 1,3 3-370,-4-2 0,5 10 0,1 2 1,1 14-334,5 9 1,1 14-1,5 6 1,-1 6 145,1 3 1,1 13-178,-2-2-300,3 4 0,-5-4 0,5 0 0,-2 2 0,-1 0 0,0-2 0,-1-8-1596,1-4 579,0-11 1,-1-7 0,1-11 976,1-5 0,-4-41 0,-1-22 0</inkml:trace>
  <inkml:trace contextRef="#ctx0" brushRef="#br0">30602 8965 7681,'-7'-9'654,"5"-5"-266,-4 3 1,5 2 0,1-2 0,0-3-173,0-5 1,9-1-1,5-7 1,9-1 701,7-2 1,0-4-930,13-4-39,0 12 1,5-10 0,0 17 0,0 3-1,0 5-79,0 4 78,-14 16 1,1 5 0,-15 16-1,-6 8 1,-7 4 0,-5 8 0,-4 0-132,-3 0 480,-4-2 0,-9 1 0,-2 1 1,-3 0-1,-2-5 0,-3-3 1,-2-4 1465,-2-5-1910,0 3 0,0-15 1,2 2-1,3-8 1,4-6-1,1-6 0,3-3-3145,5-5 2749,5-4 0,3-14 0,1-4 542,1-3 0,17-16 0,5-4 0</inkml:trace>
  <inkml:trace contextRef="#ctx0" brushRef="#br0">28425 10678 7998,'-11'0'613,"2"-2"0,1-2 0,0-3-17,1-2 1,0 4 0,4-6 0,-3-1-224,3-2 0,-4-2 1,-1 0-1,1 0-197,0 0 0,-3 0-63,4 0 0,-6 5 0,1 2 97,-3 2 1,3 2-199,1 5-3,-1 7 0,-3 3 0,1 12 0,4 4 0,2 6 0,2 6 0,0 4-6,-1 5-129,1 1 0,5 0 1,0 0-1,2 0 1,3 0-1,6-2 1,3-5-1,2-9 1,0-9-942,0-5 0,0-2 646,0 0-477,0-7 1,-5-2 0,-1-7 897,3 0 0,-20-14 0,-4-4 0</inkml:trace>
  <inkml:trace contextRef="#ctx0" brushRef="#br0">28137 11030 7690,'-16'0'0,"0"0"1847,0 0-982,7 0 0,2-2-205,7-3 1,7 1-380,4-7-282,10 1 1,-1-6 0,4 2 0,1 1 0,0 2-517,4-1 0,-4 0 0,1-1 0,3 4 517,1 2 0,38 16 0,8 9 0</inkml:trace>
  <inkml:trace contextRef="#ctx0" brushRef="#br0">28601 10966 7690,'-20'16'90,"4"0"1,4 5 134,-4 0 0,7 1 383,4-6 1,3 0 0,2 0-60,0 0 0,7-2-243,4-3-385,3-4 1,2-7-1,2 0 1,1-2 0,3-1-826,-3-3 796,-1-6 1,0 3-1,1-7 1,3 0-1,-3 0 1,-3 0-622,-5 0 820,-4 0 0,-7 0 0,-2 0 0,-3 2 0,-6 1 927,-3 2-940,-2 8 1,0-4-1,-2 5 1,-1-2 0,-3-1-1,3 2 1,1 1-171,2 2-666,0 0-295,0 0 1053,7 0 0,52 7 0,19 2 0</inkml:trace>
  <inkml:trace contextRef="#ctx0" brushRef="#br0">28905 10870 7690,'-5'16'220,"-1"0"0,-1 0-89,2 0 1,3 2 267,-3 3-115,3-3 1,2 10 0,2-7-1,1-1 1,5-2 0,-1-2-1,2-2 179,-1-3 1,-2 1 0,4-6-193,3-3-248,-6-1 1,2-2-1,-6-2 1,3-3-1,-3-6 1,-1-3-1,-2-2 1,0 0-1,0 0-59,0 0 0,0-2 165,0-3 20,0 3 1,0-5 0,0 7 0,0 0 0,0 0 0,0 0-1,0 0 148,0 0-738,7 0 1,-3 5 0,5 0 0,0-1 440,-1-2 0,46 5 0,15 2 0</inkml:trace>
  <inkml:trace contextRef="#ctx0" brushRef="#br0">29849 10534 7690,'-16'-15'621,"0"3"1,0 1 919,0-1-1330,0 5 1,6-6 0,-1 6-1,-1 0 1,-3-2 0,-1 2 129,0 0-308,0 1 1,6 6 0,1 2 0,0 5-1,2 8 842,0 4-659,-6 10 0,11-3 1,-3 12-1,2 3 0,-1 1 584,-1 1-792,-1 0 1,6 6 0,0 3-1,0 0 1,2-4 0,3-6-1,6-3-2102,3-3 1433,-5-2 1,5-11-1,-3-5 1,3-6-1,2-1 661,0-2 0,-35-45 0,-10-17 0</inkml:trace>
  <inkml:trace contextRef="#ctx0" brushRef="#br0">29465 11014 7690,'-9'0'1566,"-5"0"-769,12 0-197,-5 0 0,9 0 242,3 0 1,4 0-630,7 0 1,6-6-1,1-1 1,0-2-401,0-3 0,5 3 98,-1-2-544,-4 1 0,7-1 1,-5 0 632,0-1 0,27-17 0,-1-4 0</inkml:trace>
  <inkml:trace contextRef="#ctx0" brushRef="#br0">29929 10790 7690,'-5'10'0,"0"1"266,-1 0 0,6 5 254,0 0 1,0 5 0,0 0 0,0-1 264,0-2 0,8 0-674,2 3 1,-1-3-1,2 3 1,1-5-149,2-5 1,-3 1 228,0-7-349,-1 1 1,6-6-1,0-2 1,-1-5 0,-3-7-1,-1-8-857,1-3 1,-3 1 248,2-3 516,-8-3 1,6 5 0,-5-7 0,3 0 0,0 1-1,0 5 1,-1 4-121,1 5 0,-6 1 807,5 0 0,-4 8 626,-2 8 0,0 9-720,0 13 1,5-3-1,0 8 1,-1 3 179,-2 6 1,-2-2-491,0 3 0,0-5-219,0-5 0,5 3 0,0-5 0,1 0-929,1-4 1,-4-5 1113,8-5 0,-8-61 0,5-21 0</inkml:trace>
  <inkml:trace contextRef="#ctx0" brushRef="#br0">30314 10357 8497,'0'16'1995,"0"2"-316,0 4-1361,0 2 0,7 8 1,2 2-1,1 4 0,1 4-128,1 5 0,3 1 1,1 0-1,-2-2-382,-4-3 1,5 1 0,-6-7-1,1-3-1485,1-5 0,-2-1 300,1-7 1377,-2-6 0,-1-51 0,2-17 0</inkml:trace>
  <inkml:trace contextRef="#ctx0" brushRef="#br0">30554 10277 7686,'0'11'792,"0"0"0,0 1-253,0 10 1,0-3 991,0 8-1100,0 7 1,7 6 0,3 10-1,3 4 1,-1 4 1095,-1 5-1514,0-6 1,5 5 0,0-7 0,0-3 0,0-10 0,0-6 0,0-6-1281,0-3 1,-6-6 759,1-10-2302,-7-4 2809,10-7 0,-12-43 0,5-10 0</inkml:trace>
  <inkml:trace contextRef="#ctx0" brushRef="#br0">30906 10710 7670,'0'16'329,"0"0"0,0 0 499,0 0 1,0 0-247,0 0-174,0-7 0,2 5 0,3-4 0,6 3-84,3-2-472,2-4 0,0-7 0,-2-2 1,-2-2-1,-1-5 0,2-3 0,1-6-680,2 0 430,0-6 0,-6 4 0,-1-5 0,0 0 0,-2 2 0,0 0 0,-1 3-591,1 3 1242,-5 1 0,5 0 1256,-7 0-1087,0 14 0,-2 18 0,-2 19 0,-3 6 0,-2 2 0,-1 3 842,1 6 1,-5 5-1153,3 7 0,-3 7 0,-2 4 1,0 1-859,0-1 1,5-4 200,0-7 545,8-7 0,-11 5 0,5-5 0</inkml:trace>
  <inkml:trace contextRef="#ctx0" brushRef="#br0">31482 10550 7659,'-16'0'137,"0"-2"1,0-2 0,0-1-1,0 1 1,0 3 956,0 1 0,0 1 0,0 3-817,0 1 1,2 8 0,3-1 0,4 6-114,0 3 0,5 6 1,-3-4-1,3 0 35,2 0 1,0 4-1,2-4 1,3 0-420,6 0 1,1-1-59,-1-6 169,3 0 1,-3-2 0,8-3 0,3-6-1,-3-3 1,-1-2 0,-2-2 0,2-3 0,1-8-293,3-6 0,-3-1 206,-8-7 88,3 1 1,-10-1 0,5 0 0,-2-1 0,-4-2-1,-1-1 1,-2 3 0,0 1 0,-2 1-1447,-3 1 0,-4 2 1553,-7 7 0,-36-1 0,-8 1 0</inkml:trace>
  <inkml:trace contextRef="#ctx0" brushRef="#br0">31514 10133 7659,'0'16'0,"0"0"0,0 6 603,0-1 0,7 11 0,2-2 1,2 2 149,-1 4 1,3 1 189,8 1-897,-3-5 0,5 10 1,-7-9-1,0-4 1,0 0-1,0 1 1,0-1-108,0-4-1031,-7-2 1,3-14-1,-6 1 1092,-3 1 0,-8-54 0,-4-13 0</inkml:trace>
  <inkml:trace contextRef="#ctx0" brushRef="#br0">31690 10437 10421,'16'0'538,"0"0"0,0 0-266,0 0 0,2 0 1,1 0-1,3 0-76,-3 0 1,1 2 0,-1 4 144,3 4-286,-1-3 1,-10 8 0,-2-5 0,-2 5 0,-4 2 0,-3 3 0,-5 3-82,-6 2-156,-3 2 1,-2-1 0,0 1 0,0 0 0,0-1 0,0-1 0,0-2-742,0-3 1,5-8-1,1-3 923,-3-2 0,20-44 0,4-16 0</inkml:trace>
  <inkml:trace contextRef="#ctx0" brushRef="#br0">32074 10293 7659,'-16'0'825,"0"0"1,0 0 43,0 0 0,5 0-37,1 0-548,6 0 1,-10 8-1,5 2 1,0 4 77,4 2 0,-2-5-369,1 0-32,1-8 1,7 10 0,3-8 0,6-1 0,3-3-281,2-1 1,0 0-259,0 0 387,0 0 0,2 2 0,1 2 0,3 1 0,-3-1 0,-1-1 0,-2 3 0,0 2 654,0 1 0,-7 6 63,-4-5-311,-3-3 1,-2 8 0,0-3-1,0 6 1,-2 3 0,-3-1-1,-4-2 180,0-2 0,-9 0-1114,8 0 0,-8 0 0,7-2-1836,-3-4 2554,-2-2 0,14-80 0,4-16 0</inkml:trace>
  <inkml:trace contextRef="#ctx0" brushRef="#br0">32234 10293 7659,'-9'8'0,"-3"-5"1420,6 8 0,1-6-708,5 6 1,0-6 0,2 4-347,3-2-363,4-2 0,7-5 1,0 0-1,0-1 0,0-3 1,0-3-382,0-2 238,0-2 1,-2-5 0,-1 0 0,-4 0 0,-2 0-407,-4 0 0,-1 6 0,-2-1 13,0-1 489,-7 4 1,4 0 0,-8 4 0,-2 0 0,-1 4 0,0 6 412,3 3 1,-3 7 0,5 7 0,0 0 197,4 0 0,-2 6 0,2-3 0,1 4-167,2 2 1,4-1-691,3-5 1,-1-1-1,7-7 1,3 0-1643,5-4 1,-1-3 446,3-1 1485,-3-2 0,20-44 0,4-8 0</inkml:trace>
  <inkml:trace contextRef="#ctx0" brushRef="#br0">32474 10197 7659,'-7'9'201,"4"5"0,-6-1 992,2 6 1,-1-1-774,3 4 1,3 1-1,-3 0 1,3 0 148,2 0 0,0 4-268,0-6-325,0 8 1,0-12 0,0 5 0,0-4 339,0-2-538,0-8 0,0-2 0,0-12 0,0-4 1,0-6-1,0-4 0,2-1 0,2-1 1,1 1-272,-2 0 1,-1-8 182,-2 3 128,7 3 0,-5-6 0,5 8 0,-1-1 1,1 1-1,0 0 182,0 1 0,27-5 0,1 0 0</inkml:trace>
  <inkml:trace contextRef="#ctx0" brushRef="#br0">32618 10165 7659,'-7'16'1547,"5"0"-1067,-3 0 1,3 0 654,2 0-900,0 0 1,0 0 0,0 0 0,0 2 0,0 2-1,0 1 1,2-1 66,3-3 1,-1-2-1,5-3 1,0-3-216,0-2-200,1-2 0,1-5 0,-2-1 0,0-6 0,-2-8 1,0-4-480,-3-1 0,-1-5-280,2-1 618,-3 3 1,7-8 0,-5 6-1,1 0 1,-1 2 0,-3 2 253,-1 0 0,7-8 0,2 4 0</inkml:trace>
  <inkml:trace contextRef="#ctx0" brushRef="#br0">32858 10085 7659,'0'-10'373,"0"-1"0,0 6 695,0-6-28,0 7-417,0-3-328,0 7 0,-1 2 0,-3 3 1,-1 6-1,-1 3 1113,-1 2-1350,5 7 0,-5-5 0,6 4 1,-3-3-1,-1 1 0,1 1 1,2-1-174,2-3-114,0-1 0,2 0 0,2 0 0,3-1 0,0-3 0,2-3-1409,0-2 1501,1-2 0,1-5 1,-2-1-1,0-5 0,-2-6 1,2-6-356,0-3 422,-6-1 0,4-1 0,-7-2 0,0-1 1,2 1-1,2 0 0,1 2-205,-1 0 1,-3 1 349,-1 6 365,0 0 0,0 9-130,0 7 0,0 7 1,0 11 253,0 3 0,6-1-146,-1 7 1,0-2-210,-5 1 0,6 3 0,1-6 0,0 0-149,0 0 1,0-2-853,-1-5-914,-5 0 1706,14 0 0,-7-71 0,8-18 0</inkml:trace>
  <inkml:trace contextRef="#ctx0" brushRef="#br0">33002 9669 9175,'0'11'226,"0"-1"0,0 3 1018,0 8 0,6 4-793,-1 7 0,8 5 0,-3 3 1,4 1 15,2 3 0,0 2-350,0 2-273,0 0 1,-1-5 0,-3-2 0,-1-4 0,-1-7 0,-1-5 0,-2-3-3206,1-1 1567,-7-7 1794,6-7 0,-14-49 0,-2-12 0</inkml:trace>
  <inkml:trace contextRef="#ctx0" brushRef="#br0">33146 10005 7659,'-8'0'1238,"-1"0"5,3 0 351,5 0-1190,-7 0 0,10 0 0,4 2 0,4 2 1,4 1 1158,2-2-1501,0-1 1,0 0 0,0 2-1,0 1 1,0-2 0,0 1 478,0 1-649,0-3 0,-5 11 1,-2-6-1,-2 2 1,-3 3-1,-2 2-623,-2 2 308,-8 0 1,5 0 0,-8 0 0,-1 0 0,-3 0 0,-1 0 0,0 0-1366,0 0 0,0-5 1788,0 0 0,-7-15 0,-2 2 0</inkml:trace>
  <inkml:trace contextRef="#ctx0" brushRef="#br0">33274 9605 7659,'0'16'168,"0"0"0,0 0 844,0 0 1,0 7-426,0 4-98,0 3 1,0 4 0,0 1 0,2 5 0,2-1 0,3 2 0,2-2 60,3 0 1,-3-7-480,2-5-1009,-8-1 0,12-1 0,-5-5 938,5-8 0,-14-40 0,-2-17 0</inkml:trace>
  <inkml:trace contextRef="#ctx0" brushRef="#br0">33419 9829 7659,'0'16'1676,"0"0"-656,0 0 0,1-2-571,5-3 1,3-4 0,5-9-460,-4-3 0,3 2 4,-8-8 0,6 0 0,-4-5 0,0 0-118,0 0 0,0-5-163,-1-1 128,-5 1 1,7 5-1,-8 0 1,-2 2-1,-2 1 1,-3 5-977,-2 0 1145,6 3 1,-12 5-1,5 2 1,-3 5 0,1 7-1,3 8 1280,2 2-1044,-6 3 1,12 5-1,-5 0 1,5 0-1,1 0 1,0 0-1,1 0 961,5 0-1288,-5 0 1,14-7 0,-5-5 0,5-6 0,1-5 0,0-2 0,0-3-2708,0-3 1579,0-1 1209,0-7 0,0-37 0,0-17 0</inkml:trace>
  <inkml:trace contextRef="#ctx0" brushRef="#br0">23687 12054 7671,'0'-10'-166,"0"-1"0,0-1 694,0-3 0,0 5-3,0-1 1,0 0 248,0-5 1,0 6 1147,0-1-1512,0 7 0,0-1 0,0 10-132,0 6 1,0 3 26,0 2-278,0 0 0,0 6 0,-1 1 0,-3 2 0,-3 1 1,0 1-1,0-2-195,3-2 33,2-2 1,-3-5 0,0 0 0,1 0-266,2 0 1,2-8-1,0-8 1,2-11-1,2-7-349,1-3 0,8-8 264,-3 3 476,-3 2 0,8-4 0,-5 5 1,3-2-1,-1-2 0,-1 2 0,1 4 1,1 3-1,-1 4 805,-1 3 1,0 4-488,5 7 1,-6 0 0,1 0-1,0 4 125,-3 6 0,7 1-34,-5 11-273,5 2 1,-5-4-1,-1 5 1,0 0-1,-2-2 203,0 0 1,4 4-79,-6-6-292,1 0 1,-1-5-1,0 0 1,1 0-809,1 0-124,-6 0 61,14-7 1,-12-2 0,8-7-1161,1 0 2071,-5-7 0,15-23 0,-4-13 0</inkml:trace>
  <inkml:trace contextRef="#ctx0" brushRef="#br0">24248 11942 9910,'1'16'475,"5"0"1,4 2-1,5 3 1,1 4-109,0 0 1,0 5-1,0-3 1,1 2-66,5-3 0,-4 5 2,3-5-507,-3-3 0,-8 0 1,1-7-1,0 0 1,-1 0-1,1-1 1,0-3-3940,-2-1 4142,5-8 0,-12-10 0,5-11 0</inkml:trace>
  <inkml:trace contextRef="#ctx0" brushRef="#br0">24568 11926 7680,'-2'-9'170,"-3"4"1,3 1 273,-3-1 1,1 3 805,-1-3-847,3 3 1,-7 2 0,4 2 0,-6 3 368,-3 6 1,-2 3-354,0 2 1,0 6 0,0 1 0,-2 2 275,-3 3 0,3 1-831,-4-3 107,-2 4 0,8-6 1,-2 2-1,5-3-16,1 1 0,3-7-1422,-2 5 0,8-10-57,-3-1 1524,5-8 0,22-3 0,6-9 0</inkml:trace>
  <inkml:trace contextRef="#ctx0" brushRef="#br0">24744 12006 11360,'0'18'309,"0"2"0,0 1 0,0-1-151,0-3 1,0 1-1,0 2 1,0 1 43,0-1 1,0-1 0,0 1-261,0 1-344,0 0 214,0-5 1,2-7-1,1-5 1,4-8-210,2-6 0,-4-5 1,4-2-1,0-3 215,0-1 1,-4-6-1,4 4 1,0-2 8,0-3 0,0-1 148,2 2 1,1-1 0,-5 5 0,2 0 10,4 0 5,-6 1 193,7 6 0,-10 7 1,4 6-1,0 8 0,-5 9 1,1 8-1,-1 1 736,3 0 1,-1 5-403,-5-1-443,0-4 0,0 7 0,0-5 1,0 0-1,0-3 0,0-5 1,2-1-1,1 0-561,3 0 104,-1-7 0,-3-2-90,3-7 0,-3-7-570,3-3 787,4-12 0,-7 5 0,5-7 1,-2 3-1,1-2-381,-3-2 1,4 4 402,-1-6 1,4 7 207,-4-1 1,1 3 0,-4 2 0,4 0 195,2 0 0,-3 2 838,4 3-502,1 4 0,5 7 0,-2 2 0,-1 3 232,-3 6 0,-1 5-315,2 5 1,1-1-214,-6 7 1,4-6 0,-3 6 0,1-1 18,-1-1 0,3 4-253,-4-8 0,1 8-83,-2-3 0,-3-3 0,3-1 1,-3-5-360,-2-1 1,5 0-730,1 0 0,-1-5 84,-5 0 1110,0-8 0,0-24 0,0-15 0</inkml:trace>
  <inkml:trace contextRef="#ctx0" brushRef="#br0">3377 13719 7668,'-14'-16'486,"3"0"522,6 0 0,3 6-715,2-1 1,2 7 234,3-1 0,-1 3-196,6 2 0,-6 7 0,1 4 0,-3 3 50,-2 2 0,0 7-277,0 4-66,0 3 0,0-3 0,0 0 0,0 1 0,0 2-82,0 2-120,0 0 1,0-7 0,0-3-1,0-5 1,2-1 0,3-1-1489,6-5 1388,-4-3 0,7-16 0,-5-7 0,2-8 0,-1-8 1,3-6-1,-1-3 71,-1 0 0,3-5 0,-5 3 1,2-1-1,-1 1 0,1 6 344,-2 3 1,0 9 681,-4 4-504,-3 3 1,7 9 0,-6 6 0,5 6 0,-1 8 445,0 3 0,3 7-609,-4 1-183,-1 6 0,0-8 1,3 7-1,-1-1 1,2 1-404,-1 0 1,-2-8-1086,4 2 666,1 4 1,0-7-1292,0 3 2129,-1-3 0,13-16 0,2-4 0</inkml:trace>
  <inkml:trace contextRef="#ctx0" brushRef="#br0">3969 13671 7679,'-21'7'114,"0"6"1,1 5 516,2 3 1,8 6-288,-1-6-254,0 7 1,2-3 0,4 7 0,3-1 0,4-3-1,2-3 1,3 0 237,2 0 1,1-11-417,6 2 1,0-11 0,0 2 0,0-1-17,0-1 1,0-1-179,0-10 313,0 4 1,-2-12 0,-1 4-1,-2-5 1,-1-1 0,-1 0-1,-2-1 385,0-5 0,-5 3 138,4-8-371,-5 7 1,-1-8 0,0 7 0,0-1 0,0 1 25,0 0 1,-5-1 0,-2 4 0,-2 1-281,-3 1 0,-3-4-739,-1 9 0,0-1 0,0 1 810,0 6 0,0 39 0,0 10 0</inkml:trace>
  <inkml:trace contextRef="#ctx0" brushRef="#br0">4353 13367 7679,'0'-11'1330,"0"1"-1027,0 6 1,0 1 178,0 13 0,6 3 0,-1 15 0,0 6-111,2 7 0,-5 5-135,4 2-268,-5 0 0,5 2 0,-1 2 0,-1 1 1,-3-2-1,-1-1 0,0-2-529,0 0-564,0-7 1,6-7 1124,-1-7 0,-7-22 0,-7 0 0</inkml:trace>
  <inkml:trace contextRef="#ctx0" brushRef="#br0">4193 13783 7679,'-14'2'0,"2"2"0,1 1 2631,7 0-1986,-3 2 1,11-5 0,5 3 0,9-3 0,5-2 1195,5 0-1849,2 0 0,2-2 0,0-1 0,2-4 0,2-2 0,1-2 0,-1 1 1,-3-1-1,-1-2-2418,0-1 2426,0 5 0,29-5 0,6 5 0</inkml:trace>
  <inkml:trace contextRef="#ctx0" brushRef="#br0">5058 13623 8803,'-9'2'519,"3"3"0,5 8 0,1 5-178,0 3 1,1 9-1,5 0 1,4 8-283,5 3 0,6 1 1,0 8-1,-1 2 1,-2-1-1,-2-3-193,0-3 1,-6-3 0,-1 5 0,-2-5-659,-3-4 0,-2-6 100,-2-6-313,0-2 1005,0-8 0,-15-57 0,-2-15 0</inkml:trace>
  <inkml:trace contextRef="#ctx0" brushRef="#br0">5058 13607 7673,'7'-16'0,"-4"5"39,8 1 0,0 6 0,6-3 0,3 2 169,1-1 0,2 1 306,-1 5-476,-4 0 0,12 5 0,-5 3 0,1 0 1,-1 5-36,-2 1 114,-1 2 1,-8 0 0,-3 0-1,-4 0 1,-2 2 0,0 2 0,-3 1 802,-5-2 1,-1 5-338,-7-3-531,1 7 0,-8-10 1,-2 3-1,-1-1 0,0-2-703,-2-2 353,5 3 0,-5-17 0,7 4 0,0-5 0,0-1 298,0 0 0,14-35 0,4-10 0</inkml:trace>
  <inkml:trace contextRef="#ctx0" brushRef="#br0">5714 13703 7673,'-16'0'0,"0"0"0,0 0 342,0 0 0,0 6 0,0-1 1,0 0-1,0 1 0,0 1 0,0 2 360,0 3 1,7 8 0,4 1 0,3-2-419,2-1 0,0 0-342,0 3 41,0-3 1,7 0 0,5-9 0,6 0 0,3-2 0,1 0 0,-1-3-1288,0-3 1157,8-8 0,-4-3 1,5-10-1,-3-3 1,-4 0-1,-2-2 0,1 2 59,-3 0 1,-3-6 337,-5 2-146,3 4 1,-12 0-1,3 7 1,-3 0-1,-2 0 1,-2 0-1,-5 2 401,-9 3 0,0 2-484,-5 4-94,-4 3 0,7-5 0,-3 7 0,3 2 0,2 1 0,0 5 0,0 0-1963,0 5 1214,0-6 0,7 7 822,4-3 0,17 3 0,6 2 0</inkml:trace>
  <inkml:trace contextRef="#ctx0" brushRef="#br0">6002 13143 7673,'-11'0'2084,"1"0"1,6 7-1694,-1 4 1,3 10-1,4 6 1,3 3-112,6 2 1,3 7 0,2 4 0,0 3 13,0 2 1,0 0-245,0 0-265,0 0 1,-5-7 0,-1-4 0,3-3 0,-1-4 0,1-1 0,-3-4-3508,3-2 3282,-6-9 440,7 0 0,-5-19 0,7 3 0</inkml:trace>
  <inkml:trace contextRef="#ctx0" brushRef="#br0">6402 13671 7670,'0'25'453,"0"4"28,0-8 1,2 2 0,1-3 0,4 1 488,2-2 1,-3 5-355,4-3-577,1 0 1,0-5-1,-1-1 1,1-3-1,0-3-1028,-1-2-186,-6-2 1175,10-5 0,-12-42 0,5-12 0</inkml:trace>
  <inkml:trace contextRef="#ctx0" brushRef="#br0">6306 13239 7666,'-25'16'433,"2"-2"0,9-1 0,1-3 572,3 3 1,6-4-1,1 0-1419,6-2 1,6-2 0,9-5 413,3 0 0,32-14 0,15-4 0</inkml:trace>
  <inkml:trace contextRef="#ctx0" brushRef="#br0">6850 13527 7666,'-16'-7'0,"0"5"2303,0-3-1754,7 3 1,-5 2 0,3-2 0,-3-1 0,-2-3 0,0 5 0,0 4 576,0 8 0,5 0-846,1 5-196,6-4 1,-8 13 0,6-4 0,3 6 0,1 3 0,2 2-1,0 0 119,0 0-430,0 0 0,2-2 1,3-1-1,6-4 1,3-2-1,2-3 1,2-3-1,1-2 1,3-5-2552,-3-4 1,1-5 2009,1-1 768,-3 0 0,34-42 0,-1-12 0</inkml:trace>
  <inkml:trace contextRef="#ctx0" brushRef="#br0">7058 13591 7654,'0'16'965,"0"0"-215,0 0 1,0-5-1,0 0-448,0 1 1,7 2 0,4 2-1,3-2-1454,2-3 729,0 3-51,0-12 1,0 5 473,0-7 0,22-14 0,4-4 0</inkml:trace>
  <inkml:trace contextRef="#ctx0" brushRef="#br0">7362 13447 7644,'-5'21'552,"-2"3"1,0 0 93,0 5 1,-4 1-1,6 4 1,1 3-267,2 6 0,2 5 1,-1 5-1,-3 4-144,-1 0 0,-2 5 1,1-1-1,-3 5-448,0 3 0,-5 0-821,4-4 315,-5-1 1,5-2 717,-1-4 0,-14 19 0,-9-2 0</inkml:trace>
  <inkml:trace contextRef="#ctx0" brushRef="#br0">10044 13556 7650,'-2'-8'632,"-3"2"-237,3-2 0,-5 4 1,7-6 1160,0-3-601,-7 6-662,5-7 0,-5 14 1,7 0-151,0 9 1,0 7 0,0 3 0,0 4-64,0 1 1,0 4-1,0 7 1,0 4-120,0 1 1,-5-5-1,0 4 1,-1-3 37,-1 1 1,6 0 0,-5-7-1,3-4-37,-2-5-84,3-4 0,-5-10 0,9-8 0,1-12-962,2-6 922,8-9 0,-6-2 1,5-6-1,-2 1 0,3 1 1,-1 3-1,0-1 32,-1 1 0,-3 1 1,5 2-1,-3 4 284,2 1 1,1-3 0,-1 6-1,-2 5 194,3 2 0,-5 10 222,3-2-441,-1 3 1,6 4 0,-2 5-1,-2 7 1,-1 7 82,1 3 1,-3 1 0,0 3 0,-1-2 37,1 2 1,-4 2-125,6 1 0,-8-5 1,4 1-1,-2-1 75,1-2 1,-1 4-241,-5-7 0,5 0 0,0-5 0,-1 0-317,-2 0 0,-1-6-359,5 1-201,-5-8 0,12 2 0,-6-10-1454,1-5 2370,-4-4 0,10-51 0,-5-12 0</inkml:trace>
  <inkml:trace contextRef="#ctx0" brushRef="#br0">11051 13651 7645,'-14'-7'4,"2"-2"893,1 0 0,8 1 0,-4 4-300,0-1 1,5 1 0,-3 10-466,3 4 1,4 6 0,1 3 0,4 4 44,2 1 0,-4 1 1,4 3-1,0-4-89,0-1 1,-4-2 0,4-5 0,-1 0-81,1-1 0,-4-1 0,6-3-28,1-6 0,2-3 1,2-6-1,-2-4 0,-2-10 1,-1-5-110,1-5 1,0-1-210,-1-3 92,3 1 1,-7 1-1,5 2 1,-2 3 0,1 1-1,-1 1 1,1 2 0,-1 5 245,-1 4 0,5 30 0,-5 1 0</inkml:trace>
  <inkml:trace contextRef="#ctx0" brushRef="#br0">11523 13777 7650,'0'10'468,"0"1"1108,0-8-1142,0 4 0,7-7-134,4 0-303,3-7 1,2-1-1,-1-8 1,1-2-1,0-1 1,0-4 0,-1 1-403,1-1 342,-7 2 0,3 0 0,-7 0 0,1 2 0,-1 1 0,0 2 0,-3 2 0,-6 4-242,-6 5 518,-4 3-85,-9 2 0,6 9 0,-4 5 1,3 7-1,2 3 0,2 4 0,2 2 1090,2 1-1089,-1 1 1,2-1 0,2 1 0,2-1 0,0 1-1,1-2 1,4-4-519,6-5 86,2 3 0,8-11 0,2 1 0,1-6 0,4-4 0,1-4 303,4-5 0,9-23 0,5-9 0,4-6 0,0 0 0</inkml:trace>
  <inkml:trace contextRef="#ctx0" brushRef="#br0">12106 13541 7650,'-16'0'0,"0"0"556,1 0 1,-1 0-1,0 0 1,0 1 79,1 5 1,1-3 0,1 8 0,3 1-367,-2 2 1,-1 3 0,3 3 0,5 2-176,3 3 1,-3-1-1,-1 4 1,3-1-189,1 1 0,4-6 120,3-1-461,-3 4 0,12-8 0,-4 4 0,4-3 0,2-4 0,2-4 0,1-4 434,2-5 0,21-22 0,0-5 0</inkml:trace>
  <inkml:trace contextRef="#ctx0" brushRef="#br0">12436 13336 7650,'-8'0'2515,"-5"3"-1669,8 8 1,0 1-92,5 14-559,0 1 0,0 11 0,0 4 0,2 5 0,1 4 0,2 3 0,-1 2-118,-2 4 0,-2-6 0,0-3 0,0-6-295,0-3-512,7-7 0,-6-3 1,5-11-1,-3-5 729,2-6 0,4-45 0,7-17 0</inkml:trace>
  <inkml:trace contextRef="#ctx0" brushRef="#br0">12232 13698 7650,'-16'9'0,"2"5"836,4-4 0,3 4 0,7 2 337,0 0 0,7-7-767,3-4-276,11-3 0,4-2 1,6 0-1,0-2 1,1-3-1040,-1-6 393,1-3 0,5-2 1,-1 2 515,-1 4 0,27-18 0,4 2 0</inkml:trace>
  <inkml:trace contextRef="#ctx0" brushRef="#br0">12783 13761 7650,'-16'16'0,"0"1"388,1 4 0,1-3 0,1 5 1,5-2 558,1 0 1,1 0 333,6-6-1201,0 8 1,2-5-1,3 1 1,6-5-1,3-5 1,2-2-977,-1-4 827,1-1 0,0-2 0,0 0 1,-1-2-1,1-1 0,-2-4 1,-2-2-80,-1-3 0,-1-2 0,6-2 0,-2 0 391,-4 0-167,4 1 0,-12-1 0,3 0 0,-1-1 0,-1-3 0,3-1 0,-3 2-198,-1 2 1,-9 1-174,-4 0 124,-3 0 1,2 2-1,-2 2 1,-3 3 0,-1 1-1,-1 1 1,0 0-2200,-2 3 2370,0 2 0,-2 23 0,-1 6 0</inkml:trace>
  <inkml:trace contextRef="#ctx0" brushRef="#br0">13113 13808 7650,'0'16'0,"2"0"144,3 0 1,-3 5-1,5 0 2406,0-2-2053,-5-2 1,10-1-1,-7 0-356,-1 0 1,3-1-133,-2 1 110,0 0 0,-5-6 0,0 1 1,0 1-1,-1 0 117,-5-1 1,3-4-240,-8-7 0,8-7 0,-2-5 0,3-6-241,2-3 1,0-7 0,0 0 0,2-5-29,3-4 0,2-1-1,3 1 459,4 4 1,-5-6 0,7 8 0,0-1 0,-1 2 497,1 4 0,0-2-305,0 7-153,6-7 0,-4 16 0,3-2-300,-4 5 55,6 4 0,-6 5-1039,4 0 1,-3 2 1057,-2 3 0,-15 18 0,-2 10 0</inkml:trace>
  <inkml:trace contextRef="#ctx0" brushRef="#br0">2769 9550 8369,'-1'-8'1199,"-4"3"-874,3-3 1,-4 5-1,4-6-26,-3-3 1,4-1-1,-6 1-97,1 2 1,4 2 0,-4 3-126,0-4 0,2 2 0,-5 2 0,-2 4-30,-2 1 1,-2 0-52,1 0-15,0 6 0,-7 2 0,-3 7 0,-4-1 0,-2 2 0,-2 2 0,-3 3-186,-2 1 178,5 2 0,-10 6 1,4 4-1,-2 3 1,-1 1-1,5 3 1,-1 2 1,0 3 1,5 14 0,-2-3 0,4 3-1,1 1 1,0 1-34,0 5 0,2 4 132,3 1 0,3 5 1,7 2-1,-1-1 9,1 1 1,9-36-1,0 0 1,1-1-1,0 0 1,1-2-1,0 1 229,0 39 1,1 2-274,2-5 0,0-34 1,0 1-1,0 37 1,2 0-1,1-3 0,3 1 85,2 1 1,-3-2-111,5-1 0,-6 0 0,4-9 0,0 2-22,0 2 0,-3-1 2,5-4 0,-2-3 0,3-6 0,-1 0 10,1-1 1,2-5-4,1-4 1,2-3 49,3-2 1,-1-1 0,6-2-1,2-4 160,1 0 1,-3-3-115,0-4 0,0 0 57,5 0 0,0 5 0,0-1 1,0-1-85,-1-1 1,1-2-282,0-1 0,5-5 98,-1-4 0,1-4-272,-5-6 239,0 4 0,1-10 0,1 5-429,-3-1 179,4 4 1,-15-10-1310,2 4 1705,-3-3 0,-53-47 0,-13-11 0</inkml:trace>
  <inkml:trace contextRef="#ctx0" brushRef="#br0">2001 12967 8062,'-9'-18'-218,"3"-3"0,5 1-105,1-7 0,0 8 0,0-2 0,0 3 526,0 2 0,0 5-156,0 0-3,-7 8 1,3-4 0,-7 7 0,-1-2 0,-4-2-1,-4-1 1,-1 1 286,1 3 1,-5 8 0,1 3-1,-3 5-19,0 1 1,1 7-341,-6 4 17,7 3 1,-7 9 0,1 4 0,-4 5 0,-1 3 0,2 4 0,1 4 0,-5 7 0,-4 5-49,-5 2 1,23-31-1,-1 0 69,-2-3 1,0 2 0,2 3 0,-1 0 0,-3 1 0,1-1 0,0 2 0,1-1 0,1 1 0,0 1-1,2-3 1,0 1 8,3-1 1,-1 1-1,0-1 1,0 0-29,3 4 1,1 0-1,-1 0 1,0-1 0,4-2-1,0 0 1,-12 39-1,6-6 1,3-5-25,2-2 1,7 2-23,4-9 49,3 4 0,2-11 1,0 7-1,2 0 1,2 0 5,1 0 0,13-7 0,-2-2 0,3-2 47,4 1 1,0 3-45,4-9 1,3 2 1,-3-13 0,3 6 5,2-6-26,7 7 0,-5-10 0,5 2-4,0-8-31,2 2 1,13-10-1,-1 5 1,-1 0-1,-3-2-184,-1 0 0,0-3 199,0-10 1,-1 3 0,-3-6 0,-3 0 82,-2 0 1,0-2-98,-1-5 1,-5-5 199,5 0 0,-6-1-52,-6 6-84,5 0 1,-13 0-1,3 0-56,-3 0 0,-2 0 0,0 0 1,0 0-345,0 0 1,-6 0-152,1 0 537,-7 0 0,-12-7 0,-9-2 0</inkml:trace>
  <inkml:trace contextRef="#ctx0" brushRef="#br0">2129 15672 7997,'7'11'169,"3"-2"1,6 0-711,6 0 538,3 1 1,12 1 0,2 0 0,0-1 0,2 1 0,-2 0-1,0-1 1,-3 1 0,-4 0 193,-5 1 0,-6-3 0,-9 3 0,-3 4-29,-2 4 0,-3 3 39,-9-2-228,-11 4 0,-4 4 0,-7 1 0,-1 4 0,-2 0 0,-2-1 0,0-2-190,0-5 0,0 5 1,2-6-1,3-1-742,5-2 635,5-4 324,1-2 0,0-22 0,0-4 0</inkml:trace>
  <inkml:trace contextRef="#ctx0" brushRef="#br0">3515 16422 7605,'0'-8'1586,"-7"-6"-1045,5 12 1,-12-10 0,6 5 191,-1-2 1,-5 6-542,4-2 0,-4 5 1,-2 5-78,1 5 0,4 4 1,1 2-1,-1 1 42,3 4 1,-4-2-113,6 7-62,-6 0 1,11 2-1,-5 1 1,5 4 0,1 0-1,0 2 1,0 0-188,0 1 153,7 8 0,1-11 0,8 3 0,-1-3 0,1-2 0,0 1 0,1-3-388,4-3 399,-4-3 1,6-13-1,-6-1 1,2-2 0,2-4-1,-2-3 1,-1-5 0,-3-5-1,1-4 11,-1-2 1,-1-6 231,-3-4-138,3 3 1,-13-7 0,5 3 0,-5-6 0,-1-4 0,0 3 0,0-1 723,0-2-748,0 4 0,0-7 1,-1 6-1,-5-1 0,-4 4 1,-2 3-1,0 2-828,1 2 693,1-6 1,-6 14 0,1-1-1,-1 7 1,0 3 0,1 3-1,-1 3-794,0 1 519,1 0 0,-1 1-180,1 4 0,1 4 1,2 7 548,1-1 0,1 29 0,-6 6 0</inkml:trace>
  <inkml:trace contextRef="#ctx0" brushRef="#br0">3343 16672 7615,'-7'9'316,"6"5"1,-8-11 1888,4 8-1448,3-8 1,-3 9-577,10-6 0,4-1 0,4-7 1,0-1 347,-3-3-414,0-6 0,6 11 1,0-6-1,1 1 1,0-1-1,2 1 0,-1-3 1,1 0 96,-2-3 0,1 5-1193,-3 2 522,1 3 1,0-3 0,-1 0 0,1 0 458,-1-2 0,-6-9 0,-2-8 0</inkml:trace>
  <inkml:trace contextRef="#ctx0" brushRef="#br0">4390 16641 7605,'-11'0'93,"1"0"1,-2 0 253,-2 0 1,4 0 0,-1-2-167,-1-3 0,3 3 0,-1-3-75,-2 4 42,5 1 0,-2 0 0,6 1 224,-3 4-373,1 4 1,5 7 0,0-1 0,0 1 0,0 0 0,2 1 0,1 2-70,3 2 1,6 0 0,-2-6-168,4 1 189,2-7 0,-6 3 0,1-5 0,1 0 0,2 0-76,1-4 78,-6-1 1,3-4-1,-5-1 1,0-4 0,0-2-1,-2-3 1,0-4 0,1-3-1,-1-2-405,2 2 0,-6 2 398,5 1 81,-5-6 1,-1 10-1,2-4 1,2 2-1,3 2 900,1 1 0,-4 11 145,1 11-894,-3 3 0,3 1 0,0 3 0,0 1 0,0 2 0,1-2 0,-1 0-172,2 2 1,-4-4-1,6 4 1,-2-4-1006,-4-1 307,6 0 247,0-1 0,-1-4 0,-1-3 444,0-1 0,-5-22 0,5-11 0</inkml:trace>
  <inkml:trace contextRef="#ctx0" brushRef="#br0">4718 16266 7609,'-9'2'865,"2"1"-35,0 3 0,6 6 1,-5-2-163,5 4 1,1 2-273,0-1-300,7 8 1,-4 1 0,8 7 0,1 1 0,0-1 0,0 0 0,-2 0 249,3 1-554,0-1 0,1 0 0,-2 0 0,-1 1 0,-1-3 0,1-1 1,-3-4-2659,-1-1 2866,5-9 0,4-21 0,8-11 0</inkml:trace>
  <inkml:trace contextRef="#ctx0" brushRef="#br0">5109 16469 8393,'-16'0'1766,"5"0"-1374,1 0 236,7 0 0,-11 0 0,3 0 1,-3 2 669,-1 3-1078,-1-3-183,1 12 0,6-11 0,2 6 0,2 0 0,-1-1-126,3 4-73,1 2 1,2-3 0,0-1 0,2 1-1,3-1 1,6-1-1422,3-2 1451,1 5 1,3-10 0,1 3 0,3-3 0,1-1 0,1 3 0,-1 1-552,-1-2 926,6-1 1,-11 0 0,4 1-1,-4 4 1,-3 2 634,-3 3 1,-4 2 0,-7 2-87,0-1 1,-7 1-682,-4 0 1,-4-1-1,-4 1 1,-2-1-220,2 1 0,1 0-421,3-1-596,-1 1 1,1-7-1762,-1-4 2886,7-3 0,30-51 0,14-12 0</inkml:trace>
  <inkml:trace contextRef="#ctx0" brushRef="#br0">5499 16501 7609,'-16'1'1120,"1"4"0,4-3-670,1 3 0,5 2-208,-6-1 1,6 6-1,-4-2 1,3 4 81,2 2 1,2-1-339,2 1 0,0 5 0,0 1 0,2 3-19,3 2 1,4 1 0,7 0 0,-1-4-52,1-1 0,1-2-81,4-6 153,-4-6 0,8 3 0,-6-7 0,2-1 1,-2-2 176,-2-2 1,-1-7 0,-1-4 0,1-3 156,0-1 0,-6-3 0,-1-1 1,-2-2 316,-4 2 0,-1-3-495,-2 1 0,0-5 0,-2 5 0,-3 2-120,-6 2 1,-4-4-293,-6 0 1,2 0 0,-5 7 0,-1 2-260,1 2 1,5 1-858,-2-2 1,4 5 1383,1 6 0,-7 6 0,-1 3 0</inkml:trace>
  <inkml:trace contextRef="#ctx0" brushRef="#br0">6218 16485 7607,'0'-16'345,"0"1"1073,0 6-907,0 2 0,0 19 0,0 4 1,0 1-1,0 1-152,0-3 0,0 6 0,0 2 1,0-1-166,0 1 0,5 3 0,2-4 0,0 1 75,0-1 0,3-1-260,-5-5-62,7 0 1,-3-1 0,7-1 0,-1-4 0,1-6 0,0-8 0,-2-8-724,-4-7 0,4 0 407,-4-7 215,-3 0 0,5-5 0,-6 0 0,-3 1 0,1 2 0,-1 4 0,2 0-671,-1-1 959,-3 6 0,-1 2 1,0 6 1351,0-1-1295,0 5 1,0 7-1,0 11 1,0 4 0,0 4-1,0 2 1,0 0-28,0 2 0,6-6 0,-1 6 1,0-3-270,2 1 1,-5 0 0,5-5 0,-2-1-1177,0 1 426,0 0 1,2-1 0,4-1 854,3-3 0,22-46 0,6-17 0</inkml:trace>
  <inkml:trace contextRef="#ctx0" brushRef="#br0">6874 16422 7607,'-16'7'0,"1"0"1175,-1 4 1,6 1-60,-1-7-868,1 7 1,-6-8 0,0 4 0,3 1 0,0-2 0,3 2 425,-2-1-627,-2-4 0,5 4 0,2-4 0,2 3 0,-2 0-301,-1 0-246,4-2 360,4-5 0,10 0 0,10 0 0,0 0 1,1 0-1,0 0 0,2 0 0,1 0 0,2 0-381,-2 0 0,4 0 605,-7 0 16,0 7 1,-6-4 0,1 6 0,0 0 0,-3-1 0,-2 5-1,-6 1 834,-3 1 0,-2 3 123,0 2-896,-7-2 1,-2 6-1,-6-5 1,-1 2-1,-1-2 1,-3-2-1,-2-1-443,-2 0 1,5-6-8,-2 0 1,3-6-1,3 1-2648,-1-3 1668,0-2 789,8 0 480,1-7 0,48-57 0,-14 21 0,-1 1 0</inkml:trace>
  <inkml:trace contextRef="#ctx0" brushRef="#br0">7155 16626 7607,'0'15'1230,"-5"1"-6,0-1-667,-1 1 1,8-7-204,3-4 0,4-3-315,7-2-20,-8-7 0,6-2 0,-3-7 0,3 1 0,1-1 0,1 1 0,-1-3 0,-1-1 0,-2-2 291,-1 2 1,-6 2-157,5 1-55,-6 1 1,3-1-1,-7 0 1,0 1-1,0-1 128,0 0-174,-7 1 1,-2 6-1,-6 4 1,-1 5 0,0 5-1,1 5 462,-1 4-442,1 2 0,-1 5 0,2 1 0,2 1 0,3 1 1,0 1-1,3 1 263,-1-2 1,1 4-480,6-7 1,0 1-24,0-1-101,0-4 1,2 6-1,3-7 1,6-3 0,3 0-1018,1-3 0,1-5 743,0 6 0,4-8 1,1 2-1,0-3-1454,2-2 1995,1 0 0,21-35 0,4-8 0</inkml:trace>
  <inkml:trace contextRef="#ctx0" brushRef="#br0">7624 16501 7607,'-16'0'1226,"0"6"1,1 1-877,-1 4 1,1 3 0,-1-6 13,0 1 1,8 5-73,2-4-248,-2 4 0,6 2 1,-3 0-1,3 1 0,2 2-55,0 2-10,0 0 1,2-6-1,1 1 1,4 0-1,2-1 1,1 1 0,1-2-1052,-1-4 786,1 4 0,4-12 1,1 3-1,-1-3 0,1-2 1,0-2-1,-1-3-1656,1-6 1942,0-3 0,20-64 0,-15 31 0,0 1 0</inkml:trace>
  <inkml:trace contextRef="#ctx0" brushRef="#br0">7655 16125 7607,'-7'9'1984,"5"5"0,-5-4-1304,7 11 1,0-2-45,0 7-460,0 1 0,7 5 0,4 5 1,3 3-1,1 2 0,3-1 1,1 3 339,1 1-638,1 2 1,-5-7 0,0-4-1,-1-5 1,-1-3 0,-2-4 0,-1-1-2860,1-4 2433,-5-2 0,7-3 1,-6-2-1,3-1 548,-1 1 0,7-5 0,8 0 0</inkml:trace>
  <inkml:trace contextRef="#ctx0" brushRef="#br0">8233 16641 7595,'0'16'4732,"5"-6"-4196,0 1 1,1-6 100,-6 5 0,1-5-2625,5 6 389,-5-8 1599,6 4 0,-14-41 0,-1-10 0</inkml:trace>
  <inkml:trace contextRef="#ctx0" brushRef="#br0">7005 9304 7619,'-8'6'1,"0"-2"996,3 5 1,2-5 0,-5 2 121,1 0 1,2-6-802,5 0 0,5-1-23,0-9-215,6 0 0,-3-4 1,5-2-1,-1-4 1,-3-2-1,3-2 0,1-2 151,1-5 1,1 2-263,-1-5 26,1-3 0,-1 0 0,1-7 1,1 0-1,2 1 0,1-1 0,-1 2-708,-2 4 603,-2 2 1,1 9 0,-2 2-1,-2 8 1,-1 5-145,1 7 279,-4 10 0,-1 10 0,-4 9 0,1 5 1,2 5-1,0 5 0,0 3 212,-1 1 1,6 3-1,-5-1 1,0 0-185,1-3 0,-4-2 0,4 4 0,-1-2-296,0-3 0,1-5 1,-2-8-1,1-4-386,-2-1 0,3-1 0,1-8-2093,1-2 2722,-5-3 0,-3-33 0,-8-7 0</inkml:trace>
  <inkml:trace contextRef="#ctx0" brushRef="#br0">7107 9173 8808,'-8'2'1328,"3"3"-938,3-4 1,4 6 0,3-7 0,4 0 197,4 0 0,3 0-374,4 0-278,2-7 1,6 6 0,-2-6 0,-2 2 63,2 0 0,13-3 0,7-1 0,5 1 0,0-1 0</inkml:trace>
  <inkml:trace contextRef="#ctx0" brushRef="#br0">7557 9464 8128,'-5'10'3329,"1"-1"-3204,-1 1 1,6-2 0,4-5-45,5-6 1,-2 0 0,2-7 0,1-3-194,2-5 1,-3 2-223,-1-3 247,1-4 1,4 2 0,-1-5 0,-1 4 0,-3 1 0,3 3 0,-1 2-600,-1 1 722,3 1 1,-10 1-1,6 3 1,1 7-1,0 6 771,0 7-566,-7 9 1,8-1 0,-4 5-1,-1-1 1,2-1 0,-1 0-1,1-3 354,0-2-767,-5 5 1,5-6 0,-5 1-1,4-5 1,-1 0 0,2 1-2118,0-3 1649,-4-2 640,2-7 0,0-39 0,3-9 0</inkml:trace>
  <inkml:trace contextRef="#ctx0" brushRef="#br0">7761 8955 7620,'-15'0'1376,"5"-5"0,1 0-1132,-3 2 0,4-3 1,0-1-156,2-1 0,1 3-14,5-4-75,0 5 0,32-9 0,9 5 0</inkml:trace>
  <inkml:trace contextRef="#ctx0" brushRef="#br0">8051 9406 7620,'-8'0'2008,"-5"0"1,12 1-1155,-4 4-444,3-3 1,4 4 85,3-6 0,-2 5 182,7 0-619,-1 0-117,-1-5 1,5 0-1,-5-2 1,2-3-701,0-4 546,-7 2 0,5-4 0,-5 4 0,4-1 7,1-3 1,-3 0-1,3-1 415,-2 3-10,6 5 80,-11-8 0,7 10 619,-3-3-636,-3 3-72,4 2 1,-6 2-56,0 3-93,0-3-368,0 4-291,0 0-99,0-4-380,0 11-836,0-11 167,0 4 495,0-6 1269,0 0 0,-13-6 0,-3-2 0</inkml:trace>
  <inkml:trace contextRef="#ctx0" brushRef="#br0">8313 9406 7620,'-8'0'1736,"1"0"0,9 0-1601,3 0 1,1-7 0,6-2 0,-3-4-87,3-2 1,1 1 0,1-1 0,1 0-37,-1 1 0,-1-5 0,-2-1 0,-1 2-39,1 2 1,-3 2-77,2-1 48,-7 1 0,5-1 0,-4 1 0,1-1 0,-2 0 1,-2 1 224,-1-1-160,0 7 72,0 8 0,0 8 0,0 9 0,0 2 0,0 5 1,0 4-1,0 1 534,0 0-490,0 6 1,0-2-1,0 4 1,0 2 0,0 1-1,0 5 1,0 0 519,0 1-589,-6-3 0,-2 1 1,-7-1-1,2-1 0,0-3 1,2-5-1,-2-3-143,2-2 1,0-8 0,-4-5-402,1-5 0,1-9 103,3-2 1,-1-7 0,6-9 0,0-1-685,-1-3 0,4-4 805,-3 5 0,3-7 1,2 3-1,0 0 174,0 4 1,0 1-1,2 1 1,1-3 217,2 2 0,6 2 695,-1 2-438,3-1 1,2-1 0,1-2 0,3-1-1,5 1 777,4 2 1,1 0-737,0-4 0,0 4-285,0-3 1,-1 4 151,-4 6-250,3-4 0,-6 6 0,3-4-475,-4 1 1,-6 5 0,-2-3 0,-4 0-1075,-2 0 1504,5 5 0,-15-42 0,2-4 0</inkml:trace>
  <inkml:trace contextRef="#ctx0" brushRef="#br0">8502 8853 7620,'-15'5'1755,"1"0"0,4 1-279,0-1-2058,7-3 582,-3-2 0,38-47 0,8-16 0</inkml:trace>
  <inkml:trace contextRef="#ctx0" brushRef="#br0">9214 8853 7620,'-8'0'5073,"3"0"-4762,10 0 0,3 0 0,8 0 0,2-1-206,1-4 0,7 2 0,-2-7 0,4 0-626,1 2 0,-2 0 0,-1 5 0,-3-2-2081,-2 2 2602,5 1 0,-4 2 0,7 0 0</inkml:trace>
  <inkml:trace contextRef="#ctx0" brushRef="#br0">9359 9042 7620,'-9'2'977,"-1"1"1,0 4 11,2 1 0,0-5 1,5 3-324,-2 1 0,8-6 1,10 4-580,5-3 0,8-7 0,-2-1 0,5-1-1976,5 1 1889,-3-6 0,20 0 0,11-3 0,1-5 0,0 1 0</inkml:trace>
  <inkml:trace contextRef="#ctx0" brushRef="#br0">10173 8897 7613,'-9'0'949,"-1"1"936,-1 4-1744,4-3 0,1 6 0,6-3 0,0 5 0,0 2 1,0 5-1,1 2 692,4 5 0,3 5-825,7 5 1,4 2 0,1 4 0,-3-1 0,-1 0 0,-1-1-510,0 1 0,-1-6-48,1 0-379,-1-2 1,-6-8-1,-1-4 928,-1-3 0,-11-33 0,4-9 0</inkml:trace>
  <inkml:trace contextRef="#ctx0" brushRef="#br0">10086 8911 7618,'2'-8'484,"3"3"1,3 2 220,6-2 0,2-3-1,4-6-623,2 6 1,14-5 0,3 3 0,1-3-1,0 0-252,-1 4 115,-7-4 0,-3 11 0,-9-3 0,-4 4 0,-3 2 0,-3 4 0,-6 6 146,-2 7 1,-10 0-12,-7 6-81,1 0 1,-12 5-1,5 0 1,-1-1 0,-4-2-155,-2-2 63,-1 0 1,5 4-1,1-4 1,1-5 0,2-3-1,3-1 93,4 0 0,27-20 0,4-5 0</inkml:trace>
  <inkml:trace contextRef="#ctx0" brushRef="#br0">10595 8897 7618,'-2'13'179,"-3"-4"1,4 4 281,-4-3 0,2 3-232,-2 2 0,3-1 1,-3 1-1,2 1 279,-2 3 0,4-8-311,-4 4 1,3-4 0,2 4 219,0-1-398,0-6 0,2-3 0,1-10 78,2-4-75,6-4 1,-8-3-1,6-2 1,-1-3-1,0 0 1,1-2-1,1 1 240,0-4-222,-1 5 1,4-5 0,-1 7 0,-4 1 0,0 2 0,0 1 0,2 1-424,-2-1-171,5 1 1,-5 4 553,6 0 0,27 26 0,5 2 0</inkml:trace>
  <inkml:trace contextRef="#ctx0" brushRef="#br0">11104 8824 7618,'-17'0'490,"-2"0"1,3 0 698,-4 0 1,4 0-954,2 0 1,-6 0 0,1 2 0,1 3 262,2 4 1,2 4 40,-1 2-401,0 6 1,3-5 0,2 5 0,5-2 0,3 1 12,2-3-303,0 6 1,7-12 0,4 4 0,5-4 0,4-3 0,-1-3 0,2-3-1778,3-2 1788,-3 0 1,5-2-1,-5-1 1,0-4-1,2-1 1,-2-3-1,0-2-547,-4-1 821,-7-1 0,3 1 0,-5-1 0,0 0 0,-3 1 0,-3-1 0,-4 1 87,-3-1 0,-3-4-172,-6 0 0,-3-1-1340,-2 6 948,-3-1 1,-6 1-1,2-1 1,4 2 342,1 3 0,-12 4 0,3 6 0</inkml:trace>
  <inkml:trace contextRef="#ctx0" brushRef="#br0">11365 8504 7618,'0'-14'0,"-6"-1"1272,4 1 0,-6 1-77,3 3-868,4 4 1,-6 7 0,7 6 0,0 7 0,0 9 0,0 4 692,0 2 1,0 5-459,0 0-628,7 7 0,-6-9 0,4 7 0,-3 0 0,-2-1 1,1-1-1,2-1-294,2-4-704,0-1 1,0-2 0,1-2 0,1-1 1063,-1-1 0,12-27 0,-2-1 0</inkml:trace>
  <inkml:trace contextRef="#ctx0" brushRef="#br0">11423 8795 7618,'-8'0'3486,"2"0"-2780,-1 0-420,6 0 0,5 0 0,11 0-183,1 0 1,2 0 0,0 0 0,1 0 80,-1 0 1,3 5 109,-2 0-75,1 0 0,-6 1 0,1 4 0,-2 3 1136,-4 1-1148,-2 7 0,-7-5 0,-2 4 0,-3-2 1,-4-1-1,-6 4 0,-3 0 1140,-1 0-1574,-7-1 0,8-6 0,-4 1 0,-1-1 0,2-1 0,0-3 0,3-5-5513,2-4 5740,2-1 0,6-25 0,1-8 0</inkml:trace>
  <inkml:trace contextRef="#ctx0" brushRef="#br0">11888 8839 12218,'-9'0'810,"-1"0"-551,-1 0 0,-2 0 1,-2 0-66,1 0 0,-1 1 0,1 3-168,-1 0 1,5 8 0,2-3-1,2 4-30,3 2 1,-4-1-67,2 1-76,0-1 0,5-4 0,0 0 1,2 0-1,1-1 0,4-1-640,1-1 575,2-2 1,-1-5 0,1 0-1,1 0-543,2 0 695,2 0 1,-7-2-1,-2-1 1,-1-4-1,2-1 1,1-3 144,3-2 1,-3-2 0,0 1 0,0 1 300,0 3 1,-3-3 0,5 4-102,1-4 0,-3 5 0,0 1 0,0 2 385,0 1-454,2-1-139,5 11 1,-6-3-1,-1 7 1,0 1 0,-1 2 246,-1 2-503,6-7 0,-11 5 0,6-5 0,-2 2 0,1-2-1965,2-2 1008,-5-1 1,10-5 1134,-3 0 0,3-26 0,1-6 0</inkml:trace>
  <inkml:trace contextRef="#ctx0" brushRef="#br0">12194 8388 7618,'-9'0'3740,"3"7"-3288,6 2 1,2 11 0,1 5 0,3 6-96,2 3 0,-3 6-63,5-1-425,0 3 1,-1 2-1,1-1 1,1-1-1,1-3 1,-1-3 0,-3-4-3267,-2-3 3397,6 3 0,-11-28 0,6 0 0</inkml:trace>
  <inkml:trace contextRef="#ctx0" brushRef="#br0">12353 8737 7618,'-14'0'0,"4"0"2863,1 0-1541,5 0-1073,-2 0 1,7 0 0,4 0 0,5 0 0,3-2 0,3-1 0,2-3 315,1-2-662,7 4 0,-8-2 0,4 6 1,-1 0-1,-3 0 0,0 2 12,1 2 1,-4 4 0,-1 7 0,-7 1 645,-6 4-408,-1-4 1,-1 10 0,-4-5 0,-5-1 0,-3 3 0,-3-2-1,-2 0-344,-1-3-303,0-2 0,4-6 0,1-2 0,-1-2 0,1-3 0,1-3 494,3-4 0,3-43 0,7-16 0</inkml:trace>
  <inkml:trace contextRef="#ctx0" brushRef="#br0">12746 8722 7618,'0'15'0,"0"0"847,0-1 0,0 1 0,0 1 0,0 2 26,0 1 0,0 5-275,0-5-674,0 1 1,0-6 0,0 1 0,0-1 0,1-1 75,4-3 0,10-42 0,7-17 0</inkml:trace>
  <inkml:trace contextRef="#ctx0" brushRef="#br0">12746 8417 7618,'-15'0'2095,"1"0"1,-1 0-1098,1 0 0,4 0-826,0 0 0,5 0-567,-4 0 390,6 0 5,-4 0 0,46-32 0,9-9 0</inkml:trace>
  <inkml:trace contextRef="#ctx0" brushRef="#br0">12906 8243 8812,'0'14'1933,"0"1"0,5 1-1639,-1 3 1,3 4 1314,-2 6-1328,3 7 1,1-1-1,1 7 1,1 0-1,1 3 1,-1 1-1,-1-3-157,1-4-586,-4 3 0,4-7 0,-5 6 0,2-4 1,4-2-1,-1-4 462,-1-5 0,9-18 0,-3-10 0</inkml:trace>
  <inkml:trace contextRef="#ctx0" brushRef="#br0">13284 8650 7618,'0'9'0,"0"1"0,-5 0 1645,0 4 1,0 1-932,5-1 1,0 6 0,0 1 0,0 0-271,0 0 1,0 0 0,2-3-1,1 1-611,2-1 0,1-2-343,-1-2 0,-2-1 1,5-1 509,-1-3 0,11-38 0,-2-5 0</inkml:trace>
  <inkml:trace contextRef="#ctx0" brushRef="#br0">13255 8315 7618,'-15'0'566,"0"0"0,6 0 1810,-1 0-1612,0 0-876,2 0 0,0 0 112,3 0 0,49-25 0,6-8 0</inkml:trace>
  <inkml:trace contextRef="#ctx0" brushRef="#br0">13560 8388 9714,'-7'8'4717,"6"10"-3669,-4-4-752,-3 4 1,6-2-1,-3 2 1,4 3-1,1 0 1,0 2-1,1-2 1753,4 0-2393,3-2 0,7 1 1,-1 1-1,1 0 1,-2 0-1,-2-4 1,-1-1-4928,1-1 4631,2 6 1,0-5 639,-3 4 0,-4-11 0,-6-2 0</inkml:trace>
  <inkml:trace contextRef="#ctx0" brushRef="#br0">13502 8606 7618,'-15'0'2181,"7"-1"31,3-4 1,-1 1 0,2-4-743,6 2 1,5 1-1694,7 5 0,5-5 1,2 0-1,2 1-327,3-3 1,1 5 577,2-2-28,0 2 0,33 2 0,7 0 0</inkml:trace>
  <inkml:trace contextRef="#ctx0" brushRef="#br0">13879 8635 7618,'-8'10'364,"4"0"1,0-1 519,-1 6 1,4-5 440,-4-1-1084,3 1 1,4 3 0,1-2 0,4-3 0,1 0 0,3-1-520,2-1 1,2 4-1,-1-5 1,1-2-2675,-1-1 2340,1-2 612,-1-7 0,27-46 0,-18 17 0,0 1 0</inkml:trace>
  <inkml:trace contextRef="#ctx0" brushRef="#br0">14141 8621 7618,'-5'9'1500,"0"1"0,-1 0-925,1 4 0,-1 2 131,-4 4 1,-3 2 0,3 8 0,-3-1 416,-1 0 1,-1 6-1252,1 4 1,-6 3 0,-1 2 0,0-1-883,0 1 1,-3-5 1009,5-1 0,-13 14 0,1 8 0</inkml:trace>
  <inkml:trace contextRef="#ctx0" brushRef="#br0">14737 8606 7617,'-2'-10'3097,"-2"1"-2346,2 6-244,-5-4-180,1 1 1,3 4-138,-7-3 0,0 4 0,-3 2-121,4 4 0,-4-2 48,3 7-138,4 0 0,-6 4 0,8 2 0,-1 2 1,0 1-1,0-1 0,2-2-212,1-1 76,2-1 0,0 1 1,0 0-1,2-3 1,3 0-1,4-4-537,4-2 612,2-1 0,-1-5 1,1 0-1,-1-1 1,1-3-1,-2-2 24,-3-2 0,2-2 0,-3-4 67,-1-1 0,3 0 57,-6 1 0,0-1 1,-5 1-1,0-1 46,0 1 1,0 4-89,0 0-10,0 1 0,-7-6 0,-3 2 0,-2 2 0,-3 3-559,0 1 0,1 3-1771,-1 4 1358,1 0 958,6 0 0,14 12 0,10 5 0</inkml:trace>
  <inkml:trace contextRef="#ctx0" brushRef="#br0">15260 8315 7617,'0'-14'555,"-1"-2"654,-4-4-1017,3 4 0,-9-5 1,4 7-1,-1-1 1,-3 2-1,0 2 1,-2 1 1186,-2-1-1285,4 4 0,-10 1 0,6 6 1,1 2-1,-1 2 0,1 8 1,-1 5 561,1 8-538,-1 2 0,7 9 0,2 2 0,1 6 0,0 3 0,2 3 0,1 0 187,2 0-423,0-1 0,5-1 0,1 1 0,3-3 0,2-2 0,2-5 0,1-7-2731,1-6 1811,-1 1 0,1-12 1038,-1-1 0,-12-31 0,-4-16 0</inkml:trace>
  <inkml:trace contextRef="#ctx0" brushRef="#br0">14853 8621 7617,'0'8'2193,"0"0"-1362,0-3 1,7-4 484,2 4-1188,11-3 1,2-2-1,9 0 1,3-2 0,5-3-1,3-4 1,1-4-1156,1-2 1027,6 1 0,-13-2 0,4-2 0,4-2 0,0 1 0</inkml:trace>
  <inkml:trace contextRef="#ctx0" brushRef="#br0">15871 8504 10678,'-2'-8'2799,"-3"3"-2516,4 4 1,-11 2 0,6 3 0,-2 1-14,-4-2 1,-1 3 0,-1 1 0,-1 1-120,1 3 1,-1-3 0,1 2-271,-1 1 1,1-3-659,-1 2 0,6-7-448,-1 2 1143,7 3 0,3-6 0,9 3 1,4-4-1,2-1 0,-1 0 1,2 0 199,4 0-9,-4 7 1,5-4 0,-7 5 0,1 0-1,0 0 1,-1 3 931,1 2-815,-7 2 0,-2-1 0,-6 1 0,0 1 0,-1 2 0,-4 1 1,-5-1-15,-3-2 1,-6-1 0,-1-1 0,1 1-435,-2-1 0,3-6-350,-6-3 0,5 2 0,-4-3 0,2 0-895,3-3 0,7-7 1467,1-4 0,26-54 0,2-16 0</inkml:trace>
  <inkml:trace contextRef="#ctx0" brushRef="#br0">16147 8170 8448,'-7'-8'2835,"6"8"-2464,-4 10 0,3 6 0,2 6 0,0 9 345,0 5 0,0 2 0,0 8 0,2 2-216,3 5 0,-4 2-494,4-1-34,-3-4 1,3-7-1,-1-1 1,1-3-1,0-5-2662,0-3 1840,0-9 0,-4-2 850,4-11 0,-10-22 0,4-11 0</inkml:trace>
  <inkml:trace contextRef="#ctx0" brushRef="#br0">15972 8577 14166,'15'0'369,"6"-2"0,3-2 0,4-6-680,1-3 1,6 3 0,4 1 0,3-3-666,2-1 1,-1 0 0,-1 4 975,-3 4 0,22 10 0,1 3 0</inkml:trace>
  <inkml:trace contextRef="#ctx0" brushRef="#br0">16510 8563 7617,'-14'0'0,"-1"0"1344,1 0-920,-1 0 0,0 0 1,1 1-1,-1 2 1,1 2 966,-1-2-1096,1 6-189,-1-1 1,2 6-1,2 2 1,3 2-1,1 1 1,4-1 450,2-2-519,1 5 0,0-4 0,1 2 0,4-3 0,3-1 0,2-2 0,0-2-482,1-1 334,2-7 1,1 3-1,2-7 1,2-3 0,2-4-1,-3-3 1,1-5-885,2 0 783,-4-7 1,5 2 0,-7-5 0,1 4 0,-1-1 0,1 0 0,-2-1-13,-4 2 1,-1 1 0,-4 6 655,1 0-172,-1 1 0,-4 7 0,0 7 0,0 9 223,0 3 1,0 8 261,0-1-612,0 7 1,5-8-1,0 6 1,-2 2 0,-1 0-1,0-2 1,1-3-525,2 0 1,1-5 0,-3 4 0,4-4-1204,1-2 0,-3-6 1593,4-3 0,-5-29 0,2-8 0</inkml:trace>
  <inkml:trace contextRef="#ctx0" brushRef="#br0">16917 8272 9006,'-8'9'2183,"3"1"0,4 0-1924,1 4 0,0 3 0,0 2 0,0 5 58,0 4 0,0 7 0,0 4 0,1 1-391,4-1 0,-3 1-210,2-6 0,3 5 1,-2-5-1,-2-2-1443,-1-1 0,-2-8 1727,0-4 0,-7-16 0,-1-4 0</inkml:trace>
  <inkml:trace contextRef="#ctx0" brushRef="#br0">16699 8563 9598,'0'8'3555,"7"-2"-3088,2-6 0,6 0 0,4 0 0,5 0-108,4 0 1,6 0 0,1-2 0,2-2-1409,4-6 0,-6 2 0,1 0 1049,-1 1 0,15-17 0,10 0 0</inkml:trace>
  <inkml:trace contextRef="#ctx0" brushRef="#br0">17135 8621 7617,'-10'13'2340,"1"-4"-1027,5 4-824,-2-5 0,8 0 0,2-3 1,8-3-1,4-2 11,3 0 0,1-2-496,-6-3-1,1 4 0,4-12 0,1 5 0,-3-2 0,-1 0 1,-1-1-1,-1 0-660,1 1 440,-7-3 0,3 5 0,-6-6 1,-2-1-1,-1 0-1088,-2 1 1120,0-1 0,-5 6 0,-1 1 0,-2 1 0,-4 4 0,-1 1 1,-1 2 276,-1 0 0,1 2 0,-1 3 0,1 4 302,-1 4 1,6 4 0,-1 0 0,0 4 447,2 2 1,-3 0 16,6 1-561,0 3 0,5-4 1,0 4-1,0-1 1,0-3-55,0-2 1,7-2-1,2-4 1,4-1-295,2 1 0,-1-6-1571,1 1 1215,-1-7 0,1 4 1,1-7-1544,3 0 1949,-2-7 0,10-33 0,-4-15 0</inkml:trace>
  <inkml:trace contextRef="#ctx0" brushRef="#br0">17527 8766 7617,'7'13'2411,"3"-3"-1966,3-5 0,-4-4 0,1-2 0,3-4-303,5-5 0,-2-3 0,5-1 0,-2-3-175,1-2 0,-1 3 1,-5-5-1,1 1-1,-1 1 1,-1-5-366,-3 4 258,3 1 0,-11 0 1,2-1-1,-2 3 0,-2 0 1,0 3-356,0-1 623,0 1 1,-5 7-1,-1 7 1,-1 10 0,1 8 420,3 6 0,1 3 0,4 3 1,1 0 567,2 4-857,6 3 1,-8 7 0,5 0 0,0-1 0,-1 2 0,-1 2 0,-2 3 268,-3 2 0,-1 0 0,-1 1 0,-4-5-187,-5-2 1,-8-9-325,-1-3 0,-5 0 0,3-5 0,-2-8-296,-3-8 0,4-7-31,-3-6 1,6-2 0,-4-2-1,2-8-988,4-5 1,5-6 784,3-6 0,5 0 1,0 0-1,2 0-13,2 0 0,6 6 563,4 4 0,3-2-51,2 1 198,-1-6 1,2 10-1,2-3 472,1 3-247,14-5 0,-9 4 0,11-2 941,1 3-1019,-5 1 1,11 1-1,-5-1 437,0 1-1135,-2-1 0,-5 6 0,-3 1-757,-3 1 396,-3-4-2139,-6 9 1372,-7-4 1495,-2-1 0,-25-20 0,-5-12 0</inkml:trace>
  <inkml:trace contextRef="#ctx0" brushRef="#br0">17876 8185 7610,'-14'8'4137,"1"5"-3215,3-4 0,2-1-1556,3 2 1191,4 0 0,-6-4-557,7-6 0,32-39 0,9-16 0</inkml:trace>
  <inkml:trace contextRef="#ctx0" brushRef="#br0">18618 8504 7610,'-15'-1'362,"0"-2"0,1-2 938,-1 1 0,1 3 0,-1 1 205,1 0-1146,-1 0-201,1 0 0,4 0 1,0 0-1,1 1 0,-1 4 270,0 5 1,7 3-359,-2 1 0,4 6 0,1-1 0,0 1-174,0 1 0,0-5 61,0 3-268,0 4 1,1-7 0,4 2 0,5-5 0,3-5-1,1-2 1,1-3-1063,-1-1 1,6-2 665,-1 0 522,0-6 0,-2-4 0,-1-8 0,0-1 0,-3-1-121,0-1 367,0 5 1,0-10 0,-4 7 0,-4 1 0,-2 2 0,1 1-1,0 1 2376,0-1-1675,-3 7-467,-1 2 1,0 17 0,0 4-1,0 2 1,2 3 0,1 1 755,2 1-1281,6-4 1,-8 3 0,5-6 0,1-1 0,-3 1-1696,0-1 770,6-6 0,-9 4 1155,7-7 0,6-59 0,6-18 0</inkml:trace>
  <inkml:trace contextRef="#ctx0" brushRef="#br0">18952 8185 7610,'0'14'0,"0"1"0,0 1 1119,0 3 0,6 4-47,4 6-663,-4 0 0,7 5 0,-5 0 0,2 0 0,0 0-385,1 0 1,0-5 0,1-7 0,-3-1-2226,3-3 1914,-6 5-2101,7-7 2388,-11-2 0,-28-27 0,-15-11 0</inkml:trace>
  <inkml:trace contextRef="#ctx0" brushRef="#br0">18865 8461 7610,'0'8'2395,"6"-2"1,4-6-1514,9 0 1,-1 0-983,6 0 0,0-6 0,5-4 0,2-1 100,3 1 0,23-22 0,10 0 0</inkml:trace>
  <inkml:trace contextRef="#ctx0" brushRef="#br0">19693 8141 8141,'-8'2'1667,"3"2"-1092,4 6 1,1 9 0,0 6 0,0 2-40,0 2 1,1 7 0,4 3 0,5 3-293,3 1 1,1-4 0,1 0 0,-2-2-694,-4-5 1,4 0-814,-3-12 146,3-1 0,-4-4 1116,1-1 0,-13-31 0,1-9 0</inkml:trace>
  <inkml:trace contextRef="#ctx0" brushRef="#br0">19635 8475 10904,'2'8'1874,"2"-3"0,9-3-2024,7-2 0,1-5 1,-2-1-1,5-3-1135,4-2 0,1-2 1285,0-1 0,8 0 0,7 0 0,2-1 0,1 0 0</inkml:trace>
  <inkml:trace contextRef="#ctx0" brushRef="#br0">20100 8403 7610,'-10'0'7349,"1"0"-6988,5 0 0,-2 1 0,6 4 0,0 5-25,0 3 0,2 3 1,1 2-1,3 3-362,2 1 0,-4-2 0,2 2 0,-1-1-397,0-3 1,1-2-515,-1-1 1,-3-1 0,4-1 936,1-3 0,7-49 0,9-17 0</inkml:trace>
  <inkml:trace contextRef="#ctx0" brushRef="#br0">20056 8155 7610,'-8'-6'3039,"-5"4"-2946,12-4-964,-6 6 0,14 0 871,2 0 0,50 13 0,12 3 0</inkml:trace>
  <inkml:trace contextRef="#ctx0" brushRef="#br0">20405 8403 7610,'0'14'0,"0"1"0,0-1 315,0 1 1,0-1 0,0 1 0,0-1-1,0 3 1,0 0 0,0 3 0,0-3 0,0 1 1097,0 2 1,0-4-1057,0 3-192,0-9 0,0 3 1,-1-5-487,-4 0 92,3-8 0,-4-10 0,6-8 0,0-3 0,0 0 0,0-1 0,1-1-1908,4-3 2074,-3-1 0,6 3 0,-5 1 0,4 0 0,-1 2 0,0 0 0,-1 4 707,2 1-430,-6 1 1,12 7-1,-3 3 1,3 3 0,0 4 376,-4 3 0,3 5 0,-7 7 0,-1 4-143,3 2 1,-5-4-473,2 6 57,4-8 1,-6 6 0,3-5 0,-3 1 0,-1-3-383,4-4 296,-3 1-313,4-12 0,-4 6 0,1-9-627,2-3 1,1-5 476,-1-9 82,-3 3 0,6-10 0,-5 5-355,2-2 748,6 6 1,-8-9-1,5 6 565,-1 3-439,-2 1 0,0 1 1,1 2 518,2 3-172,-5 4 0,10 8 210,-3 2 0,-2 1 1,2 8-1,-1 5 197,-1 3 0,5-2-492,-3 6 0,-2-3-119,2 2 0,-5 2-407,4-6 0,-1 4 172,2-5-605,3 1 1,-10-6-427,7 1 0,0-7 0,4-3 1038,1-4 0,6-46 0,1-12 0</inkml:trace>
  <inkml:trace contextRef="#ctx0" brushRef="#br0">20972 8388 7610,'-5'10'780,"0"-1"1,0 1-141,5 5 1,0-6 418,0 1-845,0-7 0,2 5 0,3-4 1,5 0-1,3 0 0,1-3 349,1-1-564,-1 0 1,1-1 0,-1-4 0,1-5-1,-1-3-297,1-1 0,-7-1 0,-3 1-429,-4-1 760,-1 1 0,0 4 0,-1 2 0,-4 1 1,-5 4-1,-3 1 1239,-1 2-1000,-1 7 0,1 1 0,1 7 1,1-1-1,3 2 0,-1 2 1,2 1 1331,3-1-1622,4 5 0,1-5 0,0 4 0,0-1 0,1-5 0,4-3 0,5-5-541,3-1 1,3 2-1011,3-4 1,-1-1 1568,6-9 0,33-42 0,-23 15 0,1 1 0</inkml:trace>
  <inkml:trace contextRef="#ctx0" brushRef="#br0">21626 7981 7614,'5'-10'5032,"0"1"-4446,0 5 0,-1 0 1,3 10 446,1 9 1,-5 2-635,2 12 0,1-1 1,-1 11-1,0 1 370,2 2 1,-4-3-797,7 0 1,-6-7 0,4 3-1,1-1-922,-1 0 0,-4-6 334,6-9-2196,-7-3 1,4-1 2810,-7-1 0,-45-31 0,-12-9 0</inkml:trace>
  <inkml:trace contextRef="#ctx0" brushRef="#br0">21510 8344 8937,'1'-8'1386,"4"4"0,-2 2-629,7 2 0,0-5-42,4 0-801,1 0 1,6 4 0,5-4 0,4-3-1,6-2 1,1 0 0,3-1 85,2-2 0,-5-5 0,2-4 0,3-2 0,0 1 0</inkml:trace>
  <inkml:trace contextRef="#ctx0" brushRef="#br0">22178 8083 7614,'0'14'454,"-1"1"1,-3 1 408,0 3 0,-3-2-169,2 2 0,4 4 1,-4-1-1,3 2 859,2 1 0,0-3-856,0 2-711,0 4 0,0-7 1,2 5-1,1-4 1,4-1-1,-1-3 1,2-3-690,0-6 0,-3-2 472,5-7-842,-7 0 0,8-2 0,-6-3 1,0-4-3269,1-4 4341,-4-2 0,-34-51 0,7 26 0,1 1 0</inkml:trace>
  <inkml:trace contextRef="#ctx0" brushRef="#br0">22004 8257 7614,'-5'10'924,"0"0"1,-1-6-141,1 6-237,3-7 1,-3 9 0,10-7-179,5-2 0,5 3-589,4-1 1,-1 0 0,4-5-1,1 0-1265,0 0 1,1-7 1484,5-2 0,13-30 0,3-8 0</inkml:trace>
  <inkml:trace contextRef="#ctx0" brushRef="#br0">22571 8025 7614,'0'14'1489,"0"1"0,0-1-721,0 1 1,-5 4-37,0 1 0,-1 5 1,2 0-1,0 2 342,0 2 0,-2 5-667,1 0-569,0 0 0,4-10 0,-3 0 1,-1 1-1,2-3 0,2-2 1,1-4 161,0-2 0,0-19 0,0-4 0</inkml:trace>
  <inkml:trace contextRef="#ctx0" brushRef="#br0">23414 8199 9854,'-10'0'3403,"0"0"-3182,7 0 1,-5 0-60,3 0 1,2-5-201,-7 0 1,1 1 79,-6 4 0,1 6 0,1 4 89,3 3 1,-1 1 0,4 1 0,1 1-202,-1 3-397,2-3 1,5 5 0,2-8-188,3-3 0,3-4 201,6-6 400,1 0 1,-5 0 0,-1-1 0,3-4 0,1-5 0,1-3 0,1-1 0,-2-1 88,-4 1 0,3-1 111,-8 1 95,1 6 1,0-5 0,2 5 1275,1 0-1334,1 1 0,-1 9 0,-1 3 1,-2 4-1,0 6 0,-1 3 0,1 1 1103,0-1-1316,0-2 0,0 3 0,0 1 0,-1-3-1619,3 0 0,1-3 0,2-1 1648,-1-3 0,1-23 0,5-11 0</inkml:trace>
  <inkml:trace contextRef="#ctx0" brushRef="#br0">23981 7952 7614,'-10'-10'938,"2"1"1,0-1 55,0 2 1,3-5-1,-3 3-693,1-3 0,-4 4 0,3-1 0,-2 0-286,0 2 0,1-3 1,-6 6-1,1 2 0,-2 1-55,-4 2 1,4 7 172,-3 2-23,3 11 1,3 2 0,1 7 0,3 2 0,-1 1 0,0 4 0,2 1 167,2 3-473,1-4 1,5 6 0,0-5 0,1 2 0,4-2 0,5-3 0,1-5-3842,-1-3 3271,3-2 0,-7-1 765,4-4 0,-10-22 0,-8-7 0</inkml:trace>
  <inkml:trace contextRef="#ctx0" brushRef="#br0">23588 8214 7614,'10'0'1475,"0"0"0,-6 0-758,6 0 1,1 0 906,9 0-1503,-4 0 1,13-2 0,-2-1 0,6-2-1,1 0-472,1-1 0,-4 2 0,4-4 1,-1 0-745,0 0 1095,0 5 0,2-23 0,1 2 0</inkml:trace>
  <inkml:trace contextRef="#ctx0" brushRef="#br0">24140 7879 7614,'-8'7'116,"0"-6"0,5 6 809,-2-1-619,-6-4 0,9 6 0,-3-3 0,4 5 0,1 2 0,0 5 11,0 2 1,0-1 0,1 4 0,4 1-48,5 0 1,-2 1-64,2 5-197,-7 0 1,8 0 0,-4-2 0,-1-1 0,2-1 0,-1-1-1,-1 0-602,-3 0 0,4-6 0,-2 1 0,-2-2-2308,-1-3 1614,4-6 1286,-4-1 0,-2-33 0,-8-7 0</inkml:trace>
  <inkml:trace contextRef="#ctx0" brushRef="#br0">24010 8185 12705,'14'-9'384,"1"5"1,1-4-556,3-2 1,4 2-1,6-2 1,0-1-832,0-2 1,0 3 0,0 1 1001,0-3 0,26-14 0,6-4 0</inkml:trace>
  <inkml:trace contextRef="#ctx0" brushRef="#br0">24402 8126 7614,'0'10'0,"-2"0"274,-2 1 0,2 2 916,-3 2-701,3-7 1,2 0-1,2-5 442,3 2-858,3 0 1,7-5-1,-1-2 1,1-1-1,-1-4 1,1-1 0,-1-3-159,1-2 0,-6 0 0,1 2 1,0 1-966,-2-1 0,-2-2-360,-6-2 1234,0 1 0,0 4 1,-1 2-1,-4 2 0,-5 2 322,-3 3 152,-1 1 0,-1 5 0,2 1 1,2 2-1,3 3 0,0 4 1,1 3 1456,1 1-1587,1 0 1,5-4-1,0 0 1,2-1 0,3 1-1,4 1 1,4 2-701,2 1 1,1-5-1,2-5 1,3-1-1948,1 0 2479,2-5 0,44-16 0,10-11 0</inkml:trace>
  <inkml:trace contextRef="#ctx0" brushRef="#br0">24824 8112 7614,'-9'14'0,"5"1"0,-3 1 849,2 3 0,-4-2-407,4 2 0,0-3 0,3 0 0,-1 2 1137,-2 1-1290,0 1 0,5-6 331,0 1-438,0-7 1,5-8-180,0-10 0,0 2 0,-5-1 1,2-3-221,2-1 1,-2-1 74,3-1 56,3 1 0,-6-1 0,4 1 1,0-1-1,3 1 0,0 1 1,-1 1-475,-1 3 1,4 1 0,-1-4 0,3 3 559,1-3 0,65-7 0,-31 8 0,0-1 0</inkml:trace>
  <inkml:trace contextRef="#ctx0" brushRef="#br0">25419 8039 7614,'0'-14'1156,"-4"4"838,-1 0 1,-7 7-1121,3-2 1,-4 4-1,-2 1-572,1 0 0,1 1-155,3 4 1,-3 2 0,5 4-1,-2-1-13,1 1 0,6 2 160,-2 1-537,-3 1 1,6-5 0,-3-1 0,5 1 0,3 0 0,4-1 0,1 1 0,5 0 0,3-2-1030,3-2 0,6 4 963,-6-5 246,7 6 0,-5-8 0,3 5 0,-5-1 0,-2-2 0,-1-1 1,0 3-1,0-1 0,-5 2 1130,-3 1 1,-3-5-390,-5 6-475,0 0 1,-1 3-1,-4-2 1,-5-1-1,-3 1 1,-1 2-1,-3 0-67,-2-3-646,3 2 1,-10-5 0,7 4 0,-1-3 0,1-1 0,0-2-1,1-1-1540,2 1 0,1 0 2050,1-5 0,18-32 0,6-9 0</inkml:trace>
  <inkml:trace contextRef="#ctx0" brushRef="#br0">25681 7778 7614,'0'9'676,"0"1"0,0 1-176,0 2 0,0 8 1,0 3-1,0 4 504,0 1 1,0 6 0,0 3 0,0 0-556,0 1 0,5-2-406,0 2-495,6-3 1,-9-7 0,4 0 0,-1 0-1,1-2-2832,2-3 2606,-4-3 678,2-6 0,-19-20 0,-3-5 0</inkml:trace>
  <inkml:trace contextRef="#ctx0" brushRef="#br0">25492 8068 7617,'8'7'481,"5"-6"52,-3 4 1,3-3 1835,1-2-2616,7 0 1,2-5 0,6 0-1,0 0 1,0 0 0,0-1 0,0 0 246,0-1 0,13-4 0,3 3 0</inkml:trace>
  <inkml:trace contextRef="#ctx0" brushRef="#br0">26030 8010 7617,'-15'7'485,"1"-4"-68,-1 7 1,1-2-1,-1 3 1,-1-3 151,-3-2 0,7 6 456,-2-3-705,2 4 1,0-3-1,0 0 1,4 1 0,2 2-136,2 1 1,3-4 0,2-2-1,3 0 1,2-1-335,2-1 0,0 1-149,2-2 143,3-4 0,-10 6 1,7-6-1,1 2-323,2 2 363,2 0 0,-2-6 1,-2-3-1,-1-2 0,1-2 1,2-4-998,1 0 874,1-3 0,-2 0 1,-2 1-1,-3-1 0,0 1 1,0-1-483,4 1 706,-6 6 0,0-2 1180,-6 10 0,0 3 0,0 12 1,0-1-376,0 1 0,0 4-829,0 1 1,0 4-373,0-5 1,0 1 0,0-6 0,0 1-583,0-1 0,2-4 247,3 0 1,-2-7-132,7 2 876,-7-4 0,29-65 0,-15 23 0,-1 1 0</inkml:trace>
  <inkml:trace contextRef="#ctx0" brushRef="#br0">26335 7763 12683,'0'15'1004,"0"-1"0,-2 2-358,-2 4 0,2 4 8,-3 10-614,3-4 0,2 12 1,0-4-1,0 0 0,0 0 1,2-3-1,1-4-664,2-5 1,5-1-1,-5-5 1,-2-2-1161,-1-2 1784,-2-8 0,-13-21 0,-4-11 0</inkml:trace>
  <inkml:trace contextRef="#ctx0" brushRef="#br0">26161 8010 10607,'14'0'1022,"1"0"1,-1 0-990,1 0 0,4 0 0,2 0 0,2 0-706,3 0 0,-4 0-1620,2 0 2293,-6-6 0,23-9 0,-3-7 0</inkml:trace>
  <inkml:trace contextRef="#ctx0" brushRef="#br0">26524 8010 7622,'-15'8'0,"3"5"0,2-3 901,3-4 0,7 7 0,2-5 1245,3 0-1980,3 5 1,8-11-1,2 3 1,3-5-1,1-3 1,3-4-1,-1 1 591,0-1-753,-6-4 1,8 4 0,-7-4-1,-1 1 1,-2-1 0,-1 0-1,-3-1-227,-2 3-114,-3-1 1,-7-4 0,-2 1 0,-3 3 0,-5 5-12,-2 3 0,-3 2 0,0 2 0,-1 3 671,-3 5 1,3 3-1,-4 1 1,4 2 728,2 4 1,-1-3-614,1 8 1,4-3 0,2 4-1,1-3 182,4-2 1,2 3-433,1-5-309,0 7 0,6-11 0,5 1 0,5-7 0,5-2 0,2-4 1,1-1-1234,-1-2 1,3-2 1352,-7-3 0,33-48 0,-25 17 0,1 1 0</inkml:trace>
  <inkml:trace contextRef="#ctx0" brushRef="#br0">27047 8272 14694,'2'-10'338,"3"0"1,3-3-1,1-3-300,1-3 1,0-2 0,4 2 0,1-6-235,-1-2 0,-1 3 1,-1-1-1,-4 1-580,-2 2 1,4 1 281,-5 6 45,0 1 0,-1 2 1,1 7 1371,-2 10-693,-1 13 1,-2 5-1,2 6 1,1 1 0,2 3-1,0 1 1,-1-2 193,1-1 0,5-2 0,-4-2 0,1-1-793,-1-2-79,6-13 1,-9 7 0,5-11 0,0-1 0,0-1 0,2-8-3928,-2-10 4375,5-2 0,-12-64 0,3 36 0,-1-1 0</inkml:trace>
  <inkml:trace contextRef="#ctx0" brushRef="#br0">27251 7647 7623,'-8'0'6520,"-5"0"-5768,11-7 0,-6 6-979,3-4 1,4 2-715,-4-2 941,3 3 0,21-11 0,6 5 0</inkml:trace>
  <inkml:trace contextRef="#ctx0" brushRef="#br0">27890 7952 9602,'-6'-8'473,"4"0"0,-4 5 245,-1-2-649,6-7 1,-11 9 0,6-5 0,-2 0 0,-4 2 0,-1-1 0,-1 4-1,-1 1 113,1 2 0,-1 0 0,1 0 0,-1 4-22,1 5 1,-1 1 89,1 9-213,-1 4 1,5-2 0,2 5 0,2-2 0,3 0 0,1 0-1,4-1-167,3-2 1,-2-3 196,6-9-318,1 4 0,5-11 0,-1 3 0,1-4 0,1-2-660,3-4 766,-9-3 1,9-7 0,-9 1 0,3-2 0,0-2 0,-2-1-1,-3 1 1,-1 0 0,-4 0-449,-1-1 873,4 0 144,-4 4 1,4 0 167,-6 1 0,0 12 1,0 7-1,0 8-160,0 6 0,0-1 0,2 6 1,1 2-284,2 2 1,4-4-308,-4 0 22,7-6 0,-6 8 0,5-7 0,-1-1 0,1-4-836,2-4 1,-3 1-1,0-6 972,1-1 0,8-55 0,4-13 0</inkml:trace>
  <inkml:trace contextRef="#ctx0" brushRef="#br0">28254 7574 7620,'-9'15'3311,"3"4"-2988,6 0 0,0 7 31,0-2 0,0 5 1,0 4-1,2 2 742,2 2 1,0 2-996,5 5 1,-1-7-1,4-1 1,-4-4-489,-2-3 1,4 2-1791,-5-12 1381,0 0 1,-1 1 795,1-1 0,-19-19 0,-10-10 0</inkml:trace>
  <inkml:trace contextRef="#ctx0" brushRef="#br0">28079 7865 9458,'15'0'2528,"-1"-5"-1915,1 0 1,1 0 0,3 4 0,5-3-850,4 0 0,3-8 1,2 3-1,6-4 236,3-2 0,6-4 0,6-2 0,4-3 0,0 1 0</inkml:trace>
  <inkml:trace contextRef="#ctx0" brushRef="#br0">28922 7530 7615,'-5'15'867,"0"-1"1,-1 1-142,1 0 1,3 4 890,-2 0-1236,2 7 1,2-3 0,0 6-1,0 0 1,0 0 0,0 0-1,2-1 1620,2-4-2389,-2 3 1,6-9 0,-3 5 0,3-2 0,2-4 0,-2 0 0,-2-3 387,-2 1 0,-9-14 0,-3-2 0</inkml:trace>
  <inkml:trace contextRef="#ctx0" brushRef="#br0">28733 7879 7615,'-14'0'0,"4"0"0,0 0 1842,1 0 0,-1 0 1,2-1-1,1-4 570,4-5 1,3 4-1747,5 1-481,3-3 0,8 5 0,2-6 0,3 3 1,2 1-70,2-1-489,3 4 0,1-6 0,0 5 0,-2-4 1,-1 1-1,-2-1 0,2 3 0,2-3 0,1-1-7861,0 0 8234,0 1 0,13-5 0,3-5 0</inkml:trace>
  <inkml:trace contextRef="#ctx0" brushRef="#br0">29256 7748 7615,'0'17'0,"0"2"0,-5-3 1540,1 4 1,-1-3-132,5 3-804,0-4 1,0 10 0,0-7 0,1-1 0,3-2-1,2-1-394,2-1 0,2-1 0,4-3-234,1-5-921,-1-4 1,-4-1 0,-2-1 943,-1-4 0,-9-74 0,-2 27 0,0 0 0</inkml:trace>
  <inkml:trace contextRef="#ctx0" brushRef="#br0">29285 7327 7615,'-9'0'1219,"-1"0"-1084,-1 0 1,3 0 0,0 2-1,-1 1-767,1 2 1,4 4 631,-6-4 0,39 0 0,5-5 0</inkml:trace>
  <inkml:trace contextRef="#ctx0" brushRef="#br0">29532 7748 7615,'-1'15'1889,"-4"0"1,3-1-1315,-2 1 0,-3-6 210,2 1 1,-1 0 0,3 4-353,-2 1 0,0-6-490,5 1 1,0-5-1126,0 5 917,0-7-67,6 3 1,-2-12 0,5-4 0,1-3-1,0-1 1,-1-2 0,3-2-414,1-2 0,-1-4 1,0 3-1,-3 0 404,3 0 1,1 0 403,1 2 1,1 3-1,-1-4 1,1 6 156,-1 4 1,-1 2 903,-3 3-830,3 4 1,-11-4 0,2 10 0,-2 6 0,-2 7-1,0 6 1,0 3 2102,0 2-2245,0-6 0,-5 4 0,0-4 1,2 1-1,1-1 0,2-2-461,0-3 0,2-4 0,3-4-726,5-5 0,1-5-388,-1-5 1121,2-3 1,-5-12 0,4-1 0,-1 0 0,0-1-325,-2-1 1,5-1 100,-4-5 438,-2 6 1,6-3-1,-5 7 74,0 1 0,5 2 0,-5 2 1080,0-1 373,5 7-1026,-12 2-3,6 12 1,-7 2-1,0 8 619,0 4-688,0-4 1,0 6-1,0-4-168,0 2 0,0-1 0,0-3 0,0 2-425,0 1 222,0 1 1,0-6-1795,0 1 1204,0-7 0,2-2 619,2-6 0,11-32 0,8-8 0</inkml:trace>
  <inkml:trace contextRef="#ctx0" brushRef="#br0">30099 7574 7615,'-8'6'768,"-3"-2"400,6 5 1,0-4 14,5 5 38,0 0-1012,7-2 1,-4-2-1,7-6 1,1 0-1,3 0 1,4 0-1,2 0 735,-3 0-908,0 0 0,-3-5 0,1-1 0,-1-2 0,1-2 0,-2 0 0,-2 1-491,-1-3 181,-1 6 1,-1-7-1,-3 3 1,-3-3-1,-4 0-865,-3 4 1112,-3 2 1,-6 7 0,-1 0-1,1 0 1,-1 2 0,1 3 0,-1 4 514,1 4 0,1 7 1,1 1-1,3 0-112,-3 0 0,6 5 0,1-4 0,3 2-287,2 1 1,0-3 0,0 3-1,4-6-425,5-3 1,1-1-1,11-2 1,-2-4-2788,1-4 3123,6-3 0,22-28 0,13-6 0</inkml:trace>
  <inkml:trace contextRef="#ctx0" brushRef="#br0">30753 7182 7615,'0'14'1118,"0"1"-695,0-7 0,0 0 0,2-5 789,3 2 1,-4 1-556,4-1 0,-3-2 1,-2 7 235,0 1 1,0-3-575,0 2 0,0-5 1,0 5-1,-2 1 6,-3 2 0,4 3 1,-4 2-1,3 3 291,2 1 1,-1 3-349,-4 4 0,3 1 0,-3 3 0,4 2 161,1 2 0,0 1-405,0 0 1,0 3-1,0-7 1,0-2-255,0-1 1,1-4-1,4-3 1,5-6-323,3-7 1,1-4-300,1-7 298,-1 0 0,1 0 0,0-2 1,-1-4-1,2-7 0,2-7 1,1-1-2341,-1 0 0,-2-3 2010,-1 5 883,-1-1 0,-12-20 0,-4-7 0</inkml:trace>
  <inkml:trace contextRef="#ctx0" brushRef="#br0">30463 7618 7615,'0'8'1531,"1"3"278,4-6 0,-2 0 849,7-5-2366,0 0 0,6 0 0,3 0 0,5 0 0,6 0 0,2 0 0,3-2-686,3-3 0,-1 2 0,3-7 0,-1 1-630,1 1 0,-4-5-3286,-2 3 4310,3 3 0,-7-12 0,6 3 0</inkml:trace>
  <inkml:trace contextRef="#ctx0" brushRef="#br0">31218 7690 7615,'8'7'7646,"1"-6"-3215,-5 4-2958,-2-3-981,4 4-1065,-6-4-393,0 4-2166,0-6 1,-1 2 3131,-4 3 0,-42 3 0,-16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19814 3906 7650,'-9'-7'241,"-3"3"-147,7-6 1,-1-1 0,6-5 203,0 0-144,0 7 1,0-5-1,0 3 1,0-3-1,2-2 1,2 0 2541,1 0-1524,7 0-1013,-10 7 1,5 4-1,-7 12 1,0 7-1,0 9 1,0 6 305,0 4 1,0 8-165,0-3-223,0 6 1,2-3 0,2 7-1,1 0 1,0 0 0,1 0-1,-1 0 210,-2 0-419,6 0 1,-5 0 0,5-1 0,-2-5 0,-2-4-1,1-5 1,1-2-632,2-5 1,-4 3 0,4-8 0,0-3 0,0-6-1984,3-6 1241,-5-5 1504,0-1 0,-28-56 0,-6-16 0</inkml:trace>
  <inkml:trace contextRef="#ctx0" brushRef="#br0">19366 4034 7664,'-9'-7'2279,"-5"5"-1945,12-12 0,-5 10 6,7-6 0,7 4 0,6-2 0,6 0 649,8 5 0,10-4-674,6 1 0,3-4 0,4 3 0,3 0 177,6-1 1,3-4-133,2 1-352,0 4 1,0-7 0,0 3-1,-1-3 1,-5-2 0,-4-2 0,-6-1-264,-6-3 0,1 1-362,-11 5 1,-4 0 0,-12 2 0,0 1 0,0 4 616,0 2 0,-14 2 0,-4 5 0</inkml:trace>
  <inkml:trace contextRef="#ctx0" brushRef="#br0">21223 3874 7674,'0'-16'321,"0"0"1,0 4 179,0 6 0,0 15 1,0 20-1,0 4-71,0 5 0,0 12 0,0-2 1,0 3-60,0 4 1,0-5-66,0 3-338,0 4 1,0-7 0,0 2 0,0-6 0,0-5 0,1-2 0,3-3 0,1-4 0,1-6-1383,1-4 0,-4-6-396,8-6 809,-7 5 1001,3-14 0,-14-8 0,-2-11 0</inkml:trace>
  <inkml:trace contextRef="#ctx0" brushRef="#br0">21079 4322 7691,'-11'-2'0,"0"-3"2231,8 3-1344,-4-5 0,8 2-285,5 0 1,3-6-694,7 6 1,5-6 0,2 6 0,2-1-684,3-1 1,3 4 0,1-6 773,0 2 0,15-3 0,9 0 0,4 1 0,1 0 0</inkml:trace>
  <inkml:trace contextRef="#ctx0" brushRef="#br0">21735 4306 7691,'-14'7'0,"1"4"0,4 3 478,2 2 1,-3 2 1477,4 3-1645,1-3 0,5 11 1,0-6-1,0 0 0,0 0 1,0-3-1,0-3-49,0-1 0,5 0-887,1 0 207,6-7 1,-8-2-1,6-7 418,3 0 0,1-42 0,2-12 0</inkml:trace>
  <inkml:trace contextRef="#ctx0" brushRef="#br0">21719 3858 7691,'-11'-5'112,"1"-1"0,-3 3 161,-1 1 1,3 2 0,2 2 0,2 3-1739,4 6 1465,1 3 0,30 31 0,8 6 0</inkml:trace>
  <inkml:trace contextRef="#ctx0" brushRef="#br0">22023 4274 7691,'-16'16'588,"0"0"571,0 0-902,7 0 0,2 0 1,5 0-1,-1 0 0,-3 0 1,3 0-1,1 0 0,2 0 1,2 0 280,3 0 1,-3-5-486,3 0-77,-3-8 1,5 4 0,4-7 0,3-1 0,0-5-1284,-3-4 1075,3-5 0,-5-6 0,7-2 0,0-2 0,0-3 0,0-3 0,0-1-1424,0 0 1566,-7 0 0,5 7 0,-5 4 0,2 1 0,-1 1 814,3-2 1,-6 8 0,-2 13-201,-3 9 0,-2 12 0,0 6 0,-2 3-184,-3 2 1,3 0-1,-3 0 1,1 0-184,-1 0 1,3-5 0,-3-2 0,3 0 53,2 0 1,0-6-720,0 3 285,0-12-194,7-3 0,-3-10 1,6-6-1,3-9 1,1-5-644,2-5 0,0-1 717,0 2 1,-5-3 251,-1 4 0,1-3 0,3 1 0,-1 3-31,-3 2 0,-4 7 723,4 5 1,-4 7-20,4-1 1,-4 3 771,4 2-1041,-6 7 1,8 2 0,-6 7 47,-3 0 0,4 6 0,1 1 1,-1 0-230,0 0 0,5 0-371,-1-2 1,-2-3 0,1 2-1,3-6-340,1-3 1,-3-1-41,-1 6 1,1-7-1462,5-3 2080,0-5 0,21-36 0,6-10 0</inkml:trace>
  <inkml:trace contextRef="#ctx0" brushRef="#br0">22695 4306 7684,'-7'14'0,"-4"-3"0,-1 3 651,1-3 740,-3 3-1103,12 2 0,-3-7 0,10-3 0,6-5 0,5-1 0,3-1 217,3-5-592,-1-3 0,-3-7 0,2 0 0,1 0 1,-2-2-1,-1-1 0,-2-2 0,0 1 1,0 0-339,0-1 1,-7 3 328,-4-3 160,4 3 0,-7 8 0,3-1 0,-5-2 0,-5 1 0,-6 1 1330,-3 6-1076,-9 3 1,4 4 0,-6 5 0,2 7 0,1 8 0,1 3 0,0 3 245,1 2 0,2 4 1,2 2-1,2 1-174,3-1 0,4-4-425,7-6 0,0 3 1,2-8-1,3-1-835,6-3 0,8-8-49,3-3 0,6-5 1,1-1-1,5-1 919,3-5 0,14-24 0,-1-13 0</inkml:trace>
  <inkml:trace contextRef="#ctx0" brushRef="#br0">23447 4082 7682,'-24'-9'1691,"0"0"-179,8 4 0,0 3 1,0-3-1076,0 3 0,6 2-133,-1 0-105,7 0 0,-4 0 1,2 2-1,-3 3 0,0 6 1,2 3-90,0 2 0,5 0-398,-3 0 217,-4 7 0,7-8 0,-3 4 0,3 1 0,2-3 0,2 1 0,3-4 1,6-1-758,3-2 1,4-8 386,3 2 357,-3-3 0,11 4 1,-6-1-1,0-2 1,0-1-1,-3-2 0,-3 0 1,-1 0 707,0 0 0,-1 2-307,-5 3 223,-3-3 1,-7 7 0,-1-5-1,-5 3 1,-6 2 0,-6 3-1,-5 2-322,-2 2 0,0 6 0,-3-1 1,3-1-655,2-3 0,-4-2 1,6-3-1,1-3-3759,2-2 4195,9-2 0,9-40 0,9-10 0</inkml:trace>
  <inkml:trace contextRef="#ctx0" brushRef="#br0">23864 3746 8732,'-8'16'953,"5"2"0,-8 3 0,1 6-333,1 3 0,-4 7 0,6 3 1,0-1-103,0 0 1,-4 3-1,6-4 1,1-3-47,2-1 0,4-4-982,4-3 1,1 3 0,5-5-1,-3 0-1331,-2-4 0,4-3 1199,-6-2 642,1-7 0,-21-9 0,-2-9 0</inkml:trace>
  <inkml:trace contextRef="#ctx0" brushRef="#br0">23575 4066 12073,'18'0'1711,"4"0"0,2 0-500,8 0 1,0 0-158,0 0-905,8 0 1,-5 0 0,6 0-1,-2 0 1,-3 0 0,-2 0 0,-2 0-1441,0 0 567,0 7 1,-8-5 0,-2 5 723,-4 0 0,-17-5 0,-2 5 0</inkml:trace>
  <inkml:trace contextRef="#ctx0" brushRef="#br0">24280 4242 7687,'-16'0'184,"1"2"0,3 2 0,3 3 1,0 0-1,2 2 357,0 0 1,2 1 0,5 6-542,0 0 0,7-2 76,3-3-82,5 3 1,1-12-1,0 4 1,0-5 0,0-1-1,0 0 1,0 0 74,0 0 1,0-7-6,0-3-57,0-5 1,-2-1 0,-2 0-1,-3 0 1,0-2 0,-2-1-1,0-2-246,-3 1 105,-2 2 1,-2 2 0,0 0 0,0 0 0,-2 0 0,-3 0 0,-6 2-476,-3 3 699,-2-3 1,-6 12-1,1-3 1,0 3-1,-1 4 1,1 5 0,1 7 352,3 6 1,-3 8-1,2-1 1,6 3-2,3 2 0,4 0 0,5 0 1,0-2-265,0-3 1,1 2 0,7-8 0,8-1-379,8-3 0,7-2 0,1-5 0,0-4-610,0-5 1,5-1 285,0 0 0,6-1 0,-6-5 524,-1-4 0,26-26 0,6-7 0</inkml:trace>
  <inkml:trace contextRef="#ctx0" brushRef="#br0">24856 4050 7695,'-16'16'0,"0"2"254,0 3 1,0-1-1,2 7 1,3 3 557,6 5 1,3 1-466,2 7 1,0-1 0,2 8 0,5 2 128,9 1 1,0 0-170,5-5-343,-3 0 1,3 0 0,1-1 0,-3-5 0,-1-4-1171,-2-4 795,0-10 0,0 5 0,0-8 1,0-3 410,0-6 0,0-68 0,0-24 0</inkml:trace>
  <inkml:trace contextRef="#ctx0" brushRef="#br0">24808 4130 7695,'-16'6'0,"0"-1"794,0-2-242,0 6 0,19-7 0,10 2 0,10-6-95,11-3 1,-2-8-498,5 2-71,4 4 0,-5-5 0,4 6 0,0 1 0,-5 0-186,-1-1 276,-2 1 0,-7 5 0,-4 0 0,-3 2 0,-4 3 0,-3 8 260,-6 6 1,-10-1 522,-6 3-566,-3 4 1,-7-5 0,-3 7-1,0-1 1,-5 1 727,-1 0-945,-2-8 1,2 10 0,1-8-1,4-1 1,2-3 0,4-2-1,1-3-890,2-1-631,7-8 0,4 4 1542,10-7 0,47-42 0,17-12 0</inkml:trace>
  <inkml:trace contextRef="#ctx0" brushRef="#br0">25496 4002 7695,'-16'7'388,"-5"-3"0,-1 6 0,3 1-34,1-2 1,0 5 0,-1-3 0,-3 3 166,3 2 0,1 0 1,2 0-1,0 0 1,0 0-1,0 0-37,0 0 0,2 0-303,3 0-183,4-7 0,7 5 0,0-3 0,2 1 0,3-1-665,6-6 502,10 4 1,-3-7 0,3 5 0,-1-1 0,-1-1 0,3 0 0,-3 1-490,-1-1 878,-2 7 0,0-4 1,-2 4-1,-1-1 1,-4 1-1,-1 2 477,1 2 0,-5 0 1,-1 0-1,-4 0-266,-5 0 1,-6-5 0,1 0-1,-3 1-449,-2 2 1,-5 1-1,-2-3 1,-1-3-1402,1-2 1,0-2 1414,2-5 0,-40-28 0,-15-8 0</inkml:trace>
  <inkml:trace contextRef="#ctx0" brushRef="#br0">26456 4162 7681,'-16'-9'436,"6"-3"0,-1 7 1,-1 1 421,-3 2 0,-1 2 1,0 2-525,0 3 1,6-1 0,1 7-1,0 1-145,0 2 0,5 2 1,-3 0-1,2 0-71,0 0 1,-1 7-1,6 2 1,0 0 65,0-4 0,7 3-735,4-3 216,3 7 1,4-10 0,2 4-1,3-6 1,2-4 0,5-3-1,4 0 1,3-2 0,0 0-2967,2-3 3301,-5-10 0,2-15 0,3-9 0,-1-5 0,0 0 0</inkml:trace>
  <inkml:trace contextRef="#ctx0" brushRef="#br0">26953 4114 7681,'-22'0'0,"-1"0"0,-2 2 339,-3 3 0,5 4 1016,1 7-1003,-3 0 0,8 2 1,-5 3-1,6 6 1,6 1-1,4 1 1,4-4-50,2-2 1,4 4 0,5-6 0,7-1-841,2-3 370,7-8 1,-1 4 0,8-8 0,0-1 0,-1-3 0,-3-2 0,-3-3-127,-2-1 0,4-8 1,-6 3-1,-1-5-28,-2-1 432,-10 0 1,7 0-1,-6 0 1,-1 0 0,-2 0-1,-4 0 1,-2 0 563,0 0-722,-8-7 0,0 5 0,-8-3 0,-2 3 0,-2 2 0,-3 0 0,0 2-489,0 3 0,2 4 1,4 5-1,1-1 536,0-3 0,15 22 0,2 11 0</inkml:trace>
  <inkml:trace contextRef="#ctx0" brushRef="#br0">27321 4034 7681,'0'16'2800,"0"0"-2361,0 0 0,0 2 224,0 3-506,0-3 1,-6 12 0,1-3-1,1 3 1,3 0 0,1-1-1,0-2 59,0 1 0,-6-5 0,1 0 0,1-1-157,3-1 1,1-5 244,0-5-594,0-8 1,1 3 0,3-14 0,3-8-1439,2-8 1,0-7 798,2-1 801,3 0 1,-5 6 0,5-1 0,-2-2 0,-1 1 0,1 1 0,1 6 970,-2 3-340,3 2 0,-5 0 1,7 2-1,0 3 0,0 8 2206,0 6-2534,0 6 0,-6 9 0,-1 2 1,-2 3-1,-1 0 0,-1 2 0,0-2-242,-1 0 1,3 4 0,0-6 0,0 0-677,0 2 1,4-5-1474,-6 4 1753,8-12 1,-4 3 462,7-8 0,35-49 0,10-19 0</inkml:trace>
  <inkml:trace contextRef="#ctx0" brushRef="#br0">28121 4034 7681,'-16'0'843,"5"-5"843,1-1-1314,-1 1 1,-5 5-1,0 0 1,0 0-1,0 0 222,0 0 0,0 5 1,-2 3-1,-2 0-364,-1 5 1,0 1-21,5 2-152,0 0 1,0 0 0,0 0 0,0 0-53,0 0-294,7-7 0,2 5 0,9-5 0,3 2 0,6-2-544,3-2 0,2-2 0,2-5 0,1 2 538,2 3 0,6-1 0,-6 5 0,-1-2 561,-2-4 1,-2 5 31,0-3 0,0 6 0,-2-4 0,-1 0 374,-3 0 1,-6 5-45,1-1 1,-3-2 1138,-2 2-1458,0-1 0,-7 6 0,-4-1 0,-3-3 1,-2-1-220,0 1 1,0 2-99,0 2 1,0-1-820,0-5 1,0-1-1,0-5-1714,0 1 2540,7 0 0,9-40 0,9-10 0</inkml:trace>
  <inkml:trace contextRef="#ctx0" brushRef="#br0">28521 4098 7681,'-25'23'3254,"-5"2"-2915,3 7 0,4 0 0,2 0 0,3 0-43,2 0 1,0-5-1,2-2 2128,3-2-2530,4-2-205,7-5 1,7-7 0,4-3 0,3-6 0,4-4-1717,3-1-350,-3-8 2377,-2-3 0,-7-26 0,-4-12 0,0-6 0,-1-1 0</inkml:trace>
  <inkml:trace contextRef="#ctx0" brushRef="#br0">28409 3538 7681,'-9'-16'0,"-5"7"1812,3 4-1198,-3-4-828,-2 7 1,5 2 0,2 11 0,2 3 213,4 2 0,51 7 0,14 2 0</inkml:trace>
  <inkml:trace contextRef="#ctx0" brushRef="#br0">28873 4098 7679,'-27'-7'906,"1"-4"1,-6 2 3172,10-1-3172,1 6-1232,5-3 1,0 7-1,0 0 1,2 2-1,3 3 1,6 6 1538,3 3-1232,2 2 1,0 5-1,0 3 1,0 1-1,2 1 1,3-1-1,4-4-1034,0-3 899,5-2 1,-5 0 0,7-2 0,0-3 0,0-6 0,2-3 0,1-4-2221,3-3 2091,6-4 0,-8-12 0,5-2 0,0-4 0,-2-5 0,2-5 1,-2-4 281,0-4 0,-2-3 0,-5-7 0,0-7-173,0-6 1,-7-6 0,-4 6 0,-3 8 333,-2 10 735,0 9-495,-7 16 1,4 11 0,-8 16 0,-2 12 0,-1 12 1827,-2 10-1937,7-2 0,-3 12 0,6-3 0,3 3 0,1 0-149,2-3 1,0 7 0,0-6-1,0 1-682,0 1 1,2-5-1393,3 1 1931,4 1 0,28 19 0,6 4 0</inkml:trace>
  <inkml:trace contextRef="#ctx0" brushRef="#br0">29385 4162 7664,'-9'7'235,"2"-5"1,7 7 395,0-4 0,2-3 0,3 3-225,6-3 1,9-9 0,3-4-1,0-3-363,0-2 0,0-2 0,-3-1 0,1-3-553,-1 3 349,-3 1 1,-6-3-1,-2-1 1,-2 1 0,-3 0-1,-4-1 1,-6 5-820,-4 4 1136,-5-1 0,-6 12 0,0-3 0,-1 3 0,1 4 0,0 5 0,1 9 2542,2 9-2489,2-2 0,0 7 0,2-3 0,2 3 0,3 2 0,2 2 0,3 2 280,2 1-762,2-7 0,2 0 0,3-5 0,6 2 0,3-2 1,4-2 272,3-3 0,40-24 0,15-7 0</inkml:trace>
  <inkml:trace contextRef="#ctx0" brushRef="#br0">29881 4050 9022,'-16'0'1683,"0"0"0,6 0-2206,-1 0 0,0 7 7,-5 4 1209,0 3 1,0 2-1,2 2 1,2 2 0,1 1-1,0-2 1,1-1-326,-1-2 1,7 0-1189,-1 0 349,3-7 1,8-4 84,-1-10 0,7-4 0,-3-7 0,2 0-128,0 0 1,-1 0-1,6-2 1,2-1 158,4-3 1,-3-4-16,8 4 1,-6-4-1,4 4 370,-2 3 0,34-20 0,3-4 0</inkml:trace>
  <inkml:trace contextRef="#ctx0" brushRef="#br0">30346 3970 7655,'-16'0'0,"0"0"0,-6 0 1282,1 0 1,0 0-77,5 0-930,0 0 1,5 0-1,0 0 1,-1 0-1,-2 0 114,-2 0 0,5 0 0,2 2-426,2 3 1,0 2-18,1 4-74,5 3 0,-7-5 0,7 7 0,-3 0 0,-1 0-312,1 0 284,2 0 1,2 0-1,0 0 1,2 0 0,4-2-1,4-3-1428,4-6 1401,3-3 1,0-2 0,3 0 0,3-2 0,0-3 0,0-6 0,-1-5 0,-1-3 0,0-3 368,-1 3 0,-2-2 119,-2 5 0,-6-8 0,-1 12 0,0 0 1012,0-3-181,-6 8-743,5 0 1,-8 9 0,0 3-204,0 6 0,0 5-126,0 5-396,0-3 0,0 5 0,0-7 0,0 0 1,0 0-2143,0 0 2473,0-7 0,42-37 0,12-17 0</inkml:trace>
  <inkml:trace contextRef="#ctx0" brushRef="#br0">30954 3458 7645,'-9'7'1856,"-4"2"-1471,8 7 0,-6 7 0,4 5 0,0 8 693,0 7 0,-5 5 214,1 5-1195,4-3 1,-2 10-1,5-6 1,-1-3-1,2-3-775,1-5 470,-5-4 0,3-7 1,-5 0-1,0-2 208,0-3 0,-30-18 0,-12-11 0</inkml:trace>
  <inkml:trace contextRef="#ctx0" brushRef="#br0">30570 3858 7643,'1'-14'5804,"5"3"-5153,-4 4 1,12 5-87,-4-3-363,5 3 1,2-5 0,5 7-1,4 0 1,5 0-1139,1 0 0,7 0 0,2 0 0,1 0-3396,1 0 4332,-7 0 0,24-7 0,-1-2 0</inkml:trace>
  <inkml:trace contextRef="#ctx0" brushRef="#br0">31274 4066 7643,'-7'16'821,"-4"-2"1,-3-1 24,-2-3 1,0 1-1,0 5 1,2 0-440,3 0 153,-3-7 0,10 5 0,-3-5-753,5 0-696,6-9 1,6-11 0,1-8 0,2-4-1,-1-2 889,-1-4 0,2-14 0,2-8 0,-1-5 0,-1 0 0</inkml:trace>
  <inkml:trace contextRef="#ctx0" brushRef="#br0">31274 3522 7636,'-7'-9'-113,"5"0"-57,-3 4 1,1 3 169,-1-3 0,3 24 0,-5 8 0</inkml:trace>
  <inkml:trace contextRef="#ctx0" brushRef="#br0">31546 4034 7636,'-11'11'789,"1"-2"0,-1 0 686,2-1-1174,-5 3 0,10 5 1,-5 0-1,0 0 1,2 0-1,-2-2 1,2-1 992,0-2-972,2-1-506,5 6 0,7-7-666,4-4 566,-4-3 1,7-7 0,-3-2-1,3-2 1,0-4 0,-1-1 0,-3-2-424,3 0 0,-4 0 0,1 0 0,1 0 429,-2 0 1,3-5 132,-6-1-6,-1 1 0,-5 10 1,2 1-1,1-3 0,3-1-920,-3-2 1071,-1 0 0,-2 5 0,0 1 0,-21 20 0,-6 1 0</inkml:trace>
  <inkml:trace contextRef="#ctx0" brushRef="#br0">31866 3762 7636,'0'11'66,"-2"-1"1,-1 3 298,-3 1 1,-4 2-166,4 0 295,-6 0 0,8 2 1,-5 1-1,1 5 1,0-1-1,1 0 1,4-4 2147,1-1-2350,-5 5 0,5-10 0,-3 3 1,5-4-174,5-3 0,2-4-672,4-10 105,3-4 1,-5-7-1,7 0 1,0-2-1,0-1 1,0-4-1,0 0-2331,0-1 2739,0-4 1,5 10-1,1-5 1,-1 2-1,0-1 1,1 3-1,-1 3 446,2 5 1,-5-1-1,5 6 1,-2 3 308,1 1 1,-1 4-1,-7 3 1,-1 6-26,-3 3 1,-4 9 0,3 2 0,-2 2-108,-4-1 1,-1-4-671,-2 4 50,0-6 1,-5 8-1,-1-6 1,1-1-1,0 0-137,-1 1 1,-4-1-2370,4-5 1492,-6-7 0,8 5 0,-6-5 1050,-3 0 0,-1-16 0,-2-11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25832 8404 7614,'-11'-5'558,"1"0"0,-1-1-4,2-1 1,-5 4-48,3-8 0,2 8 62,-1-3 1,-1-1-275,-5 2 0,0 1 0,0 9-317,0 6 1,5 11 0,1 4 0,-3 6-44,-1 6 0,0-3 0,1 10 0,5 3-13,0 3 0,3 3 0,5-6 0,0 0-87,0 0 1,7-9-61,4-7 0,8-4 0,3-10 0,-1-6-234,2-3 1,-3-5 70,6-9 277,1-11 0,0-4 1,-2-7-1,0-1 1,-2-4-1,2-5 1,-2-4 220,0 0 0,-7-6 97,-5 5 32,-1 3 0,-1-6 1,-4 8-1,-3 1 1,-4 2-1,-3 4 1,-7 4 345,-8 4 1,-3 6-781,-4 6 52,-3 2 0,5 8 0,-5 0 0,1 0 0,5 0 0,0 0 0,5 2-518,1 4 1,4 2-1,1 10 661,3 4 0,13 24 0,-1 12 0</inkml:trace>
  <inkml:trace contextRef="#ctx0" brushRef="#br0">25720 8773 7614,'-16'0'113,"5"5"1,1 0 1819,-3-1-1399,6 5 0,2-7 0,10 5 0,8-2 179,6 0 0,1 1-149,6-6-475,1 7 1,0-5 0,-2 3 0,0-2 0,-2 1 0,0 3 0,-4 0 0,1 0 0,0-1-1035,1 1 0,0-5 135,-5 3 118,0 4 1,0-7 691,0 3 0,-7 4 0,-2 0 0</inkml:trace>
  <inkml:trace contextRef="#ctx0" brushRef="#br0">26424 8516 7737,'-9'2'798,"4"4"0,5-5-540,5 5 1,-1-5 0,7-1 0,1-1-233,2-5 0,2 5 1,0-7-1,0 3 9,0 0-441,0-8 0,0 12 1,0-7-1,0 3 406,0 0 0,0-8 0,0 4 0</inkml:trace>
  <inkml:trace contextRef="#ctx0" brushRef="#br0">26456 8757 7632,'0'10'456,"0"1"-295,0-8 1,7 5 0,4-8 0,3 0 90,2 0 0,6-2 0,1-2 0,2-1-431,3 1 0,-3-3 179,2 2 0,35-22 0,14 1 0</inkml:trace>
  <inkml:trace contextRef="#ctx0" brushRef="#br0">27657 8196 7627,'0'-16'341,"-2"2"1,-2 2 1175,-1 1-840,0 7-382,5-3-190,0 14 0,0 2 0,0 7 0,1 2 1,3 3-1,1 6 0,-1 3 222,-2 2 1,3 2-218,0 4 0,1 1 1,-6 7-1,2 0-67,3 4 1,-3 2-123,3-4 0,-3 0 0,-2 0 0,0-2-177,0-3 1,2-6 0,1-10 0,4-6-1320,2-3 602,-5-9 0,8-4 973,-7-10 0,1-40 0,-6-15 0</inkml:trace>
  <inkml:trace contextRef="#ctx0" brushRef="#br0">27497 8516 7627,'-16'8'0,"5"-5"737,0 8-47,8-8 1,3 4-46,10-7 1,6 0 0,6 0 0,4-1-189,5-5 0,1-3-572,0-7 0,5 0 0,0 2 0,-1 2-600,-2 1 0,3 2 715,0-1 0,51 2 0,-41 8 0,0 0 0</inkml:trace>
  <inkml:trace contextRef="#ctx0" brushRef="#br0">28201 8613 7635,'-16'16'268,"2"0"-22,3 0 0,4 0 0,5 0 1,-1 0 261,-3 0 1,1 0 94,5 0-638,0 0 1,5-6-1,2-1 1,2 0 0,4-2-1,1 0-1921,2-3 1659,0-2 297,0-2 0,35-43 0,10-10 0</inkml:trace>
  <inkml:trace contextRef="#ctx0" brushRef="#br0">28473 8500 7635,'-16'16'54,"5"6"0,1 1 0,-3 2 379,-1 3 0,-2 8 1,0 3-1,0 2 438,0 3 1,0 8-647,0 1-216,-7 8 0,5-6 0,-3 2 0,3-7 1,2-8-1,0-3 0,2-5-1599,3-5 1590,4-6 0,28-36 0,6-6 0</inkml:trace>
  <inkml:trace contextRef="#ctx0" brushRef="#br0">28681 8516 7632,'0'16'81,"-5"2"1,-1 2 0,3 3 167,1 2 1,0 7-1,-1 7 1,-3 2 344,3 3 1,1 3 13,2 1-590,0 0 1,-2 1-1,-1 1 1,-3 0-1,3-5 1,1-5 0,2-4-1,0-4 1,0-3-1797,0-3 1778,0-6 0,7-18 0,2-13 0</inkml:trace>
  <inkml:trace contextRef="#ctx0" brushRef="#br0">28697 8581 7632,'0'-17'130,"0"1"0,2 6 128,3-1 0,0 2 1,10-3-1,3 1 337,-1-1 0,6 3 0,1 0 0,0 2-527,5 3 0,-4 2 1,0 2-1,-2 0-31,-4 0 1,-3 2 0,-3 4 0,-4 4 91,-2 4 0,-2 10 0,-7 0 1,-3 3-105,-6 0 0,-3 5 1,-2 3-1,0-3 0,0-3 1,-2-1-352,-3 3 0,3-6-746,-3-4 571,-4-3 0,7-4 501,-3-3 0,10-47 0,4-17 0</inkml:trace>
  <inkml:trace contextRef="#ctx0" brushRef="#br0">29129 8597 7625,'-5'10'128,"-2"-1"0,0 0-17,0 0 1,1-4 261,6 6 1,2-8 0,3 3 0,6-4 0,3-2-180,2 0 0,0-6 0,0-1 0,0-2-244,0-3 0,0-2 4,0-2-4,0 0 1,0-1 0,-2 1 0,-1 0 0,-4 0 0,0 0 0,-2 0-458,0 0 464,-2 8 1,1-7 0,-1 5 0,-3-3 0,-6 3 0,-7 4-94,-3 4 275,-2 2 0,0 2 0,0 4 0,-2 6 1,-1 8-1,-2 6 0,3 4 987,5 2-1043,-1 8 1,7-7-1,-5 5 1,3-3-1,2 1 1,3 1-1,4-3-676,5-5 301,4-6 0,7-7 1,0-2-1,2-3 1,2-6-1,3-3 0,0-2 292,0 0 0,20-22 0,-1-4 0</inkml:trace>
  <inkml:trace contextRef="#ctx0" brushRef="#br0">27737 9813 7797,'-11'0'1254,"2"2"427,2 3-1014,2-3 0,5 7-397,0-4 1,0-1-1,2 7-212,3 1 1,-2-3-1,8 2-124,2 1 1,1 2 0,2 2-233,0 0 0,0 0 0,-2 0 0,-2-2-388,-1-3 0,-6 2 0,6-8-794,2-2 1480,1 6 0,16-64 0,4-9 0</inkml:trace>
  <inkml:trace contextRef="#ctx0" brushRef="#br0">28009 9765 7696,'-14'11'262,"3"-1"0,-2-4 159,8 4 1,-6-4-106,6 4-62,0 1 1,-2 11-1,-2 1 1,-2 2 0,2 3-1,0 4 1,0 4-128,-3 1 0,-2 7 0,-2-1 1,0 3-1,0 2 0,0-1-362,0-5 0,0 3-251,0-8 127,0 0 1,2-10-1,3-2 359,6-2 0,17-30 0,6-13 0</inkml:trace>
  <inkml:trace contextRef="#ctx0" brushRef="#br0">28249 9893 7620,'-5'16'71,"-3"2"0,1 3 0,0 6 0,4 5 320,1 5 0,2 4 0,0 7 1,0 0-118,0 0 1,0 0-1,0 0 1,0 0-85,0 0 0,0-1 1,0-5-1,0-4-540,0-4 0,0-10 0,2 0 0,1-3-1756,3 0 2106,6-7 0,-3-21 0,7-10 0</inkml:trace>
  <inkml:trace contextRef="#ctx0" brushRef="#br0">28265 9845 7620,'0'-11'187,"2"3"1,1-1 254,3 0 1,6 3 0,0-4-231,8-3 0,-2 4 0,5 1 1,-2 0-1,2 5 0,1 1-23,-1 2 1,0 0-135,-2 0-8,-10 7 0,10 2 0,-12 7 0,0 0 0,-4 0 0,-3 2 0,-2 2 258,0 1-297,0 7 1,-7-3 0,-4 5-1,-3-1 1,-4-4 0,-1 0-1,-3-2-312,3 0-30,-6-2 0,7-6 0,-3-5 0,3-4 334,2-5 0,7-36 0,2-10 0</inkml:trace>
  <inkml:trace contextRef="#ctx0" brushRef="#br0">28713 9765 7620,'-5'11'36,"-2"-1"0,-1 3 217,1 1 1,2 2 0,5 0 203,0 0 0,0 0 0,2-2 273,3-3 0,4-2-737,7-4-39,0-3 1,0 5 0,0-7 0,0-2 0,0-3 0,2-6 0,1-3 0,3-2-1,-3-2-252,-1-3 1,-2 3 36,0-3 148,0-4 1,-7 7 0,-2-3 0,-2 3 0,1 2 0,-3 0-249,-1 0 1,-11 2-1,-5 3 74,-6 6 343,-1 3 0,0 2 0,-2 2 1,0 5-1,-2 9 0,2 9 0,-1 5 861,5 2-769,1 0 0,2 5 0,2 3 0,3 1 0,6 1 0,3 1 0,2-4 790,0-5-1001,7 1 0,2-17 1,7 2-1,2-6 0,1-5 1,5-2-1,-1-3-492,0-3 1,3-6-1,-2-2 1,-1 0 554,0 0 0,5-6 0,-3 4 0</inkml:trace>
  <inkml:trace contextRef="#ctx0" brushRef="#br0">27769 11190 7620,'-9'7'132,"0"-3"0,5 6 0,-1 3 0,2 1 0,1 2 408,2 0 0,0 7 0,0 4 1,0 3-213,0 2 1,0 2 0,2 1-1,1 4-273,2 2 0,1-5 1,-6 1-1,2-3 1,1 0-1,2 0-137,-1-2 1,-2 2 0,-2-13 0,0-2-773,0-1 1,5-2-395,0 0 1,1-9 1247,-6-7 0,-7-42 0,-2-19 0</inkml:trace>
  <inkml:trace contextRef="#ctx0" brushRef="#br0">27769 11158 7620,'0'-16'269,"0"0"1,2 0 138,3 0 0,-2 5 0,8 0 1,2-1-186,1-2 0,4-2 0,1 0 0,2 2 265,-1 3-577,5-3 0,-6 12 1,6-3-1,-2 3 1,-3 2-10,-2 0 153,-9 7 0,-2 2 1,-7 7-1,0 0 1,-2 2-1,-3 1 1,-6 4-1,-3 2 1,-2 2 282,0-2 0,0 3-550,0-6 15,0 6 0,0-10 0,0 3 0,2-1 0,1-3 0,2 1 0,1-3-1736,1-1 879,2-7 1054,7 0 0,28-43 0,8-8 0</inkml:trace>
  <inkml:trace contextRef="#ctx0" brushRef="#br0">28265 11206 7531,'-9'16'113,"2"0"395,7 0 1,2-7-168,3-4 0,4-3 0,7-2 1,0 0-33,0 0 0,0-7-74,0-4-200,0 4 0,2-7 1,1 3-1,3-5 0,-1-3 1,0-3-1,1 1 0,-3 0 1,-1-1-180,-2 3 1,0-1 18,0-1-20,-7 10 1,3-10 0,-6 10 0,-3-3 0,-3 0-234,-5 3 424,-4 4 0,-12 7 0,-2 2 1,-1 3-1,0 6 0,-1 3 1,-2 4 315,2 3-328,-5-3 0,10 12 0,-5-3 1,2 5-1,4 3 0,1 4 1,4 2 494,3 4-468,4-6 1,7 7 0,0-7 0,2-1 0,3-8 0,6-5 0,3-8-183,2-4-89,0 1 1,5-12 0,1 3-1,-1-3 1,0-4 0,1-1 0,-3-4-1403,-1-2 1612,-2 5 0,7-10 0,2 5 0</inkml:trace>
  <inkml:trace contextRef="#ctx0" brushRef="#br0">27705 12695 7612,'-9'10'378,"2"-1"1,1 0 0,-1-2 431,-2 0 1,0 6-180,-1-3 1,3-1-396,7 2 0,1-7 0,5 1 0,6-3-82,8-2 1,-2 0 0,5 0 0,-2 0-18,0 0 1,6-2-189,-6-3 0,6 1 1,-4-7-1,0-1 1,0-1-1,-3 1-112,-2 1 1,-2 1 57,0-6-4,-7 0 1,3 0-1,-7 0 1,-1 0-1,-2 0 1,-4 1-582,-3 5 573,-4-5 1,-7 14 0,-2-5-1,-2 5 1,-3 1 0,-2 0 0,-3 0-115,-2 0 271,5 7 1,-4-4 0,8 8 0,2 3 0,1 4 0,2 5 0,2 2 848,3 3-696,-3-4 0,12 8 1,-3-2-1,5 4 1,5-2-1,7-4 1,6-1 752,3-2-1196,8 5 1,-4-14-1,7 2 1,-2-8-1,-2-3 1,-1-3-1,2-2 250,1-2 0,37-43 0,-28 16 0,-1 1 0</inkml:trace>
  <inkml:trace contextRef="#ctx0" brushRef="#br0">30378 8180 7760,'-16'0'-41,"0"2"0,0 3 0,0 6 1,0 3-205,0 2 380,7 0 0,-4 6 1,8 1-1,1 3 1,3 6-1,1 6 1,0 3 60,0 3 1,5 4 0,2 4 0,2 1 38,3-1 0,3-4-65,1-6-181,7-2 0,-6-8 0,7-2 1,-3-3-1,2-6 0,0-5 1,2-5-108,0-6 65,2-3 1,-1-6-1,-1-5 1,-2-9-1,-1-5 1,-3-5-1,-1-4-294,-4-5 397,-1-4 0,-4-7 0,-4-2 0,-3-2 0,-2-3 0,0 0 0,-2 0 936,-3 3-933,-4 2 0,-14 2 1,-4 2-1,-3 3 0,-4 8 1,-2 8-1,-1 9-5,1 6-276,3 8 0,1-1 0,0 12 1,1 9-1,6 7 0,8 4 1,6 0 227,4 1 0,23 9 0,11 4 0</inkml:trace>
  <inkml:trace contextRef="#ctx0" brushRef="#br0">30922 8356 7796,'-11'-10'-93,"2"-1"-403,2-1 897,2 4 1,5-6 0,0 4-1,2-3 1,3 1 616,6 1 1,3 7-957,2-1 1,0-2-1,0 2 1,0 1-1,2 1 1,1-1-223,2-1 1,3-1-683,-3 6 613,-3 0 0,10 0 0,-7 0 0,1 0 0,-1 0 0,1 0 0,-3 0-1963,-1 0 1616,-9 7 576,5-5 0,-34 34 0,1-1 0</inkml:trace>
  <inkml:trace contextRef="#ctx0" brushRef="#br0">31050 8564 7796,'-6'11'111,"1"0"1,0-6 571,5 6-191,0-8-355,7 12 1,4-14 0,10 5 0,6-4 0,5-4 0,3-2-1,3-3-301,-3-2 1,-1 6 0,-2-4 0,0 1 163,0 1 0,14-8 0,4 4 0</inkml:trace>
  <inkml:trace contextRef="#ctx0" brushRef="#br0">31706 8340 7745,'-2'-9'1325,"-1"2"-422,-3 0 1,1 7-1,7 0-716,3 9 1,2 7 0,6 4-1,-3 3 29,3 2 0,-4 1 1,1 6-1,3 0-76,1 0 1,-3 0 0,-1-1 0,3-3-162,1-1 1,2-8-803,0 3 496,0-4 1,0-4 0,2-4 0,1-4 0,3-4 0,-3-4 0,1-5-3003,1-9 3329,-3-7 0,4-30 0,0-12 0,0-4 0,-1-1 0</inkml:trace>
  <inkml:trace contextRef="#ctx0" brushRef="#br0">32186 8212 7745,'-25'27'199,"4"0"1,3 5 59,2 5 1,0 8 883,0-3-888,0 12 1,-2 4 0,-1 10 0,-4 3 0,0 2-1,-2 3 1,2 3 954,-1 1-1173,10-37 1,0 1 0,-9 31 0,-4-1 0,6-8 0,5-7 0,3-8 0,4-6 736,2-8-1836,2-10 1062,5-11 0,14-30 0,4-13 0</inkml:trace>
  <inkml:trace contextRef="#ctx0" brushRef="#br0">31898 9605 7745,'-11'0'404,"2"2"0,2 3 309,4 6 1,1 3-1,4 2 1,1 0-564,3 0 0,6 0 1,-1 0-1,3 0-168,2 0 1,0 0 0,0-2 0,0-1-54,0-3 0,2-6-1235,3 1 797,-3-3 1,7-2 0,-6-2 508,3-3 0,13-39 0,-1-17 0</inkml:trace>
  <inkml:trace contextRef="#ctx0" brushRef="#br0">32250 9477 7745,'-16'23'397,"-7"2"-250,-4 7 1,4 5 0,2 4 0,3 4 300,2 5 1,-5 8-1,-1-1 1,3 2 150,1 0 1,2-3-556,0 3 1,0 2-1,2-8 1,1-3-190,3-6 0,6-5-854,-1-7 1,3 0 998,2 0 0,-7-7 0,-2-2 0</inkml:trace>
  <inkml:trace contextRef="#ctx0" brushRef="#br0">31866 10822 7742,'-14'1'215,"1"3"1,4 5-1,2 3 1,4 10 492,1 6 1,2 4-1,0 16 1,2 6-408,3 1 0,-1 12 0,5-3 1,-2 2-260,-4 0 0,4 3 0,-1 1 0,-3-4-420,-1-6 0,-2-7 0,0-8 1,0-4-473,0-2 1,0-4 0,0-8 0,0-6 849,0-3 0,-7-16 0,-2-4 0</inkml:trace>
  <inkml:trace contextRef="#ctx0" brushRef="#br0">31898 10870 7716,'-9'-7'1548,"-5"-2"-1232,5-7 1,0 0-1,4 0 1,5 0 66,5 0 1,4 0 0,9 0 0,1 0-164,3 0 1,6 0-564,-1 0 314,3 0 0,-3 0 0,-1 1 0,1 5 0,-2 4-562,-4 5 518,-3 1 0,-2 1 0,-2 6 0,-3 8 0,-7 6 0,-6 4 192,-4 3-36,-6 10 0,3-3 0,-9 6 0,-1 0 0,-4-2 0,0 2 0,-2-2-93,0 0-80,5-1 0,-8-6 1,6-2-1,1-3 0,0-6 90,-1-3 0,30-59 0,11-14 0</inkml:trace>
  <inkml:trace contextRef="#ctx0" brushRef="#br0">31850 12487 7713,'-11'0'962,"1"0"1009,-3 0-1590,6 7 1,7-6 0,11 5-93,3-4 0,2-2 20,0 0-222,0 0 0,0-8 1,2-2-1,1-4 0,3-2 1,-3 0-1,-1-2 583,-2-4-738,0 5 1,-2-8 0,-1 5 0,-4-3 0,-2 0 0,-4 0 0,-1 1-718,-2-1 663,0 6 1,-7-7-1,-4 10 1,-3 2-1,-4 3 1,-1 2-1,-4 3-333,-2 2 549,-2 2 1,0 7-1,2 6 1,2 7-1,4 6 1,1 6 0,2 6 663,0 4 1,7 4-345,4 3-241,3-1 1,9 0 0,4-2 0,3-4 0,4-4 0,3-6 0,8-5-941,6-6 1,-1-5 105,3-5 394,4-4 117,0-7 0,14-43 1,2-10-1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20182 12807 7630,'-16'0'1145,"0"0"1,6 0-85,-1 0-342,7 0 1,-6 2-143,10 3 1,-2 4-172,13 7-332,-1 7 0,5 4 0,-3 10 1,-1 6-1,1 5 0,2 5 1,2 4 83,0 0 0,-5 5-148,0-3-274,-1-4 0,1 0 1,-2-9-1,0-3 1,0-7-1,1-8 1,1-8-2769,0-8 1244,-8-5 1788,4-7 0,-7-36 0,-7-20 0,3-2 0,-1 0 0</inkml:trace>
  <inkml:trace contextRef="#ctx0" brushRef="#br0">20230 12951 7630,'0'-11'582,"0"0"1,2 6-465,3-6 1,-1 6-54,7-6 65,-1 1 1,8-6 0,2 0 0,1 0 0,0 0 0,3 0-1,0 0-270,1 0-245,6 0 1,-14 1-1,5 3 1,-5 3 384,-1 2 0,-7 23 0,-2 11 0</inkml:trace>
  <inkml:trace contextRef="#ctx0" brushRef="#br0">20246 13319 7635,'0'9'122,"-7"5"0,7-12 193,0 3 0,7-5 136,9-5 0,0-4 0,2-7 1,2-2-432,1-3 0,6 3-139,-6-3 13,8-4 0,-12 7 1,5-5-1,-5 3 106,-1 4 0,8-3 0,0 10 0</inkml:trace>
  <inkml:trace contextRef="#ctx0" brushRef="#br0">20294 13687 7635,'-7'25'196,"6"-2"-58,-5-7 1,6-7 0,6-4-1,4-3-99,4-2 63,10 0 1,0-9-1,10-5 1,2-5 0,1-3-1,0-1 1,1-2-197,-1 0 1,1-3 93,-6 6 0,28-34 0,8-5 0</inkml:trace>
  <inkml:trace contextRef="#ctx0" brushRef="#br0">20935 13223 7635,'0'16'0,"0"0"1238,0 0-952,0 0 0,1 0 0,5 0 0,4 0 1,5 0 543,1 0-869,0 0 0,7-5 1,2-2-1,1-1 1,-1 0-1,0-1 0,0-4-1157,3-1 1018,-4-2 1,4 0 0,-7 0 0,-1 0 177,-2 0 0,5-14 0,2-4 0</inkml:trace>
  <inkml:trace contextRef="#ctx0" brushRef="#br0">21383 13015 7635,'-16'0'0,"0"0"1463,-7 0 1,0 2-898,-4 3 0,4 4 0,7 7 0,0 2 185,0 3 0,0 4-653,0 7 0,0 5 1,0 2-1,0 1-19,0-1 1,1-2-832,5-5 321,-4 0 0,12-2 0,-4-1 0,5-4 431,1-2 0,21-30 0,6-13 0</inkml:trace>
  <inkml:trace contextRef="#ctx0" brushRef="#br0">21511 13127 7635,'0'25'0,"0"7"549,0 0-336,0 0 1,5 14-1,2-3 1,2 3-1,2 2 1550,-2 0-1720,5 0 0,-11 0 0,6 0 1,-2-2-1,-1-3 0,-1-6 1,0-3-494,-1-2 1,3-2 449,-2-3 0,1-4 0,-6-7 0</inkml:trace>
  <inkml:trace contextRef="#ctx0" brushRef="#br0">21575 13111 8927,'0'-16'-384,"0"0"2,0 0 1,2 2 877,3 3 1,4-3-1,7 5 1,0-2-426,0 0-56,7 8 0,-5-4 0,3 7 0,-1 0 0,-3 2 0,1 3 1,-5 7 838,-4 8-666,3-2 0,-10 12 0,3-3 0,-3 3 0,-4 4 0,-3 1 0,-6 3 1099,-3-3-1363,-2-1 1,0-2 0,0 0 0,0-2 0,0-3 0,0-6 0,0-5-3470,0-5 3545,7-4 0,-5-71 0,5-16 0</inkml:trace>
  <inkml:trace contextRef="#ctx0" brushRef="#br0">21991 13095 7630,'-11'0'0,"1"2"0,-3 1 921,-1 3 1,3 4-297,1-4-164,6 6 0,-8-1 0,6 8 0,3 3 0,1-1 535,2 2-1084,0-5 1,2 10-1,1-6 1,4-3-1,2-1 1,4-4-1,1-1-475,2-3 0,5-6 23,1 1 443,-1-3 0,-5-4 1,0-1-1,0-4 1,0-2-1,-2-4 1,-1-3 416,-3-5 1,-1 3 68,2-3-39,3-4 0,-12 7 0,3-5 0,-3 2 0,-4-1 0,-1 3 1,-4 1 195,-2 2 1,-4 0 0,-6 0 0,-3 0-826,3 0 0,-4 5 0,1 2 0,1 2-2355,-2 4 2634,5 1 0,-34 30 0,1 8 0</inkml:trace>
  <inkml:trace contextRef="#ctx0" brushRef="#br0">22295 13111 7624,'0'16'1302,"0"0"-923,0-7 0,0 0 581,0-4-512,0-3 1,0 3-1,2-8 422,3-3-657,-3-6-79,5 10 1,-7-3-287,0 10-141,0 4 271,0 7 0,0 5 0,0 1 0,0-3 0,0-1 1,0 0-1,0 1 121,0 3-57,0-1 1,0-5 0,0 0 0,2-2-109,3-3 1,-1-4 0,5-9-136,-2-3 127,-2-4 0,0-12 1,1-1-1,-1 1 0,0-2 1,3-2-1,-1-2-114,0 1 189,5-1 1,-5-3 0,6 3-1,-4 6 1,0 3 251,-1 2-130,-4 0 1,10 7-1,-3 4 106,3 3-173,-5 2 1,5 2-1,-3 3 1,3 7-1,2 6-62,0 4 0,-2 6 0,-1-3 1,-3 2-253,3-1 1,-1-6-19,-1 1 1,3-3-174,-3-2 1,-2 0-1,1 0-1846,3 0 2295,-6-7 0,7-38 0,-5-15 0</inkml:trace>
  <inkml:trace contextRef="#ctx0" brushRef="#br0">22791 13159 7624,'0'16'647,"2"-2"-146,3-3 0,-1-4 10,7-7-363,-1 0 1,6 0-1,0-2 1,2-3 0,2-6-1,1-3 1,-2-2 160,-1 0 1,2-5-408,-4-1 124,3 1 0,-12 5 1,4 0-1,-6 0 1,-3 0 135,-2 0-146,0 0 0,-7 7 0,-4 4 0,-3 3 0,-2 4 0,0 3 678,0 6-579,0 3 1,0 9 0,2 2 0,2 2 0,3-1 0,2 3-1,1 1 58,-1 2 0,5-2 0,-1-1 0,5-4-517,3-2 0,7 2 0,-1-8 0,3-4-1224,2-4 1,6-4 1567,-1-5 0,22-36 0,-1-8 0</inkml:trace>
  <inkml:trace contextRef="#ctx0" brushRef="#br0">23255 12919 7624,'-7'9'0,"5"5"176,-3-3 1,-2-1 0,2 4 0,1 4 501,2 0 1,2 7-21,0 2 1,0 3 0,0 2 0,0 0-425,0 0 0,0-2 0,0-1 0,0-4-299,0-2 0,2-4-967,3-8 818,-3-4 0,7-11 0,-5-4 1,1-10-1,-1-5 0,-1-6 1,1-1-1548,1-2 1675,0 0 0,1 2 0,1 1 0,0 3 1,2-1-1,-2 0 0,2 2 327,0 2 1,-4 7 610,6 5-439,-1 8 1,6-10-1,0 10 1,0 6 398,0 12 0,-1 6-426,-5 6 1,5 8-179,-5-3-250,4 4 1,-3-4 0,-2 0-1,0 0 1,0 0-577,3 0 0,-3-7-564,2-4 1,-8-8 1181,3-3 0,3-56 0,-1-9 0</inkml:trace>
  <inkml:trace contextRef="#ctx0" brushRef="#br0">23703 12599 7624,'0'16'1463,"0"0"1,6 7-1323,-1 3 1,6 5 489,-6 1 0,8 9 0,-3 5 1,4 7-255,3 4 1,-3-4-418,-4 6 0,3-9 0,-6 0 0,0-8-519,0-2 0,4 1 0,-6-8 0,-1-4 559,-2-4 0,-24-18 0,-4-9 0</inkml:trace>
  <inkml:trace contextRef="#ctx0" brushRef="#br0">23591 13015 7624,'8'9'2900,"0"-2"1,14-7-2276,-1 0 0,2-2 154,-1-3-771,2-4 0,8-7 1,1 0-1,-1 0 0,0 2 1,0 1-9,0 2 0,21 1 0,6-6 0</inkml:trace>
  <inkml:trace contextRef="#ctx0" brushRef="#br0">24216 13047 7624,'-7'18'0,"-4"3"0,2 2 727,-2 4 1,8 1 2267,-3-6-2353,5-1 1,1-5 0,1-2 0,5-3-621,4-6-320,-2-3 1,0-2 297,-2 0 0,10-36 0,9-8 0</inkml:trace>
  <inkml:trace contextRef="#ctx0" brushRef="#br0">24136 12615 7624,'-16'0'2720,"0"0"0,1 1-2446,5 5-334,-5-4-2376,14 12 2436,-6-12 0,56 5 0,14-7 0</inkml:trace>
  <inkml:trace contextRef="#ctx0" brushRef="#br0">24584 13063 7624,'-23'0'0,"3"5"310,-7 1 0,8-1 0,-3-3 1,5 1 3001,1 3-859,0-1-2177,0 2 0,5-5 1,2 5-1,2 0 1,3 4-65,3 3-308,1-5 0,5 5 1,2-5-1,2 2 0,2-1 1,-1 1-1,1 0-1169,1-1 856,3-6 0,-5 8 1,1-6-1,2-3 1,1-1-1,2-2-1250,0 0 1492,0-7 1,0-2-1,-2-7 1,-2 0-1,-1 0 1,2-2-1,-1-1-361,-1-3 1016,3 1 0,-11 5 0,6 0 0,0 0 3103,0 0-3209,-5 7 1,8 4 0,-7 10 0,-1 6 3,-2 3 1,0 7 0,1 2-1,2 2-283,-1 4 0,0-4-358,1 1 0,-2-6 1,6 1-1,0-3-1955,0-2 0,-4-5 402,6-1 1808,-7-6 0,17-68 0,-3-25 0</inkml:trace>
  <inkml:trace contextRef="#ctx0" brushRef="#br0">24968 12615 7621,'-9'16'806,"4"0"0,3 1 1080,2 5 1,2 4-872,3 12-474,4-4 0,7 14 1,0-2-1,0 7 1,0 2-1,0 1 0,0-5 1,0-1-1,-2-2-361,-3 0 0,1-7-1093,-6-4 703,-1-10 0,-5-4 210,0-7 0,-14-50 0,-4-12 0</inkml:trace>
  <inkml:trace contextRef="#ctx0" brushRef="#br0">25688 12855 7607,'-16'0'706,"5"0"796,1 0-801,-1 0 1,2-2 511,4-3-744,3-4-240,2 0-146,0 2 0,5 9 0,3 3 0,-1 6 0,2 5 0,-2 5 0,2 7 141,-1 8 0,1-1 0,4 8 1,-4 2 234,-2 1-412,5-5 1,-10 3 0,3-8-1,-1-6 1,-1-7 0,5-7-1080,0-5 814,-4-4 0,3-16 1,-7-7-1,0-11 1,0-6-1,0-7 1,0 0-642,0-5 0,5 1 539,1 1 311,-1 4 0,-5 7 1,0 0-1,2 0 0,1 2 1,5 3 985,0 6-719,-4 10 0,10 4 0,-5 8 1,2 7 485,-1 8 1,1 5-223,5 6-398,0 3 0,0-5 0,0 7 1,0 0-1,0 0-373,0 0 0,4 0-226,-4 0 0,3-2-100,-8-3 1,3-4-1404,2-7 1312,-7 0 1,5-2-754,-3-3 1419,3-4 0,-5-36 0,-2-6 0</inkml:trace>
  <inkml:trace contextRef="#ctx0" brushRef="#br0">26264 12791 7607,'-7'9'0,"5"5"385,-3-3 1,3-3 0,2 3 0,0 3 282,0 6 1,0-2-1,2 5 1,3 0-358,6 4 1,3-3 0,2 1 0,2-1-179,3-5 0,-3-3 0,5-3 0,-1-5-338,-1 0-2,0-3 1,-5-7-1,0-3 1,0-6-1,0-5 1,-1-3-1,-3-5-1840,-1-1 1897,-8-1 1,10-6 0,-6 0 0,0 0 0,0 2 0,-2 3 0,1 4 14,-1 0 1,2 5 424,-1-4 0,-3 14 467,8 8-520,-8 7 0,6 10 0,-5 5 0,3 5 0,0 3 341,0 2 1,4 5-352,-6 0 1,6 1-318,-6-6 1,6 0 42,-6 0-107,8 0 1,-10-5 0,8-3 153,1 0 0,2-53 0,2-17 0</inkml:trace>
  <inkml:trace contextRef="#ctx0" brushRef="#br0">26904 12727 7607,'0'16'0,"-1"0"0,-5 0 0,5 0 620,-5 0 0,4 5 0,2 0 1,0 1 284,0 1 1,2-5-722,4 3 0,-3-1 1,6-1-191,-2 2 1,0 1-6,-1-6 1,-5-5-164,5-1-63,3-6 0,-8 1 0,5-10 1,-5-6-1,1-5 0,2-4 1,1-3-1237,-1-2 1412,-2-1 1,-1-6 0,3 0 0,3 0-1,0 0 65,0 0 0,4 1 1,-4 3-1,0 3 327,0 2 0,6-4 127,-3 6 0,-1 1-108,2 10-115,0 3 0,5 8 0,-2 5 1,-2 6 835,-1 8 0,-2 6-345,1 12 0,5-3-480,-5 8 0,-1-7 0,0 3 0,0-2 17,0 0 0,-6 1-295,3-6 0,1-7-259,-2-4 0,1-3 0,-5-4-434,5-3 1,-5-6-140,5-10 0,-4-11 473,-2-11 0,5-3 0,0-2 0,-1-2-260,-2-3 1,-2 3 357,0-3 1,0 3 268,0 2 0,0 0 1,0 1-1,0 3 135,0 1 1,5 8 147,0-3 1,8 10 271,-3 1 0,-1 8 0,2-3 1,1 5 365,3 1 1,1 7-420,0 3 1,0 10-234,0 1 0,0 8 0,0-3 1,-2 5-39,-3 1 0,3-2-308,-4-3 1,3 3-547,-2-3 0,1-4 0,-5 0 1,0-2-1278,0 0 1,0-5 1923,-1-5 0,-19-22 0,3 1 0</inkml:trace>
  <inkml:trace contextRef="#ctx0" brushRef="#br0">27673 12118 7607,'-6'22'784,"1"1"1,2 0 75,1 0 1,2 7-378,0 2 1,5 6-1,2 6 1,2-1-1,4 1 1,1 3 540,2 1 1,0 3-627,0-3-440,0-3 0,0-13 0,-2 0 0,-2 0 0,-1-2 0,0-3 675,-2-6-3428,5-10 2795,-12-4 0,-9-43 0,-11-8 0</inkml:trace>
  <inkml:trace contextRef="#ctx0" brushRef="#br0">27785 12487 7607,'-11'1'0,"0"5"2784,8-5-1495,-4 7-871,7-8 0,2 0 0,3 0 0,6 0 0,5 0 1,3 0-1,4 0 373,2 0-733,-5 0 0,8 0 0,-7 0 1,-1 0-1,0 0 0,-1 0 1,1 1-232,-6 5 189,2 3 0,-12 7 0,4 1 1,0 3-1,-5 3 0,-3 2 0,-5 3 769,-6 3-776,-10 1 0,1 1 0,-5 1 1,2 0-1,2-5 0,-1-3 1,1-3-630,2 0-979,1-8 1,2-3 1598,0-7 0,7-35 0,2-14 0</inkml:trace>
  <inkml:trace contextRef="#ctx0" brushRef="#br0">28105 12599 7607,'0'23'357,"0"-11"-63,0 4 0,0-3 0,2 1-329,3-3 1,4-4 924,7-7-832,7-7 0,-3-8 0,6-8 0,3-2 1,-1-3-1,1-4 0,-5-4-874,0-1 806,-3 0 1,-10 6 0,-2 3-1,-2 3 1,-4 2 0,-5 3 967,-8 2-572,-1 10 1,-17 0-1,4 10 1,1 5 0,-2 8-1,2 6 1,-2 4 2305,1 3-2544,4 3 0,-3 6 1,9 0-1,1-1 0,4-2 1,2-1-1,4 3 1,1 0-1,4-4-12,3-4 1,4-8-1934,7 1 1184,0-3 0,7-9 0,2-4 0,2-3 1,-1-4 612,3-3 0,29-61 0,-24 22 0,0 1 0</inkml:trace>
  <inkml:trace contextRef="#ctx0" brushRef="#br0">28633 12358 7607,'-7'16'1161,"-4"1"1,4 0-640,2 5 1,-2-3-66,1 8 0,-4-2-36,4 1 0,1 5 0,5-6 0,0 1 679,0 1 1,0-7-958,0 1 1,0-3 0,0-2 86,0 0-467,0-7 0,2-2 182,3-7-110,-3 0 0,7-7 1,-6-4-1,3-5 0,-1-4-266,2-1 1,-3-6 474,6 6 1,-4-8 0,4 5-1,3-3 111,1 0 0,2 1 8,0-6 1,2 1-285,3 5 1,-1-5 0,5 6 0,-2-1-1444,-4-1 1,6 2 1563,2-1 0,17-5 0,6 6 0</inkml:trace>
  <inkml:trace contextRef="#ctx0" brushRef="#br0">29433 12102 7591,'-16'2'246,"0"2"0,0 3 0,0 0 375,0 0 0,2 0 0,2-2-149,1 6 0,2 3 1,-2 2-1,6 0-229,3 0 1,2 0 0,0 0 0,2 0 49,3 0 1,4 6-405,7-1 31,0-7 0,7 1 1,2-7-1,2 1 0,0-3 1,1-5-1,2-1-1303,2 0 1315,0-7 0,0-2 0,-1-7 0,-5 0 0,-4 0 0,-5-1 0,-2-3 72,-5-1 1,-3-1-1,-8 6 254,-5 0-126,-3 8 1,-12-5 0,-2 8 0,-2 1 0,-5 1 0,-4-1 0,-3-1 1089,1 1-1468,2 2 0,2 2 0,2 0 0,2 2 0,3 3 0,3 6-1339,8 3 1322,5 2 0,9 0 263,0 0 0,64 8 0,16 0 0</inkml:trace>
  <inkml:trace contextRef="#ctx0" brushRef="#br0">30266 11686 7591,'-16'-23'0,"-6"5"0,1-3 450,-8-4 1,10 7 0,-6-3 0,2 5 0,1 5 1195,-1 6-1428,6 3 0,-5 4 1,10 3-1,3 8 0,0 8 1,2 11-1,0 9 1,3 7-1,2 5 722,2 6 0,0-2-649,0 2-499,8-1 0,-1 5 0,5-5 0,-1-4 0,1-6 0,2-4 0,1-3-1692,-5-2 1900,5-9 0,-14-14 0,6-9 0</inkml:trace>
  <inkml:trace contextRef="#ctx0" brushRef="#br0">29833 12102 8680,'18'0'1864,"4"0"0,4-5-1216,12 0 0,2-1-55,8 6-633,8-7 0,1 4 1,5-6-1,-2 0 0,-3 2 1,-2 0 39,-3 3 0,-2-12 0,-2-2 0</inkml:trace>
  <inkml:trace contextRef="#ctx0" brushRef="#br0">20358 14712 7619,'-10'0'50,"-1"0"798,-1 0-321,5 7 0,1 2 0,12 9 0,6 3 0,8 7 0,6 10 1017,4 10 1,2 7-858,0 9-614,0 7 1,-5-2 0,0 8 0,-1-1 0,-1-4 0,-5-5 0,-6-5-337,-3-3-306,0-4 0,-3-16 0,0-8 569,-1-14 0,-13-86 0,5 20 0,1 0 0</inkml:trace>
  <inkml:trace contextRef="#ctx0" brushRef="#br0">20406 14744 8421,'16'0'128,"8"0"294,2 0 0,12-6 0,4 1 0,5 2-152,1 1 0,-6 2-547,1 0 274,-8 0 0,3 2 0,-13 3 0,-8 7 0,-6 8 623,-4 7-357,-1 3 0,-14 2 0,-4 2 1,-6 1-1,-5 4 0,-2 0 1,-3 1 355,-2-5 1,-2-3-871,0-5 0,5-4 0,2-9 0,2-3 251,3-6 0,31-39 0,9-10 0</inkml:trace>
  <inkml:trace contextRef="#ctx0" brushRef="#br0">21175 14856 7619,'-16'0'0,"-6"0"242,1 0 0,0 0 1,5 2-1,0 3 233,0 6 1,0 3 0,1 4-1,5 1-195,4 3 0,5 6 700,1-1-943,7-4 0,2 5 0,7-6 0,1-5 0,5-4-750,4-8 594,5 4 0,1-7 0,-2 1 1,-2-4-1,-1-7 0,1 0 1,1-7-1,-1-2 0,-3-5-394,-2 3 1,-1-4 868,-6 1-14,0-6 1,-6 5-1,-1-4 1,-2 6-1,-5 1 1,-4 0-1,-6-1 3400,-7 2-3587,-4 1 1,-13 7 0,-2 2 0,-2 0 0,-3 2-1,0 0 1,0 4-218,3 1-606,3 9 1,2-2 0,5 9-1,4 4 668,5 0 0,22 21 0,6 4 0</inkml:trace>
  <inkml:trace contextRef="#ctx0" brushRef="#br0">21799 14616 10503,'-11'0'3348,"1"0"-3205,-1 0 0,-5 5 0,0 2 99,0 2 0,5-5 51,1 1-258,-1 4 1,0-6 0,2 8 0,2 1-912,4 3 661,1-6 0,2 5 1,2-3-1,3 1 1,6 0-1,5-3-453,5-2 0,-1 6 69,6-2 492,-6-4 1,5 7 0,-6-3 0,3 1 0,-3 0 585,-1-1-72,-2 0 1,-7 7 0,-4 1 0,-3 3-1,-2-3 1335,0-1-1489,-7-2 0,-4 5 1,-8 1-1,-5-3 0,0-1-35,-5-2-413,-1 0 0,3-5 1,1-3-1,-3 0 1,1-5-1,1-1 1,6-2-2472,3 0 2193,2-7 1,7-4 0,4-8 472,3-3 0,52-42 0,-19 30 0,0-1 0</inkml:trace>
  <inkml:trace contextRef="#ctx0" brushRef="#br0">22295 14616 7611,'-16'0'981,"0"0"0,0 0-440,0 0 0,0 0-292,0 0 1,0 0 0,0 0 0,0 0 352,0 0 0,-5 0-389,-1 0-133,1 0 1,5 1 0,0 3 0,0 3-1,2 2 1,1 2 0,4-1 95,2 1 1,-3 0-212,4 5 0,1-6 0,7 1 0,3 2-299,6 1 1,3-4-1,4 1 1,3 0-75,6-2 1,3 3 65,2-7 280,0 8 0,2-10 0,1 8 0,1 0 0,-6-1 368,-7 1 0,0 0 1,-1 5-1,-4 0 842,-6 0 0,-5 0-562,-7 0 1,0 5-195,0 1 0,-7 6 1,-5-3-1,-6 2-247,-4-1 0,-6-6-381,1 1 1,2-3 233,-1-2 1,6-7-2048,-1-4 1492,3-3 0,2-4 1,2-3 556,3-6 0,18-67 0,2 30 0,0 0 0</inkml:trace>
  <inkml:trace contextRef="#ctx0" brushRef="#br0">22599 14712 7611,'7'25'2513,"-3"3"-1948,6-7 1,-1 8-409,2-2 0,1 3-94,-6 2 401,6 0 0,-10-2 1,3-1-1,-1-5 0,-1 0 53,3-5-845,-1-8 0,-3-4 328,3-7 0,-3-64 0,5-16 0</inkml:trace>
  <inkml:trace contextRef="#ctx0" brushRef="#br0">22471 14071 7611,'-16'0'0,"0"2"217,0 4 1,5-3 0,3 8-1,-1-1 464,0-1 0,5 6 0,-1-5-308,3 4-373,2-5 0,36-2 0,8-7 0</inkml:trace>
  <inkml:trace contextRef="#ctx0" brushRef="#br0">22871 14103 7611,'0'16'0,"0"8"0,0 2 0,6 10 950,-1 1-352,7 8 0,-8-4 0,7 8 0,-1 3 1,1 1 2747,0-1-3356,-1-2 1,-1-2 0,-2-2 0,-1-2 0,1-3 0,0-2 0,0-3-1487,-4-2 1,-1-9 424,-2-4 804,0-10 267,0 3 0,-14-69 0,-4-9 0</inkml:trace>
  <inkml:trace contextRef="#ctx0" brushRef="#br0">22983 14488 7611,'11'0'0,"0"0"0,-1 5 422,6 0 0,0 2-63,0-1 114,7-4 0,1 10 0,4-5 0,-1 2 0,1 3 1047,2 3-1344,-5 1 1,4 0 0,-10 0 0,-3 1 0,-5 5 0,-4 4-1,-3 5 708,-3 1 0,-2-2-462,-5-3-398,-3 3 0,-7-7 0,0 5 0,0-4 0,-1-5-603,-5-5-1059,4-8 1,-5 6 1637,7-6 0,-35-72 0,21 21 0,-1 1 0</inkml:trace>
  <inkml:trace contextRef="#ctx0" brushRef="#br0">23463 14151 7611,'-1'25'671,"-5"7"1,5 2 838,-5 9 1,4 7-1372,2 8 1,0-1-1,-1 2 1,-3 1 1646,-1 3 0,-1-3-145,6-6-1730,0-8 0,0-11 0,2-1 0,4-5 1,4-5-1,3-4 0,-1-2-1728,-1-2 1,-1-7 1816,6-4 0,-7-17 0,-2-6 0</inkml:trace>
  <inkml:trace contextRef="#ctx0" brushRef="#br0">23800 14680 7611,'-8'16'0,"7"-6"511,-5 1 0,5-6 0,2 4 455,5-2 1,-1-1 331,11-6-1209,-4-7 0,13-4 0,-3-9 1,3-3-1,1-2 0,-1-3 1,-2-1-279,-3 3 0,-2-3 0,-4 6 0,-4 0-41,-4 0 1,-12 3 62,-4 10 359,-12 3 1,-2 14 0,-8 5 0,-2 6 0,-2 5-1,-1 2 1,3 3 471,6 3 1,4 1 0,8 1-1,2 3 334,4 1-1051,2 1 0,8-1 0,2 0 1,4-1-1,6-4 0,6-5 0,5-8-980,2-6 1,0-1-2009,1-6 3041,12-1 0,31-55 0,-23 19 0,1 0 0</inkml:trace>
  <inkml:trace contextRef="#ctx0" brushRef="#br0">25144 14279 7599,'0'-10'0,"-2"-1"0,-3-1 0,-4-3 802,0-1 0,-5 0 0,5 0 0,-2 2 0,1 2 196,-3 1 0,-1 8 0,-2-3-872,0 4 1,0 2-1,0 2 1,2 5 21,3 9 0,-1 7 63,6 9-172,-6 15 0,10-1 0,-3 16 0,3 4 0,4 0 0,3 0 1,6-2-391,3 0 64,9 0 0,-3-14 0,6-10 0,3-9 0,1-12 0,2-6 0,-2-12-1807,-3-9 2052,3-10 1,-12-21 0,5-6 0,-3-5 0,-3-5 0,-4 0 0,-4-2 340,-6 0-124,-1 6 1,-2-10 0,-2 8 0,-5 1 0,-7 2 0,-7 4 0,-4 4 64,-4 4-539,-8-3 0,1 13 1,-5-2-1,2 5 0,4 5 1,1 4-1,4 5-504,3 6 1,4 5-1,9 5 1,3 8 802,6 6 0,10 42 0,4 15 0</inkml:trace>
  <inkml:trace contextRef="#ctx0" brushRef="#br0">25112 14616 7601,'0'16'318,"2"0"1,3 0 188,6 0 0,3 1 0,2 3 0,2 1 359,3-1 1,-1 3 0,6 0-1,3 0 234,1 0 1,2 4 49,0-6-1038,0 1 1,-5-6 0,-1 0 0,1-2 0,-2-1 0,-4-5 0,-3 0-809,-2-5-1808,0 6 1552,0-7 1,-2 3 951,-3-10 0,-4-18 0,-7-11 0</inkml:trace>
  <inkml:trace contextRef="#ctx0" brushRef="#br0">25896 14440 8718,'-11'1'3253,"1"3"-1915,-3 1-1102,6 8 1,-5-10 0,5 6 0,-2 0 0,-4 0 0,1 3 0,-1 1 19,3-2 1,-1 3 0,-3-4 0,1 5-99,3 1-487,6 0 119,-3 0 0,7 0 0,0 0 1,2-2-1,3-2 0,6-3-1253,3-2 1360,2-1 1,5-1-1,3 2 1,0 2 0,3 2-1,0-1 1,-2-1-150,-2-2 554,-2 6 1,-3-4 0,2 7 0,-1 2 0,-5 1 0,-7 2 2506,-5-1-2537,-2-2 0,-7-2 0,-4 2 0,-3 1 0,-2 3 1,-2-3-1,-1-3-521,-2-5-368,-8-4 1,11-2-1,-3 1 1,3-5 616,2-4 0,7-42 0,2-15 0</inkml:trace>
  <inkml:trace contextRef="#ctx0" brushRef="#br0">26488 14760 7601,'0'16'1402,"0"0"0,0 0 1794,0 0 1,0-6-3778,0 1 581,0-7 0,-7-40 0,-2-17 0</inkml:trace>
  <inkml:trace contextRef="#ctx0" brushRef="#br0">23031 16745 7662,'-2'-14'297,"-1"1"0,-2 2 1537,1-1-1215,2 5 0,2 2 0,0 10-275,0 6 0,0 5 0,0 5 0,2 6-96,3 3 0,-3 2 0,3 2 0,-3 1-77,-2 3 1,6 4-1,-1-4 1,-2-3-201,-1-1 0,4-2 0,-1-2 0,0-5-319,2-9 0,-3-2 0,7-8-189,1-3 0,-3-15 1,2-10-1,-1-8-277,-1-7 1,5-4 116,-3-7 563,-4 0 1,7 5 0,-5 2 0,2 2 0,0 4 143,1 1 1,-3 4 0,0 3-1,0 6 655,0 3 1,-4 9-175,6 4 1,-1 5 0,6 7 448,0 9 0,-5 7-657,0 9 1,-1 0-1,6 2 1,0 1-149,0 3 1,0 4 24,0-4-149,-7 6 1,6-10 0,-7 3 0,3-1 0,0-2-298,1-2 1,-3-6-1886,2-15 1567,-1-4 1,5-9 603,-5-3 0,5-68 0,-11 25 0,0 0 0</inkml:trace>
  <inkml:trace contextRef="#ctx0" brushRef="#br0">23832 16008 7662,'-9'2'1966,"3"4"0,-1-1-1660,2 11 0,0-2 0,5 13 0,1 1-16,5 2 1,1 10-1,5 2 1,-1 6-101,1 6 0,3-5 1,-1 3-1,-2-7-167,-1-8 0,-2-3 0,3-2 0,-3-2-909,-2-3-859,-1-11 932,1-9 813,-6-7 0,-15-50 0,-12-12 0</inkml:trace>
  <inkml:trace contextRef="#ctx0" brushRef="#br0">23591 16104 7662,'-10'0'666,"-1"0"1,6 0 2507,-6 0-2256,8 0-372,-5 0 1,10 0 0,4 0-1,6-1 1,8-3 0,8-3 720,8-2 1,-1-2-757,8-5-581,-1 0 0,5 0 0,-3 0 0,-1 0 0,0 0 0,-1 0 0,-1 0-1036,-2 0 0,-3 7-1938,-10 4 3044,5-4 0,-13 15 0,5-5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14154 13888 7649,'0'-9'665,"0"0"180,0 4 1,-2 3-1,-2-5 2123,-1 0-2146,0-2 1,5 2-596,0 7 1,0 13 0,0 11 0,2 4-65,3 6 0,-3 8 1,3 0-1,-3 6-17,-2 4 1,0 4 0,0 8 0,0-1-240,0 0 0,0-6 0,0-5 0,0-4-706,0-6 0,0-5-201,0-11 0,7-5 0,3-12 1,2-11 999,-1-12 0,-4-72 0,-7 31 0,0-1 0</inkml:trace>
  <inkml:trace contextRef="#ctx0" brushRef="#br0">14201 14014 7649,'-9'0'84,"2"-7"0,9 4 185,3-8 0,4 6 0,7-4 0,1 0-112,4 1 1,-1-3-1,6-5 1,2 2-374,2 4 0,0-4 0,-2 5 0,-3 0-147,-2 4 1,3-2 362,-5 1 0,0 8 0,-5 7 0</inkml:trace>
  <inkml:trace contextRef="#ctx0" brushRef="#br0">14185 14315 7649,'-16'16'1720,"15"-8"-1083,6-2 1,7-6-421,4-6 0,7-2 0,1-8 0,3 0-356,-1 0 1,1-5-1,2 0 1,0 2-439,-3 1-151,-7 9 1,6-5 0,-6 4 727,2-4 0,-7 12 0,-7 4 0</inkml:trace>
  <inkml:trace contextRef="#ctx0" brushRef="#br0">14233 14600 7649,'-11'14'169,"1"-4"0,6 4 218,-1-3 0,3-2-117,2 1 32,7-6 0,2 3 1,7-7-1,1 0 0,3 0 1,2 0-1,3-2-450,3-3 1,-3 1-78,1-6 230,0-1 0,1 0 0,-1 1-5,2-2 0,30-24 0,9-6 0</inkml:trace>
  <inkml:trace contextRef="#ctx0" brushRef="#br0">14913 14267 7649,'-16'0'214,"0"-1"1,0-3 503,0-1 0,2-2 0,2 3 0,1-1 246,-1 2 0,-2 1-539,-2 2 0,1 0 1,0 2-389,5 3 1,-2 4 0,6 8 0,3 4-50,1 6 1,2-3-1,0 3 1,0 1-33,0 2 0,0 1 0,2 1 0,3-2-92,6-4 1,-3 2 0,3-8 0,1-5-297,2-2 1,4-10-1,1 2 1,2-5 34,-1-5 0,-3-4 0,-1-6 0,0-3 0,0-1 0,-1-4-146,1-2 0,-5 1 585,-1-3 16,-6-3 0,3 6 1,-7-6-1,0 2 1,0 3-1,0 2 1,0 4-1,0 1 1122,0 3 0,-2 6-548,-3 4-420,3 3 0,-5 4 1,7 3-1,0 5 0,0 6 1,0 5-1,0 6 501,0 2-786,0-4 0,5 5 1,2-5-1,2 1 1,2-1-1,-1-1 1,1-1-965,1 0 1,0-2 197,-1-5-47,3 0 0,-5-2 0,7-2 886,-1-2 0,15-41 0,4-6 0</inkml:trace>
  <inkml:trace contextRef="#ctx0" brushRef="#br0">15419 14188 7649,'-16'0'0,"0"0"0,6-1 0,-1-5 0,0 5 3810,-4-5-2904,-1 4 0,0 2 1,0 0-1,0 0 1,1 0-601,-1 0 0,5 8-712,1 2 135,6 4 0,-3 2 0,7 0 0,0 0 1,0-1-1,2-1-1328,3-3 1415,-3 3 0,12-5 0,-4 7 1,6-1-1,4 0 0,1-3 0,0-2 1,0 3-1,0-1-77,-2-1 1,-1 3 558,-2-4 0,-2-1 0,-2 1 0,-3 3 788,-2 1 0,3 2-529,-4-1 0,-3 1 0,-8 0 0,-6 0 387,-3 0 0,-1-6-580,-1 1 0,-5-1 1,0 6-1,-1-2-357,0-3 0,4-2-1124,-3-4 1,9-3-502,1 3 0,2-5 1618,-1-5 0,31-39 0,14-16 0</inkml:trace>
  <inkml:trace contextRef="#ctx0" brushRef="#br0">15735 14346 7649,'-11'18'616,"1"3"1,6-3 186,-1 3 1,3-4 0,2-1-1,0 0-182,0 0 0,0 0 0,2-2 0,2-2-2359,1-1 1265,7-1-24,-3 6 1,2-2-1,-3-2 497,-1-1 0,6-29 0,-5-1 0</inkml:trace>
  <inkml:trace contextRef="#ctx0" brushRef="#br0">15672 13919 7649,'-21'0'343,"0"0"1,1 0 3260,3 0-3167,8 0-744,2 0 1,7 2 0,2 2 306,3 1 0,46 0 0,17-5 0</inkml:trace>
  <inkml:trace contextRef="#ctx0" brushRef="#br0">15956 14346 7649,'-7'16'1317,"4"-5"0,-6-1 132,2 3 1,4-6-1072,8-2 0,5-3 0,10-4 0,1-3 0,0-6 1,0-1-381,0 1 0,5-3 52,-5 4-177,1-4 1,-7 0 0,1 1 0,0 3 0,0-1 0,-2 1 0,-4-1-290,-4-1 0,-5 3 0,-2 0 0,-5 2 497,-4 4 1,-4 1 326,-2 2-278,0 0 0,0 0 0,-1 2 0,-3 3 1,-1 6-1,2 3 0,3 1 0,4 3 1,1 1 35,-1 2 1,5 6 0,0-4-1,2 1-1045,-1 4 0,1-3 338,5 1 353,7-6 1,2 2 187,7-6 0,56 0 0,14 0 0</inkml:trace>
  <inkml:trace contextRef="#ctx0" brushRef="#br0">16431 14378 7649,'-16'0'258,"0"0"1109,0 0 427,8 0-1298,-6 7 0,12-3 1,-4 6-1,5 2-44,1 3 0,0 0 1,0 1-1,0 0-186,0 0 0,0 0 0,0-1 209,0 1-487,0 0 84,0 0 0,0-9 1,0-7-1,0-9 27,0-5 0,0-3-117,0-5 55,0 5 1,5-11-1,2 5 1,2-2 0,3-1-1,0 0 1,1-1-225,-3-1-69,1 5 1,6-5 0,3 7-1,1 0 1,-2 2 0,0 1 255,3 4 0,16 16 0,11-1 0</inkml:trace>
  <inkml:trace contextRef="#ctx0" brushRef="#br0">17301 14157 7642,'-11'-2'0,"0"-2"1190,-1-1 0,5-2 0,0 4-345,0-3 0,0 3 1,-3 8-1,4 6-293,5 3 0,1 7 0,0 2 0,0 1-233,0 4 0,1 2 0,3 2 0,1-1-281,-1 1 1,3-2 0,-2-2 0,-2-3-312,-1-2 1,3-2 0,2-6 0,0 1-1121,0 0 1,1-7 0,-3-4 1392,5-3 0,4-79 0,-6 28 0,0 1 0</inkml:trace>
  <inkml:trace contextRef="#ctx0" brushRef="#br0">17174 13856 7659,'-16'-7'258,"0"5"1,1-3-1,-1 3 1502,0 2-1490,7 0 0,4 0 0,10 0-1073,6 0 1,3 0 802,2 0 0,49-21 0,12-5 0</inkml:trace>
  <inkml:trace contextRef="#ctx0" brushRef="#br0">18075 13824 7659,'-15'-7'380,"-1"-1"1,0-8 171,0 0 0,0 0 0,1 0 1,-1 1 457,0-1 0,-2 0-468,-3 0-464,4 0 0,-6 2 1,7 4-1,0 4 1,0 5 902,1 1-873,6 14 1,-3 3-1,6 17 1,3 3 0,1 7-1,2 5 1,0 5 286,0 2-489,7 2 0,2 6 0,7-1 0,-1 0 0,1 1 0,0-3 0,0-3-2269,0-5 1413,0-4 0,-1-9 1,1-4-1,-2-8 950,-3-7 0,-18-32 0,-11-8 0</inkml:trace>
  <inkml:trace contextRef="#ctx0" brushRef="#br0">17585 14283 7659,'2'9'3440,"3"-4"0,6-3-2132,10-2 1,5-5-1141,11-1 1,4-11 0,6 1-1,0-1 1,3-3 0,1 1-228,1-2 1,6 1-2038,-5 10 562,0-4 1534,-13 12 0,20 2 0,-2 9 0</inkml:trace>
  <inkml:trace contextRef="#ctx0" brushRef="#br0">19246 13919 8259,'-16'-7'1254,"0"-1"0,2-3-507,3 0 1,-3 1 0,4-6-413,-4 0 1,0 6 0,1 1 0,3 0 10,-2 0 0,-2 6-329,-2-2 1,0 10 186,0 5-270,7 12 0,2 4 1,7 11-1,0 5 1,0 5-113,0 6 0,2-2 0,3 7 0,8 0-19,6-2 1,0-1 0,8-9-1,1-6-257,2-8 0,1-10 289,1-11 1,-2 1-1,-2-8 1,-4-8 25,-1-10 0,-2-9-68,-5-8 404,0-1 1,-2-5 0,-3-1 0,-6-3-1,-3-3 1,-2-2 0,-2-1 0,-2 0-1,-4 1 915,-6 4 1,-1-4-819,-11 4-478,0-4 1,-6 6 0,-1 5-1,-2 5 1,-2 5 0,2 4 0,1 7-2130,3 7 1776,6 5 1,2 11 0,9 9 0,4 10 536,4 7 0,12 44 0,2 5 0</inkml:trace>
  <inkml:trace contextRef="#ctx0" brushRef="#br0">19198 14204 7628,'-16'-9'0,"1"4"478,6-4 1,0 8 0,6-7 3028,-3 1-1918,1 6-1224,12-6 0,2 12 0,8 2 1,3 2-1,3 3 0,1 4 1,4 3 812,2 2 1,2 7-645,-1-1-487,1-4 1,-2 5 0,-2-5-1,-2 1 1,2 3 0,2-3 0,0-3-1,-2-3 1,-3-2-1068,-2-1 0,-2 0-1806,-5-5 1730,-1-3 1096,1-7 0,0-42 0,0-11 0</inkml:trace>
  <inkml:trace contextRef="#ctx0" brushRef="#br0">20131 13698 7624,'0'-11'138,"0"1"1,0-2 0,-1-1 2232,-5 3-1895,5 3 1,-7 15-1,8 8 1,0 9-59,0 5 0,0 8 1,0 5-1,0 4-27,0 6 0,0-2 0,0 7 0,2 0-28,4-2 0,-5 6-474,5-4 0,-5-4 0,-1-3 0,0-5 0,2-6 0,2-3-1115,1-7 0,0-6 152,-5-8-1081,0-7 2155,0-2 0,-7-56 0,-2-13 0</inkml:trace>
  <inkml:trace contextRef="#ctx0" brushRef="#br0">20100 14141 7626,'5'-11'1261,"0"1"0,8 6-562,-3-1 0,11-4-68,5-1-620,-3-4 1,7 3 0,-5 0 0,1-1 0,-1 0 0,-1 0 0,-1 3-701,0 2 0,-7 1 0,-6 6 689,3 0 0,-27 8 0,-6 0 0</inkml:trace>
  <inkml:trace contextRef="#ctx0" brushRef="#br0">20147 14188 7626,'-14'16'245,"4"0"1,2 0 305,8 0 1,0-1-307,0 1 270,8 0 0,2-2 1,9-2-1,4-3 1,2 0-1,3 0 0,2 1 161,1-1 0,1 3-380,0-6-406,-1-1 0,-4 0 0,-1 2 1,0 0-1,1 0-2228,-1-3 1492,-7 5 1,4-8 845,-7 5 0,-7-12 0,-2-2 0</inkml:trace>
  <inkml:trace contextRef="#ctx0" brushRef="#br0">20653 14125 7626,'-7'16'0,"4"-2"156,-8-4 0,8 10 0,-3-4 0,5 1 1443,1 1 0,0-1-270,0 4-1222,0-3 1,0 10 0,0-5 0,0 0 0,0 0 0,0-2 0,0 0 422,0 0-802,0-7 1,5 0-1,0-7 1,-1-3-988,-3-10 1,-1-11 615,0-4 471,0-7 0,6 3 1,-1-7-1,-2 1 0,1-1 1,-1 0-1,4 3-167,2 2 522,-5 4 0,8 6 1,-5-1-1,0 1 1,2 4-1,0 3 1,3 3 2054,2 0-2104,-5 1 0,5 13 0,-4 4 0,4 3 0,2 4 0,0 1 0,-2 4-264,-3 1 0,3-3 1,-5 4-1,1-2-586,1-4 0,-1 4 716,6-2 0,0 7 0,0-3 0</inkml:trace>
  <inkml:trace contextRef="#ctx0" brushRef="#br0">21064 14078 7626,'-7'15'0,"-1"1"0,-3 2 560,0 3 0,8-2 1,-4 8-1,2 1 110,-1 2 0,3 1-161,8 1-410,4-1 1,7-1 0,1-2-1,3-3 1,2-2 67,3-4-167,1-8 0,1 1 1,-1-7-1,0-1 1,1-2-1,-1-4 0,1-3 72,-3-6 0,-1-3 219,-7-2-134,0 0 0,-6-1 1,-1-3-1,-2-1 0,-4 0 1,-1 0-1,-4-2 699,-3-1 0,-4-1-496,-6-1-649,-1-4 0,0 11 1,-2-6-1,-1 0 1,-4 3-1,0-1 0,1 3-4081,2 3 3677,-4 8 1,6 0 692,-3 4 0,-4 38 0,1 4 0</inkml:trace>
  <inkml:trace contextRef="#ctx0" brushRef="#br0">21365 14157 7626,'-9'0'1744,"0"1"-837,4 5-500,3-5-71,-5 14 0,7-12 0,2 8 0,3 1 0,4 2 775,0 2-1019,5 0 1,-5 1 0,6 2-1,1 3 1,0-3 0,0-2-1,0-1 1,-1-2 0,1-1 218,0-3-391,7-6 87,-5 3 0,4-7 0,-6 0 0,0-2 1,0-5-1,0-7 0,-2-7-214,-4-4 0,3 1 44,-8-3 59,0-3 0,0 6 1,1-6-1,-3 4 1,-1 4-1,-2 5 1,-2 1-685,-3 0 747,3 7 2,-12 2 0,12 9 0,-5 3 1,2 8 165,0 6 0,-1 0-77,6 8 0,0-3 0,2 4 0,2-1 101,1 1 1,7-5-149,-1-2 17,-4 4 1,7-8-1,-4 2 41,5-6-9,0 1 0,6-12 1,0 3 39,-1-3 1,-3-2 0,-1 0 0,2 0 239,3 0 1,-4-7-113,5-4 0,-5-5 97,-1-5-439,0 4 0,0-8 0,-2 6-248,-4-3 1,4-4 0,-5 5 0,2 0-879,-1-2 1,-5 6 1247,6-5 0,-15-2 0,3-1 0</inkml:trace>
  <inkml:trace contextRef="#ctx0" brushRef="#br0">22203 14141 9804,'-9'0'3291,"2"7"-2675,7 2 1,0 6-19,0 1-428,0 0 1,0 0 0,0 2 0,0 1-1,0 4 1,2 0 0,1 1 215,3 1-389,-1-6 1,-5 9 0,0-7 0,0-1-1,2-3 1,1-1-490,2 0 241,1 0 0,-4-8 1,1-4-1,2-8 1,1-8-1300,1-7 1457,-6 1 1,8-10-1,-5 5 1,1-1 0,0-4-1,0-1 1,2 1 402,2 2 0,-3 5 1,4-4-1,1 2 84,-3 4 1,6 1-1,-3 4 1,3 2 141,2 2 1,0 6 91,0-1-487,-1 3 1,1 2-1,0 2 1,0 3 0,0 6-1,-2 4 1,-2 7 158,-2 4 1,-1-2-385,2 3 0,3-1 0,-5 6 0,-1-1-480,-2 1 0,1-6-338,-2 1-108,0-8 0,-5 4-2091,0-7 3101,0-7 0,-21-45 0,-5-16 0</inkml:trace>
  <inkml:trace contextRef="#ctx0" brushRef="#br0">23136 14236 11264,'-9'2'3177,"4"3"-2422,3-3 1,2 12-979,0-4 0,0-1-1655,0 1 0,2-6 1878,3 1 0,18-31 0,10-9 0</inkml:trace>
  <inkml:trace contextRef="#ctx0" brushRef="#br0">23769 13840 7634,'-15'7'299,"3"2"0,3 2 0,2-1 416,4 3 0,1 8 0,2 5 0,2 6 549,3 5-1120,4 3 0,8 7 1,3 3-1,1 1 1,-2 1 409,-1-1-620,-2-2 1,-1-6 0,1-3 0,-2-3 0,-1-5 0,-3-6-1167,2-3 1232,-5-9 0,8-63 0,-7-22 0</inkml:trace>
  <inkml:trace contextRef="#ctx0" brushRef="#br0">23769 13809 7634,'-16'0'1793,"0"0"1,7-2-1562,4-3 0,5 1 1,7-8-1,9-4-413,8-3 0,11-2 0,4 3 0,1 0-239,4 3 0,-3-5 1,-1 12-1,-1-1 11,-4 3 0,-3 5 247,-6 1 208,-3 7 0,-13 3 0,-1 11 0,-2 6 0,-3 3 719,-2 1-501,-10 1 0,-2 5 0,-9 0 0,-2-2 1,-1-2-1,0-1 0,-3-1 1515,0 1-1810,-4 0 0,9-8 0,-4-3 0,1-3 0,3-4 0,3-3-561,1-6 259,7-3 1,4-2-1,10-2 1,6-2 0,3-3-1409,2-1 1688,7 4 1,-4-5-1,5 6 1,1-4-1,0 0 1,1 0-1,0 3 640,1 2-384,-1-5 1,4 6-1,-2-5 1,-3 6 0,-3 6-1,-4 4 1,-6 4 639,-6 2 1,1 2 117,-2 3 0,-7 3-408,-8 8 0,-6 0 1,-5-1-1,-6 3 226,-2 3 0,-3-4-367,0 4 0,2-6-564,4-4 1,-4 1 0,6-7 0,-1-2-1454,4-1 1235,3-2-3037,2-7 3407,8-2 0,36-43 0,16-8 0</inkml:trace>
  <inkml:trace contextRef="#ctx0" brushRef="#br0">24543 14125 7634,'-8'-7'1291,"1"5"-466,7-5 0,0 14 0,0 4-100,0 3 0,1 7 0,5 2 0,4 1-412,4 5 1,2-1-1,0 0 1,1-2-150,5 2 0,-5-5 133,4-2-494,-3-3 1,3-2-1,0-2 1,0-4-1,0-5 1,0-3-1,-2-4-2155,-1-3 2063,-2-11 1,0-7 0,0-5-1,-1 2 1,-1-2 0,-1-4-1,-5-3-381,-1-2 769,6 0 0,-11 7 0,3 2 0,-3 4 1,-2 1 809,0 4 1,-7 10 0,-2 10-164,0 14 1,2 2 0,7 9 0,0 4-446,0 6 1,0-1-1,0 5 1,0-1-340,0-4 0,0 2 0,0-4 0,2-3-354,3 0 0,2-7 0,5-2 0,-1-5-1486,1-6 0,-3-3 301,1-7 1577,1 0 0,5-49 0,0-12 0</inkml:trace>
  <inkml:trace contextRef="#ctx0" brushRef="#br0">25223 13714 7634,'0'16'2138,"0"-1"0,0 3-1439,0 3 1,7 5 0,4 13 0,3 7 195,2 5 0,0 9-359,-1-2-544,1-4 1,0 6 0,0-8 0,0-2 0,-2-5-1621,-4-2 619,4-8 1,-12-2-1,3-8 1,-3-2 1008,-2-4 0,-21-30 0,-5-8 0</inkml:trace>
  <inkml:trace contextRef="#ctx0" brushRef="#br0">24955 14125 7634,'-9'7'3222,"2"-5"0,16 7-2338,6-4 0,10-3 0,10 3 0,4-5-167,1-5 0,2 1 1,6-6-1,-1-1-716,1 2 1,-1-5-563,1 4 548,-1 3 1,-7-6 12,-3 8 0,-3-14 0,-3 1 0</inkml:trace>
  <inkml:trace contextRef="#ctx0" brushRef="#br0">26156 13998 7626,'-5'11'476,"-2"-2"0,0 0 0,-2-2 1018,1 0 1,4 0-863,-1-2 0,5 4 1,5 5-355,6-4 0,-3 4 0,3-3 0,-1 3-125,-1 2 0,5 1 0,-5 3 0,2 1-404,-1-2 0,-1-1 1,3-2-1,-3-1 1,0-1-1,-2-1-3961,0-3 4212,5-6 0,-10-46 0,5-20 0</inkml:trace>
  <inkml:trace contextRef="#ctx0" brushRef="#br0">26109 13603 7631,'-16'2'0,"0"1"0,1 3 1026,-1-3 0,5 4-116,1-2-908,6 1 0,-5-6 0,8 0 0,1 0 0,7 0-2,5 0 0,60-7 0,14-2 0</inkml:trace>
  <inkml:trace contextRef="#ctx0" brushRef="#br0">26710 13872 7635,'-16'0'88,"0"0"0,1 0 1,-1 0 452,0 0 1,0 0-1,0 0 1,0 0 294,1 0 0,4 0 0,1 0-409,-3 0 0,4 0-249,-1 0-131,6 7-55,-3-5 1,14 7 0,4-6-1,3 4 1,2 0 41,0 0 23,6 5 0,-4-5 0,5 6 0,-2-3 0,2 3 0,0 1 0,-1 1 151,-2 1-198,4 0 1,-6 5 0,3 0 0,-3 0 0,-4 2 0,-4 2-1,-4 1 207,-5 1 0,-1-6 1,0 5-1,0 0 92,0-1 1,-7 3 0,-3-7 0,-4-1 31,-2-3 0,0-3-694,0-3 1,0-4-1,1-7 1,-1 0-1163,0 0 0,2-2 475,3-3 0,3-6 1040,2-10 0,12-32 0,-5-13 0</inkml:trace>
  <inkml:trace contextRef="#ctx0" brushRef="#br0">27105 13872 8040,'-10'7'1444,"-1"4"1,8 3-942,-3 1 0,5 1 0,1 2 0,1 3-168,5 5 1,-3 4 0,6 4 0,0 1-82,0 2 1,-6-1 0,4-2 0,-2 1-127,1 2 1,-1-7 0,-5-9 0,0-4-299,0-1 1,2-7-235,3-4 0,-2-10-1067,8-5 1076,-7-12 0,8-2 1,-7-8-1,0-1 1,1-2-1,-1-4 0,0 0-1059,2 1 1590,-5 1 1,10 5 0,-5 2 0,0 2 0,2 2 0,0-1 0,1 3 1469,-1 3-1271,5 10 1,-5 2-1,7 6 1,0-1-1,-2 6 1,0 9-1,-2 8 138,0 7 0,11 4 0,-7 4 0,2 1-381,-1 2 0,-6 7 0,-1-2 0,3 3-171,1 3 0,0-6-125,-4 0 0,4-7 1,-3 2-1,1-3-647,-1-3 1,3-8-635,-4-7 0,4-2 1485,2-9 0,7-35 0,2-13 0</inkml:trace>
  <inkml:trace contextRef="#ctx0" brushRef="#br0">27943 14046 7635,'-15'5'0,"-1"0"0,0 8 620,0-3 1,0 4 1961,1 2-2250,-1 0 0,5 0 1,2 1-1,2 3 0,4 1 1,1 0-1,2 0 966,0 0-1315,7 7 1,2-10 0,7 3 0,0-5 0,-1-4 0,1-1-1,0-1-577,0-1 490,0-2 1,-1-7-1,1 0 1,0-2 0,0-3-1,0-6 1,0-3 430,-1-2-211,-6 1 1,3-8 0,-5-2-1,0-1 1,0-1 0,-3-1-1,-2 0 832,-2 2 1,0-4-714,0 4 0,-7 1 0,-4 0 0,-5 3-220,-5 2 0,2-3-465,-7 2 0,-1 2 1,-4 7-1,-1 3-299,0 2 0,3 2-663,2 5 0,4 0 1412,7 0 0,8 28 0,1 7 0</inkml:trace>
  <inkml:trace contextRef="#ctx0" brushRef="#br0">28339 13540 7635,'0'21'1866,"0"2"0,2 1-878,3 4 0,-2 4 0,8 5 0,1 7-443,2 7 1,2 0-1,2 5 1,1-1-1,2-6 1,-2-5-782,-1-7 0,-2 1-1610,0-1 1491,-1-7 0,-1-5 0,-3-6 1,-6 2-1,-3-2 355,-2-1 0,-35-9 0,-9-2 0</inkml:trace>
  <inkml:trace contextRef="#ctx0" brushRef="#br0">28133 14030 9134,'13'0'2365,"2"0"0,1 0-1319,16 0 0,3-7 0,14-2 1,2-1-899,2-1 0,5 1 1,-4-6-1,1 0-1095,-1 0 947,-1 0 0,-6-13 0,1-5 0</inkml:trace>
  <inkml:trace contextRef="#ctx0" brushRef="#br0">29351 13556 7613,'-11'-2'1885,"1"-3"1,6 5-1677,-1 0 1,3 7 0,2 8 0,0 3 36,0 3 0,2 4 0,2 8 1,1 2-95,-2 2 1,-1 7 0,-2-2-1,0 2-105,0-2 1,0-3-1,0-7 1,0-2-1880,0-4 364,0 4 1,0-21-1,0-4 1468,0-12 0,7-63 0,2-17 0</inkml:trace>
  <inkml:trace contextRef="#ctx0" brushRef="#br0">29541 13682 7613,'15'-5'-57,"1"0"0,0-8-115,0 3 1,0 1 747,0-2 1,-1 3-1,3-5 18,3 3 1,-3 6-121,3-1-279,-4 3 1,-10 4 0,-7 2 0,-9 3-321,-5 1 1,2 3 0,-2 5 0,-3 0-1976,-1-1 2061,0 1 0,-3 0 1,0 0-1,0 0 0,0 1 1,-2 3-1,0 2 669,0 3-442,2-6 1,6 4 0,-1-7 0,0 0 0,2 0-1,2-1 1,3 1 719,2 0-799,2-7 1,5 0 0,1-6 0,6 2 0,7-1 0,7-2-1,4-2 1184,3 0-1165,-5 0 0,7-2 0,-4-2 0,4-1 0,0 2 1,-2 1-1,-2 2-99,3 0-322,0 0 0,-4 5 0,-2 0 0,-2 1 0,0-1 0,-2 2 0,-1 0 293,-2 0 0,-14 12 0,-4-1 0</inkml:trace>
  <inkml:trace contextRef="#ctx0" brushRef="#br0">29319 13271 7620,'-14'10'341,"2"-1"1,3 0 0,2 0 217,4 3 1,1-3 0,2 1 0,0 3-251,0 1 1,0 9 0,2 5 0,3 5 101,5 4 1,4 12 0,2 0 0,-2 6 14,-3 5 0,3 1 0,-5 2 0,1 1-197,1-1 0,-8 0 0,4-3 1,-1-5-599,-1-8-13,0-10 0,-5 2 1,0-10-1453,0-2 1339,0-11 0,0-16 1,0-13-1,0-4 1,0-4 494,0 1 0,14-39 0,4-10 0</inkml:trace>
  <inkml:trace contextRef="#ctx0" brushRef="#br0">30031 13698 13232,'5'11'322,"2"-1"1,0 2 0,2 4-53,0 5 0,-6-1 0,3 6 1,-3 0-140,2-1 1,-3 3 0,3-7 0,-3-2-791,-2-1 0,2-4-160,3-3 0,-1-4-586,6-7 1176,-6-7 1,5-9 0,-6-9 0,2-1 0,1-1 0,-1-1 0,0-2 0,0 1 0,1 2 213,-1 6 0,2 4 549,-2 1 1,-1 0 0,6 2 56,3 3 1,-5 4 0,3 7 0,-1 2-35,-1 3 1,4 6-263,-8 10-331,7-3 1,-3 10-1,5-5 1,-2-1-1,-1 1 1,1-2-1,0 0-1479,-1 0 1,3 1-858,-3-7 1886,3 1 0,1 0 0,1 0 486,0 0 0,14-1 0,3 1 0</inkml:trace>
  <inkml:trace contextRef="#ctx0" brushRef="#br0">30743 13714 7620,'-16'-5'137,"0"-3"1,0 1 953,0 0 1,0 2-107,1 5-690,-1 0 1,0 7-1,0 4 1,0 3-1,2 3 150,4 4 1,-3-1-1,8 6 1,2 2-132,1 2 1,2 2-1,0-1 1,0-1-132,0-3 1,7 1-486,4-7 304,3 0 1,3-11 0,2-1 0,4-2 0,0-3 0,2-4-1,-2-5-433,-1-6 1,0-3-7,-7-2 264,8-7 1,-11 6 0,4-6 0,-3 2 0,-3-2 0,-1 0 0,-2 0 617,-4 4 0,-1-4 0,-2 2 1,-2 0-952,-3-2 1,-4 5 0,-6-3 0,-1 6-568,0 4 0,0-3-361,0 3 1434,1 4 0,-8 28 0,-2 15 0</inkml:trace>
  <inkml:trace contextRef="#ctx0" brushRef="#br0">30948 13666 7620,'-9'0'4160,"1"0"-3132,2 0-522,5 0-345,-7 0 0,8 2 0,0 3 1,0 6-1,0 3 1643,0 2-1762,0 7 1,6-4-1,1 7 1,0 1 0,2-1-1,-1 0 1,5 1-1,-1-3 1,0-3-314,-1-3 0,-1-4-14,6-3 93,0 3 0,-5-13 1,-1 5-1,2-6 1,2-6-1,2-6 1,-2-7-1559,-3-8 1649,3 5 0,-7-10 0,5 2 0,-3-5 0,-2 0 0,-2 3 0,1 4 98,-1 2 1,0 6 0,-5-1 0,0 4 111,0 1-67,0 7 0,0 6-21,0 13 1,0 2 0,0 15 0,0 1 15,0 2 1,0 1 75,0 1 1,0 0-113,0-1 84,0 1 0,2-2 0,3-2 0,6-3 0,1-3 27,-1-2 0,3-4-79,-4-6 0,4 2 1,2-6-1,0-3 36,0-1 1,-1-9-101,1-4 0,-5-3-182,-1-2 1,1-6 0,5-5-1,0-3-393,-1-1 0,1 1 293,0 4-666,0-4 1,-2 5 978,-4-7 0,26-20 0,-1-6 0</inkml:trace>
  <inkml:trace contextRef="#ctx0" brushRef="#br0">31660 13619 7620,'-11'21'0,"1"0"0,4 0 1018,-4-5 1,6 2-27,-1 3-636,-4 3 1,8 3 0,-5-3 0,4 1 0,2-2 0,0 1 0,0-1 20,0 0 0,0 3 0,2-5 1,2-1 17,1-3-519,0-1 1,-3-5 0,3-3 0,4-2-845,0-8 739,-2-5 0,-2-11 0,2-1 0,0-4 1,2-1-1,-2-5 0,2 0-1036,0-3 1211,1 0 1,6 1 0,0-1-1,-2 0 1,-2 3 0,-1 0-1,1 3 768,2-2-254,2 5 1,-2 0 0,-2 7 0,-1 2 0,1 4-1,2 6 911,2 8 0,-7 6-626,-4 11-552,4 4 1,-7 14 0,3 1-1,-3 1 1,-2-3 112,0 1 0,0-6-148,0 4 1,5-3-1089,0-3 1,0-6 0,-5-4-4337,0-4 5266,7-1 0,-5-49 0,5-13 0</inkml:trace>
  <inkml:trace contextRef="#ctx0" brushRef="#br0">32419 13745 7620,'0'18'244,"-2"1"1,-1 2 646,-3-1 0,1-3 0,5 1 0,-2 1-112,-3 2 0,3-5 0,-3-5 0,1-1 644,-1-1 1,3 0-287,-3-4-970,3-3 1,1 5-1,-3-9 1,-3-1 0,0-4-1935,0-2 1661,-5 5-3009,3-10 3115,0 12 0,-5-47 0,5-4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16148 4439 7646,'-9'-7'210,"4"-3"0,3 1 347,2-1 0,-1 5 1,-3-5-1,-1-2 2316,2-2-2244,1 6 0,2-1 0,-2 6-171,-3-2 0,2 7 0,-6 9 1,1 8-247,-1 6 1,-2 6 0,-10 5 0,-2 6-67,-1 7 0,-5 0 0,4 5 0,-4 1-125,-2-1 0,-4 2 0,-1 3 1,2-5-257,2-8 1,8-9-1297,4-11 541,3 3 1,9-21-1,3-3 1,5-13 989,5-11 0,10-39 0,9-14 0</inkml:trace>
  <inkml:trace contextRef="#ctx0" brushRef="#br0">15553 4789 7651,'-15'5'833,"-1"0"0,3 7-414,3-2 0,3-1 843,7 1-831,0 0 0,0 2 0,0 3 0,2 6 0,3 1 0,3 0 964,1 0-1285,4-5 0,-9 10 1,6-5-1,2 0 0,-1 2 1,1-2-1,-2 1 1,4-1-1,3-1 82,3-8 0,2 3-75,-1-6-130,2-3 0,8-1 0,-1-6 0,1-1 0,-1-4 0,3-6 1,0-4-183,3-5 78,6-4 0,-8-1 0,5 1 1,-2 0-1,-4 2 0,-5 0 117,-2 4 0,-14-13 0,1-1 0</inkml:trace>
  <inkml:trace contextRef="#ctx0" brushRef="#br0">16468 4149 7677,'-10'-10'1271,"-1"-1"668,0 0-842,4 4-75,0 0-954,7 7 0,0 2 1,0 3-1,0 5 1,0 4-1,0 1 0,2 2 1,1 1-1,2 4-8,-1 2 0,2 0-273,-1 1 189,7 4 1,-5-10-1,5 4 1,-2-1-1,2-3 1,2-4-1,-1-3-272,-3-2 0,9-6 43,-4 1 1,5-10 0,-1-5-1,3-6-167,2-4 0,-6-5-8,3-11 399,-4 4 0,-2-5 0,0 6 1,-1 2-1,-4 2 0,-3 3 0,-2 2-8,0 4 504,0 8 0,-7 4 0,-1 12 0,-2 4 139,1 3 0,3 8 1,1 1-1,0 1-429,0 4 0,0-5 0,1-1 0,3-3-378,1 3 0,5-4 37,-5 3-234,7-3 1,-4-7 0,8 0-1,1 1-1303,3-3 0,-3-1 1701,3-7 0,24-34 0,5-8 0</inkml:trace>
  <inkml:trace contextRef="#ctx0" brushRef="#br0">17245 4073 7677,'-8'-9'2408,"-1"-3"-1160,4 7-772,4 0 0,-11 3 0,5-1 153,-1-2 0,2 0 0,-4 5-231,-2 0 1,-1 1-158,-2 5-209,-1-5 0,6 13 1,0-4-1,-2 4 0,0 1 1,2 0-1,3-1-306,1-4 0,4 3-14,-3-3 0,3 4 0,4 1-215,3 1 0,3-8 0,8-1 0,1-2 128,3 0 0,-3 5 1,3-5-1,-1 0 489,1 2 1,-5-4 0,2 6 0,-5-1 388,0 1 1,-5-4 53,-2 5 1,2-5-1,-2 5 1,-3 2 334,-6 2 0,-4-1-459,-8-3 0,1 4 136,0-4-582,0 4 1,-6-1 0,1-1 0,1-2-1,2 1-726,2-3 0,0-1-1846,0-7-1436,6 7 4021,2-6 0,48-48 0,10-21 0</inkml:trace>
  <inkml:trace contextRef="#ctx0" brushRef="#br0">17505 4042 7677,'-11'0'472,"1"0"58,0 7 1,-3-4 560,2 7-790,-2 1 1,11 4-1,-3 2 1,3 1 0,2 4-1,0 0 1,0 2 185,0 0 0,5 0 1,2 3-1,2-4-121,3-1-380,-6-1 0,8-6 1,-4-1-1,4-4 0,1-5 1,0-3-993,0-2 752,1 0 0,-1-2 0,-2-3 1,-1-5-1,-2-4 0,2-3 0,2-2-1514,1-1 1636,0-7 1,-4 5-1,-1-5 1,0 1 0,0 1-1,-2 1 1,-1 4 438,-3 3 167,-3 2 1,4 5 0,0 3 912,-1 5 0,-2 11-839,-2 11 0,0 5-302,0-4 0,0 6 0,0-2 0,0 2 48,0-1 1,0 1-514,0-7 0,0 6 210,0-6 1,5 0-1970,0-4 1267,7-1 1,-9-7-1,7-1 1,2-2 0,2 0 710,1-1 0,20-50 0,6-13 0</inkml:trace>
  <inkml:trace contextRef="#ctx0" brushRef="#br0">18206 4103 7677,'-10'-2'0,"0"-1"816,-2-2 1,-2-5-1,1 3 1331,3-2-1880,-4 6 0,11-5 1,-8 4-1,0-1 0,-3 2 45,-1 1-257,0 2 1,4 0-1,1 2 1,0 3-1,0 5 1,1 4-113,3 1 6,1 0 0,-1 2 0,1 2 1,2 1-1,1 0 0,2 1 0,0 1-305,0 1 229,0-4 0,2 3 0,3-7 0,5-1 0,4-2 0,1-4-40,0-1 1,2-2 0,2-5-1,1 0 173,-1 0 1,-7-7 0,-2-3 0,2-3-66,1-3 0,3-1-76,-1-3 49,-7 3 0,6-7 0,-6 6 0,2-3 0,-1 3 37,-2 1 1,-1 2-1,-2-1 651,1 1-468,0 7 81,-5 1 0,0 8 1,-2 5 158,-3 4 0,4 3 0,-5 3 0,5 0 170,1 5 1,-5-3-220,0 8 0,0-2-316,5 1 71,0-3 0,0-5-590,0 3 1,6 2-1,3 4-347,-1-6 1,6-10 115,-4-5 1,-2-3 740,3-2 0,12-41 0,9-9 0</inkml:trace>
  <inkml:trace contextRef="#ctx0" brushRef="#br0">18587 3783 12023,'-8'7'1113,"3"4"0,1 6-96,-1 4 1,3 11-409,-3-2-485,4 11 1,1-2-1,0 7 1,0 0-1,0-1-485,0 1-55,6 0 1,-2-6 0,4-1 0,1-1 0,-2-6 0,1-5 0,-1-7-1,1-4 1,1-5 415,3 0 0,22-89 0,-14 30 0,0 1 0</inkml:trace>
  <inkml:trace contextRef="#ctx0" brushRef="#br0">18831 3813 9208,'-5'10'2685,"0"1"1,0 4-1774,5 5 1,0 12-294,0-1-248,0 3 1,5 3 0,2 4 0,0 3 0,1 0-97,1-4-753,-6 5 0,10-13 1,-4 3-1,1-4 0,-1-4 1,-1-5 477,0-5 0,3-19 0,4-15 0</inkml:trace>
  <inkml:trace contextRef="#ctx0" brushRef="#br0">19136 4164 10561,'7'-8'1377,"1"1"0,3 7-1119,-1 0 0,0 1 1,5 5-224,0 4 0,1-2 1,-1 1-1,0-1-351,0 1 1,1-4 0,-1 3-1,-2 1-256,-2-1 0,2-5 0,-3 4 1,4-2-944,1 0 0,0 1 1515,1-6 0,12-41 0,5-10 0</inkml:trace>
  <inkml:trace contextRef="#ctx0" brushRef="#br0">19548 3996 8143,'-10'10'1213,"1"1"0,1 0-518,-1 3 1,1 6-1,-4 2 1,3 2-363,3 3 1,-6 7 0,2 3-1,-4 2 49,-1 4 1,-5-4 0,-3 1-1,1 3 240,0 1-780,2-5 1,0-2 0,-1-6 0,3-3 0,1-2 0,3-6-4815,4-3 4972,3-8 0,28-57 0,4-20 0</inkml:trace>
  <inkml:trace contextRef="#ctx0" brushRef="#br0">20005 4011 7758,'-10'0'3774,"0"0"-3451,7 7 1,-6 2 0,6 6-1,-2 2 24,1 3 0,-3-3 1,2 5-1,2-1-146,1-1 0,-3 0 0,0-4 0,2-1-294,1 0-521,2-7 0,2-2 15,3-12 261,3-2 1,8-14-1,-1-3 1,0-4 0,0-2-1,-1 1 1,-2-1-98,-2 1 595,0 6 0,0 0 0,0 6 386,2-3-253,2 8 0,-6 13 0,-3 12 0,-3 5 0,-2 5 0,0 1 1,0 4 1523,0 2-1954,7 2 1,-4-2 0,6-2-1,-1-2 1,-1 1 0,1-3 0,1-2-646,3-4 1,1-7-1750,2 0 2531,7-7 0,29-30 0,14-15 0</inkml:trace>
  <inkml:trace contextRef="#ctx0" brushRef="#br0">20524 3996 7654,'-16'0'290,"1"0"0,0 2 1,0 3 277,-1 5 1,1 4-1,0 1 1,0 2-279,-1 3 0,3 2 0,1 5 0,4-1 83,1 1 1,3-3-139,9 1-200,-3-6 1,17 3-1,-2-9 1,3-3 0,4-4-679,0-5 568,1-1 0,5 0 0,-1 0 1,-3-1-1,-4-5 0,-2-2 1,0-2 505,-1 0-274,-2 0 1,-2-6 0,-1 1-1,-4 0 1,-5 0 0,-3-1 0,-2 1-1,0 0 1,-2 0 543,-3-1 0,-5 6-986,-11 0 0,3-5 0,-6-4 0,0 4-533,1 3 0,2 2-788,-4-6 1151,6 1 1,-6 5-1,8 2 1,3-1 454,1 1 0,13 11 0,1-1 0</inkml:trace>
  <inkml:trace contextRef="#ctx0" brushRef="#br0">20859 3706 9252,'9'16'1034,"-4"-1"0,-2 2-491,2 3 0,-1 4 1,4 8-1,0 2-265,1 2 0,-4 4 23,5-4-503,-6 6 1,7-10-1,-4 4 1,0-5-1,0-4 1,-2-2-1,0 1-3240,0-3 3442,0-1 0,-18-20 0,-4-4 0</inkml:trace>
  <inkml:trace contextRef="#ctx0" brushRef="#br0">20691 4057 10250,'16'0'1542,"-1"0"0,7 0-1103,3 0 0,6 0-116,4 0-493,-2-7 1,12 6 0,-1-6-1,6 2 170,-1 0 0,-4-4 0,5-1 0,2 2 0,1-1 0</inkml:trace>
  <inkml:trace contextRef="#ctx0" brushRef="#br0">21667 4057 7654,'-15'-7'1471,"0"-1"-503,0 0 1,4-4 0,1 5-743,-2-2 1,-1 1-1,-1-4 1,2 4-1,2 1 1,0 2 364,2-2-526,-6 5-13,6-5 1,-3 9 0,1 2 0,0 4-1,0 4 1,1 5 0,1 0 0,1 1 0,0 1 26,4 1 1,1 2-248,2-1 90,0-4 1,0 5-1,2-7 1,3-1-1,5-3 1,4-2-801,1-2 755,0-2 0,1-5 1,-1 0-1,0-2 0,0-3 1,-1-5-1,-2-4-657,-2-1 706,0 0 0,5 0 1,-1-1-1,-2 1 0,-2 0 1,0 0-1,0-1 609,0 1 1,-5 5 56,6 0 1,-6 1-61,5-1-213,-7 3 1,4 16 0,-7 4 0,-2 8 0,-1 2 604,-2 4 1,-7 2-519,2 2 1,0 4-1,-4 3 1,-3 1 473,0 3 1,-5 0-663,2-1 1,-7 1 0,3-6-1,-1-2-345,-1-2 0,8-8-574,-3-4 1,9-5-1983,2-4 1,7-8 2682,-2-13 0,16-35 0,10-15 0,0-11 0,0 1 0</inkml:trace>
  <inkml:trace contextRef="#ctx0" brushRef="#br0">21926 4011 7654,'9'16'1928,"-1"-1"-548,-3 0 1,-3 1-1,3-1 1,-1 2 117,1 3 1,-4-3-1391,5 3 0,-5-3 1,-1-1-1,0-1 1,0 0-1,2-1-891,3-4 0,-3-2-2760,3-3 3543,-4-3 0,13-49 0,3-21 0</inkml:trace>
  <inkml:trace contextRef="#ctx0" brushRef="#br0">21987 3554 7654,'-10'0'719,"0"0"0,5 0-337,-5 0 338,6 0-552,-2 7 1,6-4-169,0 7 0,27 14 0,7 8 0</inkml:trace>
  <inkml:trace contextRef="#ctx0" brushRef="#br0">22231 3935 7654,'0'15'0,"-5"1"485,0-1 0,-2 0 0,4 0 1,-2 2 1489,2 4 1,-4-8 228,2 8-1758,0-8 0,5 9 0,-2-8 0,-1-2 0,-2-2 0,1 2 887,2 1-1384,2 3 0,2-8 0,2-1 0,2-2 1,3 0-1,1-3-167,-2-6-309,6-4 0,-6-7 1,8-2-1,-3-2 1,-1-3-1,0-2 1,3-1-2714,4 1 3205,1-5 0,-5 7 0,1-5 0,1 3 1,0 2-1,-1 4 0,-2 2 1252,0 6 1,-1-2-798,2 7 1,-6 4 0,-4 9 0,-3 7 209,-2 2 1,0 7-753,0 1 1,0-1-1,0 0 1,0 0-1263,0-1 0,0-4-6,0 1 0,0-3 1390,0-1 0,6-22 0,3-4 0</inkml:trace>
  <inkml:trace contextRef="#ctx0" brushRef="#br0">22155 3874 7625,'-10'-1'775,"0"-3"3055,-2-1-750,5 0-2420,0-2 1,9 6-1,3-3-110,5 8 1,-1 4 0,1 7-1,0 2-118,-1 4 0,3 1 0,-6 5 0,3-2-51,3 2 1,-4 2-1,1 2 1,-1-3-220,1-2 1,-4-3 0,3-4 0,1 0 6,-1-6 1,2 1 0,5-9-15,1-2 1,-6-8 0,0-7 0,2-6 135,1-8-335,3-2 0,-6-5 0,-2-1 0,1-1 0,-2 1 0,1 2 0,-1 3-1452,0 4 677,-2-4 1,0 12 0,0-4 0,-2 4-1,1 2 1,-1 0-4824,2 0 5642,7 6 0,10 30 0,10 12 0</inkml:trace>
  <inkml:trace contextRef="#ctx0" brushRef="#br0">22506 3920 7628,'-5'10'0,"-2"0"539,-1 2 0,2-3 0,-2 1 984,1 2 0,2-4-704,5 2 1,-5-5-188,0 6 0,2-6-17,8 5-399,-4-7 1,13 4 0,-4-7 0,4 0 0,1 0 0,0 0 336,0 0 0,1-2-391,-1-3 0,0 2 0,0-7-358,1-2 1,-1-2-12,0-1-207,-6 0 1,2-1 0,-5 1 0,-3 0 0,-1 0 0,-2-1 0,-2 1 0,-3 0-731,-5 0 1,-4 6 1224,-1 4 47,0 3 0,-1 2 1,1 2-1,0 3 0,0 7 1,-1 5-1,3 5 714,3 2 0,-2 1 0,7 4 0,1-2-130,3-1 0,1-1-580,0 6-105,6-1 1,3-6 0,8-4-1,1-3 1,3-3-21,-3-4 1,4 2-1143,-1-7 0,4 0 124,-4-5 0,4-2 0,-3-3 0,0-5 1011,0-4 0,19-35 0,-1-8 0</inkml:trace>
  <inkml:trace contextRef="#ctx0" brushRef="#br0">22902 3828 7628,'-8'7'2604,"-6"-5"1,13 6-1802,-4-2 1,-2-3-238,2 7-232,0 0 1,5 5 0,0 2 0,0 2 0,0 3 0,0 0 0,0 2 58,0 0 1,1 1 0,3 4 0,1-2 0,-2-3 0,-1-2 150,-2-4-448,0-1-339,0-1 1,2-8 0,3-3 0,3-5 0,2-7 0,-1-6 0,-1-8 0,1-1-2253,3 0 1,1-5 1654,2 2 849,-6-4 0,4 4 0,-4 1 1,1 2-1,0 3 0,2 2 501,2 2 1,1 7-1,0 2 249,0 5 0,1 8-143,-1 3 0,-5 5 0,-2 4 0,1 3 3,-1 1 1,1-2-795,1 4 0,-2-6 1,-4 1-1,1-3-3397,-2-2 3572,-1 1 0,-9-15 0,-1-2 0</inkml:trace>
  <inkml:trace contextRef="#ctx0" brushRef="#br0">23466 4118 7691,'0'9'50,"21"-16"0,4-10 1</inkml:trace>
  <inkml:trace contextRef="#ctx0" brushRef="#br0">20653 11702 8875,'-2'9'1594,"-3"-5"-1080,4-2 1,-7-2-1,5-2 91,-2-2 1,0 0-1,5-5-412,0-3 0,-5 4 0,0-1-220,0 5 0,-1-9 0,-4 5 1,-3-1-1,-1 1-313,-1 1 1,2 4 142,4 8 112,-4-4 0,9 12 1,-5-3-1,-1 3 1,2 1-1,3 1 1,3-1-435,2 1 0,0-1 111,0 1 318,0-7 1,7 3 0,1-4 0,2-1 0,-1 1 0,3-4 0,1 0 0,1 0-39,1 2 0,-1 0 0,1-6 252,-1-4 1,-4 1 103,0-5-167,-7 6 0,8-10 0,-6 3 0,0-3 0,0-2 0,0 1-91,-2-1-54,-2 1 0,-1 4 0,0 1 1,2-1 36,3 2 1,-4 3-1,4 10 206,-3 4 0,-2 4 0,0 4 0,0 0 262,0 3 1,0 5-120,0 0 1,5 2 67,0 2-157,-1 0 0,-4 2 0,0 1 0,0 2 0,0-1 395,0-3 0,0 3-421,0-4 1,0 3 12,0-8-59,0 4 0,-1-4 0,-2-2 38,-2-1 1,-5-1 0,4-6 0,-2 1 70,-4-1 0,1 1-234,1 0 1,-1-6 0,5-1-409,-3-1 94,0-2-191,1-5-18,1 0 71,7 0 1423,0 0-742,7 0-156,-6 0-216,12 6 0,-10-4-60,7 3 139,0-4 1,0-1 149,-1 0 0,-4 0 177,5 0-211,-7 0 1,5 0-6,-3 0-95,-4 0 1,8 0-76,-5 0 0,0-5 0,4-1-79,-2-2 1,4 3 65,-5-5 0,4 5 1,-2-4-66,1-3 0,-3 1-45,4 1 1,-4-3-34,5 4 0,-5-3-593,5 3 382,-7-4 1,8 5-697,-6-7 0,5 6 1170,-6-1 0,-5-6 0,-7-7 0</inkml:trace>
  <inkml:trace contextRef="#ctx0" brushRef="#br0">20958 11673 12789,'-8'2'172,"3"3"-136,4 3 1,1 6-1,-2 1 1,-1-1-193,-2 1-167,0 0 252,5-1 1,0 1 0,0-1 0,0 1 0,0-1-296,0 1 359,6-1 0,-4-4 1,5-2-1,-3 0 0,3-1 1,-1 1 63,1 0-45,4-5 1,-8 5 0,7-5-1,1 2 1,2-2-50,2-1 102,-7-8 1,0-1-1,-5-6 1,4 0-1,-1-3 1,0 0-1,-2 0 151,-3 1 0,-1-1 0,0-2 0,0-1 0,-1 1 0,-4 2 39,-5 1 0,2 1-358,-2-1-133,1 7 1,-1-3 0,0 6 0,-1 2 0,-2 1 0,-1 2-751,-1 0 1,5 2 0,2 3 985,2 5 0,-12 28 0,2 9 0</inkml:trace>
  <inkml:trace contextRef="#ctx0" brushRef="#br0">21438 11790 14227,'0'9'244,"0"1"0,0 0-473,0 4 0,0-2 182,0 2-504,0-3 1,-5 10 0,0-6 0,0-1 0,0 1 0,0 0 550,2-1 0,-11-19 0,-2-4 0</inkml:trace>
  <inkml:trace contextRef="#ctx0" brushRef="#br0">21801 11673 8769,'0'-14'456,"-2"4"-42,-2 0 0,2 6 0,-5-4 209,1 1 0,3 2-397,-7 5 1,0 0 21,-4 0-121,6 7 1,-5 1 0,3 8 0,-3 2 0,-1 1-1,1 0 1,2 1-45,1-1 0,7 5-307,-2-4-98,3-1 0,2-4 0,2-2 0,3-4 1,4-4-1,4-3 0,2-4-383,-1-3 0,2-3 1,2-6-1,2-1 674,-3 1 1,-1-3-175,-1-2 405,0 3 1,-6-5 0,1 6-1,1-1 1,1-1 0,-1-3 1348,-1 2-1265,-7 2 1,8 7 0,-6 2-1,-2 5-143,-1 9 0,-4 9 1,-1 5-1,-4 0 14,-1 0 0,0 5 0,-3 0 1,1 4 9,-1 4 0,-2 2 1,-1-2-1,-1 3 19,0 0 0,1 5 1,-1-3-1,1 1-174,-1-1 1,1 3 0,1-5 0,2 0-80,1-3 0,7-10 0,-2-3 0,3-1-212,2-1 0,2-6 186,3-8 1,3-3 0,6-2 136,1 0 1,-1-7 0,1-1-5,-1 0 0,1-5 0,-1 3 1,1-3-118,0-1 1,-1-1-89,1 1 0,-1 4-263,1 0 0,-6 1 73,1-6-412,0 1 1,3 4 0,-2 0 768,-1-1 0,-14-8 0,3-4 0</inkml:trace>
  <inkml:trace contextRef="#ctx0" brushRef="#br0">22034 11833 9908,'0'-8'2300,"-2"2"-1530,-3 6-383,3 0-169,-4 6 0,6-3 0,0 7 1,0 1 537,0 2-702,0 2 1,0-5-1,0-1 1,0 3 0,2 0-1,1 3-3176,2 0-514,0-7 3636,-5 5 0,0-38 0,0-1 0</inkml:trace>
  <inkml:trace contextRef="#ctx0" brushRef="#br0">18429 11441 7613,'-10'0'2812,"1"0"-1924,-3 0 0,4 0 0,-1 0-308,-3 0 0,4 0 1,-1 0-303,-3 0 0,-1 1 1,0 4-1,2 3-175,1 0 0,-1 7 0,-7-2 1,-1 6-65,1 4 1,2 1-1,3 7 1,2 3 5,1 4 1,7 0-151,-2 0-28,3-5 1,4 2 0,3-7-1,5-4 1,4-5 0,6-4-1,4-6 1,3-4 0,1-3-798,-4-2 0,3-2 64,-2-3 479,2-3 1,-3-8-1,-1-2 1,-2-1-1,-3 0 1,-2-1-1,-2-1 387,1-1 0,-14-22 0,-2-9 0</inkml:trace>
  <inkml:trace contextRef="#ctx0" brushRef="#br0">18415 11659 7613,'-15'0'2128,"7"0"-696,1 0-792,7 0-628,0 0 0,7-7 0,3-1 0,3-1 0,1-1 1,1 0-126,-1 2 0,1 2-89,-1 6 272,-6 0 0,5 0 0,-5 1 0,2 4 0,-2 5 0,-1 4 363,-4 6 1,0-2 128,2 6-441,-4 0 1,6 5 0,-7 0-1,0 0 1,0-1 0,0-3-1,0-2-43,0-2-942,0-2 1,0-4 0,2-2 863,2-3 0,4-49 0,7-18 0</inkml:trace>
  <inkml:trace contextRef="#ctx0" brushRef="#br0">18749 11688 7613,'-2'23'609,"-1"-4"1,-2-3 506,2-1 1,1 4 0,2 0-564,0-1 1,0-2 0,0-1-583,0-1 0,2-1-470,3-3 1,-2-4 111,7-6 0,-7-1 0,3-2 1,-1-6 386,0-3 0,6-39 0,-3-18 0</inkml:trace>
  <inkml:trace contextRef="#ctx0" brushRef="#br0">18923 11572 7613,'-8'9'1337,"3"1"-314,4 1-517,-6-4 0,6 1 0,-4-3 1,3 4-1,2 4 0,0 2 1,2-1 263,3 1 0,-2-1 1,5 1-363,-2-1-722,-1 1-51,2 0 0,-4-3 1,5 0-1,0-4 0,0-2-4104,3-2 4469,-4-3 0,6-33 0,-5-8 0</inkml:trace>
  <inkml:trace contextRef="#ctx0" brushRef="#br0">18952 11615 7613,'-6'8'484,"4"0"1,-4-4 0,1 2 1079,0 2 0,0-3-1064,5 5 0,0-5 0,2 3-248,3-2 0,-2 4 1,7-5-1,-1-1 89,-1 3 1,5-4-111,-3 7 0,-2-7 0,2 3 491,1 1-429,2-5-471,2 4 0,-6-6 1,-1-2-1,0-2-820,0-6 0,-4-5-345,1-4 451,3 3 0,-7-5 892,4 6 0,-3-38 0,-2-10 0</inkml:trace>
  <inkml:trace contextRef="#ctx0" brushRef="#br0">19185 11688 7613,'-2'10'2124,"-3"-1"-2509,4-5 813,-6 8 0,9-10 0,3 3 0,4-5 474,4-5 0,2 2-674,-1-7-162,-5 0 1,3-4 0,-2-1 0,3 1 241,2-1-248,-7 1 0,0-1 1,-5 1-1,2-1-17,-2 1-99,-1 6 1,-9-4-1,-2 7 1,-3 4-1,1 4 1,1 7 66,-1 3 0,0 6 1,-1 2-1,4 2 267,2 2 1,-4 1-103,5-1-204,0 2 0,5-6 0,0 5 0,0-4 0,0-1-217,0-3 0,2-3 0,3-4 0,5-3-1091,2-1 0,3-3 554,0-4 782,-1 0 0,20-38 0,5-11 0</inkml:trace>
  <inkml:trace contextRef="#ctx0" brushRef="#br0">19490 11543 8902,'-8'6'1934,"2"2"-1489,6 7 0,-5-4 377,0 3-647,0-2 1,5 14 0,0-5-1,0 1 1,0 2 0,0 1 0,0-3 544,0-1-878,0-1 1,0-6 0,0 1 0,2-4-616,2-6 1,0-7 0,4-14 0,0-2-655,0-1 1214,-5-7 0,8 8 0,-4-4 1,-1 1-1,2 1 0,-1 1 1,1 1-93,0 5 846,-5-1 0,10 7 173,-3-2 0,1 9 1,-1 11-1,-5 5-308,-4 3 0,-1 6-541,0-6 29,0 7 0,5-10 0,0 3 0,-2-1 106,-1 2 0,-2 9 0,0 8 0</inkml:trace>
  <inkml:trace contextRef="#ctx0" brushRef="#br0">19795 11455 7613,'-14'0'2649,"1"2"-1480,3 3 0,2-4-865,3 4 1,4-2-305,-4 2 0,16-3 0,5 4 0</inkml:trace>
  <inkml:trace contextRef="#ctx0" brushRef="#br0">19723 11819 7613,'-15'6'5361,"1"2"-2677,-1 0-2684,7-1 0,21-52 0,11-12 0</inkml:trace>
  <inkml:trace contextRef="#ctx0" brushRef="#br0">22441 11775 8029,'-9'-6'4069,"3"4"-3240,6-4-595,0 6 0,0 6 1,-2 4-1,-1 3-95,-2 1 1,-4 2 0,2 4 0,1 4-199,-1 3 1,-4 2-1,1 1 1,-3-1-307,-1 0 1,4-7-1266,0-2-85,7-4 1715,-10-2 0,44-83 0,-14 24 0,0-1 0</inkml:trace>
  <inkml:trace contextRef="#ctx0" brushRef="#br0">22847 11644 7619,'0'-9'2506,"0"-1"-1116,0 7 48,0-4-936,0 1 1,0 3-330,0-7 1,-1 7 57,-4-2-182,3 3 0,-11 7 1,5 1-1,-1 3 1,-1 2-173,-1 2 0,-2 6 0,-2 2 0,2 0-105,4 0 0,-4 3 0,5-3 0,-2 0-572,0 0 364,7 5 1,-3-10 68,6 4 1,6-11 83,4-4 180,3-10 0,1-3 0,1-6 1,-1-2-1,1-4 0,-1-2 0,1-3-182,-1 1 1,1 0 426,-1-5-68,1 0 1,0 1 0,-1 3-1,-1 2 1,-2 2 0,-3 3 603,-1 2-556,-2 8 0,-5 3 0,0 10 0,0 5 242,0 3 0,-5 8-94,0 3 0,-5 3-161,5 2 1,-6 0-1,1 0 1,-1 2 96,1 3 0,-2 3 190,2 7-283,-3-1 0,-6 1 0,-1 1 295,2 4-323,-4 2 0,6 3 1,-4-3 150,4-1-218,8-1 1,-3-5-1,6-2-62,2-4 0,1-4 0,2-10 1,2-6-322,3-6 0,3-6-77,6-6 1,1 0 183,-1 0 63,1-6 0,4-4 0,0-8 19,-1-1 1,3-7 0,-1 2 0,-3-4-455,0-1 0,2-2 238,0-3 0,1 4-984,-6-4 1376,1 3 0,6-24 0,1-6 0</inkml:trace>
  <inkml:trace contextRef="#ctx0" brushRef="#br0">23051 11891 7871,'0'-9'700,"0"-1"1,0 5 29,0-5 0,6 1 1,4-6-425,3 1 0,2-1 0,-1 1 0,1 1-184,-1 3 0,-4-1 1,-2 4-1,0 1 294,0-1-305,-5 2 1,4 14 0,-7 3-168,0 6 1,-5 3 101,0-1 1,-5-3-1,4 8 1,-1-1 50,1-2 1,-4 4 0,5-6-1,2-3-24,2 0 0,1-3-63,0 1-8,0-1 0,1-6 1,4-3-582,5-3 433,3-2 0,1-2 0,1-3 0,-1-4 0,1-4 0,1-2 0,2 1 146,1-1 0,33-38 0,-25 21 0,1 1 0</inkml:trace>
  <inkml:trace contextRef="#ctx0" brushRef="#br0">23502 11920 7619,'0'10'1057,"0"0"1,0-5-518,0 4 1,0-4 0,1 3 0,2 0 111,2 0 0,0-3 0,-5 5 0,2 1-147,3 2 0,-4-3 1,4 1-1,-3 4-69,-2 3 0,0 3-440,0-2-236,0-3 1,-5 10-1,-2-5 1,1 0-1,-2 0 1,0-3 239,-4-2 0,-13-15 0,-6-2 0</inkml:trace>
  <inkml:trace contextRef="#ctx0" brushRef="#br0">23894 11833 11133,'0'-9'1339,"0"-1"-1228,0 7 0,2-9 0,2 7-1147,6 2 1,-2-3 1035,2 1 0,19 0 0,10 5 0</inkml:trace>
  <inkml:trace contextRef="#ctx0" brushRef="#br0">24228 11877 7619,'-6'8'3736,"4"5"0,-4-10-4133,6 7 1,0-5-94,0 4 0,1-5 1,4-1 489,5-6 0,42-38 0,-21 14 0,0-1 0</inkml:trace>
  <inkml:trace contextRef="#ctx0" brushRef="#br0">24693 11862 7619,'8'0'9830,"5"0"-5483,-11-6-4114,11 4-2878,-12-4 2645,6 6 0,-20 19 0,-3 5 0</inkml:trace>
  <inkml:trace contextRef="#ctx0" brushRef="#br0">25260 11717 7610,'-8'2'2867,"3"2"-1824,4 6 1,1-2-1,0 2-634,0 1 1,0 7-1,0 1 1,0-1-207,0-2 1,-2 5-1,-1 3 1,-4 4-143,-1 1 1,3 0-1,-4 0 1,-1-1-1023,2-4 0,-3 2 0,4-7 961,-1-1 0,18-47 0,-1-13 0</inkml:trace>
  <inkml:trace contextRef="#ctx0" brushRef="#br0">25812 11688 8993,'-4'-15'3827,"-1"1"-3537,0-1 1,5 1 0,0-1 187,0 1 0,-2 4-224,-3 0 0,2 2 0,-6-1-263,-3 4 1,4 5 0,0 5 0,0 3-52,0 0 1,-2 9 0,-3-2 0,2 3-19,1 3 0,5-5-77,-4 3 87,6 4 0,-6-5 0,6 4 0,-2-1 0,2-3 0,2-2 0,1-1-236,0-1 0,6-6-4,4-3 252,3-3 0,1-2 0,1 0 1,-1-2-1,1-3 0,-1-4 1,2-4-114,4-2 170,-4 1 1,5-3 0,-6 0 0,-1-4 0,1 0 0,-1-2 0,-1 2 104,-3 0 1,1 2-1,-6 4 1,0 1 53,1-1 0,-4 5 213,3 1-280,-4 6 1,-2 3 0,-3 9 0,-2 4 46,-2 2 1,0 6-93,-2 3 0,-3 3 0,3 4 0,-2 1-45,-3 2 1,1 7 19,-1-3 0,0 6-12,1 4 0,-1-1 0,2 5 0,2 0-65,1-1 0,2-4-12,-1 2 0,2-4-70,7-1 0,0-9 0,0-4 0,0-7-126,0-3 0,7-3-138,2-9 1,4-2 203,2-7 1,4-7 0,2-4 0,0-5-215,0-3 1,3-7-57,-4 2 1,4-4-76,-5-1 0,6 0 0,-4 0 541,1 0 0,-4-26 0,3-7 0</inkml:trace>
  <inkml:trace contextRef="#ctx0" brushRef="#br0">26161 11673 7610,'-9'0'487,"0"2"1,1 1 396,0 2 1,5 2 0,-2-3 0,4 6-633,1 3 1,0-3 0,0 1 0,0 3-73,0 4 1,0 3 0,0-3-1,0 3-76,0 2 1,0-4 188,0 5-492,0 0 0,0 1 1,0-3-1,-2-1 1,-1-3-1,-2-2 1,0-1-4017,-1-1 4215,4 1 0,-11-33 0,5-8 0</inkml:trace>
  <inkml:trace contextRef="#ctx0" brushRef="#br0">25914 11804 9534,'0'-8'2487,"0"0"-2185,0 3 0,7 2 0,2-7 0,4 1 153,2 0 1,4-3-102,1 2-372,5-3 0,-2 0 0,6 2 1,0 1-1,-1 0 0,-3 1 1,-2 1-1363,-2 1 672,5 2 0,-10 5 708,3 0 0,17 20 0,3 4 0</inkml:trace>
  <inkml:trace contextRef="#ctx0" brushRef="#br0">26365 11891 12498,'9'-8'149,"-1"2"1,1 1 0,-1 0 0,1 0-321,-1-1 0,5 4 0,-3-4-3279,3-1 3450,1 6 0,14-12 0,3 5 0</inkml:trace>
  <inkml:trace contextRef="#ctx0" brushRef="#br0">26670 11717 7610,'0'14'2132,"0"1"0,5 0-1789,0-1 0,1 1 0,-3 1 0,4 2-91,1 1 1,-3 7-1,3-2 1,-2 2-292,-3-2 0,1 2 0,-1-5 0,2 0 0,-2 2 39,-1-1 0,-22 2 0,-4 5 0</inkml:trace>
  <inkml:trace contextRef="#ctx0" brushRef="#br0">18313 13185 7848,'6'-8'3121,"-4"2"-2499,4-1 1,-6 4 1007,0-7-1069,0 7 0,-6-3-154,-4 6 1,2 0 0,-2 0-304,1 0 0,-6 6 0,1 4 0,-1 4 0,1 4 0,-1 3 0,1 2 193,-1 3 0,0 3-160,1 5-215,-1-4 1,7 11 0,3-7-1,4-2 1,1-2 0,0 0 0,1-3-878,4-3 1,-1-3-618,5-6 1014,1-1 1,4-4 0,1-2-1,1-1 1,4-4-2329,4-2 2429,3-1 1,-9-1 456,-3-4 0,-4-16 0,3-10 0</inkml:trace>
  <inkml:trace contextRef="#ctx0" brushRef="#br0">18313 13520 8013,'-10'0'1415,"2"-2"-741,2-3 1,1 2 33,5-7 1,0 5-377,0-4 1,6 1-14,4-2-229,-4-3 1,7 7-1,-3-6 1,3 3 0,1-1-1,1 2 57,-1 3-233,-5 3 1,3 2 0,-2 0 0,3 0-471,2 0 565,-7 7 1,3 2-1,-6 9 1,-2 3-1,-1 2 1,-2 1-1,0 0 74,0 0 0,0 1 0,0 2 0,0-1-14,0-2 1,0-4-322,0 4-263,0-6 0,0 3-2340,0-7 1556,0-6 1299,0-1 0,6-33 0,2-6 0</inkml:trace>
  <inkml:trace contextRef="#ctx0" brushRef="#br0">18633 13607 7619,'-10'6'2938,"2"4"-2333,1 3 0,3 1 0,4 1 0,0-1 402,0 1-713,0 0-644,0-1 1,0-4 0,1-2 0,2 0-2601,2 0 2950,7-5 0,2-16 0,9-11 0</inkml:trace>
  <inkml:trace contextRef="#ctx0" brushRef="#br0">18618 13287 7619,'-14'0'-51,"4"5"-97,0 0 0,7 1 1,-4-3 147,1 2 0,24 7 0,0-4 0</inkml:trace>
  <inkml:trace contextRef="#ctx0" brushRef="#br0">18836 13665 7619,'-10'-8'2640,"1"3"199,-1-3-2106,2 6 0,1-3-596,7 10 1,0 3 0,0 7-1,2-1 1,1 1 0,2 0 180,-2-1 0,4 1-266,-2-1-72,6 7 1,-8-10 0,5 4 0,0-4 0,-1-1-1,1-2 1,0-1 0,3-4-302,2-2 0,-3-1 54,0 0 50,-7-6 1,8-4 0,-4-8 0,-1-1 0,0 0 0,-1-2 0,0-2 0,0 0 0,-2 4 216,-1 3 0,-2-18 0,0-5 0</inkml:trace>
  <inkml:trace contextRef="#ctx0" brushRef="#br0">19040 13752 7619,'0'10'257,"0"0"1,0-6 1071,0 6-722,0-7-325,0 10 1,6-11-1,4 3 1,3-4 0,0-2-193,-4-4 1,4-3 0,-5-7 0,2 1 0,-2-1 0,0 1-206,0-1 0,-5 1-136,2-1 106,-3 0 0,-2 1 1,0-1-1,0 1-333,0-1 539,0 7 1,-7 2-1,-1 7 1,-1 3-1,1 4 1,-1 3 981,1 5-901,5 2 1,-5-2 0,5 3-1,-2 4 1,2 1 0,1-1 0,2 0 250,0-1 0,0-2-465,0 4-151,0-6 0,5 3 0,1-7 0,3 1-786,2-1 1,-3-6 0,2-3 1008,1-3 0,15-28 0,4-6 0</inkml:trace>
  <inkml:trace contextRef="#ctx0" brushRef="#br0">19359 13694 7619,'-8'0'2060,"-5"6"1,10 1-1538,-7 3 0,7 3-185,-2-4 0,4 4 1,1 2-1,0 1-147,0 3 1,0-3 0,0 5 0,0-1-48,0-1-275,0 1 1,0-6 0,0 1 0,0-1 0,1-1-1268,4-3 1043,-3-4 1,6-7-1,-5-4 1,2-5-1,0-4-1562,1-6 1938,-4 4 0,6-5 0,-5 6 0,4 1 0,-1-2 0,2-2 1666,0-1-1125,-5-1 1,9 11-1,-6 0 1,2 3-65,4 3 0,-1 3 0,0 5 1,-3 6-290,-1 7 0,2-1-605,-4 8 0,0-6-2,-5 5 0,5-4 0,0 2 398,-2-1 0,-8 18 0,-3 0 0</inkml:trace>
  <inkml:trace contextRef="#ctx0" brushRef="#br0">20653 13999 7609,'0'-9'1653,"0"-1"-1067,-7 7 1,6-5 63,-4 3 0,2 2-385,-2-7 1,2 7-1,-5-4-107,1 1 1,1 4-123,1-3-6,3 4 0,-9 2 0,6 4 1,0 3-1,0 2 0,-1 1 1,-1 4-1,1 2 0,3 1 6,1-2 0,-3 4-7,0-1-82,1 1 1,5-6 0,2 1 0,4-1 0,1-1-1,3-2 1,2-3-703,2-1 717,-1-2 0,2-5 0,2 0 1,2 0-1,-3-2 0,-1-1 0,-1-4-178,-1-1 342,1-1 0,-5-6 0,-2 1 0,0-1 0,-2 1 0,1-1 0,-4 0 287,-1 1 0,-2-1 0,-2 1-490,-3-1 0,-3 2 0,-6 2-724,-1 1 474,0 7-826,1-3 0,4 1 1153,1 0 0,5 7 0,-2 6 0</inkml:trace>
  <inkml:trace contextRef="#ctx0" brushRef="#br0">20914 14130 12039,'-1'13'29,"-2"-2"1,-2-1 0,2 1-139,1 2 0,2 2 1,0-1-1,0 1-90,0-1 0,5-4 1,1-2-1,2 0 1,4 0 1,-4-4 0,1 0 23,3-2 0,-4-2 479,1 0 1,-1-2-1,4-2 60,-3-6 0,-5 2 0,1-2 0,-4-1 356,-1-2-715,0-2 0,0 1 0,0-1 0,0 1 0,-1-1 0,-3 1-430,-1-1 0,-6 2 0,3 2-2044,0 1 2468,-5 7 0,18 3 0,-3 8 0</inkml:trace>
  <inkml:trace contextRef="#ctx0" brushRef="#br0">21380 14174 10266,'0'9'2482,"0"1"-2088,0 1 1,0-2-1,0 0 1,0 3-219,0 0 1,-2 8 0,-1 1-1,-4 1 1,1 4 0,-2 2-201,0 1 0,3 0 0,-5-2 0,-1-2-1202,-2-6 0,3-3-1599,0-1 2825,7-1 0,-3-45 0,6-11 0</inkml:trace>
  <inkml:trace contextRef="#ctx0" brushRef="#br0">21699 14072 7609,'0'-15'1606,"0"1"1,-1 6 819,-4 3-1888,3-3 0,-11 6-431,4-3 1,2 10-132,2 5 6,-3 3 1,7 1 0,-6 3-1,2 0 1,0 4 0,2 0-1,2 2-357,1 0 194,0-6 1,0 9 0,1-6 0,2-3 0,4 0 0,1-5-1301,3-2 1413,2-3 1,2-7 0,-1 0 0,1-2 0,-1-3 0,1-5 0,-2-2 19,-4-3 231,4 0 1,-6-1 0,3-1 0,-4-3-1,-1 2 1,0 2 0,-2 2 1570,-1-1-1772,-2-6 0,-2 5 0,-1-3 0,-4 4 0,-1 4 0,-2 1 0,1 0-3205,-1 2 1970,7 2 1253,-10 6 0,5 13 0,-7 3 0</inkml:trace>
  <inkml:trace contextRef="#ctx0" brushRef="#br0">21961 14217 7609,'-8'10'749,"1"-2"1,3 0 746,-1 0 0,0 2 0,5 5-946,0-1 1,0 1 0,0 1-1,0 2-464,0 1 0,0 0 1,0-4-1,0-1-512,0 1 0,0-1 0,0 1-2508,0-1 2934,0 1 0,0 0 0</inkml:trace>
  <inkml:trace contextRef="#ctx0" brushRef="#br0">22223 14276 9211,'0'-9'4390,"0"3"-3514,6 6 1,-4 2-317,2 2 1,-2 5-508,-2 5-188,0 7 0,-2-5 1,-1 5-1,-2-1 1,2 1-1,0 0 1,0 0-1,-2-4 0,2-1 135,1-1 0,-4 0 0,-3-1 0</inkml:trace>
  <inkml:trace contextRef="#ctx0" brushRef="#br0">22688 13999 7609,'-8'0'2410,"-5"0"-995,11 0-1119,-11 0 0,10 2 0,-5 3-103,1 4 1,2 0-1,5 0 1,0 3-41,0 0 1,0 3 0,0 0 0,0-1-2,0 1 1,2-1-264,3 1 36,-3-1 1,10 1 0,-2-1 0,3 1 0,2-2 0,-1-4 0,1-4 0,-1-3-242,1-2 0,-1 0 298,1 0 68,-1 0 0,-4-5 1,-2-1-1,-1-2 1,-3-4-1,1-1 1,0-1 330,-2-1-141,-1 1 1,-7-1 0,-1 1-1,-2-1 1,-4 1 0,-1 1-1,-1 1-257,-1 3 0,1-1 0,-1-3 0,1 2-760,-1 1 0,1 2 0,1-3 0,1 3-2759,3 1 3536,5 2 0,11 12 0,9 1 0</inkml:trace>
  <inkml:trace contextRef="#ctx0" brushRef="#br0">22964 14203 11167,'0'-8'1593,"6"1"0,-3 6-1352,7-4 0,-5 3 0,5-3 46,1 4 1,2-4 0,1 0-181,1 2 1,-5 1 0,-1 2 0,1 2-306,-2 3 158,-1 3 0,-7 6 0,0 2 0,0 2 0,0 2 0,-2-1-14,-3 2 1,3-5 51,-2 4 55,-4 2 1,6-6-1,-3 4 1,2-4-1,0-2 148,-2 1-476,0-1 0,7-6 1,2-3-1,6-3 1,3-2-2259,2 0 1230,-1-7 1303,1 6 0,25-38 0,7-1 0</inkml:trace>
  <inkml:trace contextRef="#ctx0" brushRef="#br0">23531 14217 9228,'8'7'1993,"-4"3"-1131,-2 2 1,-2 3-1,-2 0 1,-1 1-408,-2 3 0,-6 4 0,1 6 1,-2 0-310,-3 0 0,0 5-638,1 0 0,-1-5 0,1-5 1,-1 0-1,2-1 492,4-4 0,-4-22 0,5-7 0</inkml:trace>
  <inkml:trace contextRef="#ctx0" brushRef="#br0">23938 14217 7600,'0'15'6743,"0"-1"-6383,0 1 1,-5 0 0,0-1-387,2 1 0,1-1-1755,2 1 1781,0-7 0,26-8 0,6-8 0</inkml:trace>
  <inkml:trace contextRef="#ctx0" brushRef="#br0">24577 14145 7597,'-10'13'2078,"1"-4"-1311,-3-4 0,4-3 0,0-1-1758,2 4 1656,-6-3 0,12 4 1,0-6-666,9 0 0,42-51 0,-19 18 0,-1 1 0</inkml:trace>
  <inkml:trace contextRef="#ctx0" brushRef="#br0">25086 14028 7596,'8'10'1463,"-3"0"0,-4-5 515,-1 4 1,0-4 0,-1 3-2699,-4-1 1,2 4 1371,-7-1-918,0-4 1,1 5 265,-1-6 0,13-19 0,-1-10 0</inkml:trace>
  <inkml:trace contextRef="#ctx0" brushRef="#br0">25333 14116 7594,'-7'8'635,"6"11"0,-6-3 1826,1 0-2225,4 10 1,-6-14 0,5 10-1,-2-1 1,0-1 0,0 1-1,1 1 350,0 1 1,-2 4-828,1-3 1,0-3 0,4 0 0,-3-1 0,-1-1 240,2-1 0,2-28 0,1-8 0</inkml:trace>
  <inkml:trace contextRef="#ctx0" brushRef="#br0">25769 13854 9944,'-7'8'2339,"6"0"-2178,-4-3 0,-3-2 0,0 7-25,0 1 0,0 2 0,4 3 0,-2 2-7,-2 1 1,5 7 0,-4 0 0,2 5-117,0 3 1,1 0-151,4-5 42,6 0 1,-3 0 0,7-2 0,1-1 0,4-3 0,3-4 0,1-4-228,-1-4 0,4-8 264,3 2 104,-4-3 0,1-4 0,-4-3 1,3-4-1,-2-4 0,-1-4 0,-5 0 1265,0-3-1044,-7-6 1,6 9 0,-7-8 0,-2 1-1,-2 0 1,-1 1 0,-1 1 646,-4-1-1186,-3-1 1,-7 0 0,-1 1-1,-2 2 1,-1 3 0,1 2 0,2 3-1109,2 4 1,-1-3 0,1 7 1379,-1 2 0,7 34 0,1 9 0</inkml:trace>
  <inkml:trace contextRef="#ctx0" brushRef="#br0">26234 14043 7594,'-8'2'2583,"3"2"1,3 6-2018,2 3 1,0 2 0,0 1 0,0 1-416,0 3 1,0 6-1,2-2 1,1 3-239,2 2 0,5 1 0,-5-1 0,-1 0-209,3 0 0,-5 0-186,2 0 1,-2-5 0,-2-1 0,0-2 0,0-4 481,0 0 0,-13-29 0,-3-5 0</inkml:trace>
  <inkml:trace contextRef="#ctx0" brushRef="#br0">26074 14130 8798,'-8'0'5318,"2"0"-4929,6 7 1,6-6 0,4 4-1,3-3-149,1-2 0,2 0-289,4 0-406,-4 0 1,10 0-1,-5 0 1,1 0 0,2 0-1,1 0 1,-3 0 454,-1 0 0,37 0 0,5 0 0</inkml:trace>
  <inkml:trace contextRef="#ctx0" brushRef="#br0">26408 14363 8216,'0'8'4884,"0"-2"-4688,0-6 1,7 0 0,2 0-1,4 0-172,2 0 1,-1 0 0,1 0-462,0 0 0,-1 0 0,1-1-784,-1-4 1221,1 3 0,19-43 0,4-3 0</inkml:trace>
  <inkml:trace contextRef="#ctx0" brushRef="#br0">26743 14145 7594,'0'14'1281,"0"1"1,-5-1-567,0 1 1,0-1-369,5 1 1,0 1 0,0 2 0,0 3 242,0 1 0,2 1 0,1 3 0,3-2-564,2 2 1,-3 0 0,3 0 0,-1-4-534,-4-1-155,5 5 1,-6-10 0,3 4 661,-4-4 0,-7-28 0,-2-5 0</inkml:trace>
  <inkml:trace contextRef="#ctx0" brushRef="#br0">18326 13223 7609,'-16'0'92,"0"0"1,5 0 165,0 0 0,3-2 0,-5-1 1,4-5 1145,2 0-498,-5 4-558,10-3 0,-5 9 0,7 3 267,0 6-559,0-4 1,5 7-1,2-1 1,0 4-1,2 5 1,-2-1-1,2 0 445,0 1-435,9 6 0,1-3 1,8 5-1,0-1 0,1-3 1,4 3-1,6 1 507,1 2-541,7 0 0,0-2 1,8-1-1,-1-1 1,0 3-1,1 1 0,-3-4-303,-1-3 212,-2 3 0,-2-10 0,-1 4 0,-4-5 0,-4-1 1,-5 0-1,-4-1 17,1-5 1,-1 3 0,1-8-1,-4-1 198,-2-3 0,-2 1 1,-5 2-1,0 1 226,0-1-240,0-3 1,0 5-284,0-1-315,-7 7-687,-2-10-99,-7 5 440,0-7 0,-2 0-1452,-3 0 2254,3 0 0,-19-28 0,3-8 0</inkml:trace>
  <inkml:trace contextRef="#ctx0" brushRef="#br0">16805 13703 7619,'-10'-2'776,"-1"-1"-25,-1-2 0,4 1 1,3 9-303,3 6 1,2 10-1,0 8 1,0 6-119,0 8 0,0 9 0,0 3 0,0 3-134,0 8 0,6-2 1,-1 4-1,-1-6-84,-3-3 1,5-9 120,-1-2-594,7 0 1,-10-16 0,5 0 0,-1-9 0,1-7 0,0-4 0,2-3 0,0-3-3983,3-8 4342,-5-12 0,1-31 0,-2-14 0,-1-6 0,-1 1 0</inkml:trace>
  <inkml:trace contextRef="#ctx0" brushRef="#br0">16821 13799 7624,'-9'0'2302,"-5"0"-2518,12 0 1,-5-2 0,9-1 0,3-2 346,6 1 0,10 0 0,6 1 0,3-2-169,2 1 0,6-3 0,-1 0 0,0 0-426,2 0 439,-5 1 1,4 6 0,-10 0 0,-3 0 0,-4 2 119,-6 3 1,-7 6 0,-11 9-1,-6 3 1,-9 0 0,-5 2 593,-5 0 1,-8 0-262,-1 1-305,-1 4 1,6-6 0,0 4-1,0-3 1,2-2 0,3-3-1,8-3-1157,6-1-1064,6-7 2098,14-2 0,45-28 0,17-6 0</inkml:trace>
  <inkml:trace contextRef="#ctx0" brushRef="#br0">17221 14215 7624,'-24'15'324,"2"-5"1,4 5-261,2-5 1,6 4 0,1 3 0,0-1 714,0 0 1,6 1-11,-3 5-679,4-5 0,2 8 1,2-5-1,4 3 1,2 0-1,3 0 0,0-5 19,1-5-105,-5 1 1,8-11 0,-5 6 0,4-2 0,2-5 0,-1-5-210,-5-8 0,-3-3 50,-7-2 155,8-8 0,-7 5 1,5-8-1,-5-1 0,-1-1 1,0 1-1,0 1-38,0-1 19,0-3 0,0 7 1,0 2-1,0 4 1,0 2-1,0 0-514,0 0 125,8 8 0,-5 2 0,6 12 1,0 4-1,0 4-1720,3 2 1788,-5 0 340,15 0 0,31 43 0,-15-24 0,1 0 0</inkml:trace>
  <inkml:trace contextRef="#ctx0" brushRef="#br0">17606 14296 7624,'-8'-17'0,"0"3"518,-8 4 1,5-3-222,0 8 0,1-1 1,-6 8-132,0 4 0,5-1 0,0 9 0,1 4-58,1 0 0,2 7-161,7 1 1,0-1 0,0 2-1,0 0 72,0-3 1,1 0-186,5-8 1,1 0 0,7 0 0,0-2-197,4-3 0,2-4 229,-4-7 0,5 0 0,0-2 1,1-3 21,1-6 1,-6-3 233,5-2 0,-4-2 1,-4-2-1,-2-3 186,-1-2 1,-8 4 61,3-6-250,-4 8 1,-4-10-1,-4 6 1,-4 0 0,-6 0 113,-6 3 1,5-3-516,-5 2 0,-1-1-32,2 6 1,-4 6 0,7 1 0,4 2 311,0 3 0,28-19 0,6-4 0</inkml:trace>
  <inkml:trace contextRef="#ctx0" brushRef="#br0">17798 13895 7624,'-9'11'793,"3"0"-529,5-1 1,1 8 61,0 3-13,0-3 1,1 12-1,5-3 1,4 3-1,5 2 813,1 0-1051,0 0 0,0 2 0,-2 2 0,-2 1 0,-1-1 0,0-2 0,-1-2 301,1 0-642,-7 0 0,8-6 1,-7-1-1,-1-2 0,-2-3 1,-1-4-2457,5-5 2283,-4-4 439,5-7 0,0-22 0,2-4 0</inkml:trace>
  <inkml:trace contextRef="#ctx0" brushRef="#br0">17958 14263 8053,'-9'-7'1309,"3"6"-1163,12-5 0,-3 4-114,8 2 0,0 0 0,6 0 1,3 0-215,1 0 0,1 0 70,-6 0 116,0 0 1,0 0-1,0 0 1,0 0-1,-2 2 1,-3 4-1,-6 4 737,-3 4 1,-4 3 250,-3-1-763,3 0 1,-12 1 0,3 3 0,-5 3 0,-4 0 0,-1 0 0,1-3 33,3-2-577,1 5 0,5-5 1,2 3-1,0-5 1,2-4-2285,0-1 2598,9-7 0,49-33 0,19-15 0</inkml:trace>
  <inkml:trace contextRef="#ctx0" brushRef="#br0">18390 14263 7624,'-16'2'0,"0"4"0,5-5 529,0 5 1,6 1 0,-6 0 111,-1 2 1,5 2-258,2 5-306,3 0 0,2 0 1,0 0-1,0 0 1,2 0-1,3 1-139,6 5 0,3-5 0,2 3 0,0-6 0,0-5 0,2-2-239,3-3 0,-9 3-172,4-2 411,-3 1 0,3-6 0,0 0 0,0-2 0,0-2 0,0-3 0,-2-2 0,-1-3 0,-5-2 286,0-2 1,-1 5 21,-2 0 1,-3 1 0,5-6 0,-9 0 0,-1 0 0,-5 0 1,0 0-1,-5 0 0,-1 0 0,-2 0 680,0 0 1,0 5-1393,0 0 51,0 0 1,0 3 0,0 0-1,0 3-3976,0 0 4389,7-1 0,37 28 0,17 4 0</inkml:trace>
  <inkml:trace contextRef="#ctx0" brushRef="#br0">18950 14071 7618,'-11'-14'367,"2"2"1,1 1 347,-1-1 1,-2-3 0,-5-1-138,0 0 0,2 6 0,1 1 0,3 2-319,-3 3 0,6 4 0,0 7 0,2 9 0,-1 9 157,3 5 0,1 2-162,2 0-239,0 8 1,0 0 0,0 8-1,0-1 1,0-3 0,2-3-1,1 0 1,3-2 0,-1 0-1044,2-3 0,-3-4-621,6-5 560,-6-4 0,10-7 1089,-3 0 0,-4-57 0,0-14 0</inkml:trace>
  <inkml:trace contextRef="#ctx0" brushRef="#br0">18662 14328 7618,'-16'0'0,"5"0"1483,1 0 1,1 1-707,-2 5-306,4-5 1,9 12 0,5-8 0,7-1 244,6-2 1,8-2-675,-1 0 1,3 0 0,2 0 0,0 0-302,0 0 0,0 0 0,-2 0 0,-1 0-210,-3 0 469,1 0 0,26-29 0,6-6 0</inkml:trace>
  <inkml:trace contextRef="#ctx0" brushRef="#br0">19414 14103 8918,'0'-8'3811,"0"13"-3508,0 11 1,0 9-11,0-4-221,0 8 0,0-10 0,0 8 0,0 1 0,2 1 0,1-1 0,3-1-547,-3 1 1,-1-3 27,-2 2-786,7-8 0,-5 5 0,3-8 1233,-3 0 0,-37-64 0,-10-16 0</inkml:trace>
  <inkml:trace contextRef="#ctx0" brushRef="#br0">19286 14231 7608,'-9'0'2804,"2"0"-2011,0 0-552,5 0 1,-3 0 0,10 2-253,6 4 0,3-5-822,2 5 599,0-5 0,2-1 1,1 0 233,3 0 0,35 0 0,3 0 0</inkml:trace>
  <inkml:trace contextRef="#ctx0" brushRef="#br0">19702 14007 7608,'-16'16'1234,"7"-5"-1028,4 0 1,-2-1 0,0 6 0,0 2 289,0 4 0,-1-3 0,5 6 1,-2 0 327,1 0 1,2 0-716,2 1 0,0 5 0,0-6 0,0 1 12,0 1 0,2-8-37,3 3 0,-3-4 0,3-2-654,-3 0 37,-2-8 0,6 3 1,1-9-1,0-6-1888,0-3 2206,-2-3 0,-3-6 1,2-2-1,3-2 1,0-1-1,2 1 1,-2 3-121,0 1 0,4 0 0,-4-2 565,2-4 1,-4 6 0,4-1 459,-2 4 0,4 8 1081,-6-6-545,0 8-1051,-5 3 0,0 3 0,0 10 0,0 3 1,0 3-1,2 1 0,2-1-212,1 3 1,0-5 0,-5 5-1,2-4-288,3-2 1,-3 0-698,3 0-1133,4 0 2155,0 0 0,21-36 0,4-8 0</inkml:trace>
  <inkml:trace contextRef="#ctx0" brushRef="#br0">20006 14328 7608,'0'16'0,"-5"0"404,0 0 0,-1 0 590,6 0 0,0 0-519,0 0 1,-5 0-1,0 0-78,1 0 1,2 0-527,2 0 1,0-6-964,0 1-826,7-7 1918,2-4 0,14-59 0,2-19 0</inkml:trace>
  <inkml:trace contextRef="#ctx0" brushRef="#br0">19974 13975 7608,'-9'7'474,"-5"-3"144,4 7 1,2-6-625,3 6-32,-4-8 0,7 11 0,-3-3 38,3 3 0,38-5 0,8-2 0</inkml:trace>
  <inkml:trace contextRef="#ctx0" brushRef="#br0">20182 14231 7608,'-10'0'0,"-1"0"0,6 6 1127,-6-1 1,6 0-50,-6-5-724,7 0 0,-10 2 0,4 2-338,-5 1 1,1 2 0,2-3-933,1 1 628,7 0 140,-3 3 1,7-5 0,2 8-331,3 1 1,-1-3 34,7 2 391,-8-8 1,11 10-1,-3-6 1,3 0-1,2 2 1,-1 0-1,-3 2 340,-1-3 0,-1 7 0,5-5 345,-5 5 0,-1-5 271,-4 1-515,-3-8 1,5 12 0,-7-5-643,0 5 0,-7-6 253,-3-4 0,-12-82 0,10 28 0,-1 1 0</inkml:trace>
  <inkml:trace contextRef="#ctx0" brushRef="#br0">20294 14023 7608,'-5'16'528,"0"0"1,-2-1 660,1-5 1,5 5-936,-5-5 0,4 4 870,2 2-3438,0 0 2314,0-7 0,15-23 0,2-13 0</inkml:trace>
  <inkml:trace contextRef="#ctx0" brushRef="#br0">20422 14392 7608,'-5'24'1851,"0"-2"0,-6-10-1741,6-1 1,-2-2-895,1 1 1058,5-2 0,-7-7 0,7 3 0,-3 0-274,-1-6 0,7-34 0,6-15 0</inkml:trace>
  <inkml:trace contextRef="#ctx0" brushRef="#br0">19814 15848 7613,'-9'0'2167,"-5"0"-728,12 0-821,-12 0 0,14 7-210,0 4 1,0-2-115,5 2-119,4 6 0,-2 3 0,6 7 1,-2 1-1,-1 4 0,1 7 0,0 8 343,1 4 1,-3 4-409,2-1 1,-8 1 0,4 5-1,-1-3-79,-1-2-369,0-8 0,-3-3 0,2-8 0,1-4 1,-1-6-2468,-3-3 1958,6-8 0,-5-10 0,4-10 0,-5-6 847,-1-3 0,-21-66 0,8 32 0,-1 0 0</inkml:trace>
  <inkml:trace contextRef="#ctx0" brushRef="#br0">19862 16345 7615,'-9'0'1702,"0"0"-1216,4 0-192,3 0-79,-5 0 1,9 0 0,3 0-178,6 0 1,3 0 0,2 0 0,0 0 0,2 0 0,2 0-54,1 0 0,6 0 128,-6 0-28,7 0 1,-8 0 0,7 1 0,-1 5 0,-1 4 0,-3 5 0,-5 1 664,-1 0-587,0 7 1,-1-5 0,-5 3 0,-4-2 0,-5 1 0,-1 3 0,0 0 887,0 0-944,-7-1 1,-2-1 0,-7 0 0,0 1-1,-1-1 1,-3 0 0,-3-1-94,-2-2 0,5-8 1,-3 1-1,2 0-248,0-2 1,-1-2 62,6-7-799,7 0 1,-3-2 969,7-3 0,42-40 0,16-15 0</inkml:trace>
  <inkml:trace contextRef="#ctx0" brushRef="#br0">20406 16665 6811,'9'-2'1590,"-3"-3"-694,-5 3-542,-1-5 0,0 5 167,0-3-193,0 3-30,0-5 1,0 5 440,0-3-527,0 3-156,0-5 0,-1 7-213,-5 0 77,5 0 0,-8 0 0,3 0 0,-4 2 14,-5 3 1,5-3 0,1 5-1,0-2 1,2 2 0,-2 2-183,0 4 1,4-5 162,-6 3 1,8 0 0,-3 5-1,3-2-67,-3-3 1,5 3 30,-5-3 97,4 3 1,2 2 0,0 0-1,0 0-14,0 0 31,8 0 0,-5-7 1,8-2-1,1-2 1,2 1-1,2-3 10,0-1 1,-5-2 0,0-2 0,1-1-31,2-3 0,-3-6-37,0 1 1,-6-5-62,6-5 91,-1 3 0,-1-7 0,-2 5-32,1-1 0,-7-6 0,6 6 0,-1 0-72,-1-2 0,0 5 192,-5-4 0,0 5-114,0 1 1,0 5 286,0 0 183,0 8-214,0-4 1,0 8-152,0 5 1,-1 3 156,-5 7-107,5 0-19,-7 7 0,8-5 1,-1 3-1,-3-1 1,-1-1 218,1 2 0,2 6-117,2-6 1,-5 8-27,0-2 1,-1 3 70,6 2-231,0 7 0,0-3 0,0 4 1,0 1-1,0-1-56,0-1 1,0 3-14,0-4 0,0-1 45,0-5 1,0-2 0,2-1 0,2-4-52,1-2 0,2-2 93,-1-5 0,-3-7 42,8-4 1,-6 2 0,6-1 95,1-3 1,-3-8-116,2-6 1,-2-3 53,1-2 0,5 0 0,-7-2 1,3-1 173,0-3 1,-2 1-171,1 5 0,3 0-116,-8 0 0,2 0 0,-3 0 0,1 0-593,-1 0 0,3 0 5,-2 0 0,1 5-1488,-6 1 2101,0-1 0,-8-12 0,0-2 0</inkml:trace>
  <inkml:trace contextRef="#ctx0" brushRef="#br0">20663 16761 7613,'-11'0'876,"0"0"0,8 2-734,-3 3 1,3-3 41,-3 3 0,5 4 1,-5 2-1,5 3 1,1 2 42,0 0 0,5 0-194,0 0 0,6 0 0,-4 0 0,2 0 0,2 0 1,-1-2 2,1-3 0,0 1 182,5-6-105,-8 6 0,7-10 0,-5 3 0,5-3 0,-1-4 729,-4-3-813,5-4 0,-14-7 0,5 0 0,-4 0 0,-2 0 0,0 0 0,-2 0-188,-4 0-84,5 0 0,-14 0 0,5 0 1,-4 2-1,-2 1 0,1 2 1,3 1-2306,1 1 1697,1-5 851,1 12 0,2 9 0,7 11 0</inkml:trace>
  <inkml:trace contextRef="#ctx0" brushRef="#br0">20951 16777 7613,'0'10'2912,"0"1"-2628,0 0 0,1 5 0,3 0 2,1 0 0,6 0 1,-6 2-1,-1 1-76,-2 3 1,3 4-1,0-3 1,-1 0-99,-2 1 0,-2 4-36,0-1-534,0-4 1,-6 5-1,-1-6 1,-2-1 457,-3 2 0,-45-12 0,-12 3 0</inkml:trace>
  <inkml:trace contextRef="#ctx0" brushRef="#br0">21191 16585 8565,'-9'-2'1415,"2"-2"-1183,0-1 1,3 0-446,-7 5 315,8 0-113,-4 0 1,7 1 0,-2 5 0,-2 4 0,-1 5 237,1 1 1,3 0-22,1 0-149,0 0 1,5 5 0,2 2 0,0 0 0,2 0 0,0-1 0,3-1 0,3-1 0,1-4-88,0-4 0,-6-6-112,1 4 98,0-6 0,5 3 0,0-7 0,0-2 1,-2-3-1,-2-6 0,-3-5-127,-2-5 175,6 3 0,-11-7 1,3 5-1,-3-3 0,-2 0 1,0-2-1,0 2 268,0 0-271,-7 2 1,3 3-1,-7-2 1,-1-1-1,-2 1-90,-2 3 0,0 2 1,0 3-1,0 3-315,0 2 1,5 2-78,0 5 1,6 0-263,-6 0 0,8 7 743,-3 3 0,12 40 0,3 11 0</inkml:trace>
  <inkml:trace contextRef="#ctx0" brushRef="#br0">21495 16825 7609,'-9'7'-42,"0"2"131,4 7 0,3 0 90,-3 0-37,3 0 0,2-5 0,2-3 0,1 1 0,4 0 0,2 2 0,4 0 578,1-1-589,2 1 1,0-2 0,0-2 0,0-2 227,0 1-293,0-1 0,0-5 0,0 0 0,0 0 0,0-2 0,0-1 0,0-5 287,0 0-296,-7-3 0,3-5 0,-6 0 0,-3 0 0,-1 0 0,-2 0 303,0 0-405,0 0 0,-2 0 0,-3 0 0,-4 0 1,-2 2-1,1 1 0,-3 2-336,-1-1 1,-2 3 0,0 0 0,0 2-1505,0 4 1885,0 1 0,-7 16 0,-2 4 0</inkml:trace>
  <inkml:trace contextRef="#ctx0" brushRef="#br0">22215 16841 7985,'-9'7'2118,"2"-5"-1437,7 5 5,0-7-566,0 0 1,2 5 0,1 2-175,3 2 0,-1 2 156,-5 5-115,0 7 1,0 2 0,0 7 0,0 2 0,0 3 0,0 4 0,0 2-250,0-1 121,0 8 1,-2-7-1,-3 0 1,-6-8-1,-1-5 1,-1-1-1,3-6-2517,-3-5 2658,-1-6 0,-23-90 0,15 29 0,1 0 0</inkml:trace>
  <inkml:trace contextRef="#ctx0" brushRef="#br0">22679 15800 7597,'-9'0'1135,"-5"0"-475,12 0 0,-7 0 0,6-1 237,-3-5 1,3 6-625,8 0 0,2 7 1,6 11-1,-3 3 74,3 6 0,-1 9 27,-1 1-302,3 8 0,-10 1 0,7 9 0,-1 0 0,1 2 0,-2-2 0,-2 0 20,-4-3-186,6 5 1,-7-15 0,5-1-1,-1-10 1,-1-10-170,-2-3-1105,-1-9 1,-2-4-1,0-10 1,0-6 1367,0-3 0,-7-31 0,-2-6 0</inkml:trace>
  <inkml:trace contextRef="#ctx0" brushRef="#br0">22823 16281 7841,'0'-9'328,"0"2"0,0 5 121,0-4 1,2 5 0,3-5-87,6 5 0,3 1-106,2 0-179,0 7 1,0-4 0,0 6 0,0 0 0,0 0 0,0 3 0,0 3 361,0 1 1,-2 0-304,-3 0 1,2 5-1,-8 0 1,-2 1-1,-1-1 1,-2 0 293,0-1 0,-7 3-127,-4-2-345,-3 1 0,-2-6 0,0 0 1,0 0-1,0-2 0,0-2 1,0-3-765,0-2-177,0-1 0,0-6 1,0-2 981,0-3 0,36-40 0,8-15 0</inkml:trace>
  <inkml:trace contextRef="#ctx0" brushRef="#br0">23335 16585 7600,'-1'-11'164,"-3"0"311,-1-1 1,-1 3-1,6-2-113,0-1 1,0 3-1,0-2-19,0-1 0,0-2 0,0-2 137,0 0 1,-1 5-190,-5 0-160,4 8 0,-6-4 0,4 8 0,-3 5 1,0 4-1,-2 6 0,2 4 89,0 1 0,-4 6-213,6-6-72,-8 8 1,11-6 0,-3 5 0,2-3-1,-1-2 1,-1-3 0,1-2-682,2-2 610,2 0 1,2-7 0,2-2-1,3-2 1,2-1 0,3-4-604,2-4 649,-5-15 1,5 8-1,-3-12 1,3 1 0,2-1-1,-1 0 1,-3-2-72,-1 0 0,-1-1 148,6-6 1,-5 5-1,0 2 1,-1 2 161,-1 3 1,4 3 334,-8 1 0,0 5 34,-5 0 0,0 9-279,0 2 1,0 9-33,0 13-98,0 3 0,-5 7 1,-2 0-1,0 1 1,-2 5-5,0 4 0,4 1-115,-6 5 1,0 2 0,-5 10-1,2-1-11,3 2 0,-3 6 102,4 3 1,-3-1-17,2-5 1,4-9-1,7-7 1,0-9-45,0-5 52,0-2 0,7-14-235,4-7 0,3-10 1,2-6-1,2-7-372,3-8 0,-3 0 88,4-6 1,-3-1 37,3-5 1,-5 0-1,5 0 1,-6 0-412,-6 0 0,5 0 280,-5 0 1,-1 0 538,2 0 0,-15-14 0,2-4 0</inkml:trace>
  <inkml:trace contextRef="#ctx0" brushRef="#br0">23575 16617 9116,'-8'9'4386,"-7"5"-4062,14-12 1,-7 12-212,8-3 1,0-3-1,0 3-23,0 2 1,0 1 101,0 2-507,0 0 1,0 0 0,0 0-1,0 0 1,0 0-1152,0 0 0,0-5 1466,0-1 0,15-20 0,2-1 0</inkml:trace>
  <inkml:trace contextRef="#ctx0" brushRef="#br0">23832 16713 7600,'0'10'2075,"0"1"-1362,0 2 1,0 1-1,0 2 1,0 0-557,0 0 0,0 2 0,0 1 0,0 4-202,0 2 0,0-3 0,0 2 0,0 1-557,0 0 0,-2-5 0,-2 1-2689,-1-3 3291,-8-9 0,5-52 0,-8-19 0</inkml:trace>
  <inkml:trace contextRef="#ctx0" brushRef="#br0">23992 16457 7600,'-11'0'1422,"0"1"1280,-1 5-2849,-2 3 211,5 7 0,-4 0 0,8 0 0,1 0 0,3 0 0,1 0 45,0 0-211,7 7 0,-4-5 0,8 3 0,0-3 0,-1-2 0,1-2 0,1-2-830,3-1 908,-7-7 1,7 8 0,-5-7 0,5-1 0,1-4 291,0-5-128,-8-4 0,1-7 1,-5-2-1,1-2 1,-1-3-1,-2 0 0,-2 0 111,0 3 0,0-3 1,-2 0-1,-4 0-294,-4 0 0,1-4 1,-2 6-1,-1 1-797,-2 3 0,-2 1 0,0 1 840,0 5 0,0 31 0,0 15 0</inkml:trace>
  <inkml:trace contextRef="#ctx0" brushRef="#br0">24232 16649 8573,'0'10'5212,"0"1"-4781,0 0 0,0 5 0,0 0-385,0 0 0,0 0-11,0 0-316,0 7 1,5-5 0,0 3 0,-1-1-1,-2-1 1,-2 3 0,0-1-2159,0 2 1,0-5 2438,0 3 0,0-17 0,0-6 0</inkml:trace>
  <inkml:trace contextRef="#ctx0" brushRef="#br0">24600 16793 7600,'0'16'0,"0"2"0,0 1 1080,0 3 1,0 1 0,0-4 0,0 4-331,0 2 0,0-3 0,0 2 0,0 1-949,0 0 1,0-3 0,-2 3-1,-2-1-1125,-1 1 0,-6-3 918,6 4-994,0-6 1400,-2 3 0,-16 7 0,-11 4 0</inkml:trace>
  <inkml:trace contextRef="#ctx0" brushRef="#br0">25144 16905 7597,'-7'25'0,"3"-2"0,-5-7 0,0 0 1740,1 0 1,2 0 1074,-4 0-2815,6-7 0,11-31 0,11-13 0</inkml:trace>
  <inkml:trace contextRef="#ctx0" brushRef="#br0">25688 16841 7593,'-7'16'117,"-4"2"1,-3-1 961,-2-1-990,0 4 1,5-11 0,3 7 0,-1-2-1,2-1-1152,-1-3 1063,10-6 0,28-33 0,13-15 0</inkml:trace>
  <inkml:trace contextRef="#ctx0" brushRef="#br0">26168 16809 7593,'0'25'9452,"0"-4"-12293,7-10 0,-5-2 2400,3-4 0,-3-1 1,-4 4 470,-3 0-30,3-3 0,-33-5 0,-1 0 0</inkml:trace>
  <inkml:trace contextRef="#ctx0" brushRef="#br0">10899 12663 7603,'0'-11'-116,"0"0"787,0-1 1,2 5 0,2 0-1,1 0 0,0 3 341,-5-7-222,0 8-498,0-4-237,0 7 0,0 1 1,2 5-1,2 4 1,1 6-1,-1 6 1,-3 4 173,-1 5 1,0 10 0,0 5-1,0 7 514,0 4-572,0 2 0,0 12 1,0 4-1,0 3 1,0 0-1,0-3 1,0-6 696,0-3-931,0-9 1,0-2-1,0-10 1,0-6-1,0-9 1,0-5-1,0-6-1546,0-1 1,0-7-302,0 0 1,0-10 417,0-1 1492,0-7 0,0-66 0,0-14 0</inkml:trace>
  <inkml:trace contextRef="#ctx0" brushRef="#br0">11396 12583 7604,'8'1'1484,"-2"5"-932,-4 4 1,-2-1 0,0 2 0,0 1 48,0 3 0,1 6-427,5 0 0,-5 8 1,7-1-1,-3 6 70,0 3 1,8 13 0,-4 0-1,1 3 209,1 3 1,-6 4-305,6-1 0,-6 3 1,4 0-1,-2-3-23,-3-6 1,-2-5-245,-2-5 1,0 1 0,0-8-1,0-4-297,0-4 1,0-8-2054,0 1 1043,0-10 1425,0-4 0,-7-28 0,-2-6 0</inkml:trace>
  <inkml:trace contextRef="#ctx0" brushRef="#br0">10403 12695 7609,'-16'0'268,"0"0"1,0 0 205,0 0 1561,7 0-125,-5 0-1706,12 0 0,8-2 0,10-2 0,3-1 1,4 1-1,6 1 0,5-1 237,3-1 1,7-6 0,-1 4 0,3-2-121,2-3 0,7 3 0,4-2 0,3 1 1,2 1 0,0 2-176,0 7 0,6-6 0,-1 1 1,-3 3 24,-6 6 1,1-1 40,-8 8-165,1-8 0,-13 10 1,-4-6-1,-3 0 1,-2 2-1,-2-2 0,-2 0 289,-1-3-307,-7-2 1,3-2-1,-6 0 1,3 0 198,1 0 0,-5 0-992,-5 0-373,-7 0-1223,3 0 1023,-7 0 0,-7 0-401,-4 0 1738,-3 0 0,-38 0 0,-8 0 0</inkml:trace>
  <inkml:trace contextRef="#ctx0" brushRef="#br0">10483 14504 7398,'-9'0'4928,"-5"0"-4229,12 0-444,-5 0 0,9 0-318,3 0 1,-1-6 0,7-1-800,1-2 711,-5 6 0,6-12 0,-6 5 0,2-3 0,1-1 0,1 0 0,0-4-879,1 0 909,-5 1 0,7 1 0,-3 0 0,2-2 0,-1-2 0,-1-1-444,1 1 636,2 2 0,-3 10 0,0 2 0,-1 6 913,-1 6-859,-2 10 0,-5 3 0,2 6 1,1 0-1,-1 0 0,-3 2 1,-1-1 337,0 1-602,0 0 0,0-3 0,2 0 0,2-3 1,1 0-1,-1-1-2127,-3-2 1730,-1-9 536,0-2 0,-7-78 0,-2-18 0</inkml:trace>
  <inkml:trace contextRef="#ctx0" brushRef="#br0">10627 14007 7620,'-16'0'542,"6"0"543,-1 0-798,7 0 0,-8 2 0,5 2 296,-2 1 1,7 0-1281,2-5 1,7 0-24,9 0 720,0 0 0,43 0 0,10 0 0</inkml:trace>
  <inkml:trace contextRef="#ctx0" brushRef="#br0">10867 14279 9339,'-8'8'881,"0"-7"0,10 7-1063,4-8 0,2-6 1,8-1-370,0-2 1,0 4 0,0-4 550,0 2 0,22-13 0,4 2 0</inkml:trace>
  <inkml:trace contextRef="#ctx0" brushRef="#br0">10931 14392 7620,'-8'16'579,"-5"-6"-269,8 1 1,-1-6-1,5 4 574,-5-2-281,5-1-674,1-6 1,8 0 0,8 0-1,0 0 1,0 0 0,0-2-853,0-4 0,6 3 923,-1-8 0,29-28 0,2-12 0</inkml:trace>
  <inkml:trace contextRef="#ctx0" brushRef="#br0">11236 14119 7620,'-16'0'250,"5"6"0,0 1 1,-1 0 139,-2 0 1,-1 6 0,3-3 0,3 4-378,2 2 1,0 6-1,3-1 1,-1-1 284,1-3 0,8 0-422,1-1 0,8 0 0,-3 0 0,5-2-115,1-4 0,0-1 158,0-3 108,0-5 0,0 7 0,0-8 0,0-2 0,0-4 0,-2-4 303,-4-4 1,-2 3-305,-8 0-132,0 1 0,0-12 1,0 1-1,0 1 0,0 2 1,-2 2-1,-2 0-2355,-1 0 2461,-8 0 0,-17-14 0,-12-4 0</inkml:trace>
  <inkml:trace contextRef="#ctx0" brushRef="#br0">11492 14344 9619,'-9'0'2513,"2"0"-2583,7 0 1,0 1-608,0 5 1,0-3-314,0 8 1,1-8 989,5 3 0,17-4 0,11-2 0</inkml:trace>
  <inkml:trace contextRef="#ctx0" brushRef="#br0">11732 14328 8517,'-2'8'3329,"-3"-2"-2928,3 3 0,-5-6-202,7 8 1,0-6-996,0 6 1,1-8-335,5 3 1130,-4-4 0,26-24 0,-1-4 0</inkml:trace>
  <inkml:trace contextRef="#ctx0" brushRef="#br0">11924 14103 8164,'0'-8'3833,"0"0"-3476,0 8 0,7 2-233,4 4 1,-3 2-1,1 8 1,-2 2-38,-3 4 1,3-5-243,-2 5-178,8 3 1,-11-8 0,3 6 0,-1-1 0,-1-1 0,2-1-2572,-1-2 2904,-2-2 0,-16-15 0,-4-2 0</inkml:trace>
  <inkml:trace contextRef="#ctx0" brushRef="#br0">11828 14103 7620,'-9'0'1134,"0"0"-448,4 0 91,3 0 0,-5-1 670,7-5-1457,7 5-83,2-7 0,7 3 0,2 0 0,1-1 0,2 1-495,-1 0 1,-2-1 0,-2 6 0,0 0 587,0 0 0,14 7 0,4 2 0</inkml:trace>
  <inkml:trace contextRef="#ctx0" brushRef="#br0">12132 14231 9359,'0'9'2299,"0"0"-2098,0-3 1,2-5-338,3 5 1,4-5 0,7-1-387,0 0 0,-5 0 1,-1 0-445,3 0 0,1-5-608,2 0 1574,-7-1 0,19-15 0,-1-6 0</inkml:trace>
  <inkml:trace contextRef="#ctx0" brushRef="#br0">12372 14071 7620,'-7'16'898,"5"0"198,-3 0 1,3-5-402,2 0-432,0-1 0,0 6 0,0 2 1,0 2-1,0 1 0,2 0 1,1 1-116,3-1 1,4 1-141,-4-6-203,-1 0 0,0 0 1,1 0-1,-1 0 195,2 0 0,-12-22 0,3-4 0</inkml:trace>
  <inkml:trace contextRef="#ctx0" brushRef="#br0">12420 12567 8476,'-9'0'2030,"2"0"-1388,7 0-179,0 0 0,0 7-263,0 3 0,0 5 0,2 1 0,1 1-27,3 5 1,4 4-1,-3 12 1,0 4-23,1 5 0,2 6 24,-4 0-150,6 8 1,-8-9 0,4 4-1,0 0 1,-5-7 0,1-4-1,-1-8-131,3-3-542,-1-2 0,-5-2 1,0-3-1,2-8-3046,3-6 2895,-3-6 799,5-7 0,-21-28 0,-4-8 0</inkml:trace>
  <inkml:trace contextRef="#ctx0" brushRef="#br0">12420 13095 7471,'-9'-11'249,"4"1"1,3 4 117,2-4 1,0 4 497,0-4-726,0 6 0,7-8 0,4 6 1,3 1-1,4-1 0,1 1 1,4 2 76,2 1 0,2 2 0,3 0 0,-1 0 93,-3 0-252,1 0 0,0 7 1,-2 4-1,-2 3 0,-4 2 1,-1 2-1,-4 1 438,-3 3-319,3-1 0,-12 0 0,3 2 0,-3 0 1,-4 2-1,-3-1 0,-6 0 1006,-3 1-1020,-2-5 1,-5 3 0,-2-7 0,-1 0 0,0 0 0,0-2 0,0-3 336,-1-6-794,5 4 1,-5-7-1,6 1 1,-3-4-1,5-6 1,2-2 294,5-4 0,20-44 0,1-12 0</inkml:trace>
  <inkml:trace contextRef="#ctx0" brushRef="#br0">13060 13367 9114,'0'-9'3045,"0"-5"-2743,0 12 160,0-5-337,0 0 0,0 3-16,0-6-183,-7 6 0,3-3 0,-6 7-84,-3 0 0,4 0 0,1 2 69,0 3 1,-2-1-11,4 6 0,-4-4 1,3 4-1,0 3 31,-1 1 1,1 0 50,2-3 0,3 3 1,-5-3-1,2 3 64,-1 2-49,1 0 1,5 0 0,0 0 0,0 0-26,0 0-47,0-7 1,2-2 0,3-9 0,6-1-42,3-3 1,0-6 0,-1 1 0,-4-3-13,-2-2 0,5 0-68,-1 0 163,3 0 1,0 5 0,-1 1 0,-3-3 0,1-1-75,-2-2 226,5 0-100,-5 0 0,2 2 0,-2 1 356,-2 3-91,-2 6-161,-5-3 1,0 9 57,0 3-122,0 4 0,0 7 0,0 0 87,0 0-119,-7 7 1,3-3 0,-4 6 81,0 3-28,-4-6 0,8 7 1,-4-3 129,0 3-168,-4 2 1,8 5-1,-4 1 121,0-3-127,-4-1 0,10-2 1,-5 0-109,0 0 91,5 0 0,-5-5 0,7-2-255,0-2 197,0-9 0,0 0 0,2-5-268,3 0 139,-3-2 0,12-7 50,-3 0 0,3 0 0,0-1 0,-1-5-173,-3-4 0,1-5 8,5-1 0,-5 0 3,-1 0 1,1-1-140,5-5 1,-2 4-9,-3-3 12,3 3 1,-7 2 0,6 0 412,-2 0 0,-15-7 0,2-2 0</inkml:trace>
  <inkml:trace contextRef="#ctx0" brushRef="#br0">13156 13591 7601,'-9'7'2377,"0"-3"-631,4 6-1067,3-6-451,-5 3-98,14-7 1,-3 0 0,6 0 0,3 0 115,1 0 0,2 0-410,0 0-33,-7 0 1,5-7-1,-3-4 1,3-3-180,2-2 0,-2 0 0,-1 2 1,-4 1-208,-2 3 481,-2 6 1,1-5 0,1 6 0,0-4 896,0-2-606,5 5 1,-10-1 0,3 10 0,-1 4-1,0 2 471,1-1-618,0 1 0,-5 5 0,0 0 1,0 0-785,0 0-886,0 0 1628,0-7 0,-7-37 0,-2-17 0</inkml:trace>
  <inkml:trace contextRef="#ctx0" brushRef="#br0">13300 13303 8492,'-9'0'2671,"-5"0"-2455,12 0-734,-12 0 518,12 0 0,24-21 0,13-6 0</inkml:trace>
  <inkml:trace contextRef="#ctx0" brushRef="#br0">13604 13431 11444,'2'11'328,"2"-1"1,1 3 581,-1 1-733,-3 2 0,-1 5 0,0 3 0,0 0 1,0 5-1,0-1 0,0 1 379,0-2-755,0-1 0,0-1 0,-1-2 1,-5-1-1435,-4-1 836,2 0 797,-6-12 0,-2-23 0,-9-13 0</inkml:trace>
  <inkml:trace contextRef="#ctx0" brushRef="#br0">13892 13319 10267,'-1'-9'457,"-3"2"449,-1 0-693,-1 5 1,6-7 0,0 4-41,0-6 1,-5 2 22,0-1-132,-1 6 1,5-3 0,-5 7-1,-3 2 1,-1 3 198,-1 6-249,7 3 1,-8 2 0,7 0-1,-1 2 1,1 1 0,0 3-1,1-3-364,2-1 203,2 5 1,0-5 0,2 3 0,3-3 0,6-4 0,3-3-404,2-6 572,-7-3 1,5-2 0,-3 0-1,3 0 1,1-2 0,-3-3 330,-1-6-111,-1-10 0,5-2 0,-5-4 0,-4 6 223,-5 3 0,-1 2-708,0 0-142,0 0 1,-1 2-1,-3 1 1,-3 4-1,0 1 1,-2 0 384,0 1 0,-9 16 0,-7 9 0</inkml:trace>
  <inkml:trace contextRef="#ctx0" brushRef="#br0">13924 13719 9618,'0'-10'620,"0"-1"1,0 6-597,0-6 1,0 6 0,2-6-1,2-2-150,1-1 1,6-2 133,-6 0 0,2 5 1,-3 1-1,1-3 1,-1-1-1,-1 0 379,3 3-301,-5-3 25,14 12 1,-14-7-1,6 6 1,-1-1 0,1 4 430,2 4-501,-6 8 1,6-3 0,-3 9 0,4 1 0,3 3-100,-3-3-185,-3-1 1,-1-2 0,1 0 0,0 0-1,2-2 1,-2-1 242,0-2 0,-2-43 0,-5-6 0</inkml:trace>
  <inkml:trace contextRef="#ctx0" brushRef="#br0">14100 13335 7601,'-16'0'0,"6"0"3284,-1 0-1795,8 0-458,-5 0 1,3-2-1247,0-3-2695,-1 3 2910,14-5 0,8-7 0,8-4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12388 6515 7669,'-11'-14'2,"1"4"1,1-5 288,-2 5 1,-1 1 0,4 0 0,1 0 975,0 0-836,2 5 0,0-1 0,-1 10 1,3 8 205,1 7 0,4 4-334,3 8-199,4 8 1,7 0-1,0 10 1,-2 4 0,-1 3-1,-3 1 1,3-1 594,1-2-834,2 6 1,-2-10 0,-1 5 0,-3-7 0,1-8-1,0-7 1,-1-9-1184,3-9 1,1-4 0,0-12-1388,-3-7 2135,3-12 570,-12-6 0,-7-34 0,-4-14 0,-5-5 0,1 0 0</inkml:trace>
  <inkml:trace contextRef="#ctx0" brushRef="#br0">12308 6515 7676,'-11'-14'683,"1"4"1,6 1-217,-1 3 1,10 5-355,6-5 0,3 3 7,2-3 1,7 5 0,4-7 0,3 3 52,2 0 0,5-6-217,1 6 0,4-6 0,-3 6 0,1 1-54,-1 2 0,2 2 18,-9 0 0,1 7 1,-10 6-1,-1 6 105,-4 8 0,-6 5 121,-12 6 0,0 4 0,-2 12 0,-3 4 374,-6 5 0,-5-1 300,-5-4-606,-4 5 1,-2-6 0,1 3 0,-1-5 0,2-8 4,4-7 0,-1-9 0,5-10-2409,2-3 1709,10-9 1,0-4-1023,10-10 1503,4-4 0,35-36 0,8-6 0</inkml:trace>
  <inkml:trace contextRef="#ctx0" brushRef="#br0">13204 6724 7680,'-21'7'556,"-1"3"1,1 6-279,5 6 1,0-3-122,0 8 0,0 5 0,2 7 0,3 2 563,6 3 0,3-3-20,2 2-554,0 0 0,7-2 0,4-4 0,5-5 0,3-7-272,3-9-16,6 0 0,-5-14 0,6 1 1,-2-6-1,1-10 0,0-5 0,1-5-678,-2-2 898,-8-8 0,6-1 0,-7-3 0,0 1 0,-4 0 0,-2-1 0,-3 1 530,-4 3-233,-3 8 0,-2 0 0,-2 5 0,-3-1 0,-6 1-275,-3 3 1,-7 8 0,0 2 0,-1 1-706,-1 1 1,5 0-517,-3 5 0,3 5 79,2 0 1042,7 8 0,16 10 0,11 11 0</inkml:trace>
  <inkml:trace contextRef="#ctx0" brushRef="#br0">13620 6756 8306,'-5'16'1118,"0"0"0,-1 0-450,6 0 1,0 1-54,0 5-324,0-5 0,0 12 1,2-6-1,2 2 1,1 3 338,-1 3-607,-3-6 1,5 5 0,-1-3 0,-1 1 0,-3 0-1,-1-3 1,0-2-115,0-3-915,0-2 0,0-6 318,0-6 0,0-19 0,0-15 0,2-1 0,2-1 208,1 0 1,2-2 528,-2 0 4,4 0 0,2 0 0,0 0 0,-1 1 0,1 5 0,0 3 0,1 3 1543,2 4-1289,9-4 1,-5 13 0,4-3 0,-5 4 0,1 5 0,2 2-1,1 5 1583,-1 4-1703,-3 5 1,-6 6 0,-2 0 0,0 1 0,-2-1 72,0 0 1,0 2-464,-1-1 1,-5-4 0,5 3 0,-5-3-1162,-1-2 1,0-6-979,0 1 2342,0-7 0,-7-76 0,3 24 0,-1-1 0</inkml:trace>
  <inkml:trace contextRef="#ctx0" brushRef="#br0">14244 6291 11527,'0'16'2218,"0"6"-1880,0-1 1,0 0 0,0-3 0,0 3-28,0 6 0,0 3-7,0 2-408,0 0 0,-1 0 0,-5 0 0,-3-1 0,-1-5-1056,-1-4 443,8 3 0,-10-13 717,8 4 0,-15-32 0,2-3 0</inkml:trace>
  <inkml:trace contextRef="#ctx0" brushRef="#br0">14485 6307 7680,'0'18'0,"0"3"0,0-3 0,0 4 0,1 2 3080,5 3-2361,-5 3 0,12 2 0,-6 0 0,2 0 0,2 0 2071,-3 0-2949,7 0 1,-6-1 0,7-3-1,0-3 1,-2 0 0,-2-2-1,-3 2-1355,-2 0 1,4-6 449,-6 3 322,1-4 1,-6-2 741,0 0 0,-29-15 0,-6-2 0</inkml:trace>
  <inkml:trace contextRef="#ctx0" brushRef="#br0">14357 6788 7680,'-11'0'5586,"0"0"-4152,8 0 0,-3-6-276,12 1-653,3-8 0,14 5 1,5-10-1,6-4 1,5-2 1292,2-1-1994,2-6 1,-1 12-1,-1-6 1,-2 0 0,-3 2 195,-2 0 0,-2 1 0,0 6 0</inkml:trace>
  <inkml:trace contextRef="#ctx0" brushRef="#br0">15861 5939 7668,'-11'0'645,"1"2"260,-3 3 0,4 2 0,0 6 0,2-3-278,4 3 1,3 3 0,3 7 0,4 7 644,2 6-1151,2 8 0,5 4 1,0 11-1,-2 2 1,-1-1-1,-3-3 1,1-2-1,0-2 0,-1-1-312,3-4 0,-6 2-597,-2-13 0,2-5 1,-1-5-1,-3 0 0,1-4-3369,1-7 4157,-3 0 0,-9-50 0,-11-3 0</inkml:trace>
  <inkml:trace contextRef="#ctx0" brushRef="#br0">15957 6467 7692,'-9'0'1723,"2"0"1,9-7-1162,3-3 1,6-5 0,10-2 0,6-5 82,3-4 0,2-5-1213,0-1 373,0 0 0,0 0 0,0 0 0,-2 2 0,-1 3-1592,-3 6 376,-6 3 0,-2 4 1411,-8 3 0,-34 40 0,-5 15 0</inkml:trace>
  <inkml:trace contextRef="#ctx0" brushRef="#br0">16053 6499 7694,'-7'16'0,"5"-5"0,-3 0 663,3-1 0,2 1 1,2 0-1,3-1 0,6 1 1,5-2-1,3 0 624,3 0 0,6-4-980,-1 6-314,3-8 0,2 10 0,0-6 0,2 0 0,1 0-1797,3-3 1234,6-2 1,-10-2 569,3 0 0,26-8 0,4-1 0</inkml:trace>
  <inkml:trace contextRef="#ctx0" brushRef="#br0">16709 6275 7694,'-16'16'1123,"0"0"1,6 0-483,-1 0 0,6-1-386,-6-5 1,7 10 0,-1-4 0,3 2 0,2-1 0,0-1 284,0 0 1,2 6 0,2-1-613,1-1 1,6-3 88,-6-1-84,7-7 1,-8 4-1,7-8-569,1-1 519,2-3 1,-3-2 0,-2-5 0,0-4-1,-2-5 1,0-2 0,-2-3-826,2-1 846,-5-1 0,5 1 0,-7-2 0,0 0 0,0-2 0,0 2 0,0-2 79,0 0 1,0 5-1,0-3 1,0 2 53,0 0 0,0-1 0,0 6 0,0 0 51,0 0 1,0 6 0,0-1-41,0-2 0,7 1 1,4 1-1,3 6 195,2 3 0,0 2-15,0 0 1,0 0 0,0 0 0,0 0 286,0 0 1,2 7-302,3 4 1,-3 3-1,4 2 1,-5 0 43,-1 0 0,0 0-34,0 0 1,0 0-214,0 0 0,0 6 0,-1-1 0,-3-1-83,-1-3 0,-8-1 164,3 0-214,-5 0 1,5 0 0,-1 0-308,-1 0 89,-3 0 180,-1-7 0,0-3 0,0-12-206,0-4 1,0-5 56,0-1 0,0 0-62,0 0 0,0 0 1,0 0-1,0 0-653,0 0 1,0 0 177,0 0 279,0 0 1,0 0-495,0 0 1061,0 7 0,0 9 0,0 9 0</inkml:trace>
  <inkml:trace contextRef="#ctx0" brushRef="#br0">17606 6147 7694,'-16'-16'426,"0"0"1,1 0-1,3 0 1,3 0 74,2 0 1,-6 6 0,5-1 0,-3-2-198,0-1 1,2 3-1,-3 3-206,1 0 1,1 5 0,-5 8 0,5 8 0,4 6 48,4 8 1,-3 0 4,0 5-161,-1-4 1,8 11 0,4-7 0,4 0 0,4-1 0,3-5 0,-1-3 129,0 0-303,0-12 1,5 9 0,2-13-1,0 0 1,2 0 0,-2-5-1,2-4 414,0-3 30,-6-8 1,5 3-1,-10-10 1,-2-1-1,-3-1 1,-2 1 0,-3-2 1552,-2-2-1668,-2 5 0,-2-8 1,-4 5-1,-2 0 1,-3-2-1170,0 0 0,-5 5 222,-5-1-17,0-4 0,5 7 0,0-1 0,1 4 817,5 5 0,3 49 0,7 7 0</inkml:trace>
  <inkml:trace contextRef="#ctx0" brushRef="#br0">17830 5987 7694,'-9'7'2036,"2"-5"1,1 7-1043,1-4-674,0 4 0,6 7 1,3 0-1,3 0-117,2 0 0,2 2 0,5 2 0,0 1-330,0-2 146,0-1 0,0-4 0,0-1 0,0-4 0,0 0 1,0-2-1,0 0-270,0-4 163,0-1 1,0-2 0,0-2 0,0-3 0,-2-7 0,-2-6 0,-3-3-628,-2 1 595,6-5 0,-11 7 0,3-5 0,-1 2 0,-1 0 0,2 1 0,-1 2-974,-2 2 1067,-2 0 1,0 9 235,0 7 1,0 7 0,0 9 0,0 0-10,0 0 1,7 0-1,4 0 1,3 0 169,2 0 1,0-5-142,0 0-66,-7-8 0,7 10 1,-2-8-1,5-2 0,1-1 368,-2-2 1,0-2-384,3-3 0,-3-4-107,3-7 0,2 0 1,-2-2-1,-1-1-239,-2-2 0,-4-6-1174,-3 5 0,1 1 1372,-6 5 0,-15-14 0,-9-4 0</inkml:trace>
  <inkml:trace contextRef="#ctx0" brushRef="#br0">19014 5763 7705,'-9'-7'1103,"-5"5"-153,3-3 0,4 5-771,2 5 1,3 4 0,2 7 0,2 0 0,1 0 68,3 0 0,6 0 0,-3 0 0,2 2-89,-1 3 0,1-3 0,5 3 0,0-3-92,0-2 1,0-2-50,0-3-97,0 3 0,0-12 0,0 3 0,0-5 1,0-5-1,0-7 0,2-8 0,0-7 1,-1-3-528,-2-2 0,-3-5 275,4-1 231,-7-6 1,3 12 0,-6-2-1,-3 7 1,-1 4 0,-2 4-342,0 1 502,0 9 1,0 5-1,0 13 1,0 9-1,0 5 1,2 6 903,3 1-823,-3 2 0,12 0 1,-3 0-1,3-2 1,2-1-1,0-4 0,2-4 844,3-7-918,-3 2 0,7-9 0,-6 4 0,3-6 0,-3-5 0,1-3 0,0-4 40,1-2 1,-2-2-1,-6-5 1,-2-2-240,1-3 1,0 3-282,-1-3 1,2-2 324,-8 1 1,6 1-1,-4 3 1,0-1-1872,0-3 1958,5 1 0,-10-23 0,5-8 0</inkml:trace>
  <inkml:trace contextRef="#ctx0" brushRef="#br0">19878 5203 7675,'-7'16'148,"-2"2"0,0 1 666,4 2 0,3 8 730,2-2-1229,0 3 0,7 4 0,4 3 0,3 6 1,2 1-1,-1 1 0,-3-3 45,-1 3 0,-1-4 0,6 1 0,-1 1-407,-5-2-164,4-2 1,-12-9 0,5-1-1,-1-4 1,-1-2-2123,-1-4 1966,4-8 0,-6-6 1,5-10-1,-1-7 1,-1-6-1,-1-5 1,-1-2-1224,2-4 1473,-3-8 0,5 5 0,-5-2 0,2 6 0,1 1 0,0 2 0,1 2 608,-1 0 0,2 10 68,-2-3 1,3 9 0,4-2 861,-1 2 1,-1 2-227,6 5-1020,0 7 0,-1 7 1,-3 9-1,-1 2 1,1 2 82,2-2 0,2 5-377,0-3 1,-5-2 0,0 0 0,-1 0-339,-1-1 0,6-4-945,-5 1 1,-1-5 1401,2-5 0,-8-18 0,4-11 0</inkml:trace>
  <inkml:trace contextRef="#ctx0" brushRef="#br0">20599 5667 7675,'-8'23'0,"7"0"669,-5 4 1,-1 1 0,2-5-1,1 1-191,2-1 0,4 5-359,4-1-14,-5-4 1,14 0 0,-5-9 0,5-3 0,1-6 0,0-3-106,0-2 0,7-57 0,2-14 0</inkml:trace>
  <inkml:trace contextRef="#ctx0" brushRef="#br0">20502 5171 7673,'-16'16'-56,"0"0"0,2 0-56,4 0 0,2 2-1,8 3 113,0-3 0,36 12 0,8-5 0</inkml:trace>
  <inkml:trace contextRef="#ctx0" brushRef="#br0">20999 5603 7673,'-23'2'0,"-2"1"0,0 4 542,3 2 1,-1 2 0,2 5 37,1 0 0,8-5 0,3-1 0,2 5 182,3 4 0,3-1 0,1 3 0,0-1-688,0 1 1,7-3 0,3 5 0,6-2-230,6 1 1,-3-6-1,6-6 1,0 1-426,0-2 0,-4-2 0,6-7 0,0 0-1966,-2 0 2546,5-7 0,-4-30 0,1-13 0,7-7 0,0 0 0</inkml:trace>
  <inkml:trace contextRef="#ctx0" brushRef="#br0">21431 4963 7672,'-6'16'0,"1"0"0,-6 7 465,6 3 0,0 12 140,5 4 1,-6 10 0,1 3 0,2 2-1,1 5 1,2 2 826,0 0 0,5 2-764,0-12-719,8-1 1,-10-5 0,6-2 0,0-3-1,-2-7 1,0-8 0,-1-7 0,-1-3-1936,0-2 1355,1-7 355,-6-2 0,0-9 0,0-3 1,0-7-1,0-8 0,2-7 1,1-5-627,2-5 1,3 1 391,-3-6 425,4 6 0,1-8 0,1 6 1,2 3-1,3 3 0,3 5 1,2 6 450,-1 3 1,-2 4 1155,-2 3-1149,0 4 1,5 7 0,1 3 0,-3 8 0,-1 10 0,-2 8 0,0 3 2218,0 0-2484,0 0 1,-2 0 0,-1 0 0,-5 0 0,1-2-752,0-3 1,-3 3 642,4-3 0,1 10 0,5 4 0</inkml:trace>
  <inkml:trace contextRef="#ctx0" brushRef="#br0">22455 5251 7649,'-16'7'226,"0"-5"0,0 5 2134,0 0-1775,0-5 0,5 5 0,1-7 0,-3 0 154,-1 0 0,3 0-702,1 0 1,4 0 63,-4 0-102,6 0 1,-8 7 0,5 4 0,-1 3 0,0 2 0,0 0-178,1 0 0,2 0 0,5 0 0,2 0 0,3-2-297,6-3 0,5 1 220,5-6 132,4-1 1,7-3-1,0 1 1,0 4 0,0 0-1,-2 2 1,-1 0-463,-3 4 796,1 1 0,-2 2 1,-5 0-1,-6 2 1,-5 1-1,-2 4 0,-4 1 1899,-1-1-1929,-9 5 0,-4-5 0,-10 6 0,-4-4 1,-2-2-1,3-4 0,-1-3-321,0-5-316,5 3 1,-5-12 0,6 3 0,-1-6-1,4-8 1,4-11 455,-1-8 0,8-33 0,3-14 0,-1-11 0,-1 0 0</inkml:trace>
  <inkml:trace contextRef="#ctx0" brushRef="#br0">22759 4754 7650,'11'0'1403,"0"2"1,1 5-720,2 9 0,2 8-319,0 8 92,0 7 1,0 7-1,0 9 1,0 2 0,0 3 937,0 3-1449,0 8 0,0-12 0,0-1 1,-2-6-1,-3-4 0,-4 0 1,-1-2-1198,-1-3 565,0-4 0,-3-7 0,2-2 0,1-1 686,-2-3 0,-36-20 0,-12-1 0</inkml:trace>
  <inkml:trace contextRef="#ctx0" brushRef="#br0">22743 5379 10326,'11'0'1094,"1"0"0,4 0-1128,4 0 1,14-6 0,-1-1 0,7 0-954,4 0 0,4-5 987,5 1 0,4-2 0,7-2 0,8-2 0,0 0 0</inkml:trace>
  <inkml:trace contextRef="#ctx0" brushRef="#br0">23511 5251 7650,'-16'0'0,"-5"0"450,0 0 1,-6 0 0,6 0 0,1 0 5,2 0 0,-3 5 0,0 2 0,3 2-68,5 4 1,1 1-229,7 2 1,-6 7 0,6 2 0,1 1 91,2 1 1,2-7-228,0 1-114,7-3 1,-3-2 0,7-2-1,1-3 1,2-6 0,2-3-1,0-2 1,2-2 0,2-3-888,1-6 1,2-8 65,-1-3 777,-5-6 1,6 8 0,-5-5 0,2 2 0,-1 4-1,-1-1 1,-4 0 0,1 1 0,-3 3 1281,2 3-868,0 10 197,2-4 1,-7 9-1,-2 3 1,-1 6 0,-1 5-1,0 5 1,1 6-105,-1 3 0,6 2 0,-6-2 1,0-1-448,3-3 1,-5-4 121,8 4-165,-8-6 1,10-2 0,-6-10 0,2 0 115,3-5 0,3-65 0,1-18 0</inkml:trace>
  <inkml:trace contextRef="#ctx0" brushRef="#br0">23992 4562 7650,'-8'9'0,"7"6"1455,-5-5 1,-1 12-351,2 4 1,0 12 0,5 6-1,0 9-306,0 11 0,5 6-149,0 5-736,8-4 1,-6-4-1,5-1 1,-1-4-1,0-3 1,-1-7-1,-1-10-845,-2-6 0,0-4 0,-3 0 1,1-2-2093,-1-3 3023,-2-4 0,-24-21 0,-4-4 0</inkml:trace>
  <inkml:trace contextRef="#ctx0" brushRef="#br0">23767 5155 7650,'-8'0'3446,"0"0"0,10 0-3126,4 0 0,8-2 0,9-2 0,4-3 44,6-2 1,-1 4-932,6-6 184,-4 1 1,3-1 0,0 0 0,1-1-1,-1-1 1,0 1 0,-1 1-3464,-2-1 3846,-9 5 0,33-22 0,3 3 0</inkml:trace>
  <inkml:trace contextRef="#ctx0" brushRef="#br0">24360 5059 7650,'-16'16'0,"-2"1"0,-2 3 318,-1 1 0,1 2 945,10-1-633,-4-4 0,12 5 0,-4-7 0,5 0 1286,1 0-1771,7 0 0,2-7 1,8-4-1,3-3 1,3-2-1,2 0 0,2-2 235,-2-3 0,5-4-81,-4-7-363,-2 0 0,4-6 1,-5 1-1,0 2 0,0 1 1,-3 0-1,-4-2-878,-5-1 0,1 0 418,-7 5 293,1 0 1,-6-2 0,-2-2-1,-3-1 1,-6 3 0,-5 6 162,-5 6 0,3 5 1,-5 1-1,1 1 483,1 5-25,0 3 0,3 12 0,-2 2 1,1 2-1,3 3 0,3 3 0,3 1 168,1 0 1,0 2 0,5 1 0,-1 2-515,1-1 0,8-2-46,1-2 1,8-2-209,-3-3 0,5-4 0,2-7 0,3 0-1022,1 0 0,2-5-1087,-1-1 1759,-4-6 0,12 1 1,-3-12-1560,3-9 2119,2 0 0,21-57 0,-24 34 0,1 0 0</inkml:trace>
  <inkml:trace contextRef="#ctx0" brushRef="#br0">25096 4819 7636,'-16'-9'1523,"0"3"1,0 3-960,0-3 1,-2 5 854,-3-5-1183,3 5 0,-12 8 0,5 3 0,-2 6 1,1 4-1,-3 3 0,1 0 0,1 2 1,6-2 366,3 0 0,4 4-620,3-6-248,4 1 1,9-6 0,3 0 0,7-2 0,6-3 0,3-4-1,1-2 1,1 2-949,4 2 1,-2-5 756,1 1 366,1 4 0,3-7 0,-1 5 0,-3 0 0,3 2 1,-1 1-1,1 1 153,-3 2 0,-6-5 1,1 3-1,-3 2 390,-2 1 1,-5 2 1195,-1 0-1253,-6-7 0,3 7 0,-9-2 0,-3 4 0,-8-2 402,-6-4 1,1-1-944,-3 5-60,-4 0 0,5-5 0,-5-3-2235,2 0 1319,2-3 0,3-5 1121,-3 0 0,10-14 0,-3-4 0</inkml:trace>
  <inkml:trace contextRef="#ctx0" brushRef="#br0">25592 5219 8938,'0'16'2959,"0"0"-2704,0 0 0,0 0 0,0 0 0,-2 0 1138,-3 0-1357,3 0 0,-7 0 0,6 0 0,-3 0 0,1-2-36,-2-3 0,5-18 0,-5-11 0</inkml:trace>
  <inkml:trace contextRef="#ctx0" brushRef="#br0">13796 8597 7680,'-5'-11'188,"-2"2"833,-2 2-682,5-6 0,-8 10 0,5-6 0,0 0 1,-2 2 441,0 0 0,0 0-378,-2 1-292,-3 5 1,5-5 0,-7 12 0,0 4-1,0 4 1,2 4 61,3 4 0,-3 3-246,4 7 0,-5 1 1,1 5-1,2 3-11,1-1 0,7 7 220,-1-5-165,3 5 0,4-1 0,3-3 0,6-4 0,5-4 1,5-3-1,6-7-370,3-5 26,2-11 1,2 3-1,2-7 1,1-1-1,0-4 1,1-5-1,-1-8 373,-1-6 0,19-35 0,3-13 0</inkml:trace>
  <inkml:trace contextRef="#ctx0" brushRef="#br0">14244 8773 7702,'-21'1'0,"0"5"0,-1-5 0,6 5 465,0 3-153,0 0 0,2 1 1,4 1-1,4 1 0,4 3 97,2 1 1,0 0-1,0 0-460,0 0 16,8 0 0,-7-6 1,6-1-1,-1 0 0,1-2 1,2 0-407,3-3 154,-5-2 1,8-4 0,-7-3 0,3-6 0,-2-3-730,-2-2 1009,6 0 0,-12 5 0,5 0 0,-3 1 1,1-1-1,1 0 0,0 1 1151,3 1-717,-7 2-206,14 7 1,-12 0-1,6 1 1,0 5-1,-2 6 1,2 6 1249,0 3-1470,-6 1 0,6-6 0,-5 0 1,3 1-1,0 3 0,2 1 1,0-3-442,3-5 1,-3-1-1,2-7 1,1-1 439,3-2 0,8-38 0,2-8 0</inkml:trace>
  <inkml:trace contextRef="#ctx0" brushRef="#br0">14581 8725 7702,'-9'7'916,"-6"2"0,14 7-482,-5 0 0,5-6-213,1 1 1,0 0-1,0 5 1,0 0 71,0 0-248,7 0 0,-4 0 0,6 0-112,-2 0-82,6 0 0,-10-7 1,8-4-157,1-3 1,-4-4 0,-1-3 0,-2-6-295,0-3 1,2-4 230,-1-3 219,-4 3 1,6-11-1,-4 6 1,3 0-1,0 0 180,0 3 1,6-5 626,-3-1 0,5 4 1,1 6-221,0 9 0,-6 7 1,1 6-1,1 4-254,3 5 0,1 8 1,0 3-1,0 3-445,0-3 0,0 3-1,0-8 1,5 6-1,0-4 1,-1 0-1502,-2 0 1763,-2-1 0,7-13 0,2-2 0</inkml:trace>
  <inkml:trace contextRef="#ctx0" brushRef="#br0">15173 8581 7702,'-18'0'0,"-2"0"0,-1 0 1045,2 0 1,1 0-209,2 0-392,7 0 1,-4 8 0,8 7 0,2 6 0,1 2 365,2 0-876,0 13 1,7-10-1,4 14 1,3-3-1,4 0 1,1-1-1,2-2-854,-1-2 486,-2-7 0,-2-2 0,0-7 0,0-2 0,0-3 0,0-6 1,-2-7 432,-3-8 0,3-65 0,-10 23 0,1 1 0</inkml:trace>
  <inkml:trace contextRef="#ctx0" brushRef="#br0">15205 8132 7702,'-14'7'617,"3"4"1,4 3 326,7 2 0,0 9-42,0 7-680,0 7 1,9 11-1,7 2 1,7 1-1,3-1 1,1-1-1,2-1-549,1-2 1,2 2-1699,0-13 1111,0 1 914,-7-6 0,-2-15 0,-7-2 0</inkml:trace>
  <inkml:trace contextRef="#ctx0" brushRef="#br0">15765 8661 7698,'-16'32'1659,"0"0"-725,0 0 1,7 0 0,4-2 0,3-2-2948,2-1 2027,7-7-26,2 3 0,7-14 0,0-6 12,0-6 0,0-77 0,-8 27 0,0 1 0</inkml:trace>
  <inkml:trace contextRef="#ctx0" brushRef="#br0">15509 7972 7697,'-25'0'0,"4"2"27,3 3 0,9 4-79,4 7 1,3 2-1,2 2 52,0 1 0,57 14 0,14-1 0</inkml:trace>
  <inkml:trace contextRef="#ctx0" brushRef="#br0">16005 8084 7697,'0'18'0,"0"5"0,0 7-36,0 6 1,0 3 0,2-2-1,3 4 1449,6 0 1,3 6 2,2-5-1293,0-3 1,5 6-1,3-6 1,-1 0-1,0 0-109,-4-3 1,-1-4 0,-2-4 0,-2-3-188,-3-2 1,1-1 0,-6-6 0,-3 0-454,-1 0-294,-2 0 0,0 0-1029,0 0 1431,0 0 518,0 0 0,0-22 0,0-4 0</inkml:trace>
  <inkml:trace contextRef="#ctx0" brushRef="#br0">16197 8757 7679,'-16'-8'572,"0"5"0,0-6 0,0 0 428,0 0 0,0 0 1,0-3-1,0 3-480,0 2 1,0-4-481,0 6 1,0 0 0,2 6 208,3 5 0,4 3 55,7 7-194,0 7 1,0 2 0,2 5-1,3-2 1,4-3 0,2 0-1,-1-2 658,3 0-959,1 6 1,2-17-1,0 4 1,2-3 0,1-4-1,5-4 1,-1-3-4784,0-2 4974,5-7 0,-5-27 0,0-12 0,7-7 0,-1 1 0</inkml:trace>
  <inkml:trace contextRef="#ctx0" brushRef="#br0">16597 8500 7654,'-16'0'37,"0"-1"0,0-5 246,0 5 0,6-14 0,-1 6 0,0-1 0,1 1 0,1 0 1,0 2 647,0 0 0,4-4-807,-6 6 0,7 1 0,-1 10 1,3 6 155,2 8 1,0 4 25,0 8-227,7 0 0,-3 6 0,5-1 0,0-1 0,0-2 0,1-2 0,1-2-166,0-4 0,-1-2 0,6-10-1172,0-3 1055,0-4 1,0-9 0,-2-5 0,-1-7 0,-4-8 0,0-3 0,-2-3 0,0-2 0,-4-1-607,-1 5 1,-2-5 792,0 5 26,0 3 0,0-6 0,0 8 0,0 1 0,-2 4 1096,-3 6 1,3 6-454,-3 15-450,3-1 1,2 15-1,2-3 1,3 2 0,6 3-1,1-2 1,1-2 95,-2-3 0,-1 3-1207,6-2 526,0 1 1,0-12 0,0-1-1,0-2 1,0-3 382,0-2 0,0-59 0,0-14 0</inkml:trace>
  <inkml:trace contextRef="#ctx0" brushRef="#br0">16981 7812 7682,'-5'11'945,"0"-1"0,-1 3-713,6 8 0,0 4 11,0 7 0,7 9-68,4 7 441,3 7 0,8 9 0,1 0 0,2 0 0,1-1-239,-1-5 1,4-3-1351,-8-7 582,8-7 0,-12-2 0,5-8 0,-6-5 0,-6-4-1858,-4-4 1016,-5-2 1233,-1-8 0,-7 0 0,-2-8 0</inkml:trace>
  <inkml:trace contextRef="#ctx0" brushRef="#br0">16869 8452 10846,'16'0'1085,"2"-7"-1089,3-3 1,10-6-514,6-6 0,13 3 517,-2-8 0,3 4 0,6-2 0,3-4 0,-1-1 0</inkml:trace>
  <inkml:trace contextRef="#ctx0" brushRef="#br0">17510 8244 7682,'-16'7'268,"0"4"1384,0 3-1021,7 2-529,2 0 0,8-7 0,5-3 200,4-5 1,6-8-421,6-3 142,-5-5 1,7-1 0,-8 0 0,0 0 0,0 0-4,0 0 0,-2 0 0,-2 0 1,-3 0-123,-2 0 0,0 0 0,-3 0 204,1 0 0,-1 0 1,-10 2-91,-4 3 0,-4 4 1,-2 7-1,0 0 115,0 0 1,0 7-1,0 4 1,0 3 35,0 2 1,5 7-18,0 4 1,2 3 0,-1 2 0,4 0 15,5 0 0,2 0-554,5 0 0,-1 0 0,9-1 0,6-5-744,3-4 1,4-12 1134,5-4 0,21-26 0,6-7 0</inkml:trace>
  <inkml:trace contextRef="#ctx0" brushRef="#br0">18022 7988 7682,'-11'0'161,"0"0"0,-1 0 723,-2 0 1,-2 0 283,0 0-864,7 0 0,-5 7 0,3 2 0,-3 2 0,-1 1 445,5 6 0,-3-2-579,8 5 1,-6 3-1,6-1 1,1 0-170,3 0 0,1-2 0,1-5 0,5 0-485,4 0 1,5-7 302,1-3 0,1 1 1,3-2-1,3-1-475,2-3 1,-4-1 244,6 0 0,-6 6 445,6-1 1,-2 2 0,2-3 0,-6 3 373,-3 2 1,-2 0-118,0 1 0,0 4 57,0-3 0,-7 3 1,-4 2-1,-3 2 267,-2 4 0,-2-5-641,-3 5 0,-4-5 101,-7-1 1,0 0-76,0 0 0,-22-7 0,-4-2 0</inkml:trace>
  <inkml:trace contextRef="#ctx0" brushRef="#br0">19254 7876 7656,'-16'-9'2,"0"2"1,0 0-1,0-4 391,0-3 0,0 3 1,0 1 222,0-3 0,0 1 1,0-1-1,0 5-296,0 0 0,0-2 0,0 4-147,0 3 1,5 6-1,2 6 1,2 6-87,4 8 1,-4 0-1,1 5 1,3 4-236,1 4 0,4 1-349,3-5 311,-3-7 0,12 4 0,-3-8 0,3-2 1,2-3-1,2-5 0,1-6-1341,3-3 1398,-1-2 1,-5-7 0,0-5-1,0-6 1,0-5 0,0-2-1,-2-2 1,-1 1 0,-4-1-171,-2-2 1,3 4 164,-4-1 431,-1-1 1,-3 0 0,1 3 0,3 0 0,-3 5 621,-1 1 1,-2 11-499,0 7 1,0 7-1,2 11 1,1 1-184,3 3 1,4 4 0,-2-2 0,0-1-181,5 0 0,-1 3-279,-1-4 0,3-1 0,-3-5 0,3 0-1215,2 0 1,0-7 799,0-4 0,2 3-609,3-3 1245,-3 0 0,12-55 0,-5-12 0</inkml:trace>
  <inkml:trace contextRef="#ctx0" brushRef="#br0">19654 7588 7684,'0'16'1002,"0"0"0,0-5-585,0-1 0,0 1 138,0 5-387,0 7 1,2-5 0,2 5-1,3-2 1,0 3 0,2-1-1,-2 0 569,0-4-596,-2-1 0,1-2 1,-1 0-1,-2 0-137,-1 0 0,-4-7 0,-1-5-1026,-2-8 838,-1-12 0,4-4 0,-1-4 1,-2-1-1,1 2 0,2-2 0,2 2-445,0-1 1,2-2 399,3 4 20,-3-6 1,12 10 0,-3-3 0,3 3 208,2 2 0,32 3 0,13 3 0,5-3 0,-1 1 0</inkml:trace>
  <inkml:trace contextRef="#ctx0" brushRef="#br0">20198 7668 7684,'-16'16'1773,"0"0"-1840,7-7-701,2 5 1153,7-12 1,2 5 0,3-9 0,6-3 0,3-8 0,2-4 0,2-6 914,3-2-1457,-3 5 0,0-8 0,-7 6 1,1 1-1,1 0 0,-3-1 1,-4 3-170,-5 1 0,5 2 84,-1 0 189,0 0 0,-6 2 0,-5 1 0,-4 4 0,-5 2-88,-1 4 197,0 1 1,-1 2 0,-3 2-1,-1 3 1,1 7 0,2 6-1,4 5 1318,3 2-1141,-3 9 0,12 2 0,-3 5 0,3-1 0,2 0 0,2 0 0,3 0 1236,6-1-1708,10-2 1,4-10-1,7-2 1,0-4 0,0-7-1,2-7 239,4-5 0,-2-25 0,4-11 0,6-1 0,0-1 0</inkml:trace>
  <inkml:trace contextRef="#ctx0" brushRef="#br0">21591 7380 7680,'-2'11'1051,"-3"-1"-415,3 1 1,-3 3-221,10-3 0,4-4-325,7-7 0,0 0 0,0 0 0,0-2 0,0-3 1,0-6 12,0-3 0,-2-2 1,-1 0-1,-3 0-138,3 0 1,-4 0-1,-1 0-256,0 0 0,-3 0 0,-5 0 0,0 0-28,0 0 1,-7 5 0,-4 0 0,-3 1 144,-2 1 1,-2-4-1,-1 8 1,-3 2 247,3 1 0,-5 2 1,3 2-1,2 3 298,1 6 1,2 8 393,0 2-550,0 8 1,7-2 0,4 8 0,3 3 0,4-1 0,3 0 0,6 1 583,3-3 0,11-1-1160,7-2 122,0-7 0,9-4 0,-4-10 0,6-6 0,3-3 0,2-4 0,-2-3-912,-3-6 0,1-8 1149,-6-3 0,6-27 0,-3-3 0</inkml:trace>
  <inkml:trace contextRef="#ctx0" brushRef="#br0">22279 7108 7680,'-9'9'1700,"2"5"-1043,7-3 0,7 3 439,4 2-965,10 0 0,-1 0 1,6 0-1,3 0 0,1 2 1,2 1-1,0 1-366,0-6 0,0 6 0,-2-8 0,-1 0-662,-3 3 0,-4-6 897,4 1 0,-6-6 0,3 3 0</inkml:trace>
  <inkml:trace contextRef="#ctx0" brushRef="#br0">22583 7028 7680,'-18'1'252,"-1"3"1,-3 3 541,3 2 1,-2 2 0,3 5 0,4 0-474,-1 0 0,1 2 0,0 3 0,1 6 402,3 3 0,4 2-395,-4 0-366,6 0 0,-3 0 1,5 0-1,-1-2 1,-3-1-2233,3-3 1656,1 1 0,2 0 614,0-1 0,14-13 0,4 1 0</inkml:trace>
  <inkml:trace contextRef="#ctx0" brushRef="#br0">22903 7108 7680,'-14'21'615,"3"2"0,6 2 8,3 4 0,2 3 1,2 5-1,3 6-110,6 3 0,3 2 0,2 0 0,0 0-62,0 0 0,6 0 1,-3-2-1,-3-1-562,-3-3 0,-3-6 1,6 3-1,-2-2-1456,-3 1 1,-4-1 496,-7-5 353,0-7 1,0-2 716,0-7 0,-28-28 0,-8-8 0</inkml:trace>
  <inkml:trace contextRef="#ctx0" brushRef="#br0">22903 7092 7680,'-9'-16'0,"4"0"0,3 0 513,2 0 1,2 0-1,3 0 1,8 0 166,6 0 1,6 0 0,7 1 0,0 5-639,0 4 0,0 5 58,0 1-216,7 0 0,-10 1 0,1 5 0,-5 4 1,-7 6-1,-4 6 0,-5 4 0,-2 5 0,-5 1 361,-6 0 1,-5 2-1,-7 1 1,0 4-309,0 2 1,-5-5 0,0 1 0,-1-3-1232,-1-2 1,4-2 334,-8-3 959,7-4 0,-10-21 0,5-4 0</inkml:trace>
  <inkml:trace contextRef="#ctx0" brushRef="#br0">23511 6964 7680,'-16'5'0,"0"0"0,0 8 1072,0-3 1,0 5-650,0 1 0,6 7 0,1 3 0,2 5 0,3 1 0,2 0 93,2 0 0,2-7 0,3-2 0,6-4-466,3-3 1,8 2-1,1-12 1,2-3-258,3-1 0,-3-4 0,0-3 0,0-6-104,0-3 0,-6 1-12,3-3 272,-5 4 1,-1-11-1,-1 5 1,-3-2 0,-3-3-1,-2 0 1,-3-2 125,-3 0 1,-1 4-1,0-4 1,-1 2 416,-5 3 1,-3 3-1010,-7 1 0,-1 0 75,-5 0 1,3 1 0,-8 3 0,0 3-922,3 2 1,-5 2-109,8 5 1471,-1 0 0,-8 35 0,-4 10 0</inkml:trace>
  <inkml:trace contextRef="#ctx0" brushRef="#br0">23864 6932 7680,'0'16'217,"0"0"1,1 0 978,5 0 0,-5 1-983,5 5 1,1-3 0,-2 8 0,-1 2 971,-2 1 0,-2-4-192,0 1-825,0 0 0,0-1 0,0-1 0,0-2 0,1-5 1,3-3-327,1-5 1,1-8-1,-5-4 1,3-10 0,3-10-688,2-3 0,-4-7-927,6-5 1417,-8-7 0,12 8 0,-6-5 0,1 0 0,1 2 0,0 0 0,-1 3-243,1 3 700,0 8 0,-1 2 1,1 7-1,1 1 1,3 5 660,1 4 1,0 12-457,0 4 0,-2 12 1,-2 3-1,-1 1 421,1 1 1,3 0-515,1 5 0,1-6-448,5 1 1,-4-7 0,3 3 0,-3-4-758,-2-3 0,0 7 991,0-12 0,0-7 0,0-13 0</inkml:trace>
  <inkml:trace contextRef="#ctx0" brushRef="#br0">24568 6948 7657,'-6'10'115,"1"1"23,0-7-58,5 3 1,2-7 0,3 0-1,6-2 1,5-3 0,3-6 371,2-3 1,6-8 0,-4-1 0,0 0-425,0 0 0,-1-6 1,-6 5-1,-2-3 63,-3 0 1,1 8 0,-7-3 0,-1 5 239,-2 1-318,-9-1 1,-2 9 0,-7 2 0,-2 6-1,-2 6 1,-3 4 0,0 6 336,0 6 1,2 3-89,5 7 0,0 1 0,0 5 0,0 3-44,0 0 1,7 3 0,4-5-1,3 0-265,2 0 0,0-1 0,2-8 0,5-3-578,9-6 1,0-10-1,7-4 1,0-2-2096,4 0 2720,-4-6 0,8-32 0,3-14 0,1-6 0,0 1 0</inkml:trace>
  <inkml:trace contextRef="#ctx0" brushRef="#br0">24968 6772 7648,'-11'5'1571,"1"0"-1274,6 8 0,-8-3 642,6 12-574,1-5 1,0 12 0,-1-6-1,3 2 1,-1 3 153,-1 3 0,3 1-349,-3 0-207,3 0 0,2-7 0,0-4 1,0-3-1013,0-2-336,7-7 980,2-9 1,7-11-1,0-10-100,0-6 1,-5 2 0,-1-3 0,3-4-155,1-4 0,2-1 565,0 5 0,0 0 0,2 0 0,1 1 269,3 5 0,-1-3 329,-5 8 1,-5 5 271,-1 5 0,1 8 0,5-1-18,0 8 0,-7 12-398,-4 10 1,-1 5-222,1 1 1,-3 1 0,3 3 0,-3 1-170,-2-1 0,5-4-197,1-5 1,1 1-842,-2-7 0,-1 1 1068,6-6 0,22-71 0,11-18 0</inkml:trace>
  <inkml:trace contextRef="#ctx0" brushRef="#br0">25592 6275 7640,'2'-9'0,"1"2"998,3 0-778,6 5 33,-3 2 1,2 16 0,-2 11 0,-2 5 0,-4 5 852,-1 6 1,3 5 0,1 6 0,-3 4-291,-1 4 0,3 3-701,1-1 1,-1-2-1,-3-2 1,1-5-985,3-5 0,-1-5 299,-5-13 1,0-7 0,0-4-1,-2-3-2759,-3-2 3329,3-7 0,-33-38 0,-1-15 0</inkml:trace>
  <inkml:trace contextRef="#ctx0" brushRef="#br0">25384 6708 7626,'-9'0'2857,"2"0"-3518,7 0 2185,0 0-1279,7 0 1,2 0 0,9 0-1,3 0 1,6 0-737,3 0-587,2-8 1,0 5 1077,0-8 0,43-21 0,-33 11 0,1-1 0</inkml:trace>
  <inkml:trace contextRef="#ctx0" brushRef="#br0">26040 6692 7626,'0'32'0,"0"0"597,0 0 0,0-2 1,0-2-1,0-1 251,0 1 1,-5-3-438,0 2 1,-1-7-1,6 1 482,0-3 0,2-9-1533,3-4 1,-1-9-1265,7-1 1546,-8-15 0,10 8 1,-8-13 357,-2 2 0,2-31 0,-1-13 0,1-3 0,-1 0 0</inkml:trace>
  <inkml:trace contextRef="#ctx0" brushRef="#br0">25944 6163 7626,'-16'0'0,"0"-5"1841,0 0-1189,0-1 0,0 6-1581,0 0 0,5 2 194,1 3 1,6 4 734,-1 7 0,24 14 0,8 4 0</inkml:trace>
  <inkml:trace contextRef="#ctx0" brushRef="#br0">26376 6643 7620,'-16'0'0,"0"2"2273,0 4-1922,7-5 0,-5 8 1,4-5-1,-5 3 1,-1 2-1,0 3 1,0 3 786,0 1-947,0 7 1,6-4-1,1 6-102,2-2 0,-4 4 0,6-4 1,1 0 68,2 0 0,2-7-277,0-5-153,7 0 1,2-2 0,7-4 0,0-5-1,0-5-1522,0-6 1401,7-10 0,-3 1 0,5-7 1,0-1-1,-2-1 0,2 1 1,-2 1-1067,0-1 1677,-2 5 0,-5 0 0,-1 7 0,-3-1 0,-1 3 499,1 4 0,-5 4 1,-1 12-1,-5 6 465,-1 8 1,-1-1-620,-5 8-705,4-8 0,-5 12 0,7-6 0,0-1 0,0-2-699,0-4 1,0-2-1013,0 0 1853,0 0 0,43-72 0,10-16 0</inkml:trace>
  <inkml:trace contextRef="#ctx0" brushRef="#br0">26856 6099 7617,'0'11'62,"0"0"1,0-1 19,0 6 0,0 2-265,0 3 993,0 4 1,0 14 0,0 6-1,0 5 1,0 5-594,0 2 0,6-6 0,-1 3 0,-1-5-869,-3-1 1,1-1 651,4-5 0,10-17 0,8-10 0</inkml:trace>
  <inkml:trace contextRef="#ctx0" brushRef="#br0">27481 6676 7606,'0'16'0,"0"0"-63,0 0-153,0 0 21,0-8 195,0 0 0,-15-44 0,-2-8 0</inkml:trace>
  <inkml:trace contextRef="#ctx0" brushRef="#br0">14180 10822 7692,'-10'0'376,"-1"1"1,-1 3-1,-3 1 1,-1-1 1193,0-2 0,8-1 0,0 3-1031,1 1 1,-2 6-1,-5-4-373,4 2 0,-5 0 130,5 2-160,3 3 1,-8-5-1,3 7 1,-6 2 0,-5 1 581,-2 2-609,5 8 0,-10-4 0,4 9 0,-5 3 0,-1 6-6,0 3 0,2-3 0,3-3 1,6 1-307,3 0-26,2-5 0,7-4 0,6-13 0,6-4 0,8-6 1,5-2-1,5-4-1645,6-1 1718,10-2 0,-1-7 1,5-2-1,0-2 1,-2 1-1,0-3 1,-2-1 19,3-2 1,-7 2 0,6 1-1,-1 3 369,-1-3 0,-5 1 1,-7 1-1,-2 4 274,-3 0 0,-4 7-257,-6 0 1,-4 7-1,-12 9 1,-4 2 58,-4 3 0,-4-1-119,-4 6-199,5 1 1,-14 7 0,6 1 0,-1 5 0,-1 0-53,-1 5 1,-1 1 6,3 2 170,-5 7 0,8-3 0,-5 5 0,3 0 0,2 0 349,3 3 0,4-1-155,5-6 1,6-1-4,10-15 0,6-1 263,10-10-590,4-3 0,9-14 0,4-3 0,4-4 0,4-4-540,2-4 1,2-4-1,4-12 0,-3-3-27,8-7 1,-6-5 0,6-2 0,0 0-938,-3 0 0,7 1 1524,-5 6 0,-14 7 0,3-3 0,3-1 0,0-1 0</inkml:trace>
  <inkml:trace contextRef="#ctx0" brushRef="#br0">15381 11078 7711,'-16'0'0,"0"0"0,0 0 0,0 0 0,0 0 722,7 0 1,-5 0 0,5 2-75,0 3 1,4 4 0,8 9-1,4 3-283,2 6 0,7 10 0,7 7 0,2 10-118,4 10 0,3 3 0,3 12 1,-16-38-1,0 1-93,-1 2 0,-1-1 1,0 2-1,0-1-725,-1 2 1,0-1 512,16 35 1,-2-5 0,-3-9 0,-6-6 0,-3-5 0,-2-8 0,-2-10-1294,-3-9 1,-2-12 742,-4-10-873,-3-5 0,10-4 1481,-6-8 0,-8-28 0,-7-20 0</inkml:trace>
  <inkml:trace contextRef="#ctx0" brushRef="#br0">15237 11094 7711,'0'-22'0,"0"-1"0,0 0 199,0 0 1,3-4 601,8 6-437,0 0 0,21 5 0,-2 0 0,7 1 0,4 5 1709,4 4-1928,1 5 1,2 10-1,-2 5 1,-3 7-1,-6 6 1,-5 5-1,-5 3 301,-6 1 1,-5 3-138,-5-1-122,-4 6 1,-7-10-1,0 5 1,0-2-1,-2 1 59,-3-3 1,-2-1-1,-7-2 1,-1-2-317,-2-3 0,-3-4-594,4-7 0,0-2 0,0-3 0,0-6-1281,0-3 0,0 3 1945,0 1 0,-29-37 0,-6-13 0</inkml:trace>
  <inkml:trace contextRef="#ctx0" brushRef="#br0">17317 10854 7669,'-8'-7'114,"-7"3"0,5-7 755,-5-1 0,-1-1 0,2 1-126,4 1 1,-3 6-232,8-6-425,-8 8 1,10-4-1,-8 8 1,0 5-1,3 4-59,2 5 1,3 8-38,-3 3 1,5 6-1,-5 4 1,6 3-1,6 0 1,4 0-287,4-3 1,2 1-53,0-5 257,8 4 1,-5-18 0,8 1 0,1-6 0,2-8-353,2-3 390,-7-2 1,6-9 0,-6-7 0,1-9 0,-1-7 0,-4-4-1,-5-3-31,-3-2 0,-10 1 312,3-3-89,-4-3 0,-2 12 1,-2-4-1,-4 5 1,-4 2-1,-6 5 0,-4 4 164,-1 5 1,-8 8 0,3 2 0,-3 1-39,3 1-662,-5 0 0,12 6 1,-4 5-1,3 4 1,8 5-1019,3 1 0,3 1 1414,6 5 0,36 17 0,8 11 0</inkml:trace>
  <inkml:trace contextRef="#ctx0" brushRef="#br0">17894 10694 7685,'-16'0'0,"0"7"234,0 3 0,5-1 0,2 2 124,2 1 0,2 3 31,5 1 14,0 0 1,7 5 0,3 0 0,6 1 0,4-1 180,1 0-514,8 1 1,-10-1 0,8 0-1,1-1 1,1-4 0,-1-4-1,-3-3 101,-2-2-144,6-1 1,-10-6 0,6 0 0,-2-2 0,-3-3 0,-2-6 0,-2-3 381,0-2-357,-7-7 1,3 3-1,-7-7 1,1-1-1,-1-2 1,0-1-1,-1 3-463,-2 1 0,-2 2 10,0-1-979,0 3 1,-2 5 1379,-3-4 0,-18 12 0,-11-4 0</inkml:trace>
  <inkml:trace contextRef="#ctx0" brushRef="#br0">18630 10806 7685,'-16'0'500,"0"0"228,0 0 1,5 0 73,1 0 1,13-6-596,2 1 1,13-6 0,5 4 0,2-2 0,4-3 0,1-2-70,2-2 1,0 0 90,0 0-272,0 0 0,-2-2 0,-1-2 0,-4-1 0,-1 1 0,0 3 0,-1 1-330,-4 0 282,-8 0 0,-4 0 1,-7 0-1,-2 1 1,-3 3-447,-6 1 459,-3 8 1,-7-10-1,-1 8 1,1 1-1,-2 2 1,-2 2-1,0 0 1,2 0-1,2 0-4,-1 0 0,1 8 170,5 2 0,0 6 1,2 6-1,3 6 589,6 8 1,3-1 401,2 8-928,0 0 0,3 1 1,6 1-1,9 1 1,5-4-429,6-1 0,1-9 1,4-7-1,1-2-3630,3-3 3907,6-9 0,11-33 0,11-13 0</inkml:trace>
  <inkml:trace contextRef="#ctx0" brushRef="#br0">19286 10469 7685,'-9'8'953,"2"-5"207,7 8 0,0-6-988,0 6 0,0 0 1,0 6-1,2 5 377,3 4 0,4-1-249,7 2 1,0-6-283,0 6 111,0 0 1,0-1 0,0-1 0,-2-2-1,-3-3 1,-4-2 0,-2-2 1368,1 0-961,-1-7-461,-5-2 1,-5-20 0,-1-5-1,1-5 1,0-5-73,-1-2-83,1-9 1,3 3 0,-1-5-1,-3 2 1,3 3-170,1 3 1,4-5 137,3 1 0,-1-1-110,6 6 1,1 6-624,5-1 103,0 8 1,5-5 739,1 8 0,42 22 0,5 4 0</inkml:trace>
  <inkml:trace contextRef="#ctx0" brushRef="#br0">20214 10437 7668,'-7'15'74,"-3"-3"1,-5-1-1,-1 0 1217,0-3 1,6 5-595,-1-8 0,9 1-576,2-6 1,4 0 0,10 0 0,6 0 0,3 0 0,3 0 275,-1 0 1,6-2-123,-5-4-232,4 5 1,4-12 0,2 6 0,-1 0 0,-3-2-1,-3 0 1,-1-3-296,2-3 0,-3-1 1,-2 0-1,-2 0-274,-3 0 1,-8-5-651,-1 0 906,-8-1 1,5 6 0,-8 0 0,0 0 0,-2 0 0,-4 2 0,-6 2-291,-8 1 1,1 2 537,-8-2 33,0 4 0,-5 7 0,0 0 0,0 0 0,2 0 0,2 0 1,3 2 492,2 3 1,1 6 0,8 10 0,4 6 58,4 3 1,4 4 0,2 4-1,2 2 177,4 1 1,4 6-214,12-5-289,2 5 1,8-7-1,0-2 1,2-6-1,2-5-238,1-6 1,2-5 0,-1-5 0,4-6-802,5-3 0,-5-4-317,1-3 0,-2-10 304,1-6 0,3-8 0,-8 3 814,-1-4 0,-9-11 0,1-7 0,1-4 0,1 0 0</inkml:trace>
  <inkml:trace contextRef="#ctx0" brushRef="#br0">21239 10149 7668,'0'16'2314,"0"-5"-1645,0 0 1,0 5-384,0 5 1,7 7 0,3-1 0,6 3 534,6 2 1,-3-1-690,8-5 1,0 5 0,5-7-1,-2 3-239,-3 0 1,1-8-137,-7 3 1,6-10 0,-6-3 0,-1-2-1759,-2-3 2001,-9-2 0,5-52 0,-5-13 0</inkml:trace>
  <inkml:trace contextRef="#ctx0" brushRef="#br0">21591 10085 7668,'-25'0'0,"-4"2"1404,8 3 1,-2 4-928,2 7 1,1 0-1,-5 2 1,0 3 92,0 6 1,6 9-338,-2 1 0,-3 2 1,1-1-1,0 2-98,0 1 0,2 4 105,5-8-756,0 1 1,0-6 0,0-2-1,1-4 1,5-4 515,4-4 0,12-17 0,3-2 0</inkml:trace>
  <inkml:trace contextRef="#ctx0" brushRef="#br0">21927 10133 7668,'0'39'0,"-5"2"915,-1 7 1,3 11 0,6 2 0,4 1 216,2 5 0,-5 5-492,1 8-262,4 0 1,-7-7 0,5-6 0,-2-6 0,2-8 859,2-3-1411,-5-2 0,8-7 0,-5-6 0,2-4 0,4-7 0,1-2 173,2-8 0,-7-69 0,-2-25 0</inkml:trace>
  <inkml:trace contextRef="#ctx0" brushRef="#br0">21991 10149 7658,'0'-10'797,"0"-1"0,0 6-79,0-6-640,7 7 209,2-10 1,12 12 0,2-3 0,2 3-1,4 2 1,1 0 0,2 0 1623,0 0-1789,0 0 0,-2 6 1,-3 3-1,-4 3 1,-3 6-1,-4 1 1,-8 4 1132,-4 4-1231,-4 3 1,-2 8 0,-3 1 0,-6 0 0,-5 2 0,-5-2 0,-4 0 0,-2-3 0,2-2-1648,2-2 1,-3-8 1622,4-2 0,-56-54 0,35 9 0,-1 0 0</inkml:trace>
  <inkml:trace contextRef="#ctx0" brushRef="#br0">22695 10069 7726,'-9'0'-356,"-5"0"796,12 0 15,-12 0-113,12 0 110,-12 0 2,12 0-56,-5 0 0,2-1 336,-1-5-530,1-3 1,-2 0 63,-4 4-220,4 3 0,-2 2 0,4 0 7,-6 0-59,4 0 1,-5 2 0,5 3 0,0 6-48,-1 3 36,3 2 1,0-5-1,-1 0 1,3 1-1,1 4-2,2 5 0,0-3 31,0 4-27,0 2 0,0-6 0,2 4 0,3-5 0,6-1 0,3 0 0,2-1-153,0-5 124,0 5 0,0-14 0,0 5 0,2-5 0,1-1-2,3 0 0,-3-1 38,-8-5 0,3-3-18,-3-7 1,1 0 13,-1 0 1,2 0 0,-8-1 0,-2-3 34,-1-1 0,-2-2 38,0 1 0,0 4-51,0-3 0,0 3 1,-2 1-1,-1-3-27,-2-1 0,-8 5-26,2 5 1,-3 2-71,-2-2 1,0-1-1,0 5 1,0 0-445,0 0 68,0 1-52,0 6 1,5 0-1,3 2 539,0 3 0,32 18 0,11 11 0</inkml:trace>
  <inkml:trace contextRef="#ctx0" brushRef="#br0">22903 10005 7739,'-16'-2'143,"0"-3"0,6 2 732,-1-8-471,7 7 110,-3-10 1,2 11 124,0-8-554,-1 7 0,8-3 0,3 7 0,4 2 0,2 3 337,0 6-433,-8 3 1,10 8 0,-6 1 0,0 0 0,2 2 0,-2 0 0,2 3-52,0 2 40,-6-5 1,6 4 0,-5-6 0,1 0 0,0 0 0,1-3-295,-1-3 1,2-6-235,-2 0 447,-3-8 1,11-3-1,-8-12 1,-2-6 0,-1-5-1,-2-2 1,2-3-391,3-3 454,-3-1 1,5 0 0,-7 0-1,0 0 1,0 0-16,0 0 0,0 2-57,0 3 285,0-3 0,0 12 1,2-1-1,2 5 730,1 3-689,7 7 1,-8-3 0,7 9-1,1 3 1,-3 10 0,2 8 0,-1 0-162,-1 0 0,5 4-240,-3-6 1,3 6 105,2-6 0,-5 0-138,0-5 0,-2 0 3,1 0-555,4 0 1,-5 0-816,7 0 852,-7-7 733,5-2 0,-12-35 0,5-8 0</inkml:trace>
  <inkml:trace contextRef="#ctx0" brushRef="#br0">23335 9957 7744,'-16'0'125,"0"0"321,7 0 1,4 0-328,10 0 0,-1-2 0,7-1 0,1-4-105,2-2 1,2-2 0,-1-5 0,-3-2-153,-1-3 1,-1 3 71,6-3 6,0-4 0,-5 7 0,-2-3 0,-2 3 0,-3 2-312,-3 0 386,-1 0 1,-1 2 0,-5 3 0,-4 6-1,-5 5 348,-1 5 0,0 4-17,0 7-168,0 7 0,2-3 1,2 5-1,3 0 1,2-1-1,1 5 1,1 1-1,0 2 1,1-2 381,2-3 0,9 2-253,4-8-434,-4 0 1,13-5 0,-4-1 0,3-5 0,3-4-1,1-5 1,2-1-737,3 0 0,1-9 0,-1-5 0,-3-5-93,-2-1 1,4-5 956,-6-2 0,0-3 0,-5-59 0,-8 38 0,0-1 0</inkml:trace>
  <inkml:trace contextRef="#ctx0" brushRef="#br0">23719 9653 7744,'0'-11'0,"0"1"0,0 4 674,0-4 105,0 6-389,0-3 0,0 9-154,0 3 0,0 6-84,0 10 1,0 4-1,0 7 1,2 0 161,4 0 0,-5 5-219,5 1 0,-5-1 114,-1-5 1,0 0-454,0 0 1,0-7 0,0-4-1,2-3-933,4-2 825,-5-7 1,12-3-39,-8-12 0,2-10 0,-1-11 0,3-5-353,-1-5 0,5 2 469,-8-8 0,2 2 265,-1-2 0,-5-3 0,7 3 0,-3-1 179,0 1 0,2-1 173,-1 6 0,-3 3 40,8 8 1,-6 4-1,6 9 1,0 5 485,-3 9 1,7 9-346,-5 12 1,5 11-293,1 11 1,0 3 0,0 2-1,0 2 35,0 3 1,0-3-177,0 3 0,0-3-212,0-2 1,0-7-1,-2-4 1,-2-5-757,-1-5 0,0-5-429,5-12 1306,0-3 0,-6-45 0,-4-23 0,2-2 0,0 1 0</inkml:trace>
  <inkml:trace contextRef="#ctx0" brushRef="#br0">24280 9013 7744,'-7'16'0,"5"2"388,-4 3 1,6 6 576,6 10 0,3 9-461,7 8 0,0 8 0,0 0 0,1 6 33,5-1 0,-4-3-557,3-5 0,2 1 0,-2-6 0,-1-4-744,-2-6 1,-8-5 0,-1-9-1,0-1-1162,0-2 1926,-5-8 0,-11-3 0,-11-9 0</inkml:trace>
  <inkml:trace contextRef="#ctx0" brushRef="#br0">24120 9621 7741,'-22'0'0,"1"0"0,0 0 3816,5 0-1597,0 0-1104,7 7-808,9-5 1,10 5 0,12-7 0,6-2 0,8-3 14,6-6 1,5-3 0,2-4 0,3-1-1378,1-3 1,6-4 398,-6 4-314,1-6 0,-4 5 1,1-4 969,2 6 0,8-11 0,-4-2 0</inkml:trace>
  <inkml:trace contextRef="#ctx0" brushRef="#br0">24904 9477 7741,'0'23'577,"0"4"0,0 3 812,0 2 0,0 2-868,0 3 0,0 2 0,0 4 0,0-6 285,0-3 1,5 2-167,1-4-634,6 10 0,-5-22 0,6 7 0,-3-10-2267,3-6 1219,1-4 1042,2-7 0,-7-42 0,-2-12 0</inkml:trace>
  <inkml:trace contextRef="#ctx0" brushRef="#br0">24760 9013 7720,'-23'-6'0,"-2"1"0,0 2 169,4 1 0,10 4 402,6 3-248,-4 4 1,7 7 0,-3 0 0,5 2 0,5 1-1533,6 2 1209,3 1 0,52 1 0,12 2 0</inkml:trace>
  <inkml:trace contextRef="#ctx0" brushRef="#br0">25368 9461 7720,'-23'-7'1244,"-2"5"-517,-7-3 0,7 3 0,4 2 0,3 0-1065,2 0 1,2 2 0,1 3 0,3 6 557,-3 3 1,6 7 129,2 1 1,3 6 0,2-1 0,0 3 104,0 2 1,2 0-371,3 0 0,-1 0 0,6 0 1,3-2-1,1-3 0,2-6-243,0-3 1,-5-7 14,-1 0-86,1-8 0,5 4 1,-2-9-1,-1-3 0,-3-6 1,1-3-1,0-4-987,-1-3 1085,1-4 1,0-7-1,-1-2 1,3-3 0,-1-4-1,1 0 1,-4 2 2,-2 0 0,3 7 25,-4 0 697,6 0 1,-10 14-1,5-2 719,0 8-926,-5 12 1,5 16-1,-7 13 1,2 4-1,1 6 1030,3 2-1439,6 2 0,-8-2 1,5-4-1,-1-3 1,1-2-1611,4 0 0,-1-7 893,-1-4 1,3-5 738,-3-5 0,17-75 0,-11 20 0,0-1 0</inkml:trace>
  <inkml:trace contextRef="#ctx0" brushRef="#br0">25736 8837 7706,'-9'7'950,"2"2"119,7 7 0,0 7-286,0 3 0,2 14 0,3 6 0,6 7 653,3 4 1,2 2-441,0 5-870,7 0 1,-5-2 0,3-1 0,-3-4-1,-2-2-149,0-4-336,0-1 1,-2-9 0,-1-4 0,-2-3 0,-1-4 358,-1-3 0,-2-25 0,-7-13 0</inkml:trace>
  <inkml:trace contextRef="#ctx0" brushRef="#br0">26840 8917 7690,'-8'-2'201,"0"-2"1,1-1 0,-2 0 301,1-2 1,-5 3 0,6-5 478,-2 2 1,4 2-241,-6 5-469,0 0-173,-5 0 0,6 5 0,1 2 1,0 2-1,2 3 0,-2 3 0,0 1 137,-3 0 0,3 1-176,-2 5 0,6-4 139,-6 3-214,0-3 1,3-2-1,2 0 1,3 0-1,-1 0 1,-1 0-373,1 0 1,9-6 186,6 1 59,3-7 0,8 3 0,1-7 0,0 0 0,2 0-383,0 0 476,-6 0 0,6 0 1,-5 0-1,1 0 0,-1 0 1,-3 0 170,-1 0 77,-7 7 1,4-4 0,-8 8-1,-1 2 88,-3 1 1,-6 4-1,-2 1 1,-2 3 77,-3-3 0,-3 4-232,-1-1 1,-5 4 0,0-3 0,1 0 71,2 1 1,-3-3-254,0-5-35,-1 0 0,6-2 0,0-3 0,0-4 0,0-2-1692,0 1 1012,0-1 1,7-12-301,4-4 0,3-3 323,2-2-551,0 0 1289,7 0 0,31-36 0,13-8 0</inkml:trace>
  <inkml:trace contextRef="#ctx0" brushRef="#br0">27161 8420 7710,'-6'-10'1975,"1"-1"-1688,0 8 1,5-3 0,0 13 0,0 8 94,0 4 0,5 15 178,0-2-399,8 11 0,-4-2 0,5 8 0,-2 5 0,-1 4 0,1 5 0,3 1 136,1 0 0,-2 0-233,-4 0 0,5 3 1,-6-4-1,1-10-218,1-7 0,-6-16-993,6 2-135,-7-10 1,4-1 1281,-2-10 0,-26-33 0,1-13 0</inkml:trace>
  <inkml:trace contextRef="#ctx0" brushRef="#br0">27017 8981 7710,'-16'0'1678,"7"0"-1315,2 0 0,10-2-48,8-3 1,1-3 0,15-4-1,1 1-310,3-1 0,8-8 1,2-1-1,1 1-917,1 3 699,7-6 0,0 5 0,3-4 0,-3 5 213,-2 1 0,28 14 0,8 4 0</inkml:trace>
  <inkml:trace contextRef="#ctx0" brushRef="#br0">27801 8821 7710,'-25'0'0,"4"0"0,3 0 0,2 0 0,0 5 0,0 0 506,0 1 0,0-6 0,1 1 1,3 5-1,3 6 0,0 6-318,0 3 0,6 2 0,-3-1 0,5 4 190,1 5-345,0 1 1,1 0 0,3-2 0,3-2-1,2-3 1,3-2 0,1-3-123,-2-2-41,3-9 0,-5 3 1,7-6-1,0-3 1,0-3-1,0-5 1,0-6-1318,0-3 1319,0-9 1,0 3-1,-2-5 1,-2 0-1,-1 0 1,0-3 0,-1-2-33,1-2 0,-6 0 330,6 0-55,-7 0 0,8 0 0,-7 1 0,-1 5 0,0 6 1083,1 8-865,-3-3 0,7 15 1,-6 0-1,2 11 1,1 9 1149,1 6-1436,-5-2 1,10 6 0,-7-5 0,1 1 0,1 1-128,4 1 1,-3-3-387,3 2 1,-5-7-1,4-1 1,3-5-1965,1-3 2430,2-7 0,7-26 0,2-13 0</inkml:trace>
  <inkml:trace contextRef="#ctx0" brushRef="#br0">28201 8244 7710,'-16'7'2038,"7"2"-1907,4 7 0,3 2 181,2 3 0,2 6 0,3 11 1,6 2 489,3 1 0,4 7 0,1-1 1,3 2-706,-3-2 0,1-1 1,-1-9-1,3-1-904,-3-2 0,-1-2-1321,-2 0 1629,0-7 1,-5 3-1,-2-7 499,-2-1 0,-23-9 0,-11-4 0</inkml:trace>
  <inkml:trace contextRef="#ctx0" brushRef="#br0">28089 8741 7710,'-11'0'979,"1"0"1223,-1 0-1747,2 0 0,4 0 1,10 0-1,7-2 427,8-4 0,1-2-1019,11-8 1,-3 0 0,10 0 0,-2 1-1430,1 5 1,-1-5 1565,-5 5 0,28-19 0,8-5 0</inkml:trace>
  <inkml:trace contextRef="#ctx0" brushRef="#br0">28617 8661 8005,'-9'16'916,"2"0"1,14-8-544,4-2 0,3-4 0,2-4 0,0-2-263,0-1 0,5-8-405,1 3 253,-1-4 0,-3-8 0,0 1 0,-1 1 0,-2 1 0,-3-1 0,-1-1-245,-1 1 1,-6-3 0,1 2 18,-3 1 1,-4 2 48,-3 2 175,3 8 1,-12 0-1,2 8 1,-6 0 0,-4 0-47,3 0 419,1 8 1,2 6 0,2 9 0,1 2 0,4 3 0,1 2 0,0 2 2264,1 1-2384,2-1 0,7 0 1,3 0-1,6 0 0,3 0 1,4-2-1,1-3-212,3-6 1,4-5 0,-2-4 0,0-3-1097,5-2 0,1-1 0,0-6 1098,-3 0 0,17-29 0,-1-6 0</inkml:trace>
  <inkml:trace contextRef="#ctx0" brushRef="#br0">29545 8132 8349,'-9'-7'492,"-5"5"1,4-3 0,-5 3 440,-1 2 0,0 0 1,0 2-151,0 3-705,0 4-26,0 7 0,0-1 1,2-3-1,2-1 1,3 1-1,0 2 1,2 2 15,0 0-236,1-7 0,6 5 0,0-3 0,2 3 0,5 1 0,7-5 0,6-4-627,-1-5 1,6-1 546,2 0 217,-4 0 1,7 0-1,-5 0 1,2 0-1,-2 0 1,-2 2-1,-3 2 156,-3 1 54,-1 0 0,-5-3 0,-2 3 0,-2 6 0,-5 2 0,-4-1 898,-3-1-924,-8 7 0,4-1 0,-8 5 1,-3-3-1,-1 1 0,-1 1 1,1-1-1120,0-3 371,-1-1 0,6 1 1,2-1-1,2 0 595,1 0 0,50-72 0,7-17 0</inkml:trace>
  <inkml:trace contextRef="#ctx0" brushRef="#br0">29961 8052 7668,'-7'-16'697,"-3"0"0,1 6-384,-2-1 1,6 6 775,-6-6 1,0 6 137,-5-6-962,8 7-150,-7-3 0,14 9 63,-5 3-138,4-3 0,2 12 0,2-5 0,2 2 0,3-2-329,2-2 98,1-2 151,6-5 0,0 0 1,0 0-1,0 0 0,0 0-139,0 0 1,-5-7 0,0-2 0,1-1-171,2-1 1,1-2 127,-5-8 0,3 3 172,-8-3 1,6-2 0,-6 1-1,-1 3-108,-3 1 0,-2 2 118,-5 0 1,3 5 91,-8 1 1,0 6 0,-5-1-1,0 3 222,0 2 1,0 7-30,0 4 1,0 5-17,0 5 1,0-1 0,2 8 0,2 6 546,1 7 0,8 0-331,-3 2 1,-1-3-251,2 3 1,1 3-1,8-5 1,3 0-263,2-3 0,1-10 79,6-1 1,6-10-391,-1 0 1,6-9-1,-6-8 1,0 0-387,3 0 0,-1-7-155,3-3 1,3-10 917,-8-1 0,0-24 0,1-10 0,-1-2 0,1 0 0</inkml:trace>
  <inkml:trace contextRef="#ctx0" brushRef="#br0">30378 7588 7668,'-16'-9'1561,"0"4"-701,0-4-340,0 7 0,0-5 387,0 7 0,7 7-215,3 4-508,5 10 1,-1-1-1,-2 6 1,-1 5 0,1 2 552,3 5-644,1 6 1,0-3-1,0 7 1,0 0-1,0 0 1,1-2-1,3-3-65,1-6 1,8-3 0,-3-3-1,5-7 1,1-8 0,0-8-587,0-7 1,0-1-214,0 0 576,0-14 1,3 2-1,-1-15 1,-4-2 0,0-1-1,1-2 1,-1-2-829,-3-3 940,3 3 1,-11-10 0,6 5 0,-2 0 0,-3-2-163,-2 0 240,-2 5 1,0-5-1,0 7 1,-2 2-1,-2 8-122,-1 4 0,-2 11 328,2 4 0,3 7 121,-4 8 0,-1 13 75,2 15 1,0 11 0,5 3 0,0 7 427,0 7 1,0 3-388,0 0 1,0 4-323,0 7 1,0 11 113,0 0 1,0-42 0,0 0 0,0 39 0,0 1-77,0-3 0,1-8-392,5-9 0,3-8-210,7-18 1,0-8 0,0-12-1,0-8-1139,0-7 0,0-6 327,0-12 1,0-8 633,0-14 0,0-7 626,0-4 0,7 4 0,2 0 0</inkml:trace>
  <inkml:trace contextRef="#ctx0" brushRef="#br0">30890 7540 7668,'-16'7'0,"0"4"213,0 10 1,1 2-1,5 6 1,3-4 358,0-2 0,5 5 0,-2-1 0,8 1 0,6 1 0,5-4 514,1-2 1,5-2-724,0-5-501,8 0 0,-10-2 0,6-1 1,-2-4-1,-3-2 0,-2-4 1,-2-1-1092,0-2 1036,0 0 0,-6 0 1,1-2-1,0-3 1,-1-6-1,-1-5 1,-2-3-885,-3-3 1028,5-6 1,-7 3-1,3-7 1,-1 0-1,-1 0 1,2 0-1,-1 0 270,-2 0 0,3 2 0,0 3 1005,-1 6-504,-2 3-529,-2 9 0,0 4 0,0 10 0,2 8 0,1 6 785,3 8-897,-1 3 1,-3 2 0,1-2-1,4-1 1,0-4-418,1-2 1,2 3-623,-4-4 0,6-1 1,-1-7 957,3-3 0,23-47 0,6-17 0</inkml:trace>
  <inkml:trace contextRef="#ctx0" brushRef="#br0">31514 7492 7668,'0'16'0,"-5"0"1295,-1 0-544,1-7 1,7 3 75,3-6-860,4-1 20,7-12 0,0-2 1,2-7-1,1 0 1,3-2-1,-5-3 1,-2-4-105,-5 0 1,-1-3 0,2 6 0,-4 3 0,-2 1 0,1 2 36,-3 0 0,-3 0 83,-5 0 163,3 7 0,-12 2 0,3 7 0,-3 2 0,-2 3 0,0 6 0,0 5 309,0 5 1,2 6 0,1 8-1,4 4 524,2 2-860,2-5 1,0 8-1,-1-5 1,3 1-1,3-1-248,5-4 1,-1-3-1039,6-5 682,1-4 1,5-9 0,0-1 0,0-4 0,0-2 464,0-4 0,14-65 0,4-18 0</inkml:trace>
  <inkml:trace contextRef="#ctx0" brushRef="#br0">31914 7204 7668,'0'-9'981,"0"2"-761,-7 21 1,5 4 525,-3 14 1,-2 2-1,1 1 1,1 4 20,-2 2 0,5-3-647,-3 4 1,3-6 0,2 1 0,0-3-145,0-2 0,0-7-818,0-4-352,0-3 1,7-11-194,4-7 924,-4-14 0,5-6 1,-4-6 462,0-3 0,3-29 0,5-10 0</inkml:trace>
  <inkml:trace contextRef="#ctx0" brushRef="#br0">32042 7172 8078,'11'0'1707,"-1"0"-1520,-6 0 1,3 7 160,-7 4 1,0 8 36,0 2 1,0 13 0,-2 0 0,-1 3 199,-3 3 0,-1 4-598,2-1 1,3 1-321,-3-1 1,1 1 0,1-6 0,-3-5-608,3-4 940,1 1 0,9-41 0,2-1 0</inkml:trace>
  <inkml:trace contextRef="#ctx0" brushRef="#br0">31882 7508 7667,'-16'-2'2108,"0"-3"-1662,7-4 0,4-7 1,10 0-1,6 0-163,3 0 1,0 0 0,1-2-1,-3-1 338,0-3-661,6 1 0,-9 0 0,7-1 0,0 3 0,0 1 1,0 2-1,0 0-3249,0 0 2120,0 0 1169,-7 0 0,12 14 0,-3 4 0</inkml:trace>
  <inkml:trace contextRef="#ctx0" brushRef="#br0">32314 7156 7667,'-10'-9'1076,"-1"4"1,7 1-209,-1-1 0,1 3 620,-1-3-846,3-4 1,-7 7 314,4-3-860,-4 3 1,0 4-1,2 3 1,2 7-1,-1 6 1,3 5 0,1 2 264,2 4 0,0 1-60,0 2-554,0 0 0,2 0 0,3 0 0,6 0 0,3-2 0,2-3 0,2-6-3237,3-3 2922,-3-2 1,11-2 566,-8-3 0,29-40 0,1-15 0</inkml:trace>
  <inkml:trace contextRef="#ctx0" brushRef="#br0">32602 7108 7667,'-16'0'0,"6"5"466,-1 0 0,6 6 0,-4-4 668,2 2 0,3-5-639,9 1 0,4-3-621,7-2-69,7 0 1,-5-6-1,4-1 1,-5-2-1,-1-3-678,0-2 752,7-2 0,-10 0 0,3 0 0,-2 0 0,-1 0 0,-1 0 0,-3 0-521,-2 0 666,-2 0 0,-5 0 1,0 0-1,-1 1 1,-5 5 306,-4 4-9,-12 5 0,4 8 1,-3 3-1,2 5 0,-1 2 1,-1 5-1,1 4 867,2 5 0,2 1-974,0 0-165,7 0 1,-3 2 0,7 1 0,1 2-1,2-3-148,2-5 0,0-4 67,0-4-650,7-3 0,2 0 0,7-10-299,0 0 1,2-3 979,3-5 0,26-36 0,11-8 0</inkml:trace>
  <inkml:trace contextRef="#ctx0" brushRef="#br0">33098 6643 7667,'-16'-1'3648,"0"-5"-2712,0 5 0,0-7-372,0 8-438,0 0 1,6 6 0,-1 1 0,0 2 0,1 5 0,1 4 0,0 5 70,0 2-174,5-6 0,-3 12 0,7-5 0,-1 5 0,-3-1 0,-1-2 0,1-1-305,2 1 123,9-4 0,-3-1 0,5-7 0,0 0 0,0 0 0,3-2 0,2-3-443,2-6 0,0 2 174,0-2 402,0 1 1,2-4 0,2 1-1,1 4 778,-1 2 1,-8-4-109,-1 6 304,-8-7 0,4 10 0,-7-3-388,0 3 0,-7 2 0,-5 0 0,-6 0-74,-3 0 1,-6 0-511,6 0 0,-2 0-1342,1 0 1,5-2 450,-5-3 915,4 3 0,-12-41 0,-4-1 0</inkml:trace>
  <inkml:trace contextRef="#ctx0" brushRef="#br0">33403 7044 7660,'-8'9'3125,"5"5"511,-8-4 1,6-2-7435,-6-3 2720,8-3-487,-4-9 1565,7-2 0,21-50 0,6-10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D7BE3-61A0-EB45-AF08-DE6AB5A339BB}" type="datetimeFigureOut">
              <a:rPr lang="en-US" smtClean="0"/>
              <a:t>10/7/25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2BD14-2A50-5E4F-B1C1-6A53261CE8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5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2BD14-2A50-5E4F-B1C1-6A53261CE8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22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2BD14-2A50-5E4F-B1C1-6A53261CE8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26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2BD14-2A50-5E4F-B1C1-6A53261CE8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64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2BD14-2A50-5E4F-B1C1-6A53261CE8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99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D9A5-663A-6B70-209E-4BA61FC2E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F2EDB-6422-0730-EA93-C8FDDFD51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4487-F2BA-2539-887D-A1567781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957E-943B-66B1-F2B1-A840372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B8CB-6D3A-BA64-7C71-E161AD18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3404-7348-C52E-4355-CBB91770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FD088-464B-78E7-7E8A-12045E4D4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05EDF-EE5D-AA74-F775-3CCCC959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B546-1F45-70E4-BF91-5FCC0D3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96559-3959-31F3-D744-3C009566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6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9084E-E417-D179-F36B-B08F147DE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A2CC1-7E36-E998-4E74-A5C5B4582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4628-329E-F785-655B-816B56DF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E113-9C31-316A-5E78-8C601BB4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82B40-711A-79FC-7719-92546969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7F5F-8F1D-BFF5-D995-6BBC9DE6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B497-FAF5-21DF-6C5B-672CE37FC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5B51-5F70-C81F-B37C-EEE8DEFD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6AA8-1C1F-BD5B-D388-3F1ED19F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CA96F-53D4-5EFF-BDAC-6647F1A3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3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D9B3-0B10-7F36-58A9-0981703E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79B2-B758-6DB5-0383-513A7E15D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053E-6443-895F-8AFD-5ED04938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4F931-F74D-4941-A016-9CAC9CE5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83A26-F0EE-C493-F026-97D75F26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E411-5F59-DADF-38EE-66E62682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1511-3479-61BF-47A2-A6D597A79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6FDA0-B7CF-DC26-DEAD-48CCCB6C5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8CBA4-72D8-3F15-E021-0A43756E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72C47-2343-1752-2114-1456A42F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2D8AE-967C-B561-F030-23FF1D6E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9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266D-1F23-6F28-11DE-C98402DF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B04C5-BBF9-EED1-4101-325794375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9B7B9-6825-0313-1756-33322EED3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FB694-8690-624F-927E-517B05F3D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E3F34-77FA-D49D-3F67-8F3C2B120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58F94-5A5B-D322-F8DB-BBBDD78C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599D9-2EAB-D91B-672E-CA44D865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54419-D5EC-709E-A899-4DC07539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1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163C-7F7C-9CB3-1ABC-BA69BFDF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7896C-8F34-7B50-B61A-9EC31268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7E9AC-E6B1-C0A6-3133-7A2118E8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76BE-600C-C7AE-C179-F99D929D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3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7DFD4-7EC7-C715-0D29-EBF87B11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4A70C-178B-8ECA-9653-7CE63CF9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53298-6594-34C6-F697-8A2A7905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BC27-4A3A-3A54-BD59-9E5F556D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BFF2-E449-CA66-8C3A-D0A262DE4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4C57E-92DD-AF1D-163E-8F2E429D1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0BAA1-BB57-26E0-9FB8-3CBF0F5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F507C-E19C-D646-539C-BB169D13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D973-6095-0A62-295F-145FB6CC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0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4EC6-7A97-9398-6BC8-5153F15B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466E6-882D-C645-1E02-E59900085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F6221-3670-EFD6-FEC4-D99253047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AE1C6-6DAD-18A8-A432-52F108C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1F0D4-63BD-AEF4-3489-E5B1DEB9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E736A-655F-BD63-2977-8F29A0EE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6137E-0332-66EB-BA13-CF650210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5D3A8-822D-5F99-7E77-0A2C072A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7A00-8BAD-629F-BA3B-962CC19F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EF0A53-0DFF-0148-A23E-BC101EC1655A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3D42-AAAA-25BF-B2FC-E98E6475F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4541C-057B-DA97-BD13-55DB514AB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8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248F-6807-B345-9BF4-3E7F39D35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Graduate Artificial Intelligence</a:t>
            </a:r>
            <a:br>
              <a:rPr lang="en-US"/>
            </a:br>
            <a:r>
              <a:rPr lang="en-US"/>
              <a:t>CS 640</a:t>
            </a:r>
            <a:br>
              <a:rPr lang="en-US"/>
            </a:br>
            <a:r>
              <a:rPr lang="en-US"/>
              <a:t>Hidden Markov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A7B9F-F03C-066A-38CE-5D4D1345D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Jeffrey Considine</a:t>
            </a:r>
          </a:p>
          <a:p>
            <a:r>
              <a:rPr lang="en-US" err="1"/>
              <a:t>jconsidi@bu.edu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36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C7C4-B54F-3705-CD7B-92AEEA31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2C029D-BF75-214C-0D67-79057D7E5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0B0906E-F0CA-9671-ABB6-A09C0FFCA8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>
                <a:solidFill>
                  <a:srgbClr val="7030A0"/>
                </a:solidFill>
              </a:rPr>
              <a:t>???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B2F5C73-CA9A-C46D-20C7-7FA39DAAF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Moving 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494B14A-6FCD-867F-933D-556DAE7410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What are hidden Markov models?</a:t>
            </a:r>
          </a:p>
          <a:p>
            <a:r>
              <a:rPr lang="en-US">
                <a:solidFill>
                  <a:srgbClr val="7030A0"/>
                </a:solidFill>
              </a:rPr>
              <a:t>Problems based on hidden Markov models</a:t>
            </a:r>
          </a:p>
          <a:p>
            <a:r>
              <a:rPr lang="en-US"/>
              <a:t>Evaluation algorithms</a:t>
            </a:r>
          </a:p>
          <a:p>
            <a:r>
              <a:rPr lang="en-US"/>
              <a:t>Recognition algorithms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26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6AFEA43-6B8A-8E45-141C-BC62F622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Hidden Markov Models Match Real Problems Better?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917B41-52A4-2793-3A2F-23D3B824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Wake up in the morning, look out the window to guess time?</a:t>
            </a:r>
          </a:p>
          <a:p>
            <a:endParaRPr lang="en-US"/>
          </a:p>
          <a:p>
            <a:r>
              <a:rPr lang="en-US" dirty="0"/>
              <a:t>Given mistyped word, what was the intended word?</a:t>
            </a:r>
          </a:p>
          <a:p>
            <a:endParaRPr lang="en-US" dirty="0"/>
          </a:p>
          <a:p>
            <a:r>
              <a:rPr lang="en-US" dirty="0"/>
              <a:t>Given voice sample, what was said?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7EE071-3D64-40A7-EBED-8A05B0749F4C}"/>
                  </a:ext>
                </a:extLst>
              </p14:cNvPr>
              <p14:cNvContentPartPr/>
              <p14:nvPr/>
            </p14:nvContentPartPr>
            <p14:xfrm>
              <a:off x="9207360" y="2916720"/>
              <a:ext cx="2403000" cy="1769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7EE071-3D64-40A7-EBED-8A05B0749F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98000" y="2907360"/>
                <a:ext cx="2421720" cy="17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031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C4E73D-A31F-B390-4A53-048C3CCA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with Hidden Markov Models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CF4122-10DB-8F1B-B54A-C8EB85F1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Given a hidden Markov model and its output observations,</a:t>
            </a:r>
          </a:p>
          <a:p>
            <a:r>
              <a:rPr lang="en-US"/>
              <a:t>What is the current state?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What were the past states?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What will the next / future outputs be?</a:t>
            </a:r>
          </a:p>
        </p:txBody>
      </p:sp>
    </p:spTree>
    <p:extLst>
      <p:ext uri="{BB962C8B-B14F-4D97-AF65-F5344CB8AC3E}">
        <p14:creationId xmlns:p14="http://schemas.microsoft.com/office/powerpoint/2010/main" val="260416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B927-918B-B66A-82C5-A9C1618E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Problems for HMMs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08A71F-11FD-62C2-BD10-48DA4B40C9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Evaluation: how likely is it that this HMM produced these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/>
                  <a:t>?</a:t>
                </a:r>
              </a:p>
              <a:p>
                <a:pPr lvl="1"/>
                <a:r>
                  <a:rPr lang="en-US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en-US"/>
                  <a:t>?</a:t>
                </a:r>
              </a:p>
              <a:p>
                <a:pPr lvl="1"/>
                <a:endParaRPr lang="en-US"/>
              </a:p>
              <a:p>
                <a:r>
                  <a:rPr lang="en-US"/>
                  <a:t>Recognition: what sequence of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/>
                  <a:t> of this HMM were most likely to generate these observations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/>
                  <a:t>?</a:t>
                </a:r>
              </a:p>
              <a:p>
                <a:pPr lvl="1"/>
                <a:r>
                  <a:rPr lang="en-US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/>
                  <a:t>?</a:t>
                </a:r>
              </a:p>
              <a:p>
                <a:endParaRPr lang="en-US"/>
              </a:p>
              <a:p>
                <a:r>
                  <a:rPr lang="en-US"/>
                  <a:t>Learning: what are the parameters of this HMM given these observations?</a:t>
                </a:r>
              </a:p>
              <a:p>
                <a:pPr lvl="1"/>
                <a:r>
                  <a:rPr lang="en-US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08A71F-11FD-62C2-BD10-48DA4B40C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144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57494-C2A1-846A-8657-EE7ED291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Problem for HMMs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D7CFD-A93A-7506-E505-AF394608AF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How likely is it that this HMM produced these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/>
                  <a:t>?</a:t>
                </a:r>
              </a:p>
              <a:p>
                <a:r>
                  <a:rPr lang="en-US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en-US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>
                    <a:solidFill>
                      <a:srgbClr val="FF0000"/>
                    </a:solidFill>
                  </a:rPr>
                  <a:t>Challenge: many possible state sequences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.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D7CFD-A93A-7506-E505-AF394608AF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E8F40A-1759-73A8-A77D-F8918DD61F20}"/>
                  </a:ext>
                </a:extLst>
              </p14:cNvPr>
              <p14:cNvContentPartPr/>
              <p14:nvPr/>
            </p14:nvContentPartPr>
            <p14:xfrm>
              <a:off x="7240680" y="4149360"/>
              <a:ext cx="3747600" cy="205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E8F40A-1759-73A8-A77D-F8918DD61F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1320" y="4140000"/>
                <a:ext cx="3766320" cy="207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0430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4279-8DEA-2379-749B-453A82338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Evaluation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CB9B-DA7B-03A5-3254-ABC20F94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071387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ECC7-E9BB-DBC5-1264-35450C1B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Recognition Problem for HMMs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CB614-A31A-18BB-3628-4F8E926E5A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sequence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was most likely to produce these observations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Challenge: many possible state sequences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CCB614-A31A-18BB-3628-4F8E926E5A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334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BCDB-23AA-80CC-9D04-8EEA1D51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Recognition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263A-D1D8-99B4-B343-EAB7216C5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7056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687D-8D25-DF73-7E6A-BD586D04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Problem for HMMs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C5B24-F9B8-C7A1-EEBA-3FCBECC27F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hidden Markov model would be most likely to produce these observations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Challenge: many possible state sequences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… and many more parameters to pick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.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C5B24-F9B8-C7A1-EEBA-3FCBECC27F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CEBFE5-3682-FDA2-89F3-BB5BC148DC7F}"/>
                  </a:ext>
                </a:extLst>
              </p14:cNvPr>
              <p14:cNvContentPartPr/>
              <p14:nvPr/>
            </p14:nvContentPartPr>
            <p14:xfrm>
              <a:off x="5089680" y="4777560"/>
              <a:ext cx="6581520" cy="50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CEBFE5-3682-FDA2-89F3-BB5BC148DC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0320" y="4768200"/>
                <a:ext cx="6600240" cy="52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4017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C784-2BD3-68D4-1209-AD0BEB28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Learning Problems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8E0000-91E6-7E70-42EF-72C68377D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646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F0B0-AAB3-D7FE-8048-454D7B9A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9A00-9B8A-75C5-A9F7-08ABDCA38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are hidden Markov models?</a:t>
            </a:r>
          </a:p>
          <a:p>
            <a:r>
              <a:rPr lang="en-US"/>
              <a:t>Problems based on hidden Markov models</a:t>
            </a:r>
          </a:p>
          <a:p>
            <a:r>
              <a:rPr lang="en-US"/>
              <a:t>Evaluation algorithms</a:t>
            </a:r>
          </a:p>
          <a:p>
            <a:r>
              <a:rPr lang="en-US"/>
              <a:t>Recognition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70944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2CBC1-57B3-34FB-B461-4C101302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Problems for HMMs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68EF7-37D6-F7EB-BE45-05874293E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Not in the standard problem list, but…</a:t>
            </a:r>
          </a:p>
        </p:txBody>
      </p:sp>
    </p:spTree>
    <p:extLst>
      <p:ext uri="{BB962C8B-B14F-4D97-AF65-F5344CB8AC3E}">
        <p14:creationId xmlns:p14="http://schemas.microsoft.com/office/powerpoint/2010/main" val="1321740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B1E87-3854-6AB1-2E0A-438D96DFC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F364-E513-085B-DF8F-83EA4508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6D3CF-55FF-1A7A-FC43-517FD817A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8EEB6B-6D96-27FB-F695-68FA13D48C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>
                <a:solidFill>
                  <a:srgbClr val="7030A0"/>
                </a:solidFill>
              </a:rPr>
              <a:t>???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07E2E77-9039-9F94-AA3B-DA3905239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Moving 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DE5543F-99A4-19BB-5583-443341B5BBE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What are hidden Markov models?</a:t>
            </a:r>
          </a:p>
          <a:p>
            <a:r>
              <a:rPr lang="en-US"/>
              <a:t>Problems based on hidden Markov models</a:t>
            </a:r>
          </a:p>
          <a:p>
            <a:r>
              <a:rPr lang="en-US">
                <a:solidFill>
                  <a:srgbClr val="7030A0"/>
                </a:solidFill>
              </a:rPr>
              <a:t>Evaluation algorithms</a:t>
            </a:r>
          </a:p>
          <a:p>
            <a:r>
              <a:rPr lang="en-US"/>
              <a:t>Recognition algorithms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0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62357E-443D-811C-4442-198CC4E6E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Bayes’ Rule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8B4FB2-E561-AEEF-6716-E068B3DE0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23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E6CB-3CD9-9105-4538-3D7AA5D3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Evaluation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5F3B5-1C12-B5D3-C3A6-60A2D16BC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a sequence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what is the probability of observations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Recall B is observation probabilities…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probability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observation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state.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And observations only depend on the current state which we were given.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b="0" dirty="0"/>
                  <a:t>So,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5F3B5-1C12-B5D3-C3A6-60A2D16BC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012F8C8-B47A-4230-A702-FC2F4C8F39FA}"/>
                  </a:ext>
                </a:extLst>
              </p14:cNvPr>
              <p14:cNvContentPartPr/>
              <p14:nvPr/>
            </p14:nvContentPartPr>
            <p14:xfrm>
              <a:off x="3713040" y="1279440"/>
              <a:ext cx="5930280" cy="500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012F8C8-B47A-4230-A702-FC2F4C8F39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3680" y="1270080"/>
                <a:ext cx="5949000" cy="502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1068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C593D-67B2-0091-4A74-020B98B5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the full Evaluation Problem Harder?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95E8-0E4F-4EA7-C95A-D6090FC3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42A640-2428-5AA6-BDEB-CC514374FFB0}"/>
                  </a:ext>
                </a:extLst>
              </p14:cNvPr>
              <p14:cNvContentPartPr/>
              <p14:nvPr/>
            </p14:nvContentPartPr>
            <p14:xfrm>
              <a:off x="4420080" y="1642320"/>
              <a:ext cx="7605360" cy="281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42A640-2428-5AA6-BDEB-CC514374FF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0720" y="1632960"/>
                <a:ext cx="7624080" cy="28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1383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7855-731C-6DD0-B926-A9A4D209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an Evaluation Problem as an MRP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192FC-6701-158A-B825-845BC1B97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B5F872-B912-B155-1A0D-703E4678592C}"/>
                  </a:ext>
                </a:extLst>
              </p14:cNvPr>
              <p14:cNvContentPartPr/>
              <p14:nvPr/>
            </p14:nvContentPartPr>
            <p14:xfrm>
              <a:off x="2494800" y="1014120"/>
              <a:ext cx="9697320" cy="584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B5F872-B912-B155-1A0D-703E467859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5440" y="1004760"/>
                <a:ext cx="9716040" cy="58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4190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FF73-2B8B-43FD-F758-DD5F99F12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EA0EB-FD6E-8CC9-555F-CA2C58933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Given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t, what is the probability of that observations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will match desired observations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b="0" dirty="0"/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EA0EB-FD6E-8CC9-555F-CA2C58933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EBB054-356A-B7F4-0784-C6A3B576380E}"/>
                  </a:ext>
                </a:extLst>
              </p14:cNvPr>
              <p14:cNvContentPartPr/>
              <p14:nvPr/>
            </p14:nvContentPartPr>
            <p14:xfrm>
              <a:off x="921600" y="714600"/>
              <a:ext cx="10651680" cy="576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EBB054-356A-B7F4-0784-C6A3B57638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2240" y="705240"/>
                <a:ext cx="10670400" cy="578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912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A3FE-7EEB-4ABB-5A8D-55D794BF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Forward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118A9-73A1-0E15-E351-42968E86B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What is the probability that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observations are correct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state?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F118A9-73A1-0E15-E351-42968E86B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1729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81129-388E-857A-F445-B117FE151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3E59-213B-E8D1-CC9B-575EF222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EAD5ACC-BBD1-5573-72A4-9B47D9AC3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34DA2C-7899-79B5-8A26-578FA0E250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>
                <a:solidFill>
                  <a:srgbClr val="7030A0"/>
                </a:solidFill>
              </a:rPr>
              <a:t>???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55B4F82-CB5F-C14E-8ADD-51455D369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Moving 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DB85731-555C-AC98-4812-FAE75EBF2C5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What are hidden Markov models?</a:t>
            </a:r>
          </a:p>
          <a:p>
            <a:r>
              <a:rPr lang="en-US"/>
              <a:t>Problems based on hidden Markov models</a:t>
            </a:r>
          </a:p>
          <a:p>
            <a:r>
              <a:rPr lang="en-US"/>
              <a:t>Evaluation algorithms</a:t>
            </a:r>
          </a:p>
          <a:p>
            <a:r>
              <a:rPr lang="en-US">
                <a:solidFill>
                  <a:srgbClr val="7030A0"/>
                </a:solidFill>
              </a:rPr>
              <a:t>Recognition algorithms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71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A4CC8C9-F017-4EA8-54F4-67F0D154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Problem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F45A032-FA11-AC63-0EF0-E69FCB491D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sequence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was most likely to produce these observations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?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Picking highest probability “path”.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Not quite MDP</a:t>
                </a:r>
                <a:r>
                  <a:rPr lang="en-US" dirty="0"/>
                  <a:t> where we pick highest reward decisions, but path can vary.</a:t>
                </a:r>
                <a:endParaRPr lang="en-US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FF45A032-FA11-AC63-0EF0-E69FCB491D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068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1D6AD-9148-DB05-C384-8B299DE58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</a:t>
            </a:r>
            <a:r>
              <a:rPr lang="en-US"/>
              <a:t>of</a:t>
            </a:r>
            <a:r>
              <a:rPr lang="en-US" dirty="0"/>
              <a:t> An</a:t>
            </a:r>
            <a:r>
              <a:rPr lang="en-US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915C6-11D8-F1B1-1522-4B6AFCE15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States: finite or infinite?</a:t>
            </a:r>
            <a:endParaRPr lang="en-US"/>
          </a:p>
          <a:p>
            <a:endParaRPr lang="en-US"/>
          </a:p>
          <a:p>
            <a:r>
              <a:rPr lang="en-US" dirty="0"/>
              <a:t>States: visible or hidden?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If hidden, what do we observe?</a:t>
            </a:r>
          </a:p>
          <a:p>
            <a:endParaRPr lang="en-US"/>
          </a:p>
          <a:p>
            <a:r>
              <a:rPr lang="en-US" dirty="0"/>
              <a:t>Transitions: deterministic or </a:t>
            </a:r>
            <a:r>
              <a:rPr lang="en-US"/>
              <a:t>probabilistic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Rewards:</a:t>
            </a:r>
            <a:r>
              <a:rPr lang="en-US"/>
              <a:t> deterministic</a:t>
            </a:r>
            <a:r>
              <a:rPr lang="en-US" dirty="0"/>
              <a:t> or probabilistic?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If probabilistic, is average enough?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55B187-9769-4129-E658-969D9E2F605C}"/>
                  </a:ext>
                </a:extLst>
              </p14:cNvPr>
              <p14:cNvContentPartPr/>
              <p14:nvPr/>
            </p14:nvContentPartPr>
            <p14:xfrm>
              <a:off x="6130440" y="2414880"/>
              <a:ext cx="5796720" cy="4316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55B187-9769-4129-E658-969D9E2F60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1080" y="2405520"/>
                <a:ext cx="5815440" cy="433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52316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244D7-1AF9-A195-235A-2F0C047B2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BEF7A-FFD1-9098-60FF-2B99158E79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What is the highest probability for a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states ending in the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state producing the first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observations?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Q</m:t>
                            </m:r>
                          </m:sub>
                        </m:sSub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7BEF7A-FFD1-9098-60FF-2B99158E79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287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EBE6D-2189-C21D-C751-E9B9B8F5B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B88-05F9-6F49-90E8-47090BD6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A80AD6F-90A9-89D3-1CBA-413FEC518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53DB30D-FB0D-F0CF-15EB-66A3AB5755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>
                <a:solidFill>
                  <a:srgbClr val="7030A0"/>
                </a:solidFill>
              </a:rPr>
              <a:t>???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C5274E9-159F-1FDA-CFB0-2770B1419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Next Time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6F8E155-6F7A-F0C5-51CD-3716FD38101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How do we </a:t>
            </a:r>
            <a:r>
              <a:rPr lang="en-US" dirty="0"/>
              <a:t>learn</a:t>
            </a:r>
            <a:r>
              <a:rPr lang="en-US"/>
              <a:t> the parameters of a hidden Markov model?</a:t>
            </a:r>
          </a:p>
        </p:txBody>
      </p:sp>
    </p:spTree>
    <p:extLst>
      <p:ext uri="{BB962C8B-B14F-4D97-AF65-F5344CB8AC3E}">
        <p14:creationId xmlns:p14="http://schemas.microsoft.com/office/powerpoint/2010/main" val="52497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157EC-6CCF-4FB6-7A95-37B91261E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40F49-1CE7-C86F-B851-DBA37A41D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Models of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C64C-578E-50E8-5661-4FE464DF5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Finite state machine</a:t>
            </a:r>
          </a:p>
          <a:p>
            <a:pPr lvl="1"/>
            <a:r>
              <a:rPr lang="en-US" dirty="0"/>
              <a:t>Finite visible states, deterministic transitions and outputs.</a:t>
            </a:r>
          </a:p>
          <a:p>
            <a:pPr lvl="1"/>
            <a:endParaRPr lang="en-US" dirty="0"/>
          </a:p>
          <a:p>
            <a:r>
              <a:rPr lang="en-US" dirty="0"/>
              <a:t>Fully-observable Markov model</a:t>
            </a:r>
          </a:p>
          <a:p>
            <a:pPr lvl="1"/>
            <a:r>
              <a:rPr lang="en-US" dirty="0"/>
              <a:t>Visible states, probabilistic transitions and rewards</a:t>
            </a:r>
          </a:p>
          <a:p>
            <a:pPr lvl="1"/>
            <a:endParaRPr lang="en-US" dirty="0"/>
          </a:p>
          <a:p>
            <a:r>
              <a:rPr lang="en-US" dirty="0"/>
              <a:t>Hidden Markov model</a:t>
            </a:r>
          </a:p>
          <a:p>
            <a:pPr lvl="1"/>
            <a:r>
              <a:rPr lang="en-US" dirty="0"/>
              <a:t>Hidden states, probabilistic </a:t>
            </a:r>
            <a:r>
              <a:rPr lang="en-US" b="1" dirty="0">
                <a:solidFill>
                  <a:srgbClr val="7030A0"/>
                </a:solidFill>
              </a:rPr>
              <a:t>observations</a:t>
            </a:r>
            <a:r>
              <a:rPr lang="en-US" dirty="0"/>
              <a:t>, transitions and rewards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24E339-63B9-BB84-026E-A804A65ACCFF}"/>
                  </a:ext>
                </a:extLst>
              </p14:cNvPr>
              <p14:cNvContentPartPr/>
              <p14:nvPr/>
            </p14:nvContentPartPr>
            <p14:xfrm>
              <a:off x="1284840" y="2455200"/>
              <a:ext cx="10821240" cy="4191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24E339-63B9-BB84-026E-A804A65ACC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5480" y="2445840"/>
                <a:ext cx="10839960" cy="420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308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FB18-5875-DC9A-B9FD-639E1ADE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Markov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858E-B251-3CC9-B16C-28DF056A1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know the current state.</a:t>
            </a:r>
          </a:p>
          <a:p>
            <a:endParaRPr lang="en-US" dirty="0"/>
          </a:p>
          <a:p>
            <a:r>
              <a:rPr lang="en-US" dirty="0"/>
              <a:t>So, we can predict behavior if we know the reward </a:t>
            </a:r>
            <a:r>
              <a:rPr lang="en-US"/>
              <a:t>and </a:t>
            </a:r>
            <a:r>
              <a:rPr lang="en-US" dirty="0"/>
              <a:t>transition models.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63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DB2C-CF3F-6B0E-BA98-C5B648CB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Hidden Markov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D6AD-2729-8C03-1525-79447BAFC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True state is unknown.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Observable outputs let us make inferences </a:t>
            </a:r>
            <a:r>
              <a:rPr lang="en-US" dirty="0"/>
              <a:t>about true states.</a:t>
            </a:r>
          </a:p>
          <a:p>
            <a:pPr lvl="1"/>
            <a:r>
              <a:rPr lang="en-US" dirty="0"/>
              <a:t>Usually, </a:t>
            </a:r>
            <a:r>
              <a:rPr lang="en-US" dirty="0">
                <a:solidFill>
                  <a:srgbClr val="FF0000"/>
                </a:solidFill>
              </a:rPr>
              <a:t>cannot determine true state with 100% certainty</a:t>
            </a:r>
            <a:r>
              <a:rPr lang="en-US" dirty="0"/>
              <a:t>.</a:t>
            </a:r>
          </a:p>
          <a:p>
            <a:endParaRPr lang="en-US"/>
          </a:p>
          <a:p>
            <a:r>
              <a:rPr lang="en-US" dirty="0"/>
              <a:t>Observable output is usually </a:t>
            </a:r>
            <a:r>
              <a:rPr lang="en-US"/>
              <a:t>probabilistic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Even if </a:t>
            </a:r>
            <a:r>
              <a:rPr lang="en-US"/>
              <a:t>deterministic, other states might have the same output</a:t>
            </a:r>
            <a:r>
              <a:rPr lang="en-US" dirty="0"/>
              <a:t>.</a:t>
            </a:r>
            <a:endParaRPr lang="en-US"/>
          </a:p>
          <a:p>
            <a:pPr lvl="1"/>
            <a:r>
              <a:rPr lang="en-US"/>
              <a:t>Otherwise, a unique output </a:t>
            </a:r>
            <a:r>
              <a:rPr lang="en-US" dirty="0"/>
              <a:t>will identify </a:t>
            </a:r>
            <a:r>
              <a:rPr lang="en-US"/>
              <a:t>the </a:t>
            </a:r>
            <a:r>
              <a:rPr lang="en-US" dirty="0"/>
              <a:t>true </a:t>
            </a:r>
            <a:r>
              <a:rPr lang="en-US"/>
              <a:t>state</a:t>
            </a:r>
            <a:r>
              <a:rPr lang="en-US" dirty="0"/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81A863-5CC9-3A48-41DC-F71C2E4EA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Weather Comparison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7612E5-5357-8715-7378-E1D162BD86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Markov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00EC7D-D0A0-53C4-B6AF-B042E7DE50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Track the entire state of the planet…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Know the state everywhere!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A8E0CDA-FAE4-1936-F6D2-78AB19F2E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Hidden Markov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753F1-BB96-A756-B751-A5C1E21A5E4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Just look at the Boston weather report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Can make some inferences about state around New York, but fuzzy.</a:t>
            </a:r>
          </a:p>
        </p:txBody>
      </p:sp>
    </p:spTree>
    <p:extLst>
      <p:ext uri="{BB962C8B-B14F-4D97-AF65-F5344CB8AC3E}">
        <p14:creationId xmlns:p14="http://schemas.microsoft.com/office/powerpoint/2010/main" val="420899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563189-EA26-7957-D65F-442077AA7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Formalizing Hidden Markov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EAF845D-4C70-3D8A-91E9-FBED7DA8D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= number of states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= number of distinct observations (aka alphabet size)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/>
                  <a:t> = transition probabilities (based on current state)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dirty="0"/>
                  <a:t> = observation probabilities (based on current state)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m:rPr>
                        <m:nor/>
                      </m:rPr>
                      <a:rPr lang="en-US" dirty="0"/>
                      <m:t> = </m:t>
                    </m:r>
                    <m:r>
                      <m:rPr>
                        <m:nor/>
                      </m:rPr>
                      <a:rPr lang="en-US" dirty="0"/>
                      <m:t>initial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state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probabilities</m:t>
                    </m:r>
                  </m:oMath>
                </a14:m>
                <a:r>
                  <a:rPr lang="en-US" dirty="0"/>
                  <a:t> (assumed?)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all of these parameters collectively</a:t>
                </a:r>
                <a:endParaRPr lang="en-US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EAF845D-4C70-3D8A-91E9-FBED7DA8D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A502BE2-1C71-02CA-3DC2-F8D4BA00DAB6}"/>
                  </a:ext>
                </a:extLst>
              </p14:cNvPr>
              <p14:cNvContentPartPr/>
              <p14:nvPr/>
            </p14:nvContentPartPr>
            <p14:xfrm>
              <a:off x="253440" y="2585520"/>
              <a:ext cx="11841120" cy="3556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A502BE2-1C71-02CA-3DC2-F8D4BA00DA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4080" y="2576160"/>
                <a:ext cx="11859840" cy="357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985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AF06B-2C97-A478-8248-3774F386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FAF52F-F36B-E0E5-3FB0-88498529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Hidden Markov Models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D721FC-DD75-0B93-AAA7-52D45CAAA0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observations (known)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true states (unknown)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D721FC-DD75-0B93-AAA7-52D45CAAA0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407D51-0691-58A6-8C0D-CBC5B8C5C5F4}"/>
                  </a:ext>
                </a:extLst>
              </p14:cNvPr>
              <p14:cNvContentPartPr/>
              <p14:nvPr/>
            </p14:nvContentPartPr>
            <p14:xfrm>
              <a:off x="6960240" y="1244880"/>
              <a:ext cx="4650120" cy="539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407D51-0691-58A6-8C0D-CBC5B8C5C5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50880" y="1235520"/>
                <a:ext cx="4668840" cy="5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562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 640" id="{4886B1D9-2A0B-B840-ABF8-451FD60AED90}" vid="{09E56D24-B4B0-9447-9993-B21D436BF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31</Slides>
  <Notes>4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Graduate Artificial Intelligence CS 640 Hidden Markov Models</vt:lpstr>
      <vt:lpstr>Plan for Today</vt:lpstr>
      <vt:lpstr>Properties of An Environment</vt:lpstr>
      <vt:lpstr>Common Models of Environment</vt:lpstr>
      <vt:lpstr>Markov Models</vt:lpstr>
      <vt:lpstr>Hidden Markov Models</vt:lpstr>
      <vt:lpstr>Weather Comparison</vt:lpstr>
      <vt:lpstr>Formalizing Hidden Markov Models</vt:lpstr>
      <vt:lpstr>Formalizing Hidden Markov Models (cont)</vt:lpstr>
      <vt:lpstr>Any Questions?</vt:lpstr>
      <vt:lpstr>Hidden Markov Models Match Real Problems Better?</vt:lpstr>
      <vt:lpstr>Questions with Hidden Markov Models</vt:lpstr>
      <vt:lpstr>Standard Problems for HMMs</vt:lpstr>
      <vt:lpstr>Evaluation Problem for HMMs</vt:lpstr>
      <vt:lpstr>Examples of Evaluation Problems</vt:lpstr>
      <vt:lpstr>Recognition Problem for HMMs</vt:lpstr>
      <vt:lpstr>Examples of Recognition Problems</vt:lpstr>
      <vt:lpstr>Learning Problem for HMMs</vt:lpstr>
      <vt:lpstr>Examples of Learning Problems</vt:lpstr>
      <vt:lpstr>Prediction Problems for HMMs</vt:lpstr>
      <vt:lpstr>Any Questions?</vt:lpstr>
      <vt:lpstr>Bayes’ Rule</vt:lpstr>
      <vt:lpstr>Simplified Evaluation Problem</vt:lpstr>
      <vt:lpstr>Why is the full Evaluation Problem Harder?</vt:lpstr>
      <vt:lpstr>Rewriting an Evaluation Problem as an MRP</vt:lpstr>
      <vt:lpstr>Backward Algorithm</vt:lpstr>
      <vt:lpstr>Forward Algorithm</vt:lpstr>
      <vt:lpstr>Any Questions?</vt:lpstr>
      <vt:lpstr>Learning Problem</vt:lpstr>
      <vt:lpstr>Viterbi Algorithm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Artificial Intelligence CS 640 Hidden Markov Models</dc:title>
  <dc:creator>Considine, Jeffrey</dc:creator>
  <cp:lastModifiedBy>Considine, Jeffrey</cp:lastModifiedBy>
  <cp:revision>2</cp:revision>
  <dcterms:created xsi:type="dcterms:W3CDTF">2025-10-03T15:50:13Z</dcterms:created>
  <dcterms:modified xsi:type="dcterms:W3CDTF">2025-10-07T16:23:01Z</dcterms:modified>
</cp:coreProperties>
</file>