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6" r:id="rId4"/>
    <p:sldId id="297" r:id="rId5"/>
    <p:sldId id="281" r:id="rId6"/>
    <p:sldId id="283" r:id="rId7"/>
    <p:sldId id="298" r:id="rId8"/>
    <p:sldId id="299" r:id="rId9"/>
    <p:sldId id="259" r:id="rId10"/>
    <p:sldId id="273" r:id="rId11"/>
    <p:sldId id="285" r:id="rId12"/>
    <p:sldId id="286" r:id="rId13"/>
    <p:sldId id="261" r:id="rId14"/>
    <p:sldId id="260" r:id="rId15"/>
    <p:sldId id="258" r:id="rId16"/>
    <p:sldId id="265" r:id="rId17"/>
    <p:sldId id="289" r:id="rId18"/>
    <p:sldId id="290" r:id="rId19"/>
    <p:sldId id="292" r:id="rId20"/>
    <p:sldId id="294" r:id="rId21"/>
    <p:sldId id="293" r:id="rId22"/>
    <p:sldId id="300" r:id="rId23"/>
    <p:sldId id="266" r:id="rId24"/>
    <p:sldId id="295" r:id="rId25"/>
    <p:sldId id="268" r:id="rId26"/>
    <p:sldId id="269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10-09T16:07:03.839" v="0" actId="7634"/>
      <pc:docMkLst>
        <pc:docMk/>
      </pc:docMkLst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709448690" sldId="257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709448690" sldId="257"/>
            <ac:inkMk id="4" creationId="{4A3E456B-8027-DB05-C5C3-F7B22CA9BA96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3380667497" sldId="259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3380667497" sldId="259"/>
            <ac:inkMk id="4" creationId="{35EBEF42-EB7E-22EC-EA82-8901A4440D1C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1968172932" sldId="281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1968172932" sldId="281"/>
            <ac:inkMk id="4" creationId="{7972D3F8-50B7-00FF-18E6-B79673211703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1045068910" sldId="283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1045068910" sldId="283"/>
            <ac:inkMk id="2" creationId="{A83D335A-4DC0-62AA-E57C-5B9EA2C7DD0B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1060789662" sldId="286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1060789662" sldId="286"/>
            <ac:inkMk id="4" creationId="{2E6FB432-EBDA-D7CB-0A6D-D2A213E04D03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116912869" sldId="297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116912869" sldId="297"/>
            <ac:inkMk id="4" creationId="{8840FF5E-AF0C-4C6C-F53F-7798F963C041}"/>
          </ac:inkMkLst>
        </pc:inkChg>
      </pc:sldChg>
      <pc:sldChg chg="addSp">
        <pc:chgData name="Considine, Jeffrey" userId="86e315e9-faf2-45bd-952d-740601e51f8e" providerId="ADAL" clId="{09FAF155-6A21-4C95-9C08-38EFC6114ABE}" dt="2025-10-09T16:07:03.839" v="0" actId="7634"/>
        <pc:sldMkLst>
          <pc:docMk/>
          <pc:sldMk cId="602287198" sldId="298"/>
        </pc:sldMkLst>
        <pc:inkChg chg="add">
          <ac:chgData name="Considine, Jeffrey" userId="86e315e9-faf2-45bd-952d-740601e51f8e" providerId="ADAL" clId="{09FAF155-6A21-4C95-9C08-38EFC6114ABE}" dt="2025-10-09T16:07:03.839" v="0" actId="7634"/>
          <ac:inkMkLst>
            <pc:docMk/>
            <pc:sldMk cId="602287198" sldId="298"/>
            <ac:inkMk id="4" creationId="{A80D4F06-928D-040F-AE7D-2AF119B7898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13780 9173 7720,'-16'7'471,"0"-5"-158,0 3 248,7-3 1,-5-4-1,5-3 1,0-6 799,4-3 0,3 3-507,2 0-176,0 8-409,0-4 1,7 7 0,6 0-1,5 0 683,3 0-904,7 0 0,-6-6 0,8-1 0,6 0 0,3-2 0,5 0 0,2-3 593,2-2-568,8 5 0,6-5 1,9 3-1,2-3 1,2-2-1,-1 1 0,-1 3 203,-2 1-235,6 1 1,-6-1-1,4 0 1,-6 1-1,-3-1 1,-4 2-1,0 0-100,2 0 1,-10 6 0,2-4 0,-8 1-30,-5 1 0,-2 0 1,2 5-1,-4-2-2,0-3 1,-5 3 14,3-4 0,-3 3 0,-4-1 0,-1-1-192,-3 1 1,-6-3-28,1 2 1,2 0-260,-1 5 1,-1 0-436,-5 0 0,0-6 1,0 1-1998,0 1 2985,0 3 0,0 22 0,0 6 0</inkml:trace>
  <inkml:trace contextRef="#ctx0" brushRef="#br0">16517 8484 7725,'-10'0'437,"-1"0"1,0-1 879,2-5 0,-3 3-417,7-8-902,-1 8 163,6-12 0,2 14 0,2-3 0,3 8 0,2 6 65,3 4 1,2 4-1,0 4 1,-1 6-1,-2 6 1,1 5-7,2 2 0,0 7 78,-3 5-496,3 1 0,-7-6 0,6 0 0,-4-2 0,0-2 0,-2-4 0,2-7 0,-2-8 0,2-7-1845,0-7 1,-4-4 374,6-7 1668,-8 0 0,-3-64 0,-9-16 0</inkml:trace>
  <inkml:trace contextRef="#ctx0" brushRef="#br0">16469 8837 7732,'-16'7'613,"0"-4"717,0 8-536,7-7-412,2 3 0,14-7 0,6-2 0,6-3-281,8-6-131,-4 4 0,7-6 0,-3 6 0,3 0 1,2-2-1,0 2 0,0 0 30,0 3 0,22 10 0,4 3 0</inkml:trace>
  <inkml:trace contextRef="#ctx0" brushRef="#br0">17237 8741 7745,'-1'-11'-765,"-5"2"0,-3 0 2436,1 0 1,-7 6-1060,5-3 0,-5 5 1,1 2-373,4 5 1,-3 3 0,6 7-1,0 1-25,0 5 0,-4-3 0,6 6 0,-1 0-47,-1 0 0,6-4 0,-5 6 0,4 0-95,2-2 1,0 3 0,0-7 0,0-1-166,0-2 1,8-2-194,2 0 1,6-7 0,4-4-232,1-3 1,0-4 233,-5-3 1,0-4 0,0-9 0,0-3-161,0-6 1,0 2 103,0-2 317,0 8 0,-5-10 1,0 8-1,-1 1 1,-1 3 261,-3 1 231,3 0 165,-8 7 0,6 3 1,-7 12 105,0 4 0,0 10-486,0 1 0,0 8-207,0-3 1,6-1 0,-1 0-1,-1 0-599,-3 0 1,5-4-256,-1 6 0,6-7 242,-6 1 0,8-9 0,-3-3 562,5-2 0,9-40 0,3-21 0,3-4 0,1 1 0</inkml:trace>
  <inkml:trace contextRef="#ctx0" brushRef="#br0">17766 8356 7745,'8'0'1038,"0"0"1,-8 2-519,0 4 1,0 4-15,0 12 0,0 2-296,0 8-81,-8 0 0,7 8 0,-5 2 0,5 5 1,1 1-1,0 0 0,0 1 182,0 5 1,0-6-121,0 0-353,0 0 1,0-14 0,0 5 0,0-2 0,0-1-2063,0-6 665,0 2 1559,0-14 0,21-24 0,6-13 0</inkml:trace>
  <inkml:trace contextRef="#ctx0" brushRef="#br0">18134 8484 7743,'9'2'474,"-4"4"657,-3 4 0,-2-1 1,0 2-1,-2 1-744,-3 2-210,3 2 0,-5 8 1,7 2-1,0 6 1,0 6-1,0 4 1,0 5 636,0 1-952,0 0 1,0 0-1,0 0 1,0 0 0,2 0-1,1-2 1,2-3-990,-1-6 1,0-8 349,1-3 489,-3-13 288,12 8 0,-5-55 0,7-3 0</inkml:trace>
  <inkml:trace contextRef="#ctx0" brushRef="#br0">18134 9029 7731,'0'9'-1623,"2"0"3859,3-4-1105,-3-3-816,5 5 0,0-9 0,4-3 1,3-6-1,2-3 749,0-2-1015,7 0 0,-4-7 0,8-2 1,2-2-1,-1 0 0,0 1 1,-3 1-401,-2 3 1,-1 5 102,-6 1 248,0 0 0,-22 7 0,-4 2 0</inkml:trace>
  <inkml:trace contextRef="#ctx0" brushRef="#br0">18198 8949 7727,'0'25'252,"0"5"140,0-3 1,0-4 212,0-2 1,2-3 0,1-2 670,2 0 1,8-2-418,-2-3 0,3-4 0,2-7 0,0 2-349,0 3 1,2-3-1,1 3 1,4-3-437,2-2 1,-5 0 0,3 0 0,-2 2-584,0 3 0,1-3 509,-6 3 0,21-17 0,6-6 0</inkml:trace>
  <inkml:trace contextRef="#ctx0" brushRef="#br0">19030 8933 7713,'-11'-11'409,"1"2"0,-1 0 1,0 2-1,1-2 424,-3 0 0,-1-1 0,-2-5-506,0 5 1,5 3 0,1 7-289,-3 0 1,4 0 0,0 1 0,2 5-112,4 4 1,-4 10-28,1 1 77,1 8 1,5-6 0,0 5-1,0-1 1,0 0 0,0-1-1,0-1-123,0-2 1,2-1-1,3-8-686,6-3 652,3-4 0,2-9 1,0-3-1,0-8 1,-2-5-1,-1-5 1,-3-2-8,3-3 0,-4 0 0,0-1 0,-1 4 499,1 2 1,-5 2-1,3 5 342,0 0-391,-5 7-6,12 2 0,-12 8 0,5 5 1,-2 6-1,2 6 1338,2 3-1452,-5 8 0,8-10 0,-5 6 0,2-2 0,2-3 0,0-2 1,-1-2-578,3 0 0,-4-6 0,1-1 0,3-2-866,1-3 1,-1-2-330,3-2 1628,-11-7 0,38-73 0,-26 27 0,1 1 0</inkml:trace>
  <inkml:trace contextRef="#ctx0" brushRef="#br0">19462 8404 7716,'0'16'784,"0"0"1,-2 0-295,-3 0 0,3 2 37,-3 4 1,3 2 129,2 8-548,0 8 1,0-5 0,0 8 0,0 1 0,0 3 0,2 1 0,1 0 57,3 0 1,6-6-539,-1 1 1,3-13 0,2 1 0,0-7 370,0-4 0,14-24 0,4-6 0</inkml:trace>
  <inkml:trace contextRef="#ctx0" brushRef="#br0">19590 8853 7716,'0'10'-790,"0"1"0,-2-6 1691,-3 6 1735,3-7-858,-5 10-693,7-12-1025,7-2 0,2-4 0,7-7 0,0-1 0,0-2 0,2-1 0,2 3-180,1 1 1,0 6-350,-5-6 335,0 8 0,-5-4 0,0 7-207,1 0 490,-5 7 1,0 2 0,-9 8-1,-3 3 1,-6 3 0,-3 2-1,-2 3 960,0 3-1211,0 1 0,-5 0 1,0 0-1,1 0 0,2-2 1,4-2-1,2-3-865,1-2 1,7-1 0,1-8-186,6-3 1,6-4 1151,7-7 0,26-31 0,10-16 0,5-2 0,0 0 0</inkml:trace>
  <inkml:trace contextRef="#ctx0" brushRef="#br0">20118 8885 7716,'9'-16'0,"0"1"1477,-4 5-979,-3-4 0,4 6 334,-12-2-636,4 3 1,-12 7-1,4 0 1,-5 1-1,-1 5 1,0 6-1,0 6 293,0 3 1,0 8-180,0-3-250,0 5 1,6 6 0,-1 0 0,0-1 0,2-2 0,4-2 1,3-2 0,2-3 0,2-8-380,3-6 1,4-6-235,7-7 0,7-2 307,4-3 0,-2-11 0,2-13 0,-1-5-104,-1-3 1,4-7 532,-8 1 0,0-3 3,-5-2 0,-1 5 845,-5 0-918,-3 8 1,-7-4 0,0 8-176,0 5 0,-1 4 0,-5 12-520,-4 4 1,-5 6-577,-1 6 0,6 4-49,-1 12 1206,0-5 0,2 35 0,2 0 0</inkml:trace>
  <inkml:trace contextRef="#ctx0" brushRef="#br0">20550 8725 7716,'0'16'-241,"-1"0"155,-5 0 0,5-6 0,-5 3 1,3 3 752,-3 3 1,5 10 0,-5-4 0,4 1 193,2 1 0,0 1-345,0 10-441,0-11 0,0 8 1,2-14-1,2-1 1,3-2 301,2-2-383,1 0 0,1-7 0,0-4 1,1-3-1,3-4 0,1-3 1,0-6-452,0-3 1,0-9 142,0-4 278,0 4 1,0-7 0,0 3 0,0-3 0,0-2-1,-2 0 1,-2 1 512,-1 5 0,-2-3 66,1 8-388,5 7 1,-14-1 0,7 7 0,-3 0 449,0 8-495,1 8 1,-6 9-1,0 5 1,0 4-1,0 6-112,0 6 1,0-4 0,0 3-1,0-1-410,0 1 0,0-3-202,0 3 1,5-9-56,0-1 0,8-7 1,-3-1 668,5-6 0,29-63 0,8-21 0</inkml:trace>
  <inkml:trace contextRef="#ctx0" brushRef="#br0">21335 8356 7716,'-7'16'-491,"0"-5"-61,-4 0 0,-2 1 184,8 10 1232,-7-5 0,10 15 0,-4 0 1,5 9-1,1 6 2022,0 1-2701,0 7 0,0-4 0,0 6 0,0-2 0,0-3-40,0-2-424,0-2 0,5-7 0,0-4 0,1-3 1,-1-2 278,0 0 0,1-36 0,-6-8 0</inkml:trace>
  <inkml:trace contextRef="#ctx0" brushRef="#br0">20935 8869 7716,'10'0'1415,"1"0"1,-6 0-882,6 0 0,0 0-77,5 0 1,5-2 0,2-2 0,2-3 623,3-2 0,3-1-1042,1-6 0,5 5 0,2 0-39,2-1 0,37-10 0,-31 10 0,-1 0 0</inkml:trace>
  <inkml:trace contextRef="#ctx0" brushRef="#br0">22103 8853 7693,'-11'1'2277,"1"5"-2033,-1 3 1,-3 7 0,1-2 468,3-3 0,6 3-358,-1-4-221,-4 5 0,7 2 1,-3 3-1,3 1 0,2-1 1,0-2-1,0-2 133,0 0 0,0 0 1,0 0-413,0 0 130,7-7-71,2-2 0,2-9 1,-1-3-1,3-8 1,1-5-1,0-5 1,0-2-271,2-3 1,-8-2 0,8-2 0,-2 1 30,0 5 351,2 3 0,0 1 0,-2 1 0,-1 3 0,-3 4 0,3 5 576,1 2-458,-5 2 0,3 12 0,-6 3 0,-3 6 0,-1 6 1,-2 3-1,0 1 487,0 1 1,0 0-199,0 5-344,0-7 1,0 3 0,0-7-1,0-1 1,2-4-575,3-5 0,-1 1-294,6-7 1,1-8 477,5-13 1,-5-7-127,-1-9 0,1 0 0,5 0 0,0 0 42,0 0 0,0-2 323,0-3 1,0 8 140,0-3 1,-2 11-1,-1 1 1,-3 8 319,3 6 0,-4 5 97,1 1 1,-6 1-250,1 5 1,2 4 0,-1 10-1,-3 3 233,-1 2 0,3 2-16,1 5 1,-1-6-378,-5 1 0,5 0 0,1 3 0,-1-2-460,2-1 0,-3-6-653,6 6 0,-4-7 471,4 1 555,1-10 0,34-40 0,6-15 0</inkml:trace>
  <inkml:trace contextRef="#ctx0" brushRef="#br0">23079 8901 7734,'-16'32'0,"0"0"646,0 0 0,0 2 898,0 3 0,2-5-627,3 0-745,-3 0 1,12-14-1,-3 3 1,5-5-156,5-5-374,-3-4 1,12-9-1,-3-3 1,3-8 356,2-6 0,-4-21 0,-1-9 0,2-7 0,-1 0 0</inkml:trace>
  <inkml:trace contextRef="#ctx0" brushRef="#br0">22967 8148 7734,'-2'11'0,"-3"0"0,2-1 0,-8 6 0,0 6 439,-5-1 1,2 0-227,3-5 0,-1 6 0,7-1 0,1-1-213,2-3 0,38-1 0,8 0 0</inkml:trace>
  <inkml:trace contextRef="#ctx0" brushRef="#br0">23479 8885 7734,'-30'0'0,"9"0"0,-11 0 627,3 0 0,4 0 1,2 1-1,2 3 1,0 3-59,1 2 1,2 3-1,2 8 1,0 5-137,0 5 0,6 0 0,1 13 0,2 2-181,3 1 1,2-4 0,2-1 0,0-1-494,0-5 1,7-8 0,6-8 0,5-6-556,3-8 1,7-7 0,-3-8 0,2-12-462,0-6 0,-1-11 1257,6-4 0,-8-20 0,-1-13 0,2-5 0,-1-1 0</inkml:trace>
  <inkml:trace contextRef="#ctx0" brushRef="#br0">23575 8004 7734,'0'18'832,"0"3"0,-5 6 42,0 10 1,-8 6-174,3 10 1,3 8-1,1 12 1,4 7 260,2 2 1,0 1-857,0 3 1,2-3-1,2 6 1,3-3 25,2-8-561,1-5 1,6-16 0,0-2 0,0-4 0,0-3 428,0-7 0,8-5 0,0-4 0</inkml:trace>
  <inkml:trace contextRef="#ctx0" brushRef="#br0">23960 8436 7717,'-8'-8'3127,"7"0"-2518,-14 8 1,12 0-98,-8 0 0,8 9 1,-3 7-1,3 9 294,-3 5 1,5 10-244,-5 2-469,5 12 0,1 3 1,-2 8-1,-2 3 1,-1 3-242,1 2-218,3-12 1,1 8-1,0-10 1,0-1-1,0-3 1,0-8-1,0-8-5430,0-9 5795,0-5 0,-8-66 0,0-14 0</inkml:trace>
  <inkml:trace contextRef="#ctx0" brushRef="#br0">23671 8965 8105,'8'9'1063,"-7"-2"0,14-7 574,-5 0 0,12 0-992,4 0-634,5-7 0,2-2 0,5-7 0,3 0 0,1 0 1,1 0-1,1 0-2729,3 0 1944,-7 0 1,3 5 0,-9 2 773,-4 2 0,-1 16 0,3 9 0</inkml:trace>
  <inkml:trace contextRef="#ctx0" brushRef="#br0">24280 9077 7710,'-6'16'0,"1"0"0,-6 0 1866,6 0-934,0-7-686,5-2 1,0-9-1,1-3 1,5-6 972,4-3-1014,5-2 0,6-6 1,0-1-1,-1-2 0,-2-1 1,-2-1-1,0 0 94,0-1 0,0 3-569,0-2 145,-7 8 1,3-10 0,-7 8 0,-1 1-1,-2 3-1270,-2 1 1178,-7 0 1,-4 5 0,-9 2 0,-3 2 0,-2 3 0,-3 6 0,-2 7 494,-2 7-1,7 11 0,-9-1 0,6 12 0,-1 4 0,1 5 0,3 1 1,3 2 1853,5 3-2124,8-3 1,2 5-1,7-9 1,3-3-1,6-6-515,7-3-103,4-9 0,3-2 0,3-9 611,5-3 0,15-33 0,4-13 0</inkml:trace>
  <inkml:trace contextRef="#ctx0" brushRef="#br0">24680 8869 7710,'-6'16'385,"1"0"0,-6 0-80,6 0 0,-6 1 274,6 5 1,-6-3 0,4 8 0,0 2 475,0 1 0,2 0-769,5-3 0,-6 3 1,1-3-1,0 3 214,-2 2 0,5-7 100,-3-4-426,3-3 0,2-11-392,0-7-51,0-7 0,2-16 0,1-4 0,4-3 0,0-2-1389,0 0 1316,6 0 1,-6 0-1,5 0 1,-1 0 341,2 0 0,36-36 0,-18 30 0,-1 0 0</inkml:trace>
  <inkml:trace contextRef="#ctx0" brushRef="#br0">25016 8837 7706,'0'23'-247,"0"3"1,0 5-309,0 1 0,0 0 2277,0 0-1277,-7 0 1,3 5 0,-5 2 0,2 0-1,2 0 1,0-3 0,-1-4 684,3-5 0,1 1-481,2-6-666,0-8 0,0-9 0,0-10 0,0-6 0,0-5 1,0-5-486,0-6 1,5-5 0,2-3 0,0-3-157,1 3 1,4 1 467,-1 2 0,-2-2 0,1 0 0,3 0 112,1 4 0,2 7 319,0-4 0,-5 8 492,-1-3 0,1 6 498,5 6-960,0 3 0,-5 7 1,-1 0-1,1 1 0,0 7 164,-1 8 0,-6 1-432,1 10 1,-3-6-47,-2 6 1,5-2-83,1 2 1,-1 1 46,-5-7-20,0 1 1,0-1-1,0 0-101,0-1-529,0-9 373,0 3 1,2-14-1,1 0 1,4-9-421,2-5 1,-3-9 253,4-4 0,1-3 9,5-2 0,0-6 192,0 1 1,0 0-95,0 5 459,0 0 0,5 0 1,1 1 200,-3 5 0,4 3 0,0 8 0,1 5 578,-1 4 0,0 5 150,-2 1 1,-3 1-289,3 5 1,-5 4-417,-5 12 0,3 1 0,-5 5 0,2-1 323,-1 1 0,-6-3-1764,1 2 1,2-6 706,-1 6 0,-1-6 0,-3 4 464,3-2 0,-17-1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22064 6687 7678,'8'0'-1215,"1"0"1922,-4 0 0,-3-2 1020,3-3-1321,-4-3 1,-1-7 0,0 0-1,-1-2 1,-3-2 0,-3-1-1,1 1 1,-3 2 1266,1 2-1626,4 0 0,-9 1 0,5 3 1,-3 2-1,1 2 0,-2 4-30,-1 1 0,-2 4 1,0 5-1,-1 6-22,1 6 0,0 13 0,0-2 0,1 4 35,4 3 1,-2-5 0,7 4 0,2-4-61,1-2 1,2-1-1,2-4 1,3-6-413,5-7 0,4-5 1,1-7-1,2-2-112,3-3 0,-3-4 1,3-6-1,-3-2 115,-2-3 0,0 1 525,1-6-108,-1 6 0,-2-4 1,-1 4-1,-2-1 1,0 1-1,0 4 427,1 5 1,-6 3 0,3 9 250,-1 3 1,-2 4-192,-5 6-271,0 0 0,0 7 0,2 2 0,1 1 0,2 0 0,-2 2 0,-1 0-151,-2-1 1,0 2 0,0-4 0,0 0-442,0-4 0,0-3-323,0-2 0,7-2 721,3-2 0,17-32 0,5-13 0</inkml:trace>
  <inkml:trace contextRef="#ctx0" brushRef="#br0">22474 6581 7678,'9'0'1439,"-3"1"-1115,-6 4 0,0 4 17,0 6-92,0 7 0,0 0 0,0 7 0,0-1 1,0 5-1,0 0 0,0 3 0,0-1 1,0-1 521,0-2 1,0-3-562,0-4-322,0-3 0,2-8 0,1-6 0,4-8 0,2-10 0,1-9-1159,-2-6 1,6-5 804,-4-6 436,-3 4 1,6-10 0,-3 6 0,4 3 0,-1 2 0,-1 4 0,-2 4 889,2 1 1,-4 3-381,3 9-165,-1-4 1,0 13 0,-2-3-1,1 8 1,-3 7 467,1 8 0,0 3-678,-2 3 1,-3 6-189,3-1-19,3 1 0,-6 4 1,3-8-1,-2-2 1,1 2-1478,1 2 1,5 0 880,-5-4 1,7 2 697,-2-7 0,31-26 0,7-13 0</inkml:trace>
  <inkml:trace contextRef="#ctx0" brushRef="#br0">23280 6672 7678,'0'15'0,"-2"-5"639,-3 0 0,1-5 0,-4 6 0,0 0 4,-1 3 0,1 1 0,-4 0 0,3 2-423,3 3 1,-4-1 0,4 5-1,1-1-302,-1 1 0,4-4 0,-3 4 0,5 0-322,5-1 1,-2-4-837,7 1 801,1-10 1,4-3 0,0-9-1,0-3 1,0-7 0,2-6-212,4-8 0,-5-4 0,5-5 0,-4-6 650,-2-3 0,0-5 0,0-5 0,0-7 0,1-1 0,-6-2 0,-2-1 0,-1-2 0,-4-2 0,-1 11 0,-4 4 747,-3 10 1,-3 17-1,-6 19 1065,4 16 0,-2 14-1240,7 14 1,-2 3-1,4 6 1,-2 2 597,2 4 1,1-2-604,2 7 0,0-6 0,0 6 1,0 0-332,0-2 1,0-3-181,0-11 1,2 4 247,3-3-304,3-4 0,21-14 0,3-9 0</inkml:trace>
  <inkml:trace contextRef="#ctx0" brushRef="#br0">24100 6322 7678,'0'-15'663,"0"0"0,0 0 0,0 0-99,0-1 1,0 10 0,0 6-311,0 8 0,-2 12 0,-1 7 0,-2 7 116,2 7 0,1 4 0,0 6 0,-1 5-99,-2 3 0,-5 2 0,3-1 0,-2 1-284,-2 0 0,2 0 205,-1-1-445,7-5 0,-9-12 0,7-10 0,1-8 0,4-7-811,6-9 1,2-9 0,7-17 0,0-5 282,1-8 0,-1-2 222,0-9 513,0 0 0,5-2 0,1-1 0,-1 1 0,0 0 0,0 2 0,1 2-195,1 5 0,-4 1-180,8-3 365,-8 11 1,4-9 0,-7 15 55,0 6 0,1 11 0,-1 11 0</inkml:trace>
  <inkml:trace contextRef="#ctx0" brushRef="#br0">24404 6535 7678,'-2'10'-238,"-3"0"0,4-5-833,-4 6 981,-4-1 1,1 5 0,-8 0 0,1 0 89,0 1 0,0-1 0,0 0 161,-7 0 1,3-5 0,-6 0 0,-1 2 0,3 0 662,3-2 1,3 2-272,2-7 0,-1 5 359,1-5 0,5 0 235,0-5-824,6 0 1,-1 0 102,10 0 0,4 0 476,6 0-612,0 0 1,2 0 0,2 0 25,1 0 1,2 7 0,-3 3 0,3 4-223,1 1 1,-3 0-178,6 0 1,-8 1-602,3-1 424,2 0 0,-6 2 0,5 1-702,0 3 179,-5-1 0,5-10 0,-7 0 1,0 0 782,0-1 0,14-43 0,3-17 0</inkml:trace>
  <inkml:trace contextRef="#ctx0" brushRef="#br0">24693 6733 7678,'0'10'2986,"0"0"-2609,0 2 1,0-4 0,0 2 81,0 2 0,-5 2 0,0 1 0,1 0-230,3 0 1,1 1-148,0-1-63,0 0 0,0 5 1,0 0-1,0-1 1,0-2 201,0-2-308,0 0 0,0 0 0,1-1-151,4-4 139,-3-10 1,6-10 0,-2-10 0,2-6 0,2-2-1,0-4 1,0-2-474,-1-2 575,4 1 1,-4 1 0,4 2-1,-1 5 1,-3 3 0,-1 6-1,0 1 348,4 2-195,-5 6 1,6 3 0,-2 7 0,0 4 0,0 7 271,-6 7 0,1-1 1,-1 8-1,-1 1 50,-3 1 1,1 1-390,3-4 0,-3 2 0,3-5 0,-2 0-535,2 0 1,-3 4-199,3-6 0,-1 0-1881,1-5 969,-4-6 1556,13 4 0,1-38 0,9-2 0</inkml:trace>
  <inkml:trace contextRef="#ctx0" brushRef="#br0">25194 6702 7678,'-15'2'632,"0"3"1,5-3-116,0 3 1,4 3-1,-2 2 741,1 4 0,2 1-975,5 0-299,0 1 0,0 0 0,0 5 0,2 2 0,3 3 1,3-3-1,3-1-574,-1-3 639,0-2 1,5 1-1,0-1 1,0-5-1,1-4 1,-1-4 942,0-3-809,0-1 0,-5-3 1,0-5-1,1-9 0,-1-5 1,-2-5-1,-1-2 1147,-4-1-1471,-1 6 0,-4-10 0,-1 4 0,-4-1 0,-1 3 0,-4 4 0,-2 2-919,-1 4 1,0 2 0,0 6 0,0 5-2096,-1 4 3155,8 1 0,-6 47 0,6 12 0</inkml:trace>
  <inkml:trace contextRef="#ctx0" brushRef="#br0">25468 6778 12470,'0'16'220,"0"-1"1,0 0-1,0 2 33,0 3 0,5 4 1,2 4-1,1-1-114,4-1 0,-4-1 1,2 4-1,2-4-67,2-5 1,1-3 0,2-2-138,3 1 0,-3-8-106,3-3 1,-3-12-1,-2-6 1,2-9-211,3-7 1,-3 2 128,4-8 276,-5-4 0,-2 2 1,-2-4-1,-4 6 1,1 3-1,-3 1 1,1 3 581,-3 2-582,-3 4 0,-1 16 0,0 7 51,0 13 0,0 3-126,0 8 44,-7 0 0,6 4 1,-4-2-1,3-2 1,2 2-1,2 0 1,1 0-13,2-1 0,5-8 38,-5 3-51,7 2 1,-3-6 0,6 2 0,0-6 0,0-4-1,0-3 1,1-2 259,-1-3 1,0-2 0,0-6 0,0-8 109,1-9 1,-1-3-149,0 2-38,0-11 1,0 11-1,1-10 1,-1 3 0,0 1 57,0 1 1,0 4-1406,1 1 1,-6 6 480,0-1 1,-7 3-1,4 2 714,0 0 0,-12 13 0,3 4 0</inkml:trace>
  <inkml:trace contextRef="#ctx0" brushRef="#br0">26303 6763 7676,'-8'15'1945,"0"-5"-1167,3 1-58,3-8 0,-5 10 0,7-2 1,0 2-1,0 2 756,0 1 1,0-6-1800,0 0 35,0 0 0,2 5 0,1 2 0,2 2 0,-1 1 288,-3-2 0,13-28 0,3-8 0</inkml:trace>
  <inkml:trace contextRef="#ctx0" brushRef="#br0">26228 6338 7673,'-16'0'0,"1"1"0,0 4 376,0-3 1,1 11-1,4-2-376,5 2 0,57-11 0,16-4 0</inkml:trace>
  <inkml:trace contextRef="#ctx0" brushRef="#br0">26531 6854 7673,'0'31'119,"0"-1"1,0-1 0,-1-4 567,-4-5 1,3-3 0,-3-2-1,3 1 1724,2-1-2284,0-7 1,0-3 0,0-10 0,2-6 138,3-8-437,-3-5 0,9-3 1,-4-1-1,0-5 1,1 1-1,1-1 1,3-1-1357,1-2 1534,2 1 0,-4 6 1,-1 2-1,1 4 0,1 1 1,0 5-1,-2 3 807,2 4 1,2 7 0,1-1-299,0 8 1,-5 9 0,-1 9 0,-3 2-329,-2 3 1,2 2-1,-1 1 1,1 0-510,0 1 0,-4 4-1467,3 1 1332,4-1 1,-6-6 0,7-2 455,2-2 0,22-33 0,6-4 0</inkml:trace>
  <inkml:trace contextRef="#ctx0" brushRef="#br0">27246 6687 7662,'-5'10'270,"-2"0"1,-2 1 687,-2-3 0,-3 5 0,-1-2 0,1 4-240,4 5 1,-3-3-137,3 3-511,-4-3 1,4 3 0,1 2 0,3 0 0,1 0 0,0-3 0,0-2-296,1-2 1,4 0 307,5 0-437,-3-6 1,11-3-1,-2-6 1,2-1-1,1-4-670,-4-5 933,3-4 0,-4-3 0,4-1 0,-1-4 0,-2-2 0,2-1 0,0-1-283,-2 1 0,3 0 0,-4-4 0,1 2 406,0 2 1,-5 6-1,4-1 1,-1 3 2318,0 2-1017,-4 6 0,8 9-693,-7 10 1,0 12-1,-5 7 1,0 7 557,0 2 1,0 3-783,0 5 0,0-1 1,-2 1-1,-1 1 942,-2 4 0,-7-2-796,2 6 1,-5-4-100,-6 5 0,3-6 0,-8 3 0,-1-4-379,-1-5 0,-8-11-625,1-2 0,-7-6-805,1-5 1,-1-9 620,1-1 723,-3-7 0,-1-43 0,-9-11 0</inkml:trace>
  <inkml:trace contextRef="#ctx0" brushRef="#br0">28081 6809 8443,'0'8'4217,"0"-1"-3824,0-7 1,0-2-1,0-3 674,0-5-896,0 3 1,0-6 0,-1 3 0,-3-4-1,-2 1 1,-1 1-33,0 2 1,-5 6 0,4-2 0,-2 0-89,0 1 1,-1 0-83,-4 5-61,0 7 0,0 2 1,0 7-1,-1 5 1,1 4-1,0 2 1,2 0-597,2-2 568,-2 1 0,11 2 1,-3-2-1,3-6 0,2-3 1,2-4-1,2-1-1160,1-2 1262,6-6 1,3 1 0,6-10 0,-1-5 0,-2-6 0,-2-4 0,2-5 777,3-4-555,-3-1 1,5-1 0,-5 1 0,1-2 0,3-2 0,-3 0 0,-1 4-1,-2 6 1,0 6 286,1 4 0,-6 4-883,0 0 407,-7 3 1,4 14 0,-7 5 0,0 6 0,-2 8-1,-3 4 1,-3 4 106,-1 1 0,-9 13 0,3-1 1,-2 5-43,0 6 0,-5 6 0,-3 5 0,-4 4 76,-2 4 0,18-34 0,-1 0 47,-1 1 0,0-1-171,-5 39 1,5-40 0,1-1 0,-1 33 0,1-4 0,4-11-5,5-12 0,3-10-132,2-12 1,7-4-93,3-11 1,6-3-1,2-9 1,4-3-238,2-5 0,1-11 93,5-4 0,1-5-36,-1-6 1,1 3-1,-1-6 1,0 0-2576,1 0 2950,-1 5 0,-2-8 0,2-7 0,2 0 0,0 0 0</inkml:trace>
  <inkml:trace contextRef="#ctx0" brushRef="#br0">28598 6854 10667,'-7'-8'3816,"4"3"-3669,-7 10 0,6 3 0,-1 8 1,4-1 77,1 0 1,-5 7 0,0 3 0,1 4-65,2 1 0,2 1 0,0-1 0,0 0-28,0 1 1,0-1 0,0 1-1,0-1-268,0 0-137,0-6 1,6 3 0,0-7 0,3-1-1,3-2 1,1-4 0,2-2-932,0-6 0,1 1 1,-1-1-1,-2-3 1203,-3-5 0,4-40 0,-6-14 0</inkml:trace>
  <inkml:trace contextRef="#ctx0" brushRef="#br0">28476 7082 7640,'0'15'823,"0"-4"921,0-1-659,0-7 0,0 11-214,0-4 0,2-3 1,3-2-1,5-4-463,4-1 1,8-6-1,3-5 1,4-4-1135,1-5 0,1 1 1,-1-6-1,0 0-3432,1 1 4158,-1-5 0,6 5 0,6-2 0,3-6 0,-1 0 0</inkml:trace>
  <inkml:trace contextRef="#ctx0" brushRef="#br0">29130 6794 7640,'2'8'0,"3"-3"1049,-4-3 0,8-2 0,-4 0 311,5 0 1,-2 0 0,3 0 0,0-2-865,3-3 0,1-2-198,0-3-565,0-3 1,1 9-1,-1-4 1,0-1 0,0 3-1,0-1 1,1 3-3324,-1 3 1784,-7 1 1806,6 0 0,-33 13 0,1 4 0</inkml:trace>
  <inkml:trace contextRef="#ctx0" brushRef="#br0">29191 7082 7640,'15'0'1689,"0"0"-896,0 0 0,-5 0 0,1-1 0,0-4-153,3-6 0,1 3 0,2-2 0,2-2-779,1-2 0,2-6 0,-2 0 139,5 1 0,24-25 0,7-4 0</inkml:trace>
  <inkml:trace contextRef="#ctx0" brushRef="#br0">29859 6657 7640,'10'0'-981,"1"0"2406,-8 0 0,5 1 0,-4 4-480,1 6 0,0 7 0,-5 4 0,0 2-174,0 3 0,0 7-191,0 1-660,0 7 0,0-3 0,0 5 1,0-2-1,0-3 0,2 0 1,1-2-1,2 0 0,-2-5-3396,-1-5 3476,-2-5 0,0-67 0,0-16 0</inkml:trace>
  <inkml:trace contextRef="#ctx0" brushRef="#br0">29859 6322 7637,'-13'-1'718,"1"-3"1764,2-1 0,5-5-677,-5 5 1,6-2-2704,-1 2 1,5 4 897,5-5 0,17 18 0,10 5 0</inkml:trace>
  <inkml:trace contextRef="#ctx0" brushRef="#br0">12141 10420 7637,'9'-9'1528,"-3"1"-1027,-6 3 1,6 1-1,0-4 106,3 1 1,-6 0 0,4 4 0,-2-4 452,0-1 0,0 3-128,-5-6 1,5 6-385,0-5 1,-1 2-380,-9-3 0,1 5 0,-6 6 0,-2 0-91,-1 0 0,-3 0 0,0 0 0,-5 0-94,-4 0 1,1 6 0,-3 5 0,-5 1-24,-7-2 1,0 8-1,-2-2 1,-1 1-173,-2 0 234,-2-2 1,0 5 0,2 0 0,2-1 0,3-4 0,1-3 0,5-2 231,0 2-159,10-5 1,1 5 0,8-5 0,6-1-237,8 1 0,1-2-110,9-5 203,1 0 1,-1 0 0,0 0 0,2 0-1,1 0 1,4 0 0,2 0-3,1 0 1,2 0 18,-1 0 0,-3 2 1,6 1-1,0 4-42,-1 2 0,-2-4 62,4 5 1,-1-5 0,3 5 0,-1 0 20,1-1 1,0 3 9,-2-7 1,4 2 31,-4-2 1,-1-4 0,0 4 0,-2-3 47,-3-2 0,-3 5-60,0 0 1,-1 0-327,0-5 129,-6 0 1,3 2-496,-7 3 441,0-3 89,-5 5 190,-7-7 0,4 5 1,-8 2 1,0 1 0,-5 0 0,-2 4 1,-4-2 174,-2 2 0,-2 2-145,-4 1 0,-1 0-83,1 1 24,-7 6 0,3-4 0,-7 8-183,-1 1 0,-4 2 0,-3 1 0,-2 1-174,2-1 0,3 2 214,5 4 0,-1-2 160,6 7 28,1-14 0,11 7 0,4-12 0,5 0 0,3 0 500,1-4-463,8-1 0,-2-3-1,10-4 1,4-1 0,6-6 0,2 4-88,3 1 0,-1-4 56,6 1 1,1 2 124,4-2 1,6 1 19,-1-1 1,3-3-1,-5 3 1,5-3 308,1-2 1,0 0-213,1 0 1,-1 0-35,-3 0-195,-4 0 1,11 0-1,-10 0-80,-4 0 1,0 0 0,-7 0 0,0-2-397,0-3 1,-2 3 29,-4-3 1,-6 4-885,0 1-709,-7 0 665,11 0 0,-11 0 0,6 1-1983,-2 4 3252,-2-3 0,-12-9 0,-2-10 0</inkml:trace>
  <inkml:trace contextRef="#ctx0" brushRef="#br0">11318 11976 7683,'0'10'1453,"0"0"1,-2-5 11,-3 6-682,3-8 1,-6 4 193,3-7-34,3 0-545,-5 0 10,7 0 0,2 0 1,3 0 94,5 0-616,4 0 1,1-5 0,-2-2 0,-1 0 0,-2-1 0,2-1 0,2-3-1409,1-1 1355,0-3 1,1 1 0,-1 0 0,0 0 0,-1-1 0,-2 1 0,-4 0-745,-1 0 872,5 6 1,-9-3-1,6 5 1,-1 1 434,0-1-319,3 2 1,-3 12-1,-3 3 1,-3 3-1,0 3 1,1-1-1,2 0 155,-2 0 0,1 1 0,-1-1-310,2 0 1,2 0-1,-4 1-485,3-1 0,0-7-792,-1-3 821,-3 4-1597,5-7 2130,0 4 0,-6-39 0,6-10 0</inkml:trace>
  <inkml:trace contextRef="#ctx0" brushRef="#br0">11607 11640 7683,'-15'-10'1132,"0"0"1607,0 7-1006,6-4-402,2 0-1197,7 5-361,7-5 1,-3 7 226,6 0 0,7 7 0,6 2 0</inkml:trace>
  <inkml:trace contextRef="#ctx0" brushRef="#br0">12599 10832 7710,'8'10'1874,"-3"0"-1363,-3-7 0,-4 4 141,-3-7 0,2 0 156,-7 0-227,6 0-87,-2 0 0,4-1 1,-2-5 3,-1-4 0,0 2-285,5-2-257,0 6 0,0-9 0,0 2 0,2-2 0,3-2-373,5-1 385,-3 1 1,7 0 0,-4 0 0,3-1 0,4-1 0,2-1-1,1-3-12,-1 3 29,5 8 1,-2-4-1,5 6 1,-3-1-1,-2 4 1,-2 3-1,0 2-202,1 0 200,-1 0 1,-3 0-1,1 2 1,3 1-1,-3 4 1,-1 2-1,0 1-14,4-2 0,-4 1 0,5-6 1,-2 2-23,0-1 0,2-3 0,-3-1 0,3 0 33,2 0 1,-6 0 0,4-1-1,-1-4-5,-1-6 1,0-2-20,-4-2-121,-1-1 1,0 1 0,0 0-1,1 0-924,-1-1 0,-5 3 345,0 3 1,-5-2 743,6 7 0,-22 13 0,1 9 0</inkml:trace>
  <inkml:trace contextRef="#ctx0" brushRef="#br0">13026 10664 7445,'-2'-9'3380,"-3"4"-3016,3-3 0,-6 6-80,3-3 0,3 10 0,-3 5 0,3 4 70,2 1 1,-5 5 0,0 3-1,2 0 276,1 4 0,0 2-232,-3 2-329,4-1 1,-6 1-1,7-1 1,0-1 0,0-2-1,0-3 1,0-2-1492,0-3 805,0-2 0,0-2 0,2-2 617,3-2 0,23-52 0,13-18 0</inkml:trace>
  <inkml:trace contextRef="#ctx0" brushRef="#br0">13194 10664 8759,'8'0'1959,"-1"0"1,-7 2-1728,0 3 0,0-2 0,0 7 80,0 2 1,0 7-1,0 3 1,0 1 270,0 5 0,0 2-448,0 6-129,0-4 0,0 10 0,0-6 0,0-2 0,0-2-857,0-1 489,0-1 0,5-6 0,2-4 362,1-3 0,23-56 0,9-13 0</inkml:trace>
  <inkml:trace contextRef="#ctx0" brushRef="#br0">13728 10343 7673,'0'-15'-759,"0"0"2669,0 0 1,-2 1-1165,-3 4 1,1 3-130,-6 7-537,7 0 0,-6 2 1,6 3-1,-4 5 1,-1 4-1,-4 3 1,0 3-1,0 5 0,2 4 298,-2 2 1,-1 6 0,-3 4 0,3 3-228,3 2 1,-4 1 0,6 4 0,-3 3 49,1 0 0,7 1 44,-2-5-407,3-2 1,2 3-1,2-11 1,1-6 0,4-6-1,1-8 1,4-1 0,2-3-1,1 1-1301,0-3 0,-1-7-129,-4 3 1098,4-7 0,-6 6 0,7-6 0,1 2 494,-1-1 0,20-37 0,6-9 0</inkml:trace>
  <inkml:trace contextRef="#ctx0" brushRef="#br0">13773 11045 7681,'9'0'3673,"-2"0"-2782,-7 0 156,0 0-1240,6 0 166,-4 0 1,7-5 0,-6-2 0,4-1 0,-1-4 0,3-1 0,-2-4-568,0-4 0,4 3 350,0-8 1,-3 7 0,0-3 0,1 2-270,-1 0 1,1-6 0,3 6-364,-2 1 784,-7 2 1,11 11 0,-6 6 755,1 8-471,-2 6 1,-7 3 0,0 3 0,0 4 0,1 1 0,3 1 0,1 1 209,-2 1 0,-1 1 0,-2-2 1,2-3-534,3-2 1,-4 4-1,4-6 1,-1-1-376,1-2 0,-2-4-1039,7-3 1544,-6 4 0,16-46 0,-3-4 0</inkml:trace>
  <inkml:trace contextRef="#ctx0" brushRef="#br0">13972 10633 8241,'-16'0'1437,"6"0"-1085,0 0 1,5 0 675,-5 0-384,6 0-1153,-2 0-1279,6 0 1788,0-6 0,27-23 0,7-12 0</inkml:trace>
  <inkml:trace contextRef="#ctx0" brushRef="#br0">14063 10206 7681,'-10'0'617,"1"2"167,3 3 0,1-2 0,5 8-418,0 0 1,6 3 0,5 1 0,2 0-107,2 1 1,6 1 0,1 3 0,0 5 0,2 4 0,-2 3 326,0 4 1,0 3-7,-2 7-516,-3 0 0,7 1 0,-7 2 0,0 4 0,-4 1 0,-1 4 0,-4 1-144,-3 2 0,-3-2 1,-2-1-1,-2-4-216,-3-1 0,2-2 1,-7-7-1,-2-5 96,-2-9 1,-1-1 0,2-9 0,1-1-539,2-2 0,-1-9 737,-4-3 0,7-30 0,1-9 0</inkml:trace>
  <inkml:trace contextRef="#ctx0" brushRef="#br0">14933 10572 7679,'-11'2'3130,"1"3"-2458,7-3-409,-11 11 1,7-9 109,-3 6-133,4-7-79,6 4 0,0-5-93,0 3-251,0-3 0,1 9-16,4-5 1,4-1 0,6-5-1,0 0-205,1 0 262,-1-7 157,-7-2 0,4-6 0,-5 0 0,0 0 0,-1-1 299,-2 1 1,-2 5 0,-4 1 121,-3 3 0,1-5 0,-6 6 0,-2 2 159,-1 1 1,3 4-329,-1 3 0,1 4 0,-5 6 0,1 0 200,4 0 0,-2 1-76,7-1-304,0 7 0,5-5 1,0 3-1,0-3 0,0-2-142,0 1 0,2-3-113,3-3 0,-2-1 110,8-4-281,-1-3 0,5 4 0,0-6 76,1 0 0,-1 0 0,-2-1 0,-1-3-2336,-2-1 1355,1-7-845,-3 11 2089,-1-13 0,-34 12 0,-7-4 0</inkml:trace>
  <inkml:trace contextRef="#ctx0" brushRef="#br0">15390 10496 7980,'0'-8'2792,"0"1"-2262,0 7 2476,0 0-3256,0 7 195,0-6-67,0 6 1,0-5 0,-2 1-1,-1 4-49,-2 1 0,0-3 278,5 6-14,0-8 1,0 6 88,0-4 0,0-2 271,0 7-163,0-6-195,0 2 1,0-4-113,0 3 1,0-2 27,0 8-22,0-8 0,0 6 0,0-4 0,0 5 0,0 3 0,0 3 0,0 1-21,0 3 1,0 5 92,0 11-32,0 3 0,0 8 0,0 4 0,0 5 1,0 5 130,0 5-216,0-3 1,0 10 0,0-7 0,0-2-1,0-3 1,0-6 0,0-10-336,0-7 1,0-11 0,0-3-478,0-2 286,0-9 0,2-8 0,1-10 582,2-5 0,0-51 0,-5-14 0</inkml:trace>
  <inkml:trace contextRef="#ctx0" brushRef="#br0">15405 10649 7696,'-8'0'1591,"-6"0"-1536,13-7 1291,-6-2-1073,7-6 0,5 0 1,3 0-1,4-1 1,5 1 145,0 0-316,7 0 0,-5 1 1,6 2-1,0 4 1,1 1-1,-2 3 1,-2 3 514,-4 1-651,-1 0 0,-2 1 1,1 5-1,-3 4 1,-3 3-1,-4 4 1,-5 4 124,-1 4-1,0-3 0,0 7 0,-1-4 0,-5 2 0,-4 1 1,-5-3-1,-4 2 232,-1 2 1,-2-5 0,3-2 0,-1-2-802,1 0 1,-3-4 0,2-6-2406,1 2 2883,2-6 0,50-26 0,11-14 0</inkml:trace>
  <inkml:trace contextRef="#ctx0" brushRef="#br0">15787 10847 8355,'8'-2'1191,"-3"-3"594,-3 3-14,-2-11-1564,0 11 0,0 2 1,0 10-1,0 4 1,0 1-1,0 2 11,0 3 0,0 3-226,0 2-45,0 4 1,0-5 0,0 6-1,0 1 1,0-3 0,0-1-1,0-3-696,0-2-979,0-1 1728,0-6 0,7-47 0,1-12 0</inkml:trace>
  <inkml:trace contextRef="#ctx0" brushRef="#br0">15848 11015 7707,'10'0'102,"0"0"1,-5 0 255,5 0 1,-5 0-51,6 0-340,-8 0 1,11 0-1,-4 0 1,3 0 0,3 0 226,-1 0 1,0 0-23,0 0 0,-5 0 1,-1 1-1,-1 3 181,1 1 0,-6 7-138,2-2 0,-3-2 1,-2 3-1,0 0 80,0 3 1,0 1 0,0 1-1,-2-1 122,-3 0 0,-3 2-240,-7 3 1,-1-3 0,-1 2 0,-1-5-46,-3-4 1,-1 0 174,2 5-754,3-6 1,-5-3-1,7-6 1,-1 0-1,1 0 1,0 0 445,0 0 0,20-40 0,5-11 0</inkml:trace>
  <inkml:trace contextRef="#ctx0" brushRef="#br0">16473 10160 7707,'-2'-10'1233,"-1"0"0,-4 0 230,-1 1 1,3-2-744,-5 5 0,4 1 1,-4 5-372,-2 0 1,4 2-1,-2 3 1,-2 5 58,-2 4 1,2 5-101,-3 6-270,3 0 0,-10 14 0,5-1 0,-1 6 1,-3 7-1,3 5 0,3 5 198,4 3 0,-1 2-292,7-5-153,0-7 1,7 4-1,3-7 1,5-4 0,6-6-1,2-10 1,2-8-1521,-1-1 1311,5-12 1,-5 9 0,4-12 0,1 0 0,-2-1-1,2 0 1,-2-1-737,0 0 0,0 1-58,-2 0 1212,-3-5 0,12 13 0,-5-6 0</inkml:trace>
  <inkml:trace contextRef="#ctx0" brushRef="#br0">16641 10450 7707,'-2'-8'449,"-1"1"1,-4 2 300,-1 0 1,2-2-217,-4 2 1,7 2 0,-4-6 183,0 2 1,4-3-85,-7 5 1,6-2-496,-1 2-110,4 4 0,-6-5 1,-2 12-1,1 5-77,3 8-10,-4-2 1,8 12 0,-4-4 0,3 6 0,2 3 0,0 3 0,2 0-590,3 1 559,-4 4 0,13-8 1,-4 3-1,4-3 1,1-7-1,2-3 1,1-5-132,3-3 0,1-2 1,-4-4-1,3-5 185,-3-3 0,1-11 0,0-4 0,1-7 499,-1-4 0,-2-2-166,-2-4 1,-5-6 0,-1 1 0,-3 1 584,-2 2 0,3-4-656,-2 0 1,-2 1-1,-6 4 1,-4 1-497,-2-1 0,-6 2 248,-5 4-333,-1-4 0,6 14 0,0-2 0,-2 7 0,-2 3-826,-1 4 1,0 8-730,4 5 1908,1 3 0,7 50 0,1 12 0</inkml:trace>
  <inkml:trace contextRef="#ctx0" brushRef="#br0">16900 10877 7707,'-1'9'673,"-3"-2"0,-3-2 54,-1 0 1,4 2 0,-2-2-233,-1 5 1,5-2-188,-3 3-200,3-8 0,1 11 1,-3-4-1,-1 3 0,0 3 554,-2-1-720,6 0 0,-8 0 1,6 1-1,-4-1 0,0 0 1,1 0-1,0 1-881,0-1 0,2-2-106,-6-2 0,7 2 1045,-2-3 0,10-17 0,3-3 0</inkml:trace>
  <inkml:trace contextRef="#ctx0" brushRef="#br0">17053 10954 8081,'8'0'4476,"-1"0"-4063,-7 0 1,2 0-160,3 0 1,-2-2-33,7-3 1,-5 2-1,4-8-210,-2 0 0,5-3 0,-4-1 0,2-1-167,0 1 0,-5-5 1,6 0-1,-1-1-131,-2-1 1,4 5 0,-7-3 0,0 3-123,2 2 1,-5-1-1,3 1 35,-3 0 0,3 5 153,0 0 219,0 6 0,-4-1 0,3 10 0,3 5 371,1 4 0,-5 3 191,3 3-454,2-3 1,-5 7 0,6-6 0,-1 5 0,-1-1 0,0 0 0,-2-2 273,2 2-484,-5-5 0,9 5 0,-4-7 0,0 0 1,1 1-1,1-1-943,3 0 1,-4-6 1045,2-4 0,1-71 0,4-19 0</inkml:trace>
  <inkml:trace contextRef="#ctx0" brushRef="#br0">17190 10405 7707,'-15'0'2867,"0"-7"-1752,-1 5-329,1-5 0,7 6 161,2-5-2171,5 5-429,1-6-380,0 7 2033,7 0 0,28-7 0,14-1 0</inkml:trace>
  <inkml:trace contextRef="#ctx0" brushRef="#br0">17312 10069 7707,'-10'0'0,"0"0"291,-2 0 1,3 0 978,-1 0 821,7 0-386,-4 0-1347,21 7 1,1-1 0,12 8-1,-3 0 297,-2 3 1,5 3-69,-2 0-418,4 4 0,2 6 1,-1 1-1,1-1 0,-3 1 1,0 1-1,-3 4 626,2 4-695,2-2 0,-5 4 0,-4-5 0,-5 2 0,-5 2 0,-5-2 0,-3-2 536,-2 1-613,0-6 1,-2 3-1,-1-7 1,-4-3-1,-1 0 1,-4-1 0,-2-3-738,-1-5 0,0 0 0,1-1 0,2 0-788,2 1 1,2-6 410,-2 0 1,-4-7 1090,4 2 0,3-10 0,0-3 0</inkml:trace>
  <inkml:trace contextRef="#ctx0" brushRef="#br0">9393 12925 8148,'-5'-9'2243,"1"-1"-1822,-1 7 1,5-9-1,-2 2-27,-2-3 1,2-1 0,-3 0-1,4 0 1,1 0-161,0-1 0,1 1 1,3 0-1,2-2-122,2-3 0,-4 2-11,6-7-124,-7 7 0,8-4 1,-4 5-1,-1-1 1,0-2-1,-1 3 1,0 3-352,-1 4 312,1 6 1,1-8-1,2 7 1,2 6 44,-1 6 41,-5 11 0,8 3 0,-4 6 1,2 3-1,-3 2 0,1 5 1,-1 3 469,-1 2-396,5-1 0,-9 1 0,4 0 0,-1-1 0,0 0 0,-2-3 0,-2-3-19,-1-1 1,5-2-1,0-6 1,-2-3-187,-2-5-702,-1-9 0,7 1-635,2-7 1,-1 1-222,2-5 871,-7 0 0,3-2 794,-6-2 0,-12-4 0,-4-6 0</inkml:trace>
  <inkml:trace contextRef="#ctx0" brushRef="#br0">9279 13367 7737,'0'8'762,"-1"0"1133,-4-4-625,3-2-880,-4 4 0,8-7 0,2-3 0,6-2 0,4-2 0,5-1 487,5 1 1,4-3 0,6 4 0,4 1-229,3 0 1,-3 1-259,0 5-223,-1 0 0,5 0 0,-4 0 0,-4 2 0,0 1 1,-3 3-1,-2 2 52,-4 3 1,-1 0-191,4-1-285,-6 2 0,-1-5 0,-5 4 1,1-3-1,2 0 0,-2-2-1550,-1 0 707,-2-1 1,-4-5 0,-1 0-1,3-2 1098,0-2 0,-23-42 0,-6-16 0</inkml:trace>
  <inkml:trace contextRef="#ctx0" brushRef="#br0">10259 15400 7599,'-10'0'419,"-1"0"0,6 0 2291,-6 0-1800,7 0 0,-8-2-531,7-3 0,-1 1 1,4-4 15,-3 0-408,3 3 72,-12 5 0,11 0 0,-6 2 0,2 3 0,1 6 1,1 3-29,0 2 1,-1 2-1,4 1 1,-1 5-84,-2 0 0,-1 1-714,6 2 517,0-4 1,6-1 0,1-1 0,2-3 0,3-6-791,2-7-785,2 4 1824,0-7 0,36-30 0,8-17 0</inkml:trace>
  <inkml:trace contextRef="#ctx0" brushRef="#br0">10499 15336 7611,'0'16'131,"0"0"0,-1-2 1479,-5-3-1343,4 3 0,-5-5-103,7 7 1,0-5-1,0-1 114,0 3 1,0-4-1,0 1 1,0 3-197,0 1 0,6 2 1,1 0-187,2 0 105,-6 0 1,6 0-1,-5 0 1,1 0-1,0 0 1,2-2-1,2-1-21,0-2-70,5-8 1,-10 10 0,7-8 0,1-2-1,2-1 1,2-2-131,0 0 1,-5 0 0,-2-2 0,0-1 102,0-2 1,-4-8 143,6 2 0,-8-3 0,4-2 0,-1 0-39,-1 0 1,0 0 33,-5 0-56,0 0 0,0 0 0,0 0 1,0 0-1,0 0 0,0 0 1,0 0-31,0 0 0,0 0 0,0 0 565,0 0 574,0 7-741,0-5 1,0 14-232,0 0 1,0 2 0,0 8 0,0 3 89,0 1 0,6 4-201,-1 3 1,2-3 53,-1 3 1,-3 2-1,6-1 1,-2-3 25,-3-1 0,3 4 0,-2-1 0,2-2-394,-1-8 1,-5 3 79,5-3-553,3-4 1,-6 6-935,8-8 1729,-1 0 0,6-40 0,0-10 0</inkml:trace>
  <inkml:trace contextRef="#ctx0" brushRef="#br0">10979 15352 7611,'-8'16'1368,"-7"0"1,14 0-1043,-5 0 1,10 0-40,1 0 0,2 0 0,-1 0 0,2 2-212,1 3 0,4-1 0,-6 7 0,0-1-6,0-1 1,0 4-4,-1-8 1,-5 2 0,5-3 200,-5 1-294,7 0 1,-7-14-135,5-7 1,-5-9 0,-1-12-1,0-6-63,0-3 0,6-2 0,-1 0 1,-1-2 57,-3-3 0,1 5 1,2-2-1,1 8 91,-1 2 1,-2 1-82,-2 2-41,7 10 1,-6-10 0,7 12 196,-1 0 0,9 23 0,9 13 0</inkml:trace>
  <inkml:trace contextRef="#ctx0" brushRef="#br0">11348 15368 7611,'0'16'2767,"0"0"-2066,0 0 1,0-5-1,0-1-35,0 3 0,0 1-261,0 2-333,0 0 0,0 0 0,0 0 0,0 0 0,0 0 0,0 0 403,0 0-450,0 0 1,0-5 0,0 0-229,0 1 171,7-5 0,-6-7 1,5-11-1,-4-3 1,-2-4-1,1-1 0,3-4 240,1-2-151,8-2 1,-10 0-1,6 3 1,0 0-1,-2 3 1,2 0 0,0-1-984,3 3 1,-3 1 553,2 2-528,-7 7 0,10-3 900,-4 6 0,33 15 0,9 9 0</inkml:trace>
  <inkml:trace contextRef="#ctx0" brushRef="#br0">11700 15480 7611,'-16'25'0,"7"-7"849,3-8 0,5-4 370,1 4 0,1-6-549,5 1-546,3-3 0,7-2 1,0 0-1,0 0 0,-2-2 1,-2-1-1,-1-4 207,2-2 1,1-2-24,2-5-284,0 0 0,-2 4 0,-2-1 0,-3-1 0,0 0 1,-2-4-1,0-2-256,-3 1 1,-2 1-7,-2 2 238,0 0 1,0 0 0,0 0 0,-2 0-1,-3 2 1,-6 3 1275,-3 6-1007,-2 10 1,0 4-1,2 9 1,1 3 0,2 8-1,1 4 1,-1 5 1019,0-3-1370,8 6 0,-4-7 0,7 5 0,0-1 0,0-1-767,0-2 0,7-6 0,3-4 0,5-2-317,1-4-1,2-8 1166,3-5 0,11-40 0,9-11 0</inkml:trace>
  <inkml:trace contextRef="#ctx0" brushRef="#br0">12164 15208 7611,'0'16'0,"0"0"375,0 0 0,0 0 1,-2 0-1,-1 0 1422,-3 0 0,1 7-269,5 4-1341,0-4 0,-5 5 1,-1-4-1,3-1 1,1 2 375,2-1-577,0-4 1,0 3-1,0-7 1,0 0-1,0 0 1,2-2-722,3-3 353,-3-4 0,7-14 0,-6-5 0,3-8 0,-1-7 0,2-3 1,2-4-2907,0-3 3102,5 3 1,-7-12-1,6 5 1,-5 0-1,1 4 1,-2 5-1,2 3 235,0 3 0,2 8 937,5 2 0,-2 9-226,-3 12 1,1 11 0,-6 13 0,-3 4 184,-1 5 1,3 4-794,1-4 1,-1 4 0,-3-4-1,1-3-582,3-1 1,-1 0 330,-5 3 1,5-8-577,1 3 1,4-11 674,-4 0 0,13-53 0,-1-14 0</inkml:trace>
  <inkml:trace contextRef="#ctx0" brushRef="#br0">12676 14936 7611,'0'16'1407,"0"0"1,0 7-645,0 4 0,2 3 199,3 2-670,-3 0 0,7 5 1,-6 4-1,4 2 1,1 3-1,0-1 1,0-1 632,-1-3-1167,5-2 0,-5-2 0,6 3 0,-4-1 0,-1-2 1,0-5-1,-1-5-2796,-4-4 2440,-1-9 598,-2-7 0,-21-42 0,-6-10 0</inkml:trace>
  <inkml:trace contextRef="#ctx0" brushRef="#br0">12436 15208 7609,'-7'21'0,"-2"1"0,0-3 0,4-1 0,5-7 1092,5-1 0,6-4 1,8 3-1,4-2 916,2-4 1,7-1-692,6-2-1343,-1 0 0,-3-5 0,1-2 0,3-2 1,-3-2 25,-1 2 0,5-41 0,2-3 0</inkml:trace>
  <inkml:trace contextRef="#ctx0" brushRef="#br0">13268 15352 7606,'0'9'3968,"0"-2"-3487,-7-7 0,4-2-122,-8-3 0,2 1 0,-3-4-84,1 0 1,6 3 0,-4 7-159,1 3 0,1-1 0,4 8 1,-3 4 4,3 4 1,1 6-1,2-2 1,0 0-111,0 5 0,7-1-406,4-1 243,3-4 1,0-7 0,1 0 0,-1-2 0,4-3-1,-1-6 1,1-5-753,-2-5 901,0-4 0,0-12 0,-2-2 1,-1-2-1,-4-4 0,-2 1 1,-4-1 134,-1 3 1,-4 1 0,-1-4 0,-6 5-76,-5 0 1,1 3 0,-8 7-1,3 3-193,2 6 0,-5-2-373,0 1 240,6 1 0,1 7 1,3 3-1,-1 6 1,1 3-916,6 2 1,3-5 1182,2-1 0,29-6 0,6 3 0</inkml:trace>
  <inkml:trace contextRef="#ctx0" brushRef="#br0">13700 14904 7606,'-9'-11'686,"2"2"-6,0 2 0,4 2 1,-6 7-289,2 3 1,1 6 0,6 8 0,0 4-69,0 2 0,2 7 1,2 7-1,3 2 1,2 4 0,-4 1-31,6 2-330,-8 0 1,10 5-1,-6 3 1,0-1-1,2-2 1,-2-5-1,0-5-1172,-3-4 1,3-4-999,-2-8 1434,7-4 772,-10-14 0,20-52 0,-5-19 0</inkml:trace>
  <inkml:trace contextRef="#ctx0" brushRef="#br0">13764 15256 7616,'-16'7'0,"0"4"0,6-2 1092,-1 1 0,6-6-413,-6 1 1,9 2-375,2-1 0,7-1-46,9-5 1,6-2-1,1-1 1,2-4-182,3-2 0,-3 5 1,2-1-1,-1 3 147,-1 2 1,4-5-180,-8-1 1,6 1 0,-6 5-1,-1 2 60,-3 3 0,-6 4-161,0 7 214,-8 0 0,4 2 0,-7 1 1,-1 5-1,-5 0 0,-4 5 0,-6 1 401,-6 2 0,3-2-524,-8-3 1,6 2-1,-6-6 1,0 0-244,2 0 0,-3-4-584,7-8 1,-1 2-954,6-8 1,7-2-649,4-8 2392,3-4 0,45-57 0,-16 27 0,-1 0 0</inkml:trace>
  <inkml:trace contextRef="#ctx0" brushRef="#br0">14421 15192 7616,'-16'0'2155,"0"0"-1480,0 0 0,5 0 0,0 0 0,-1 0 219,-2 0 0,3 2-761,0 3 1,1 4-1,-5 7 79,5 0 0,-3 0-223,8 0-7,-1-7 0,6 5 0,0-3 1,0 3-1,0 2 0,2-2 0,2-1-739,1-3 576,8-6 1,-3 8 0,10-4 0,1-1 0,1 0-1,-1-4 1,0 1-45,-1 1 1,-2-3-1,-2 3 1,0-1 526,0 1 0,-6-3 0,-1 5 0,0-2 579,0 1 1,-6 1-1,1-2-414,-8 6 0,1-2 1,-8 0-1,-1 0-735,-2-1 0,-2-2 0,-2 3 0,-2-2-904,-1-4 0,0 4 0,5-1-2778,0-3 3950,7-1 0,16-23 0,11-6 0</inkml:trace>
  <inkml:trace contextRef="#ctx0" brushRef="#br0">14757 15272 7616,'0'16'1696,"0"-5"-918,0-1 337,0-6 1,0 10 79,0-3-961,0-4-132,0 0 1,1-7-1,5 0 1,3-2-1,1-3 192,1-6-320,-7 4 0,3-7 0,-7 3 0,1-3 1,3-2-1,1 0-428,-1 0 415,-2 0 1,-4 0 0,-3 2 896,-6 3-634,-3 4 1,3 16 0,2 5 0,0 7-1,2 4 1,0 4 0,3 1 483,3 2 0,1 0-1343,0 0 205,0 0 0,0-2 0,1-1 1,5-6-1,3-4-808,0-4 0,5-8 0,-4 2 1,5-2 1237,1-4 0,28-51 0,8-14 0</inkml:trace>
  <inkml:trace contextRef="#ctx0" brushRef="#br0">15093 15208 7616,'-7'9'235,"-2"5"0,-2-7 711,0 4 0,8 3-13,-2-3-648,-4 3 1,7 2 0,-3 0 0,3 0-1,2 2 1,0 1 0,0 3 793,0-3-971,0-1 0,0-2 1,0 0-1,0 0 1,0 0 504,0 0-629,0-7 1,0-4-1,0-10 1,0-6-1,0-3-63,0-2 0,0-2 1,2-1-1,1-3-65,2 3-119,8 1 0,-10-3 1,8-1-1,0 3 0,-1 1 1,1 2-1,2 0 263,1 0 0,30 0 0,8 0 0</inkml:trace>
  <inkml:trace contextRef="#ctx0" brushRef="#br0">15365 15240 7616,'0'16'0,"0"0"0,0 0 380,0 0 0,2 0 1238,3 0-1209,-3 0 1,5 0 0,-5 0-1,1 0 1,4-2 0,0-1-1,2-4 118,0-2 0,-3 3 1,4-4-215,3-3 0,-4-1-19,1-2-217,-6 0 1,10-2 0,-5-3 0,2-6 0,-3-3-282,0-2-116,4 0 0,-8-5 1,4-1-1,1 1 1,-2 0-1,2-1 320,0 3 0,2-20 0,5-4 0</inkml:trace>
  <inkml:trace contextRef="#ctx0" brushRef="#br0">15845 15256 7616,'-16'0'1502,"7"0"599,-5 0 1,7-2-1598,-4-3 0,2 3 0,6-5-611,-3 0 179,-6 5 28,10-5 0,-7 9 0,6 3 0,-3 6 299,3 3-471,-6 2 0,7 0 1,-3 0-1,3 0 1,2 0-1,0 0 1,0 0-1193,0 0 809,0-7 1,7 3-1,4-6 1,3-3-315,2-1 1,0-9 0,-2-4 686,-3-3 0,1-2 0,-5 2 0,1 1 285,-1 3 1,3-1-1,-3-5 453,2 0 1,-3 7 0,3 2 202,-2 0 1,0 5 0,-4-1-427,3 6 0,-1 6-438,-5 7 1,5 0-1,1 0 1,-3 2-94,-1 3 0,-2 2-948,0 4 0,2 1 15,3-6-1830,-3 6 2861,5-10 0,7-45 0,4-19 0</inkml:trace>
  <inkml:trace contextRef="#ctx0" brushRef="#br0">16149 14984 7615,'9'2'2229,"-4"3"0,-3-1-1609,-2 6 1,0 6-273,0 6 0,5 6 1,1 0-1,-3 6 76,-1 4 1,0 6-416,3-1-241,-3 3 0,7-3 0,-6-2 0,3 0 1,-1-2-1,0 0 0,1-5-3008,-3-6 3240,-1-5 0,-16-21 0,-4-4 0</inkml:trace>
  <inkml:trace contextRef="#ctx0" brushRef="#br0">15989 15160 8691,'-7'16'2443,"3"0"-2490,-6 0 0,6 0 0,-1 0 1558,3 0 0,9-7-49,4-4-1525,3-3 0,4-2 1,1 0-1,3 0 0,-1 0 1,2 0-1,2-2-1347,0-3-1350,-2-4 2760,0 0 0,23-41 0,13-3 0</inkml:trace>
  <inkml:trace contextRef="#ctx0" brushRef="#br0">16533 15192 7605,'0'41'685,"0"-4"1,0-3 941,0-2 1,0 2-1078,0 3 0,0-8 0,0 1 1,0-3-201,0-3 1,0-4 0,2 0-1,2-6-857,1-3 0,7-8 2,-1 2 1,-2-5 0,0-5 504,-2-6 0,5-67 0,-7 30 0,-1 0 0</inkml:trace>
  <inkml:trace contextRef="#ctx0" brushRef="#br0">16533 14728 7605,'-7'16'0,"-2"2"160,-7 3 0,6-3 1,1 5-1,2-2 599,3 0-759,2 1 0,16-6 0,4 0 0</inkml:trace>
  <inkml:trace contextRef="#ctx0" brushRef="#br0">16837 15224 7605,'0'16'0,"0"0"0,0 0 747,0 0 0,0 0 0,0 0 1,0 0 195,0 0 0,0 0 0,0 0 0,0 0 499,0 0-1072,0 0-389,7 0 0,-3 0 1,5 0-1,0-2 0,0-1 1,3-3-194,2 3 1,2-6 52,0-2-144,-7-3 1,5-9 0,-3-4 0,2-3 0,-1-4-1,-3-3 1,0-4-1477,0 0 1923,-6-5 0,4 5 1,-7-7-1,0 2 0,-1 1 1,-5 4-1,-3 2 290,0 4 1,-5 3 0,4 5 0,-5 6-154,-1 3-505,0 2 0,-5 0 1,1 2-1,4 3 1,6 6 223,3 3 0,8 30 0,8 8 0</inkml:trace>
  <inkml:trace contextRef="#ctx0" brushRef="#br0">17157 15176 7605,'-1'11'0,"-5"-1"0,5 1 919,-5 5 1,-1 2 0,2 1 60,1 3 1,2-1-408,2-5-201,0 0 0,0 0 0,0 2 1,0 1-1,0 3 708,0-3-1056,0-8 0,0 3 0,2-5 0,4 0-349,4-4-31,-3-10 1,6-4 0,-6-7 0,0-2-1,2-1 1,0-4 0,3-2-1209,2-4 1576,-5 6 1,6-5-1,-5 6 1,4 3 0,2 1-1,-1 2 1,-3 0 2529,-1 0-2288,-1 7 1,6 2 0,0 7 0,0 2 0,-1 3 0,-5 6 280,-4 3 1,1 9-1415,-2 4 0,6 3 879,-6 2 0,1 29 0,-6 6 0</inkml:trace>
  <inkml:trace contextRef="#ctx0" brushRef="#br0">17958 15336 7594,'0'-11'-256,"0"1"1010,0 6 0,0-5 120,0 4 0,0 1-348,0-6 1,-2 6 0,-2-3 114,-1 0 0,-2 5-405,2-3 0,-3 5-190,-2 5 15,-4-3 0,12 12 0,-5-1 0,1 4 0,-1 6 0,0 2 0,0 2-127,3-2 0,3 5-99,1-3 88,0 3 0,0-5 0,0-4 0,0-3 0,1-2-756,5 0 658,3-7 0,7-2 1,0-9-1,0-3 1,0-6-1,0-5 1,0-5 121,0-6 0,-6 2 196,1-1 0,-6-1 0,4-5 0,-2 0 339,-3 0 1,-2 5-397,-2 1 1,-2 6 0,-2-1 0,-3 3-571,-2 2 1,4 5-497,-6 1 0,6 6-2038,-6-1 3018,1 3 0,1 23 0,2 6 0</inkml:trace>
  <inkml:trace contextRef="#ctx0" brushRef="#br0">18262 15304 8859,'9'0'2854,"-2"0"1,-7 2-2567,0 3 1,0-1-156,0 6 1,0 1 0,0 5-1,0 0-15,0 0 1,0 7 0,0 4 0,0 3-152,0 2 1,0 2 0,0 2 0,0 1-60,0-2 1,2-3-61,3-5-347,-3 3 0,7-14 1,-4 2-1,6-7 0,3-4-2363,2-3 2363,-7-10 1,3-3-1,-5-7 499,2 0 0,-20-35 0,1-10 0</inkml:trace>
  <inkml:trace contextRef="#ctx0" brushRef="#br0">18214 15464 7599,'0'16'3764,"0"0"-2464,0 0-193,0-7-717,7-2 1,2-7 0,7 0 0,0 0 0,0-2-228,0-3 0,2 1 0,1-4 0,4-1-1516,2 0 0,-4-2 1353,6-5 0,21-28 0,11-8 0</inkml:trace>
  <inkml:trace contextRef="#ctx0" brushRef="#br0">19046 15288 7599,'9'7'5192,"-2"-5"-4960,-7 5 1,-2-7-146,-3 0 36,3 0 1,-7 0 0,6 2 0,-3 3 0,3 6-1,1 3 1,2 2 0,0 0-281,0 0 0,0 0-180,0 0-166,0 0 0,7-5 1,4-1-1,3 3 0,2-1 503,0-1 0,28 3 0,8-5 0</inkml:trace>
  <inkml:trace contextRef="#ctx0" brushRef="#br0">19414 15256 7599,'-16'-7'2617,"0"5"-1899,0-3 0,5 3-458,1 2 1,6 2 0,-3 3 0,2 6 102,-1 3 1,-1-2-169,2 4-78,3-3 1,-5 12 0,7-4 0,0 4 0,2 2 0,1-1 0,5 1 59,0-2 0,1 3-168,2-6-194,3-1 1,-5-12 0,7-4 0,0-3 0,0-2-289,0 0 1,0-3 0,0-6 0,0-9 171,0-5 1,-2 1-1,-1-4 1,-4-3 261,-2-1 0,-2-2 0,-5 2 0,0 1-291,0 3 1,-7 1 0,-4-2-1,-3 6-1056,-2 3 1386,0 9 0,-21 16 0,-6 11 0</inkml:trace>
  <inkml:trace contextRef="#ctx0" brushRef="#br0">19686 15240 7599,'16'7'863,"0"-5"1249,-7 12-1621,-2-5 1,-7 7 0,0 0 0,0 0-47,0 0 0,0 0-279,0 0 0,0 2 0,0 1 0,0 3 118,0-3 1,0 1-278,0 1 55,0-10 0,0 10 0,0-10-1035,0 3 684,0-5 1,0-4 0,0-10 0,0-6-1,0-5-121,0-5 0,6 1 302,-1-6 296,0 6 0,1-10 0,1 5 0,0-2 0,2 2 0,-2 1 1,2 0 1117,0 1-1265,1 2 1,1 5 0,0 0 0,1 0 0,2 2 0,2 3-3239,0 6 3197,0 3 0,7 30 0,2 8 0</inkml:trace>
  <inkml:trace contextRef="#ctx0" brushRef="#br0">20118 15192 8979,'-9'0'2695,"-5"7"1,12 2-1718,-3 7 1,3 0-606,2 0 0,0 2 0,0 1 0,0 4-61,0 2 0,0 2 0,2 5 0,2 0-110,1 0 1,2-5-212,-2-1 1,-3-6 0,5 0-363,0-8-352,-5-5 566,12-14 0,-12-2 0,5-9 0,-1-3 0,1-6 0,0-3 0,2-2-913,0 0 959,-6 0 0,11 2 1,-5 1-1,2 3 1,0-1-1,1 0 0,1 2-1052,-3 2 742,5 2 0,-7 0 1,8-1-1,0 3 421,0 1 0,8 9 0,0 2 0</inkml:trace>
  <inkml:trace contextRef="#ctx0" brushRef="#br0">20534 15192 7599,'-10'14'0,"-1"-3"0,6-2 880,-6-4 0,8-1-1,-3 6-525,4-6 0,2 5 0,0-4 0,2 4 0,4 0 292,4-4 1,-1-3 0,2-2 0,1 0 85,2 0-678,2 0 1,0 0 0,1 0-1,-1-2 1,0-1 0,-2-4-1,-2-1-800,-1 1 365,-8-5 1,10 3 0,-8-7-1,-1 0 1,-2 0-997,-2 0 1490,0 0 0,-8 7 0,-2 4 0,-4 3 0,-2 2 0,0 2 0,0 3 715,0 6 0,-1 5 426,1 5-922,0 4 0,0 2 0,2 1 1,4 4-1,2 4-76,1-1 0,6-1 0,-5-4 1,6-1-984,6-3 1,-3-6 170,8 1 0,-1-8 0,6-4 0,0-2-2642,0-4 3198,8-1 0,29-59 0,-19 22 0,0-1 0</inkml:trace>
  <inkml:trace contextRef="#ctx0" brushRef="#br0">21031 15240 10544,'0'11'1303,"0"-1"1,-6-4-691,1 4 0,-6-4 737,6 4-1162,-7-6 1,4 10 0,-4-5-1,3 2 1,0-1 0,2 5-1,0 2 988,3 5-1113,3-1 0,1-3 1,0 1-1,0 3 1,0-1-1,0 0 1,0 1-230,0-3 1,7-1 0,2-2 0,1-2-658,1-3 332,0 3 0,5-12 1,0 3-1,1-3 0,3-5 491,1-8 0,13-35 0,3-18 0,3-10 0,-1 0 0</inkml:trace>
  <inkml:trace contextRef="#ctx0" brushRef="#br0">21479 14984 8295,'-11'0'1260,"0"0"0,8 7-494,-2 4 0,-3 5 1543,3 5-1871,-7 11 1,10 4-1,-3 6 1,3 3 0,2 1-1,0 2 1,0 0 1440,0 0-1925,7-7 1,-4-2-1,6-7 1,-2-2 0,-3-3-1,-2-6 1,0-3-2137,3-2 1327,-3-7 855,5 5 0,-29-83 0,-4-13 0</inkml:trace>
  <inkml:trace contextRef="#ctx0" brushRef="#br0">21143 15240 7595,'0'16'2744,"0"0"-2005,0-7 0,7 3-120,3-6-398,5-1 0,1 0 1,1 1-1,5-3 1,4-1-1,5-2 1,1 0 744,0 0 0,0 0 0,0-2 0,-2-1-1178,-3-3 212,3 1 0,-5-23 0,7-8 0</inkml:trace>
  <inkml:trace contextRef="#ctx0" brushRef="#br0">21799 15448 7620,'9'7'891,"-2"-5"-17,0 12 0,-5-10 0,5 5 0,-2 0-366,1-1 1,1 1 0,-4 4 0,3-3-1,-1 5 1,0 3-136,1 3 1,-1 7 0,-5-1 0,0 3-367,0 2 0,0 6 0,0 1 0,0 0-1414,0 0 1,-7 4 259,-4-6 1147,4 0 0,-36-5 0,-1 0 0</inkml:trace>
  <inkml:trace contextRef="#ctx0" brushRef="#br0">22359 15224 7696,'9'-2'-735,"-2"-1"2955,0-3-953,-5-6-620,5 3 0,-5-5-264,3 3 1,-3 11-238,3 11-112,-3 3 0,3 2 0,1 2 1,-3 3-1,-1 6 0,-2 1 1,0 1-79,0-3 0,5 1 0,1 5 0,-3 0-98,-1 0 42,-2-7 1,0-2-1,0-7 1,0 0-668,0 0 575,0-7 0,0-4 0,0-10 1,0-7-1,2-6 0,1-5 0,3-2-100,-3-4 1,1-1 0,-1-2 0,3 0 54,-3 0 225,6 7 0,-5-5 1,5 5-1,-2-2 1,-2 2-1,0 2 1,3 4 249,0 1-57,-4 9 0,10 2 0,-3 7 1,1 2-1,-1 3 424,-6 6 0,2 3-349,-1 2 0,1 5-122,-2 1 1,-3 4 0,3-4 0,-3-3 48,-2-1 0,5-2-2,1 0-396,-1 0 0,-3-2 92,3-3-265,-3-4 0,7-7-391,-4 0 389,-3 0 1,10-7-1,-4-5-334,0-8 605,-4 2 0,8-10 0,-6 5-318,-3-2 431,6 5 0,-5-8 589,7 6-105,-8 1 436,11 5-658,-5 7 0,2 4 0,-2 12 566,-2 9-581,-2 0 1,1 14 0,1-3 443,2 3-564,-6 2 0,6-2 0,-5-1-140,1-3 35,7 1 1,-10-2 0,5-2 0,-1-2-1940,-1 1 1094,7-1 829,-3-12 0,7-45 0,0-17 0</inkml:trace>
  <inkml:trace contextRef="#ctx0" brushRef="#br0">23143 15160 7696,'-16'0'2231,"6"0"-1594,-1 0 1,6 2-1182,-6 3 566,7 4 1,-3 3 0,6 3 0,-3 2 0,-1 3-1,1 3 1,4 4 338,5 3 0,-1 0-337,7-3 0,-1 3 1,6-5-1,2 2-153,3-1 1,-3-6 151,4 1 0,-5-10 0,-1-4 0,0-2 44,0 1 0,-5-3 1,0-8-1,-1-6 197,-1-3 0,4-7 178,-8-1-286,7-6 1,-10 3 0,4-9 0,-5-1 0,-1-3 193,0 3-518,0 1 0,-1 2 0,-3 2 1,-3 1-1,-2 4 0,-3 2 0,-3 4-3402,-1 1 2463,0 9 1107,0 2 0,7 50 0,2 10 0</inkml:trace>
  <inkml:trace contextRef="#ctx0" brushRef="#br0">23495 15192 7696,'-10'0'889,"-1"0"1,6 0-191,-6 0 316,8 0 0,-5 2-643,8 3 0,0 4-65,0 7-144,8 0 1,-1 2 0,5 1 0,-1 3-1,1-1 1,1 0 0,-1 1 593,-1-3-779,-1 6 0,6-9 0,0 2 0,0-6 0,0-1 1,0-2 54,0-4-72,0-10 1,0-4 0,-1-9-1,-3-3 1,-3-6 0,0-3-1,-2-4-349,0-3 148,6 3 1,-12-5 0,5 7-1,-5 0 1,-1 0-2993,0 0 2513,0 7 0,0 2 719,0 7 0,-7 14 0,-2 4 0</inkml:trace>
  <inkml:trace contextRef="#ctx0" brushRef="#br0">23928 15288 7696,'0'16'-74,"-2"-2"0,-2-1-332,-1-3 1,0-4 2036,5 4-962,0-6 1,1 3-1,5-7 793,4 0-1466,-3 0 0,8 0 0,-5-2 1,3-3-1,-1-6 0,-1-3 1,1 0 19,3 3 0,-5-3-77,1 3-46,-8-3 0,6-2 0,-5 0 0,1 0-375,-1 0 312,-2 0 0,-4 0 0,-4 2 0,-4 3-184,-4 6 1,3 3 638,0 2-135,1 0 0,-1 9 0,2 5 0,2 6 0,2 1 0,-1 2 1,1 2 772,1 0 1,3 3-344,1-6-454,0 6 1,1-10 0,3 3 0,3-1 0,2-1-286,3 3 1,3-6-1,2-7 1,3-2-150,1-4 0,2-1-2249,-1-2 2557,-5-7 0,35-59 0,-26 23 0,0-1 0</inkml:trace>
  <inkml:trace contextRef="#ctx0" brushRef="#br0">24664 14680 7689,'-16'0'3268,"0"0"-2470,0 7 0,2 2-453,3 7 1,2 5-1,5 2 1,-1 2-1,2 5 1,3 4 707,5 3 0,2 8-563,4-2-498,3 3 1,-5 0 0,7-1 0,0-4 0,-2-1 0,-2 0 0,-1-1-1150,2-4 632,-6-1 0,0-4 0,-5-1 0,1-4 525,2-2 0,-28-45 0,-12-15 0</inkml:trace>
  <inkml:trace contextRef="#ctx0" brushRef="#br0">24424 15080 7683,'9'7'0,"-2"-5"777,-7 12 0,0-10 2433,0 6-2658,7-6 0,-4 5 1,8-6-1,1 3 0,5-3 1,4-1-1,4-2-772,0 0 0,10-7 0,-3-2 0,2-2-676,0 1 1,0 1 0,-1-4 895,-1 3 0,25 6 0,-5-3 0</inkml:trace>
  <inkml:trace contextRef="#ctx0" brushRef="#br0">25032 15112 7665,'-14'18'0,"3"3"0,-3-3 449,3 3 0,4 2-141,2-1 78,-4 6 0,7-5 0,-3 4 0,5-6 0,5-3 0,6-2 0,3 0 43,2 0 0,0-7-348,0-4 133,7 4 1,-5-7 0,3 3 0,-3-3 0,-2-2 0,0-2 0,0-3-10,0-6 0,0-3-213,0-2 73,-7-7 1,0 3 0,-6-5 0,3 1 0,-3 0 0,-1 0-1,-4 0-116,-3 1-574,3-5 0,-12 10 0,3-3 625,-3 3 0,-33 19 0,-15 10 0,-3-1 0,-1 0 0</inkml:trace>
  <inkml:trace contextRef="#ctx0" brushRef="#br0">25736 15032 7663,'7'9'3791,"-7"-4"-3148,0-3 0,-14-9-389,3-4 0,2 4-16,-1 2 0,-1 3-111,-5 2 0,0 2 1,0 3-34,0 6 1,2 3-33,3 2-151,4-7 1,2 5 0,-1-3 0,3 3 0,3 0-1100,5-3 1050,4 3 0,12-12 0,1 3 0,-3-3 0,-1-2 0,0 2 1,1 1-685,3 3 1006,-8-1 0,0 0 1,-5 2-1,2 2 0,-2 4 420,-2 1 1,-4 2-1,-8 0 1,-6 0-319,-3 0 1,-2 0-1,0 0 1,0-2-272,0-3 1,-5 1 0,-1-4 0,3-1-1697,1 0 0,7-2 1681,1-5 0,28-50 0,1-12 0</inkml:trace>
  <inkml:trace contextRef="#ctx0" brushRef="#br0">25960 15048 7665,'-10'0'0,"-1"0"0,0 7 0,-5 2 1704,0 7-1334,7 0 0,-3 0 1,5 0-1,0 2 1,-1 3-1,5 4 1,1 2-3,2-1 0,7 1 0,2 3 1,2-3-349,-1-6 1,7 1-1,4-5 1,-2-2-250,-1-1 203,5-7 1,-5 0-1,3-7 1,-5-2 0,-3-1-1,-2-4 1,-1-2 315,-1-4-214,5-1 1,-12-7 0,3-2 0,-3-1 0,-2 1 0,0 2 0,-2 0-680,-3-1 1,2-6-1,-8 3 1,-2 0-3071,-1 4 3673,-2 3 0,-21 9 0,-6 2 0</inkml:trace>
  <inkml:trace contextRef="#ctx0" brushRef="#br0">26200 15064 7665,'0'9'3409,"0"5"-3124,0-3 1,0-2 16,0 1-179,0 1 1,7 7 0,2 1 0,2 4 0,-2 1 70,-2-1-106,-2 5 0,1-8 1,1 5-1,0-2 1,0-4-1,-3-1 1,-3-2 158,-1 0 1,0-5-450,0-1 0,0-8-273,0-2 1,0-12 320,0-10-173,7-6 0,-5 8 1,4-6-1,-3-1 0,1 0 1,1 2-1,0 2-455,2 4 0,-5 1 593,4 2 0,1 0 800,-2 0-80,7 7 1,-4 9-1,2 11 1,-4 3 285,-5 2 1,5 5-207,-1 1-469,7 6 1,-10-10-1,4 5 1,-3-2 0,1 1-155,1-3 1,0-1-293,-5-2 94,7 0-50,-5-7-103,5-2 0,-1-9-16,-1-3 1,2-9 0,-3-9 0,3-2-353,2-4 0,-6-1 529,3-2 0,-3 0 1,1 0-1,1 2 380,-1 3 0,3 4 505,-2 7 40,0 0 1,-3 2 0,2 5-54,1 9 0,2 2-282,-2 8 1,-1 6-284,7 6 1,-8 1 0,4-4 0,-1 4-288,-1 2 1,6-3-405,-6 4 0,6-6-51,-6 1 1,6-3-1,-6-2 1,0 0-1596,3 0 2232,-7-7 0,14-16 0,-7-11 0</inkml:trace>
  <inkml:trace contextRef="#ctx0" brushRef="#br0">26792 15208 7665,'-7'23'0,"4"-10"0,-8 3 0,8-4 0,-3 4 409,4 0 0,4-5 0,4-2 0,4-2 415,4-4 1,2-1-462,0-2-194,0 0 0,0-7 0,0-2 1,0-2-1,0 1 715,0-3-791,-7-1 0,6-2 1,-7 0-1,3 0 0,-2 0 1,-2 0-1,-3 0-126,-2 0-143,-2 0 1,0 0 0,0 0-1,-2 2 1,-2 1 0,-3 4 0,-2 0-110,-3 1 0,-3 4 0,-1-1 1,2 5 579,4 5 1,-5 4 53,5 7-155,-5 0 0,5 5 0,1 2 1,2 1-1,3 0 194,2 1 0,2 0 1,0 4-1,0-4-531,0-2 1,2 0 63,4-2 0,2-5-575,8 0 1,0-2-1,0-8 1,0-3-885,0-1 1,0-2 803,0 0 734,8-7 0,15-45 0,11-17 0</inkml:trace>
  <inkml:trace contextRef="#ctx0" brushRef="#br0">27545 15080 7665,'-16'7'-1207,"5"-5"724,0 3 1442,8 4 0,-11-7 0,3 3 0,-3-3 0,-1 0 0,3 1 917,1 3 1,1-1-1575,-6-5-201,0 0 1,5 5-1,0 2 1,-1 1 0,-1 0-1,1 1 1,1 2 279,-1-2-362,5 5 1,-2-5 0,5 7 0,1 0-2358,4 0 2125,-1-7 0,15 0 0,-5-6 0,5 3 0,1-1 0,0 0 0,0 1-19,0-3 0,0 4 560,0-1-208,0-1 0,0 0 1,0 2-1,0 2 418,0 4-220,-7-6 0,-2 7 0,-7-3 0,0 3 0,-2 2 0,-2 0-496,-1 0 1,-7-5-283,1-1-216,-3-6 1,-8 8-1,1-6 1,1-3 675,3-1 0,-35-59 0,22 22 0,0-1 0</inkml:trace>
  <inkml:trace contextRef="#ctx0" brushRef="#br0">27625 14744 7665,'7'9'0,"-4"5"1529,8-3-1165,-7 3 1,8 7-1,-5 2 1,0 4-1,2 7 1,-2 5-1,2 4 539,0-1 0,-4 1 1,6 5-1,0 0-746,-2 0 0,5-2 0,-5-3 1,1-6-744,1-3 1,-7-9 298,1-4 1,-3-3 286,-2-2 0,-22-21 0,-4-6 0</inkml:trace>
  <inkml:trace contextRef="#ctx0" brushRef="#br0">27545 15064 7654,'-6'16'388,"1"0"0,0-5 512,5-1 0,0-4-192,0 4 0,7-6 0,5 1 1,6-3-961,3-2 0,6 0-121,-6 0 36,8-7 0,-4 3 0,5-6 337,-3-3 0,31-15 0,3-6 0</inkml:trace>
  <inkml:trace contextRef="#ctx0" brushRef="#br0">28009 15096 7653,'0'16'2160,"0"0"-1673,0 0 0,-6-5 0,-1-1 0,-2 3 214,-3 1 1,3 2-596,-2 0 0,6 2 0,-4 1 0,2 3-99,4-3 1,1-1-11,2-2-9,0 0 0,0 0 0,0 0 0,0 0 0,2 0-763,3 0 591,-3-7 0,12-2 0,-3-7 1,1-2-1,0-3 0,-3-7-1324,-2-8 1324,6 2 1,-4-12 0,5 3 0,-1-1 0,-3-1 0,1 4 0,0 2 7,-1 4 1134,1-6-249,5 7 1,-5-3-83,-1 10 0,-6 6 0,1 10 0,-3 6-312,-2 3 0,0 4-108,0 3-153,0-3 1,0 12-1,-2-5 1,-1 0-1,-3-2-512,3 0 1,1-5-887,2 3-105,0 4 1,2-7 1448,3 3 0,18-95 0,-6 24 0,0 0 0</inkml:trace>
  <inkml:trace contextRef="#ctx0" brushRef="#br0">28329 14840 7649,'0'-11'1396,"0"0"1,-2 8-724,-3-2 1,3 12-195,-3 9 0,3 1 0,2 12 0,0 5 135,0 7 0,0 0 0,2 1 0,1 1 491,3-2-1222,6 5 0,-8-5 0,4 5 0,0-3 0,-3-6 0,0-3 0,1-4-2077,-3-3 1319,-1 3 0,-2-17 875,0 3 0,-14-25 0,-4-2 0</inkml:trace>
  <inkml:trace contextRef="#ctx0" brushRef="#br0">28153 15224 7636,'0'11'0,"0"-1"0,0-4 2925,0 4-1576,0-6-891,7 3 0,2-7 1,9 0-1,1 0 1,4 0-1,0 0 1,2-2-560,0-3 0,-3 1 0,4-6 0,1-1-1171,-2 2 0,3-5-366,-6 3 1638,-1 4 0,-5-21 0,0 1 0</inkml:trace>
  <inkml:trace contextRef="#ctx0" brushRef="#br0">28505 15176 7636,'0'11'181,"0"-1"0,0 1 312,0 5 0,0-5 1,0-1 38,7-6 1,-5 5 0,5-6-1,0 3 1,4-3 1570,3-1-1984,2-2 1,0 0 0,0-2 0,0-3 0,0-6 0,0-1 0,-2-1-85,-3 3-236,3-1 0,-12-5 1,3 0-1,-3 0 0,-2 0-663,0 0 1,-7 5 0,-4 2 0,-3 2 49,-2 4 0,0-4 739,0 1 109,0 1 0,0 7 0,0 3 0,0 6 1,0 3-1,2 2 0,1 0 806,3 0 0,4 7 561,-4 4-1027,6-4 0,-3 7 0,7-3 1,0 3-1,0 2 0,2-2 0,3-3 372,6-6 0,3 2-758,2-1 0,0-6-256,0-6 0,0-6 0,0 1 0,0-3-224,0-2 1,0 0-1436,0 0 0,0 0 1927,0 0 0,-21-28 0,-6-8 0</inkml:trace>
  <inkml:trace contextRef="#ctx0" brushRef="#br0">28889 15400 7632,'-7'16'568,"3"0"1,-4 0 577,0 0-750,3-7 1,0 5 0,1-5-1,6 0 270,7-4 0,5-3-406,2-2-226,0 0 0,-5-5 0,-1-2 0,1-2 0,0-2 0,-1 0 1,1 1-1,0-3 0,-2-1-258,-2-2 1,5 0 0,-3-2 0,0-1-339,-4-3 474,4 1 0,-5 5 1,5 0-1,-2 0 1,-2 2-237,2 3 267,-5-3 1,5 5 0,-5-5 62,3 3 0,-3 6 10,3 10 69,-3 4 0,4 14 0,-1 4 1,0 3-1,1 4 311,-1 3 1,0-1-200,-5 6 0,0 3 0,0 6 0,0 5 497,0 1 0,-2-1-422,-3 3 1,2-2 0,-8-5-1,-2-1 119,-1-5 0,-2-5-398,0-9 0,-2-1-529,-3-5 228,3-3 1,-5-12 0,7-2 0,0-2-1,0-5-452,0-6 1,7-5 427,4-7 0,3-1-68,2-5 0,0 3 213,0-8 1,0 8 0,2-5 0,3 3 379,6 0 0,0-1 196,5 6 1,-4-5 54,9 0 0,-3-1 1,-2 6-1,2 0 306,3 0 1,-3-1-533,3-5 0,3 4-148,-3-3 1,6 3 0,-4 2 0,0 2-553,0 3 0,-2-3-546,-5 3 1,0-3 92,0-2 1,-2 4 934,-3-4 0,-11-4 0,-9-12 0</inkml:trace>
  <inkml:trace contextRef="#ctx0" brushRef="#br0">29129 14776 7632,'0'16'0,"-7"2"467,-4 3 1,3-5 0,-1 2 941,2-6 0,3-3-1443,9 2 1,4-4-773,7-7 728,0 0 78,0 0 0,36-14 0,8-4 0</inkml:trace>
  <inkml:trace contextRef="#ctx0" brushRef="#br0">29609 15320 7632,'0'32'0,"0"0"0,0-2 1040,0-3 1,0 1-31,0-6-629,0 6 1,6-10 0,-1 3 0,-1-3 0,-3 0 1536,-1 3-1875,0-3 0,-5 11 1,-2-8-1,-2 0 1,-5 1-1,-4 1 1,-3 0-1,-1 0-43,-1-3 0,-59-3 0,31-9 0,-1 0 0</inkml:trace>
  <inkml:trace contextRef="#ctx0" brushRef="#br0">29961 14760 7619,'11'-2'997,"0"-3"1,-8 1-434,3-7 0,-5 6 700,-1-6-312,0 8-658,0-11-118,0 12 1,0-4-1,0 12 1,0 5 166,0 3 0,0 7-348,0 0 11,0 8 1,0-4-1,0 9 1,0 1-1,0 4 1,0 0-1,0 2-92,0 0 1,0-5 0,0 1 0,0-3-1043,0-2-630,0-7 0,-1-2 1758,-5-7 0,-24-71 0,-13-18 0</inkml:trace>
  <inkml:trace contextRef="#ctx0" brushRef="#br0">29785 15032 7619,'-10'0'2961,"-1"0"-2667,7 0 0,-4 0-98,2 0 1,4 2 459,-3 3 0,5-3-306,5 3 1,4-5-330,7-5 1,2 1-1,2-5 1,3 0-651,2 1 1,-6-1-686,3-2 699,3-3 0,-8 7 0,6-6 0,-1 3 615,-1-3 0,15-15 0,-3-6 0</inkml:trace>
  <inkml:trace contextRef="#ctx0" brushRef="#br0">30202 14680 7619,'0'9'1340,"0"5"0,-6-11-274,1 8-819,0-7 0,5 10 0,0-3-78,0 3 1,0 2-55,0 0 1,0 2 0,0 1 0,0 2-18,0-1 0,0 3 0,0-2 0,0-1-67,0-2 0,0 3 0,1-1 0,3-4-273,1-4 0,1-6-776,-6 4-294,0-6-105,0 3 1250,0-14 0,5 3 1,0-6-1,1-1 1,-1 0-470,0 1 820,1-1 1,-5 0-1,3 1 1,3-1 769,2 2 1,-4-3-210,6 6-421,-8 1 0,12 5 0,-5 0 0,5 0 441,1 0 0,-6 2-518,1 3 1,0 2-140,5 4 0,-6 3 1,1-3-1,1 3-33,3 2 1,-5 0-279,1 0 0,-2-5-186,1-1 1,5 1 0,-5 3-2668,5-3 749,-6-4 2307,5-7 0,-12-57 0,5-14 0</inkml:trace>
  <inkml:trace contextRef="#ctx0" brushRef="#br0">30586 14856 7619,'0'16'691,"0"-6"1034,0 1-260,0-7-968,0 10-482,7-12 18,2 5 0,7-9 0,0-2 0,0-3-87,0-2-123,0-1 0,-6-4 0,-1 1 0,-2 2 0,-3-1 0,-2-2-1169,-2-2 1219,0 0 0,-2 7 1,-3 4-216,-6 3 623,-3 9 1,3-4 0,2 10 0,0 3 0,2 5 0,0 2 0,3 0 2049,3-3-2173,-6 5 1,5-5 0,-4 4-1,5 1 1,1-2 0,1 1-425,5-5 0,3-3 0,7-3-2432,0-3 2698,0-6 0,21-33 0,6-15 0</inkml:trace>
  <inkml:trace contextRef="#ctx0" brushRef="#br0">30970 14728 7618,'-11'16'1256,"0"0"0,6-6 134,-6 1-1288,8 0 0,-4 5 1,7 0-1,0 0 270,0 0 1,0 0-1,0 0 1,0 0-302,0 0 1,0 0 124,0 0-362,0-7 1,0 5 0,2-5-227,3 0 0,-3-4-16,3-10 0,-1-4-55,1-7 265,-3 0 1,7-5-1,-4-3 1,4 1 0,1-2-70,1 0 0,-6 6 0,6-2 1,0 3 864,-2 2 0,5 0-342,-3 0 1,-3 2 456,3 3 0,0 4 1,5 7 110,0 0 0,0 1-559,0 5 0,0 8-197,0 7 1,0 3-1,0-5 1,0 4-337,0 2 0,-2-4-902,-3 6 1,1-7 518,-6 1 0,4-8 91,-4-3 560,-1 1 0,-12-9 0,-2-4 0</inkml:trace>
  <inkml:trace contextRef="#ctx0" brushRef="#br0">31818 14648 7612,'-9'9'3349,"2"-4"-3147,7-10 1,0 1-1,0-7 1,0-1 11,0-2 1,0 3 0,0 0 0,-2-1 89,-3-2 1,1-2-44,-6 0-170,6 0 1,-8 5 0,5 2 0,-2 0 0,-4 2 0,-1 0 0,-2 3 573,0 3-586,7 1 0,-5 7 1,3 5-1,-1 8 1,-1 6-1,4 6 1,2 4 467,4 1-648,-6 8 1,7-10 0,-3 8 0,3 0 0,2-1 0,0-1 0,2-1-202,3-5 1,-3-3 0,5-5 0,-2-6 0,2-3 301,2-2 0,-5-29 0,3-6 0</inkml:trace>
  <inkml:trace contextRef="#ctx0" brushRef="#br0">31434 14856 7612,'-7'9'1308,"5"5"1,-5-11-427,7 8-466,0-7-19,7 3 1,4-2-1,8 0 1,4-1 0,2-2 206,4-2-828,1-7 0,2 5 1,-2-5 223,-3 0 0,39-38 0,-32 15 0,1 0 0</inkml:trace>
  <inkml:trace contextRef="#ctx0" brushRef="#br0">31978 14776 7612,'0'16'0,"0"0"0,0 0 1573,0 0 1,0-6-314,0 1 24,0 0 1,0-1-1,-2-1 905,-3-2-4223,3-1-3010,-5-6 4584,7-7 0,-2 3 1,-1-7-1,-3-1 1,3-2-1,-1-2 1,1 0 459,-3 0 0,-6-7 0,10 3 0,-5-7 0,2 1 0,-1-1 0,3 2 0,1 2-1506,2 3 1876,0-4 1,0 0 0,0-2 0,0 4-1,0 5 1,0 1 0,0 0 2631,0 0-2687,0 7-315,0-6 0,0 7 0</inkml:trace>
  <inkml:trace contextRef="#ctx0" brushRef="#br0">32202 14696 7612,'0'10'3393,"0"1"-2392,7-7 0,-5 10-501,3-3 0,-3-3 0,-2 3-141,0 2 0,0 1 0,0 2 0,0 0-16,0 0 1,0 0-233,0 0-150,0 0 1,0-6 0,0 1-1,2 2 1,1 1-1882,3 2 1472,-1-7 1,-3-2-1,1-9 1,3-5-1,-1-7-1644,2-6 1968,-5-8 1,11 8-1,-6-7 1,0 1-1,2-1 1,-2 2-1,2 2 194,0 4 548,-6 1 0,6 3 0,-5 3 0,3 3 1,2 2 1100,3 3 0,-3 4-1332,2 6-360,-8 10 0,6 2 0,-5 3 0,1-3 0,-2 0-1009,-1 3 582,5-3 0,-5 5 1,5-7-1,-1 0 400,-1 0 0,14-36 0,-1-8 0</inkml:trace>
  <inkml:trace contextRef="#ctx0" brushRef="#br0">32570 14680 7612,'0'10'4250,"0"1"-3164,0 0 0,-2 5-800,-3 0 0,3-6 0,-3 1 0,3 2 365,2 1 0,0 2 0,0 0 1,2 0-460,3 0-631,-3-7 1,11 5 0,-6-5 0,0 1 0,2-1 438,0-2 0,1-37 0,6-14 0</inkml:trace>
  <inkml:trace contextRef="#ctx0" brushRef="#br0">32522 14344 7611,'-7'16'-469,"0"-6"-59,-4 1 0,4 0 528,7 5 0,29-15 0,6-2 0</inkml:trace>
  <inkml:trace contextRef="#ctx0" brushRef="#br0">32842 14552 7611,'0'9'2213,"0"-2"0,-1-2-1509,-5 0 0,3 1 412,-8-6-972,7 0 1,-10 5-1,4 2 1,-5 0-78,-1 0 1,6 6-120,-1-3-57,7-2 0,-3 6 0,7-4 0,0 5-1184,0 1 1061,0-7 1,2 5 0,3-5-1,4 1 1,2-1 0,0 0-657,1 0 979,2-5 1,2 8 0,0-5 0,0 2 0,0 2-1,-1-1 2003,-5 1-1549,4-7 0,-12 10 0,4-3 0,-5 3 0,-1 2 864,0 0-1855,-7 0 0,-2-5 0,-7-3 0,0 1 0,0-2 0,0 1-2301,0-5 2747,0-1 0,0-66 0,0-16 0</inkml:trace>
  <inkml:trace contextRef="#ctx0" brushRef="#br0">33050 14344 7610,'9'1'2756,"-3"5"1,-5 3-1712,-1 7 0,0 7-140,0 3-633,0 5 1,0 6-1,0 2 1,0 0-1,0 2 1,0 0-1,0 2 650,0-2-978,0-2 1,-1-9-1,-3-3 1,-1-6-1533,1-3 1059,2-9 1,4-11 0,2-14 0,3-7-1,0-4 1,2 0 0,-2-1-2915,0-2 3265,6-2 1,-5-4 0,8 4-1,-1 7 1,-3 4 0,-1 3 0,1 0 425,2 4 0,2 9 0,0-1 0,0 5 1205,0 1 1,0 1 977,0 5-2173,1 10 1,-7 2 0,-1 5-1,0-2 1,-2 2-213,0 2 0,4 0-22,-6 2 0,1-4-1182,-6-7 0,-2 0 1158,-4 0 0,-38-22 0,-17-4 0</inkml:trace>
  <inkml:trace contextRef="#ctx0" brushRef="#br0">30041 15512 7608,'9'11'2530,"-3"-1"-1902,-5-6 0,1 8 0,2-4 113,1 1 1,0 1-1,-3 6-317,4 0 0,-5 0 0,5 0 0,-5 0-239,-1 0 1,6 6 0,-1-1 0,-1-2-63,-3-1 1,-1-2-1,0 0 214,0 0-1001,0 0 271,0-7 1,0-3 0,0-14 0,0-6-1,0-5-751,0-1 1,2-5 597,4-2 559,-5 4 0,12-2 1,-6 6-1,0-2 0,0 1 1,-1 2-1,1 2 446,3 0-472,-3 7 0,6-5 0,-6 5 1,2 0-1,3 2 0,3 2 1,1-1-2189,0 3 1636,7 1 565,-6 2 0,56-7 0,6-2 0</inkml:trace>
  <inkml:trace contextRef="#ctx0" brushRef="#br0">30570 15592 7608,'0'16'1614,"0"0"-917,0 0-261,7-7-143,-5 5-101,12-5 1,-5 0 0,7-4-1,1-3 1,3-4 0,1-3 404,-1-6 0,-2-3-304,-2-2-316,7 0 0,-5 0 0,1 0 0,-6 0 0,-6 0 0,-2 0-683,0 0 522,1 7 0,-8-3 1,-3 5-1,-6 0 1,-3-1-896,-2 5 919,0 1 0,0 2 1,-2 0-1,-2 2 0,-1 3 227,1 6 1,3 8-1,2 3 1,3-1 538,1 2 1,6-3-75,-6 7 1,8-3-296,-3 3 0,5 3 0,1-5 0,1 2 230,5 0 0,-3-8-872,8 3 0,1-5-317,10-1 1,-3-5-1,6-2 722,-2-2 0,34-30 0,4-13 0</inkml:trace>
  <inkml:trace contextRef="#ctx0" brushRef="#br0">31290 15464 7608,'-2'9'2590,"-3"-4"0,-4-3-2053,-7-2 0,0 0-16,0 0-328,0 0 1,0 5-1,0 1 1,0-3-1,0 1 1,0-1 135,0 3-340,0 6 1,7-8 0,2 5 0,1 0-1,1-1-585,2 5 455,8 1 1,6 2 0,8-2 0,2-1 0,-1-2 0,0-1-771,1-1 942,-3 5 1,7-12 0,-6 5 0,3-1 0,-3 1 0,-1 0 884,-2 0 0,-7 5-274,-4-1 0,-5-2-368,-5 2 1,-4-3 0,-7 5 0,-2-4-131,-3-2 1,1 5-951,-6-1 1,4-2 480,-5 2 0,8-8-961,-2 3 0,3-3 0,2 1 1286,0 1 0,21-35 0,6-15 0</inkml:trace>
  <inkml:trace contextRef="#ctx0" brushRef="#br0">31690 15208 7608,'2'-9'3821,"3"4"-2642,-3 3 0,5 4-644,-7 3 1,0 6-1,0 10 1,2 6 909,3 3-1196,-3 9 0,5-3 0,-7 6 1,0 3-1,0 1 0,0 2 0,0 0 34,0 0-653,0 0 0,0-7 0,0-4 0,0-4 0,0-5 0,0-3 370,0-2 0,-7-37 0,-2-15 0</inkml:trace>
  <inkml:trace contextRef="#ctx0" brushRef="#br0">31402 15512 7604,'7'9'3117,"-3"0"-2375,6-4 0,-3-3-206,9 3-101,-3-3 1,12-2-1,-2 0 1,7 0-1,6 0 1,1 0 0,0 0-595,1 0 0,1-5 0,-4-2 0,3 0 159,-3-1 0,-8-11 0,-4 1 0</inkml:trace>
  <inkml:trace contextRef="#ctx0" brushRef="#br0">32074 15832 7604,'9'7'0,"3"2"0,-6 7 2850,-1-7 1,-5 5-1034,0-3-1596,0 3-1083,0-5 862,7-2 0,-26-21 0,-1-4 0</inkml:trace>
  <inkml:trace contextRef="#ctx0" brushRef="#br0">9875 16585 7643,'9'-7'953,"-2"5"-627,-7-5 1,2 1 0,1-1 1129,3-2-934,-1 6 1,-3-4 9,3 7-359,-3 0 1,5 1 0,-7 7 0,0 6 371,0 5-477,0 10 1,0-8 0,0 9 0,0 4 0,0 2 0,0 3 0,0 4 21,0 3 1,0-3-279,0-1 76,0 1 1,0 3 0,0-3 0,0-8 0,0-4 0,-2-6-1,-1-2-2370,-3-4 792,1-1 443,5-9 1247,0-2 0,0-35 0,0-8 0</inkml:trace>
  <inkml:trace contextRef="#ctx0" brushRef="#br0">9955 16873 7650,'-7'9'435,"-4"-4"0,2 2 2,-1-1 1,6 1 133,-1-2-762,3-3 233,2 5-34,7-7 1,2 0-1,7 0 1,0 0 0,0-2-1,0-1 1,0-3 182,0 3 1,0 1-124,0 2 144,0 0 1,0 0-1,0 0 1,0 0 428,0 0-500,-7 0 1,5 7 0,-5 4 103,0 3-196,-2 2 1,-7 0-1,0 2 1,0 1-1,-2 3 151,-3-3 1,2 1-50,-8 1-75,0-3 1,-5 5 0,0-7 160,0 0-196,0 0 0,0 4 0,0-3-168,0-2 1,0-3 0,0 2-1487,0-3 1,5 1 1612,1-6 0,13-22 0,-1-11 0</inkml:trace>
  <inkml:trace contextRef="#ctx0" brushRef="#br0">10179 17497 7650,'0'11'-1018,"0"0"1045,0 1 1,-2-5 0,-1 0 758,-2 0-264,-1-5 817,6 5 94,0-7 20,0 0 0,2-5-1465,3 0 0,-3-8 0,5 4-307,0 0 0,-3-5 113,7 3 121,-8-3 0,10-2 0,-8-2 1,0-1-1,1-3-157,-1 3 188,7 1 0,-10 2 0,5 0 0,-1 0 0,-1 0-37,-2 0 1,1 7 92,1 4 60,-3 3 0,7 2 0,-5 2 99,1 3 0,6 6 0,-6 10 0,6-3 0,-4 3 1,0-1 132,0 1 0,4-1-156,-6 6 1,2-6 0,-3 1 0,3-1 25,2 1 1,-4-3-88,6 3-162,-8-3 1,6-4-1,-5-1-774,1-2 1,2-3 106,-2 3 1,-3-6 751,4-10 0,-12-61 0,-3-21 0</inkml:trace>
  <inkml:trace contextRef="#ctx0" brushRef="#br0">10355 17001 7650,'-16'0'605,"0"0"931,7 7-1121,-5-5 385,12 5 405,-5 0-942,7-5 1,2 5 0,3-9-449,6-3-1380,-4 3 1565,7-5 0,-5-7 0,7-4 0</inkml:trace>
  <inkml:trace contextRef="#ctx0" brushRef="#br0">10659 17161 7650,'11'0'1355,"0"0"-528,-8 0-482,4 0 1,-5 0 459,3 0-227,-3 0 0,7 0 845,-4 0-1111,-3 7 0,7 0 1,-5 6-64,1-3 1,0 1-169,-5 5 0,0 0 0,0 0 0,-1 0-58,-5 0 0,5 2-112,-5 3-9,-3-3 1,6 10 0,-8-6 0,0-1 0,1 0 0,1 1 0,0-3-1242,0-1 891,-2-9 1,1 5 0,1-3 0,0 1 447,0-1 0,5-32 0,-3-15 0</inkml:trace>
  <inkml:trace contextRef="#ctx0" brushRef="#br0">11027 17129 7650,'0'-11'-1357,"-1"2"2575,-5 2-320,5-5 1,-8 10 0,3-3 18,-4 3 0,1 2-462,-2 0-313,8 0 0,-6 0 1,5 2-1,-1 3 0,1 6 1,1 3-1,-1 2 107,-1 0 0,-1 0-515,6 0 202,0 7 1,0-3 0,0 6 0,2 3 0,2 1 0,3 2 0,2-2-616,3-3 623,2 3 1,-3-10 0,0 5 0,1 0-1,4-4 1,4-1 0,1-8-14,-1-3 1,-2-4-1,-2-7-9,0-3 175,0-4 0,-8-12 0,0-2 0,-3-2 0,0-4 0,-1-3 0,-2-1 1005,-2 1-1060,0-4 0,-8 11 1,0-7-1,-3 2 0,0 3 1,-1 6-1,-1 3-964,3 2 1,-5 5 230,5 1 1,1 6-1525,-2-1 2215,8 3 0,-12 38 0,6 8 0</inkml:trace>
  <inkml:trace contextRef="#ctx0" brushRef="#br0">11316 17161 7650,'16'0'857,"-6"-2"1665,1-3-1315,-8 3-729,5-5-343,-8 14 0,1 0 0,3 6 0,1-3 0,-1 3 0,-2 3 109,-2 5 0,0-1 55,0 6-322,0-6 1,5 10 0,0-5 0,-1 2 0,-1-1 0,1 1 0,3 0-149,2 0-1,-6-8 1,10 6-1,-6-5 1,2 1-1,3-3 1,1-4-1242,-2-3 1108,3-8 1,-11 4 0,8-7 0,0-2 0,-2-3-498,-4-6 0,2 3-37,-2-3 520,1 0 1,-6-5 318,0 0 0,-7-35 0,-2-10 0</inkml:trace>
  <inkml:trace contextRef="#ctx0" brushRef="#br0">11300 17433 7647,'0'11'0,"0"-1"914,0 1 1,1 0 172,5 0-558,-5-8-264,7 4 1,-1-7 0,3-2-1,5-1 74,1-2 1,0-8 0,0 4 0,0-2-183,0 1 1,1 1 0,3-4-508,1 3 1,1 1 32,-6-2 317,0 4 0,-15 0 0,-2-2 0</inkml:trace>
  <inkml:trace contextRef="#ctx0" brushRef="#br0">12132 16985 6461,'9'0'2661,"-2"0"-1071,-7 0-559,0-7-759,0-2 1,0-2 0,-2 2-1,-3 2 1,-4 2 520,0-2 1,0 5-276,4-3-412,3 3 1,-12 2 0,5 2-1,-2 1-32,0 3 1,8 1-471,-2-2 268,3-3 0,2 12 1,0-3-132,0 3 1,0 2 99,0 0 190,7 0-32,2-7 1,1 3 0,1-6 0,2-3-17,1-1 1,-4-2 0,-1-2 0,0-1-84,0-3 1,-3-6 75,4 1 7,-6 4 1,5-7 0,-6 3 0,3-3 133,-3-2 1,-1 5 0,-4 2 426,-3 2-320,3 2 1,-12 5-118,3 0 1,-1 2-17,1 3 1,-2-1 71,8 6-87,0-6 1,-1 10-83,1-3 45,-7-4-220,10 7 1,-3-7-182,10 4 0,-2-4 65,8-7 0,0-2 97,5-3 0,-5 1 259,-1-6 1,1 4-46,5-4 516,-7 6 157,5-10 210,-5 5-352,0 0 38,-2 2 1,-9 2-234,-3-1-285,-4 1 0,-2 5 0,1 0-873,-3 0 489,6 0 1,-5 2-1634,6 3 175,-6-3 0,10 12 1777,-3-3 0,17 10 0,6 4 0</inkml:trace>
  <inkml:trace contextRef="#ctx0" brushRef="#br0">13204 16649 7663,'11'0'-1367,"0"0"1367,-1 0 0,1 0 0,0 0 286,1 0 0,-3 5 930,2 0 571,-8 1-944,11-6 1,-10 0 39,7 0 586,-8 0 273,4 0-1263,-7-7 1,-2 5-1,-1-5 1182,-2 0-1356,-8 5 0,10-5 1,-8 7-1,-2 0 0,-1 0 1,-2 0 36,0 0 1,0 0 0,0 0 0,0 0 175,0 0-427,0 7 0,-5-5 0,-1 5 0,1-2 0,0 2 0,-1 0 0,1 2 224,-2 0 0,3-4-39,-6 6 1,4-2-6,-4 2-176,6 3 1,-8-5 0,6 5 0,3-2 0,1-3 19,2-2-111,0 6 0,0-11 0,0 3-321,0-3 0,5 3-229,1 0 248,6 1 1,-5-6 18,4 0 167,3 0 155,-5 0 212,0 0 198,5 0-156,-5 0-180,7 0 254,0 0-245,7 0 1,-3 0-50,6 0 0,-4 5 18,4 1 0,-4-1-69,4-5 0,1 0 0,5 0 0,0 0-25,0 0 1,2 5-16,3 1 1,-1-1-60,6-5 1,-4 2 67,4 3-33,1-3 1,5 7 0,-2-6 0,-1 3-1,-3-3 7,3-1 1,1-2 90,2 0 1,-5 5-60,-1 1 0,-6-1 0,3-5 0,-1 0 5,-1 0 0,0 0-41,-5 0 1,0 0-15,0 0 0,0 0 1,0 0-141,0 0 105,0 0 1,-5 0-81,0 0 12,-8 0 134,4 0 95,-7 0-56,0 0 406,0 7-213,0-5-183,-7 12 1,4-12 0,-6 5 9,2 0 0,-6-3 0,2 4-58,-3 0 0,-2 4 44,0-1 1,0-2-4,0 1 1,-5-1-31,0 2 1,-3 3-1,3-3-28,3 3 0,-12 2 1,5 0-1,-2 0 1,1 2-153,-3 3 1,1-3-47,1 3 1,-1-3 19,6-2 0,-1 2 0,4 1 0,-1 3-81,6-3 1,-2-3 214,5-5 0,-1 3 84,1-3 0,-1 3 0,5 2 130,-2 0-73,5 0 0,-3-5 309,7-1 0,0-4 164,0 4-562,0-6 1,7 9 65,4-8 1,3 2-12,2-2 0,0-3 0,0 3 0,2-1 52,3 1 1,2-3-12,4 3 1,3-3 278,-3-2-213,3 0 0,2 6 1,0-1 422,0-2-515,0-1 1,0-2 0,0 0-50,0 0 0,-5 0 0,-2 0 0,-2 0-153,-4 0-68,-1 0 1,-2-5-471,0 0-168,-7-1 1,4 4-1824,-8-3-223,7-4 1997,-10-7 1,5 6 912,-7-1 0,-42 22 0,-12-1 0</inkml:trace>
  <inkml:trace contextRef="#ctx0" brushRef="#br0">12788 18025 7625,'-11'6'0,"2"1"855,2 2 1330,-5-6-384,10 12-1182,-5-14-370,7 6 1,2-7 0,3-1 0,6-5-1,3-3 852,2 1-1028,-7-7 1,5 12-1,-3-8 1,3-1-1,2-1 1,0 1-1,-2 1 297,-3-1-465,3-3 1,-5-1 0,5 0 0,-1 2 0,-4 2-1,-2 1 1,-2 0-136,2 2 1,-5-5 173,3 4 100,-3 2 1,3 3 0,1 10-59,-3 6 0,-1 3 0,-2 2 0,2 0 93,3 0 1,-3 6 0,3 1-1,-3 2 319,-2 3 1,5 2-198,1 2 0,-1 0 1,-5 1-1,0 0 319,0 5 1,0-5-251,0 5 1,-5-4 47,-1-2-227,-6 0 0,8-2 0,-4-3-187,0-6-102,-4-3 1,3-2 0,-5 0-260,3 0 1,-3-7 0,3-4-382,-3-3 1,-2-2 364,0 0 1,2-7 96,3-4 1,-1-3-21,6-2 0,-4-2 244,4-3 94,1 3 1,5-5 0,0 7 160,0 0 0,2 0 0,1 0 0,4 0 739,2 0 1,-3 5-205,4 0 0,1 2 69,5-1 1,0-3-305,0 8 0,5-6-188,1 6 0,6-6 1,-3 4-1,2 0 50,-1 0 0,-4 2-259,4 5 0,-4-2 76,4-4 1,-6 5-518,1-5 1,-3 5 90,-2 1-959,0 0 0,-5 0 233,0 0-155,-8 0 1,4-2-1,-7-4 1225,0-4 0,-28-47 0,-8-13 0</inkml:trace>
  <inkml:trace contextRef="#ctx0" brushRef="#br0">12884 17641 7616,'-16'0'1048,"0"7"0,2-3-480,3 7 1,2-8 0,6 4 608,-3 0-871,1-5 35,5 12 1,0-10 0,2 7 844,3 1-1009,4 2 0,2-3 0,-1-2 1,3-2 109,1-3-529,-5-3 0,0-1 1,-4-1-1,4-5 0,2-4 1,-1-5-1429,3-1 1475,-6 0 0,2 0 0,-6 0 1,3 0-1,-3 0 0,-1 0 481,-2 0 20,0 7 1,-2-3 0,-3 5 0,-6 0 0,-3 0 160,-2 3 0,0 4-855,0 5 0,0 2 0,2 6 388,3-2 0,4 6 0,7 8 0</inkml:trace>
  <inkml:trace contextRef="#ctx0" brushRef="#br0">14164 17049 7755,'9'0'1605,"-2"0"-1008,-7 0 1,2 0 843,4 0-586,-5 0 0,6-2 70,-7-3-571,0 3-186,0-5 0,0 5 0,0-3-261,0-6 1,-1 4-606,-5 2 556,-3-4 0,-1 7 0,-1-3 0,-1 3 17,-3 2 190,-1 0 1,2 2 0,2 1 0,3 4 0,0 0 0,2 2 0,-2 0 115,0 4 1,4 1 0,-4 4-272,2 3 1,-4-8-67,6 3 147,-1-4 1,6 4 0,0 0 0,0 0-53,0 0 48,0 0 0,8 0 1,2-2-1,3-1 351,-3-3-294,5-6 0,-8 5 0,5-6 1,-1 3-1,1-3-121,2-1 1,-3-2-1,0 0 1,1 0-36,2 0 0,-3-7 77,0-4 1,-2-3-36,1-2 0,3 0-121,-8 0 111,8 0 1,-12-5-1,6-1-289,1 3 183,-7 1 1,7 2-184,-8 0 204,0 0 1,5 0 39,0 0-48,1 7 243,-6 2 10,0 7 423,0 0 180,0 7-88,0 2 1,0 7-153,0 0 0,0 0-146,0 0 0,1 0 0,3 0 0,1 0 57,-1 0 1,-1 0-424,3 0 1,-3 0 49,8 0 0,-8 2 1,5 1-1,-3 3-129,0-3 1,2-6-729,-1-3 1,-3-1-789,8 2 0,-6 1 1664,6-6 0,0-58 0,5-19 0</inkml:trace>
  <inkml:trace contextRef="#ctx0" brushRef="#br0">14389 17529 6432,'-2'9'6,"-4"-4"1126,5-3 730,-6-2-981,7 0 0,0 2 688,0 3-914,0-3-286,0 5 0,0-5 647,0 3-272,0-3-649,7 5-105,2-7-157,7 0 0,-6 0 1,1-2-1,0-3-156,-3-6 222,7 4 1,-12-7 0,6 3 0,0-3 0,-2-2 0,2 0 0,-2 0-726,0 0 701,-1 0 0,-1 0 0,2 0 0,0 0 0,0 0-65,-3 0 1,3 5 316,-2 1-47,1 6 1,-5-3 64,5 7 0,-3 2 0,6 3 33,-2 6 1,0 1-129,-1-1 0,-5 3-2,5-3 1,1 3-1,-2 2 1,1 0 96,1 0 1,-5 0-58,3 0-81,4 0 1,-7 0-1,5 0-63,0 0-648,-5 0 1,6-2-1081,-2-3 1784,-4-4 0,5-64 0,-7-14 0</inkml:trace>
  <inkml:trace contextRef="#ctx0" brushRef="#br0">14565 17065 7596,'-8'-9'4242,"7"2"-2484,-14 7-344,14 0-1009,-6 0 1074,7 0 318,0 0-1124,0 7-382,0-5-501,0 5 0,0-5-503,0 3-1052,0 4 1,1 0 1764,5-4 0,10-24 0,9-8 0</inkml:trace>
  <inkml:trace contextRef="#ctx0" brushRef="#br0">14821 17401 7596,'9'2'-439,"-2"1"1866,0 3 1,-5 1-786,3-2 1,-3-1 190,-2 6-496,0 1 1,5 5 0,0 0 0,-1 0 469,-2 0 1,-2 0-267,0 0-375,0 0 1,0 0-1,0 0 1,0 2 0,-2 2-1,-3 1 1,-4-2-336,0-1 1,-4 4 0,6-1 0,-2-1-877,-3-3 0,3-6 1,-2-2-2546,-1-2 3590,-2-2 0,-2-40 0,0-10 0</inkml:trace>
  <inkml:trace contextRef="#ctx0" brushRef="#br0">15013 17433 7593,'0'11'82,"0"-1"790,0 3-216,0-6 1,0 2 704,0-4-939,0-3 1,2 5-133,3-7-104,-3 0 1,12 0 0,-3 0-1,3 0 76,2 0-283,-7 0 1,5-2 0,-3-3-1,3-6-391,2-3 338,0-2 0,-7 0 0,-4 0 0,-1 0 0,-1 0 0,2 0-243,-1 0 0,-2 5 0,-2 1 47,0-3 304,0-1 1,0 3 0,0 1 788,0-3-150,0 6-442,0 0 0,-2 7 0,-2 2 0,-1 3 200,2 6 1,1 3-235,2 2-86,0 0 0,5 0 1,2 0-128,2 0 1,-5 0 0,3 2-1,0 1 32,4 3 1,-3 1 251,3-2 0,-6 4-53,6 7 0,-6 0-42,6 0 1,-7 0 18,1 0-291,-3 0 1,3-1 0,0-3 184,-1-1-307,-2-1 1,-4-1 0,-2-3-178,-1-5 1,-7 1 0,1 0-1,-3 0-169,-2-4 0,0-7 284,0 4 1,0-8 85,0 3 1,0-5 42,0-1 0,0-1 0,-2-5 0,-2-6-222,-1-8 1,2 3 215,8-5 1,-2-1 4,8 2 0,-2-2 0,3 3 0,-1-1 93,2 1 1,1 2 209,2 2 0,0 0 80,0 0 0,2 6 0,1-1 1,4 0 551,2 2 1,2-3-387,5 7 0,-4-6-33,4 6 0,-3-3 0,8 5 1,-1-2 188,1 1 0,-3-3-526,3 2 0,2-3 2,-2 3 1,1 3 2,-6-3-2,0 3 1,0 2-1,0-2-94,0-3 0,-5 3-59,-1-3 0,-4 3-672,4 2-1599,-6 0 1285,3-7 1112,-7 5 0,-14-47 0,-4-5 0</inkml:trace>
  <inkml:trace contextRef="#ctx0" brushRef="#br0">15125 17001 9330,'-9'0'4059,"2"0"-2245,0 0-937,5 7-587,-5 2-274,7 0 1,0 0 0,2-4-513,3 6 233,4-4 0,1 0 0,1-7 0,2 0 0,1 0-874,2 0 896,-7 0 0,5 0 262,-3 0 82,-4-7 0,0 3 0,-9-6 238,-3-3-105,-4 6 1,-2-2 0,0 6 0,-1-3 82,-2 3 1,3 6-606,0 3 0,8 1 0,-4-4-634,0 3 920,5-1 0,2 9 0,9 4 0</inkml:trace>
  <inkml:trace contextRef="#ctx0" brushRef="#br0">15717 17097 7602,'-7'9'1046,"5"-2"0,-7-7 53,4 0-462,3 0 139,-5-7-482,7-2 20,0 0 1,-2 2 86,-3 7-516,3 7 0,-5 2-79,7 7-1,0-7 1,0 0-1,2-6-265,3 3 476,4-1 1,2-5 0,-2-2 0,-2-3 96,-4-6-118,6 4 1,-7-7-1,3 3 1,-3-3-218,-2-2 0,0 5 125,0 1 32,-7-1 107,5 2 1,-12 2 227,3 7 1,-1 2-69,1 3 65,-3-3 1,12 12 0,-5-3 0,2 3 54,-1 2 0,1-5-380,5-1 1,0-4-25,0 4 1,5-4-102,1 4 129,-1-6 1,0 5-1,2-6-18,2 3-53,-5-1 0,10-5-26,-3 0 1,-2 0-1,0-2-611,-2-3-342,5 3-339,-10-5 1443,12 0 0,-19-9 0,3-9 0</inkml:trace>
  <inkml:trace contextRef="#ctx0" brushRef="#br0">16181 16873 7623,'0'11'220,"0"-1"1,-2 1 275,-3-2 0,3 0 588,-3-4-88,3-3-120,2 12-490,0-12 0,0 7 1,0-4 401,0 6-646,0-4 0,0 7 0,0-3 0,0 3 0,2 2 0,1 2 0,3 3 458,-3 6-512,6 3 1,-7 2 0,3 2 0,-1 3 0,-1 6 0,3 3 0,-3 2-204,-1 0-40,-2 0 1,0 0 0,0-2 0,0-3 0,0-6 0,0-3 0,2-3-1803,3-5 1,-3-3-95,3-7 1683,-3-7 0,-2-3 0,0-12 0,0-6 368,0-8 0,-14-47 0,-4-19 0</inkml:trace>
  <inkml:trace contextRef="#ctx0" brushRef="#br0">16165 16905 8111,'0'-16'845,"0"5"1,0 1-407,0-3 1,2-1 0,3-2 67,6 0 1,-2 7-378,1 4-54,1-4 0,5 7 0,2-3 0,1 3 0,3 2 483,-3 0-466,-1 0 1,3 0 0,1 2 0,-3 3 0,-3 6 0,-3 3-1,-4 2 608,-2 0-580,5 7 0,-10-3 1,3 4-1,-3 1 1,-2-2-1,0 2 1,-2 0 326,-3 4 1,-2-6-332,-4-2 0,-5 2 0,2-1 0,-5-3-63,-1-1 1,0-2-165,-1 0 1,3-2 0,-3-3 0,3-6-844,2-3 475,0-2 0,2-2-22,3-3 0,4 1 0,7-6 0,0-3-2187,0-1 2687,0-2 0,36-14 0,8-4 0</inkml:trace>
  <inkml:trace contextRef="#ctx0" brushRef="#br0">16853 16505 7623,'-10'-6'3874,"-1"1"-2872,7 0-729,-10 5 0,5 0 0,-5 1-25,3 5 1,3 3 0,4 8 0,-3 3 88,-2 1 0,0 8 0,-2-2 1,4 5 60,0 5 0,5 4-127,-3 7-198,3 0 1,2 0-1,0-2 1,2-1-1,2-3 1,3 1 0,2-2 70,3-4-198,2-3 1,2-9 0,2-2-1,2-3 1,1-3 0,-3-2 0,-4-3-463,-3-3 28,-1-2 0,6-2 1,0 1-1,0-3 0,0-1-3131,0-2 2591,-7 0 1028,5-7 0,-12-9 0,5-9 0</inkml:trace>
  <inkml:trace contextRef="#ctx0" brushRef="#br0">16517 17081 7623,'-9'-11'148,"2"2"0,2 1 1883,0-1-1239,-1 5 0,6-1-205,0 10-137,0 4-322,0 7 1,0 5 0,0 1 0,0-3 0,0 1 0,0-1 0,2 3 421,3-3 1,-3 4-508,3-1 1,-3 1-1,-2-4 1,0 3-215,0-3 1,0-1-852,0-2 237,7 0 0,-5-5 0,3-1-3179,-3 3 3964,-2-6 0,0-35 0,0-17 0</inkml:trace>
  <inkml:trace contextRef="#ctx0" brushRef="#br0">16533 17305 7624,'0'-9'309,"0"2"1,2 7 84,3 0-199,-3 0 0,12 0 1,-3 0 93,3 0 1,-3 0 5,0 0-117,-8 0 0,10 2 0,-6 1 0,0 5 1,0 0-1,-2 5 209,2 1 1,-5 2-1,3 0 1,-3 0-308,-2 0 0,-7 0 0,-2 0-489,0 0 124,-5 0 1,11-5 0,-8-2 0,-2-2-2207,-1-4 1424,5-1 1067,-5-2 0,19-50 0,-3-12 0</inkml:trace>
  <inkml:trace contextRef="#ctx0" brushRef="#br0">17253 16665 8074,'-8'-7'1121,"0"3"294,8-7-750,0 8 0,0-6-238,0 4 1,0 5 0,0 0 0,0 9 104,0 5 0,2 7-117,4 0-337,-5 8 1,8-4-1,-5 7 1,1 0 0,0 2-1,1 1 1,-1 3 145,-1-3-388,5-8 1,-6 3 0,6-3 0,0 1 0,-2-1-1,2-6 1,-2-3-2220,0-2 1192,6-7 0,-10 3 1191,8-6 0,-15-37 0,2-13 0</inkml:trace>
  <inkml:trace contextRef="#ctx0" brushRef="#br0">17125 16953 7624,'-16'5'359,"0"1"2347,0-3-1410,7-1-781,2-2 0,20-2 1,3-1-185,2-3 0,5-4-36,-2 4-365,0-6 1,1 5-1,1-6 1,0 4-1,0 0 1,-2 2-1,1-2-577,-1 1 0,6-1-1428,-6-2 1207,0-3 868,-5 12 0,22-34 0,5 1 0</inkml:trace>
  <inkml:trace contextRef="#ctx0" brushRef="#br0">17638 16713 7624,'0'16'0,"0"-6"0,0 1 764,0 0 1,0-1 0,0 1 0,1 2 938,5 1-1615,-5 2 0,12 0 1,-6 0-1,2 0 0,2 0 146,-3 0-313,7 0 0,-14-5 0,7-1 0,-3 3 0,0 1 0,1 0-2434,1-3 1821,-6 3 0,7-10 692,-8 6 0,-15-13 0,-2 1 0</inkml:trace>
  <inkml:trace contextRef="#ctx0" brushRef="#br0">17510 16921 8618,'8'0'3013,"1"0"-2657,-3 0 1,-3 0 0,8 0 80,1 0 0,3 0-624,1 0 36,-8 0 0,12 0 1,-4-2-1,2-1 0,0-3 1,-1 1-1,3 0-3281,1-1 2972,1 1 0,-5 0 460,5-1 0,10-28 0,9-1 0</inkml:trace>
  <inkml:trace contextRef="#ctx0" brushRef="#br0">17974 16601 7624,'-9'10'4526,"3"1"-3758,-2-7 0,6 10 0,-4-3-63,5 3 0,2-2-230,5 4-279,-4-3 0,10 10 0,-5-5 0,0 1 0,2 4 0,-2 0 1,0 2 107,-3 0 1,3-5-101,-2 1-683,8-3 0,-11 3 0,3 1 1,-2-5-1,1-2 0,1-5-3280,-1 3 3759,5-6 0,0-36 0,7-15 0</inkml:trace>
  <inkml:trace contextRef="#ctx0" brushRef="#br0">18390 16969 7620,'0'11'230,"0"-1"456,0 3 0,0 1 1,0 2-160,0 0 1,0 0 0,0 0-1,0 0 1,0 2 0,0 1 450,0 3 1,-2 4-684,-3-4-410,3 6 1,-11-8 0,6 5 0,0-2 0,-2-4-1,2-1 1,-2-2-3569,0 0 2304,-1 0 1379,1-7 0,-20-30 0,3-15 0</inkml:trace>
  <inkml:trace contextRef="#ctx0" brushRef="#br0">18726 17081 7607,'-9'11'1818,"2"-2"-127,0-2-72,5 5-1441,-5-10 0,7 3 1,2-8-84,3-3 1,-3-1-1,5 4 1,-2-4 0,2-1-1,0 0-54,1-1 0,-1-2-339,-2-5 174,-3 0 0,10 0 0,-5 0 1,2 0-1,2 0 0,-2 0-591,-4 0 734,4 0 0,-5 2 0,4 1 0,1 4 0,-1 0 0,0 2 178,1 0 1,-3 2 0,4 7-12,3 3 1,-6 4 0,0 9-1,-2 1 364,1 3 1,4 6-187,-4-1 0,-1 8 0,-3 4 0,1 1 0,3 0 0,-3 1 572,-1 4 1,-2 1-792,0 2 1,-5 0 0,-2-2 0,-2-1 55,-4-2 0,4-10-99,-1-1-195,-1 0 0,-5-14 0,-2 3 0,-1-5 0,-3-5-624,3-5 63,1-5 0,4-2 0,1-5 0,3-5 0,-1-3-716,2-2 0,-3-2 1094,6-3 1,1 3-18,5-3 301,0 3 0,0 8 0,0-1 56,0-2 99,7-1 1,-3-2-1,6 0 1,3 0 0,3 0 637,5 0 0,-1-5-218,6-1 1,-4 1 26,4 5-403,1 0 0,5 0 1,0 0 231,0 0-387,0 7 1,0-3 0,-2 6 289,-3 3-459,3-6 0,-12 7 1,3-3-246,-3 3 154,-9 2-1858,5 0 509,-5-7 0,0-2 1557,-4-7 0,-46-43 0,-12-10 0</inkml:trace>
  <inkml:trace contextRef="#ctx0" brushRef="#br0">18774 16537 7600,'-9'0'1603,"-5"0"1,10 0 1559,-6 0-1039,6 0-1583,-10 0 167,12 0-403,-5 0-877,7 0 1,2 0 0,3 0 0,6 0 571,3 0 0,30-22 0,8-4 0</inkml:trace>
  <inkml:trace contextRef="#ctx0" brushRef="#br0">18950 16281 10078,'5'10'1406,"2"-1"0,2 0-787,4 0 1,3-4 0,3 8 0,4 3-159,2 3 1,4 10-1,6-3 1,4 6 387,2 6 0,-3 1 64,4 4-705,1 3 1,-2-5-1,-4 5 1,-3-2-1,-4-3 1,-1-1 0,-4-5 314,-2-1 0,-2-2-427,-5 0 1,-5 0 0,-2 0 0,-2 0-6,-4 0 0,5-5 106,-3-1-330,0 1 1,-5 5 0,-2 0-1,-1 0 1,-4 0 0,-2 2-1,-4 1-863,-1 3 0,-2-1-167,0-5 828,0-7 0,0 4 0,0-8 0,0-2 0,0-1 1,0-2-1,0 0-1314,0 0 0,2-5 367,3 0 272,-3-8 1,5 10 1009,-7-8 0,7-14 0,2-9 0</inkml:trace>
  <inkml:trace contextRef="#ctx0" brushRef="#br0">8371 16841 7667,'-16'0'15,"0"0"0,0 0 372,0 0 1,5 0 893,0 0 0,6 0 516,-6 0-826,8 0 1,-3 0-451,12 0 0,-3 0 1,8 0-458,1 0 0,-3 2 0,2 1 1,3 3-7,6-3 0,-2 4 1,5-1-1,0-3-173,3-1 1,3 0-230,-2 3 1,3-3 0,-5 3 0,1-3-699,1-2 0,-2-2 503,2-3-403,3 3 1,-12-7-1,3 6 942,-3-3 0,-24-20 0,-4-1 0</inkml:trace>
  <inkml:trace contextRef="#ctx0" brushRef="#br0">8451 17001 7670,'-16'25'0,"5"-2"282,0-7 1,2 0 0,-3 0 0,3 0 797,2 0 1,2-5-466,5-1-299,0-6 1,1 5 0,5-6 0,4 3 0,6-3 0,4-1-1,3-2 1,0 0 0,2 0 795,0 0 0,-5 0-1641,1 0 358,-3 0 0,3 0 1,0 0-1,-1 0 1,-2 0-1,-2 0 171,0 0 0,7-7 0,2-2 0</inkml:trace>
  <inkml:trace contextRef="#ctx0" brushRef="#br1">24408 9765 7631,'-9'-11'1417,"3"1"0,5 4-1064,1-4 0,-2 4 0,-2-4 1,-1-3 498,1-1-668,3-2 1,-1 0 0,-2 0 0,-1 0 0,1-2 0,1-1 0,-1-3 871,-1 3-874,-7 1 1,4 2-1,-4 0 1,1 0-1,-1 0 1,-2 2 232,-2 3-399,0 4 0,0 7 0,0 0 0,1 2 0,3 5 0,3 9 0,0 11 123,0 8 1,6 1 0,-3 8 0,5 4-20,1 4 1,0 8 0,0-3 0,1 2-23,5 0 0,-3-6-538,8 6 150,-7-8 0,8 8 0,-7-11 0,1-7 0,-1-7-3106,0-8 1016,1-3 2380,-6-7 0,-36-49 0,-8-14 0</inkml:trace>
  <inkml:trace contextRef="#ctx0" brushRef="#br1">23928 10133 11104,'10'-1'953,"1"-3"1,1-1-216,3 1 1,2-3-125,5 2-728,3-8 0,7 10 0,0-8 0,0-1 1,0-1-298,0 2 56,0-3 0,0 7 0,-2-5 0,-2 3 355,-1 2 0,0-6 0,5 4 0</inkml:trace>
  <inkml:trace contextRef="#ctx0" brushRef="#br1">24648 9973 7631,'-16'-2'311,"0"-1"429,0-2 0,0-1 0,0 6-206,0 0 0,7 7 0,2 2 0,1 2-329,1 0 0,0 5 1,5 5-1,2 0-109,3 2 1,-2-3 0,8 5 0,2-2-113,1-3 0,2-3 1,0-1-1,0 0-89,0 0 0,0-5 1,0-2-1,0-2-247,0-3 382,0-3 1,-2-2 0,-2-5-1,-1-4 1,0-5 0,-2-2-1,-2-3 610,0-1-510,-5-1 0,5 1 0,-9 0 1,-3-1-1,-6 1 0,-3 0 1,-2 1-262,0 2 0,0 4 0,0 2 0,0 3-874,0 2 1,0 1 0,0 6-1109,0 0 2113,7 0 0,30 29 0,15 6 0</inkml:trace>
  <inkml:trace contextRef="#ctx0" brushRef="#br1">24952 9925 10551,'-9'0'2715,"2"2"-2371,7 3 0,2 4 0,1 7-131,3 0 0,1 2 0,-4 2 0,3 1-108,-3-2 0,1 5-23,1-3-93,-3 0 0,5-5 1,-7 0-1,0 0-194,0 0 221,0-7 1,0-3 0,0-12-1,0-4 1,0-5 0,0-1 0,0-1 256,0-5-70,0 4 0,5-5 0,1 5 1,-1-1-1,0-2 0,2 1 45,2 2 0,-3 2 1,4 0-1,3 0-512,1 0-99,2 7 1,5-5 0,2 5-1,0-1 1,1 1 362,-5 2 0,20-13 0,4 2 0</inkml:trace>
  <inkml:trace contextRef="#ctx0" brushRef="#br1">26008 9493 7612,'-10'0'2,"-1"0"1131,-2 0 1,5 5 0,-1 2 0,2 2-456,3 4 1,2 1-1,2 2 1,0 2-377,0 3 0,2-1 1,2 6-1,3 3 113,2 1 0,-4 9-9,6 4-340,-8-4 1,10 6 0,-6-6 0,0 0 0,0 2 0,-2-4 0,2-1-393,4-6-143,-4-9 1,7-3 0,-3-9 0,3-2 0,2-3 0,-2-4-2472,-3-6 2201,3-3 1,-7-12 0,4-2 738,-6-2 0,-10-37 0,-4-15 0</inkml:trace>
  <inkml:trace contextRef="#ctx0" brushRef="#br1">25816 9813 7624,'-16'0'0,"0"0"3191,0 7-1379,7-5 0,9 3-1016,11-10-759,10-4 1,-1-2 0,6 1 0,3-3 0,1-1-1,0-2 1,-1 0-1310,-2 0 746,-1 7 0,12-5 1,-1 5 525,-2 0 0,49-12 0,-37 12 0,0 0 0</inkml:trace>
  <inkml:trace contextRef="#ctx0" brushRef="#br1">26376 9685 9712,'2'9'1526,"3"-4"0,4-3-1605,7-2 0,-5 0 1,0 0-1,3 0-730,5 0 1,-1 0-274,4 0 836,-5-7 0,-1 3 0,0-4 246,0 0 0,7-11 0,2 1 0</inkml:trace>
  <inkml:trace contextRef="#ctx0" brushRef="#br1">26456 9797 7624,'-10'11'1176,"-1"-1"1644,7 1-1986,-3 5-230,7-7 0,2 4 0,3-8 0,6-2-18,3-1 0,4-2-290,3 0-303,-3 0 0,5 0 0,-7 0 0,0-2 1,0-1-2290,0-2 2296,0-8 0,15-31 0,2-17 0</inkml:trace>
  <inkml:trace contextRef="#ctx0" brushRef="#br1">27241 9365 8562,'-9'2'4007,"3"3"-3329,5 6 0,1 3 0,0 4 1,1 1-297,5 3 1,-3 8 0,8 0 0,0 7-101,-3 4 1,5 2-1,-6 5 1,0-2 67,0-3 0,0 3-53,-1-3-706,-4-4 1,5 0 0,-7-9 0,0-1 0,0-4 0,0-2-2257,0-3 0,1-10 1226,5-4 1439,-4-5 0,-10-51 0,-9-12 0</inkml:trace>
  <inkml:trace contextRef="#ctx0" brushRef="#br1">27017 9525 7632,'-2'-9'1218,"-4"4"238,5-4 0,-6 5-762,7-6 1,1 4-1,5-3 1,6 1 304,8-1 1,-1 0-376,8-2-531,0-3 1,5 5-1,0-5 1,1 1 0,3 4-1,1 0 1,-1 2-450,-2 0 0,-2-3-1152,0 4 1135,0 1 0,-6 5 0,1 0 1,0 2 372,-2 3 0,-2 32 0,-7 15 0</inkml:trace>
  <inkml:trace contextRef="#ctx0" brushRef="#br1">28057 9781 7632,'0'-16'478,"0"5"1,0 1 291,0-3 0,-5-1 1,-3-2-1,0 0-377,-5 0 1,4 7-1,-2 4-245,-1 3 0,-2 2 0,0 2 0,1 3 107,2 6 0,1 3 0,-4 2 0,1 2 233,2 3 1,8 2-593,-2 4-57,3 3 1,2-10-1,0 5 1,0-2-1,0-4-648,0-1 392,0-2 1,7-7-1,4-2 1,3-1-1,2-3 1,0-3 416,0-3 0,9-41 0,1-17 0,5-2 0,-1 1 0</inkml:trace>
  <inkml:trace contextRef="#ctx0" brushRef="#br1">28121 9365 7632,'-16'7'364,"0"4"0,5 3 474,1 2 1,6 2-553,-1 3 0,3-1 0,2 5 0,0-1 150,0 1 1,2 2-374,3 5 0,2-5 1,6-1-1,-3 3-134,3 1 0,1-5-1625,2-4 1136,0 4 0,0-7 560,0 3 0,14-3 0,4-2 0</inkml:trace>
  <inkml:trace contextRef="#ctx0" brushRef="#br1">28377 9669 7632,'-16'5'0,"0"1"256,0 6 0,5-3 0,2 7 0,2 0 757,4 0 1,1 0-150,2 0-829,7 0 0,2 4 0,7-1 1,2-3-1,1 0 0,3-3 1,-1-1-450,2-3 1,-5 0 222,3-4 297,-3-3 1,-2 5 0,0-7 0,0 0 0,0-2 0,-2-3 1226,-3-6-1077,-4-3 1,-7-2 0,0 0 0,0 0-1,-2-2 1,-1-1 0,-4-3-125,-2 3-511,-2 1 1,-5-3 0,0-1 0,2 3 0,1 1 0,3 4 378,-3 3 0,-8 11 0,-4 9 0</inkml:trace>
  <inkml:trace contextRef="#ctx0" brushRef="#br1">28665 9653 8372,'-2'-9'3385,"-3"4"-3051,3 3-284,-5 2 38,7 7 1,0 2 0,0 7-1,0 0 1,2 2 138,3 3-188,-3-3 1,10 5 0,-5-7 0,2 0 0,2 0-360,-2 0 296,5 0 1,-5-5 0,7-2 0,0-2 0,0-4-1,0-3-10,0-5 0,-5-4 72,-1-7-63,1 0 1,0-5 0,-2-2 0,0-2-1,-2-2 1,0 2 0,-4 4-181,-1 3 0,0 2-245,3 0 422,-3 7 1,5-2 0,-7 11 298,0 8 0,0 9-210,0 5-45,0-1 1,0-5 0,0 2 0,0 1 0,2 3-1,1-3 1,5-1 15,0-2 1,-2-2 152,4-3 1,1 3 0,5-5 289,0 0 1,0-2-208,0-7 0,-5 0-129,-1 0 1,1-7 0,5-4-1,0-3-376,0-2 1,-2-5 64,-3-1 0,3 1-164,-3 5 0,-2-5 1,0-1-1,0 3 336,0 1 0,-6-19 0,4-6 0</inkml:trace>
  <inkml:trace contextRef="#ctx0" brushRef="#br1">29337 9637 7632,'-9'0'2969,"2"7"0,7-3-2741,0 6 1,0-4-1,0 4-78,0 3 0,0 1 0,0 2 0,0 0-143,0 0 1,0 0-1,0 0-186,0 0 314,0 0-579,0 0 1,0-9 0,0-7 0,2-9 0,2-5-1721,1-2 2059,7 0 0,-8-5 0,5-2 1,0 0-1,0-1 0,1 5 0,1 1 1503,0 2-1069,-8 0 1,11 2 0,-3 3-1,3 6 1,2 3 2522,0 2-2641,-7 7 1,0 4 0,-5 8 0,3 3 0,0-1-1,0 0 1,-2 1-46,2-3-1222,-5 6 0,7-7 0,-5 3 0,3-3 1056,2-2 0,1-50 0,6-12 0</inkml:trace>
  <inkml:trace contextRef="#ctx0" brushRef="#br1">29881 9381 7632,'0'16'385,"0"0"0,0 0 568,0 0 1,0-4-322,0 4-199,0-3 1,0 12 0,0-6 0,0 3 0,0-1 0,2 0 0,2 2 1254,1 2-1763,0-5 0,-3 5 1,2-6-1,1 3 1,0-3-1,1-1 1,-1-2-2248,-1 0 1894,-3 0 1,1 0-1,2 0 428,1 0 0,-35-35 0,-15-10 0</inkml:trace>
  <inkml:trace contextRef="#ctx0" brushRef="#br1">29705 9669 8456,'-9'0'4862,"2"0"-4655,7 0 1,7 0-331,4 0 1,3 0 0,2 0-1,0 0-111,0 0 0,2 0 234,4 0 0,52-14 0,-27 5 0,0 0 0</inkml:trace>
  <inkml:trace contextRef="#ctx0" brushRef="#br1">30234 9637 7632,'-16'7'0,"0"0"619,0 4 0,5 1 1,2-4-1,0 0 593,0 5 1,6-4-362,-3 1-770,5 1 1,1 5 0,1 0-1,3 0 1,3-2 0,2-1-200,3-3 1,3-1-1,1 2 1,0-4 0,0-1-177,0-1 1,0 0-167,0-5 368,-8 0 1,7-5-1,-6-2 1,1-2-1,-1-4 1,-2-1 782,-3-2-553,-2 0 1,-2 0-1,0 0 1,0 0 0,-2 0-1,-4 0 1,-4 0-295,-4 0-230,-2 0 1,0 0 0,0 2 0,0 1 385,0 3 0,0 13 0,0-1 0</inkml:trace>
  <inkml:trace contextRef="#ctx0" brushRef="#br1">30986 9445 8305,'-9'-2'3607,"4"-3"-1103,3-6 0,0 2-2196,-3-1 1,1 1 0,-7-2-498,-1 6 0,3 3 0,-2 2 96,-1 0 1,-2 12 0,-2 6 0,0 5-195,0 6 0,0 1 179,0 2 133,7 0 1,-4 0-1,8 0 1,1 0-1,4-2 1,8-3-1,6-4 36,5 0-111,10-12 1,-6 8 0,7-13 0,0-3 0,4-3-1,0-5 1,0-6-775,-2-3 753,0-2 0,-6-7 1,1-4-1,0-3 1,-2-2-1,-4 2 0,-5 1 120,-5 3 187,-4-1 0,-2-3 0,-1 1 0,-6 3 0,-7-1 0,-5 0 0,-4 2 132,-3 2 0,-4 2 0,-7 7 0,0 3-188,0 6 1,0 3-114,0 2-141,0 0 0,5 2 1,2 3-1,2 6 1,2 3-510,-2 2 1,10 0 0,-1 0-1679,5 0 1634,4 0-231,5 0 0,1-5-1551,5-1 2409,-4-6 0,33 3 0,1-7 0</inkml:trace>
  <inkml:trace contextRef="#ctx0" brushRef="#br1">31210 9173 8336,'0'9'973,"0"-2"1,-2-5 319,-3 3-777,3-3 0,-7 10 0,6-5 1,-5 2 603,-1 4 1,-1 8-432,-6 6 1,-2 5 0,-3 5 0,-6 6 177,-3 3 1,-2 7-342,0 1-496,0 6 1,0-5-1,2 4 1,3-6 0,6-5-1,3-5 1,2-6-896,0-3 1,7-9 551,3-4-2508,5-10 1,1-6 2820,0-10 0,14-39 0,4-17 0</inkml:trace>
  <inkml:trace contextRef="#ctx0" brushRef="#br1">31498 9349 8442,'-32'32'0</inkml:trace>
  <inkml:trace contextRef="#ctx0" brushRef="#br1">31482 9733 7615,'0'16'2525,"0"0"-1594,0 0 0,0-5 504,0-1 1,0-4-1,2 3-909,3-2 0,-3 0-2052,3-2-1194,-3-3 1493,-2 5 1227,0-7 0,0-57 0,0-14 0</inkml:trace>
  <inkml:trace contextRef="#ctx0" brushRef="#br1">25224 10854 7649,'-9'-7'2469,"4"-4"0,3-3-2300,2-2 0,0 5 0,0 0 0,0-1 103,0-2 1,0-2 0,0 0-82,0 0 1,-5 0 0,-2 1-73,-2 5 0,-2-3-338,-5 8 229,0 0 1,0 12 0,0 3-1,0 6 1,2 6 0,1 6 0,3 8 189,-3 6 0,4 3 0,0-1 1,2-1 205,4 2 1,1 1-133,2 2-382,0 0 1,2-7-1,1-6 1,4-4 0,0-7-858,1 0-654,4-3 0,-8-12 0,4-2 1619,0 0 0,-39-41 0,-13-3 0</inkml:trace>
  <inkml:trace contextRef="#ctx0" brushRef="#br1">24792 11142 7649,'-11'0'2607,"0"0"-1163,8 0 116,-4 0-1321,14 0 0,4 0 0,8 0 1,4-2-1,2-1 0,4-5 1,3 1-465,5 0-212,-3-5 1,7 8-1,-6-5 1,4 0 0,0 2-1,1 0 437,-5 4 0,13 1 0,2 2 0</inkml:trace>
  <inkml:trace contextRef="#ctx0" brushRef="#br1">25496 11078 7656,'-16'0'479,"0"0"448,7 0 0,-5 0-47,3 0 0,2 0-422,-1 0 1,4 0-450,-4 0 99,6 7 0,-3-4 1,7 8-1,0 2 325,0 1-419,0 2 0,0 0 1,0 2-1,2 1 0,3 3 1,6-3-656,3-1 512,2-2 0,0-2 0,0-3 0,0-6 1,0-3-1,0-2 0,0 0-267,0 0 523,-7 0 1,3-7-1,-4-4 1,-1-3-1,0-2 1,-4-2-1,-1-1 433,-2-3 1,0 1-1,0 3 1,-2-1 261,-3-3-1133,-4 1 1,-7 5-1,0 0 1,0 2-1,0 1 1,0 4-4252,0 2 4562,0 2 0,14 26 0,4 6 0</inkml:trace>
  <inkml:trace contextRef="#ctx0" brushRef="#br1">25752 11062 7656,'-7'-9'256,"5"-5"1,-7 12 1678,4-3-1357,3 3 0,-3 9 1,8 4-1,5 3-45,0 2 0,-2 2 27,4 3-431,-6-3 1,5 5 0,-6-7-1,5 0 1,-1 0 0,0 0 552,-4 0-704,6-7 1,-7 0 0,5-6-1,-2 1-521,1-6 430,-1-5 1,-5-9 0,0 0 0,0 0 0,0 0 0,0-2 0,0-1-344,0-3 310,0 1 1,2 5 0,3 0-1,4 0 1,2 2 0,-1 1-2971,3 2 3116,1 8 0,45-4 0,10 7 0</inkml:trace>
  <inkml:trace contextRef="#ctx0" brushRef="#br1">26632 11030 7627,'-5'-16'0,"-2"0"0,-2 0 503,6 7 1,-6-4-1,3 6 1,-4-2-1,-5-1 186,-1 1 0,0 2 0,0 7-393,0 0 0,2 2 0,3 3-167,-3-3 0,7 12 1,-4-3-1,4 3 1,2 2-1,0 0 1,1 0 401,2 0-645,2 7 0,0-5 1,0 3-1,2-3 0,2-2 1,3-2-1,2-1-278,3-3 1,-3-6-1,2 3 1,1-2-53,2 1 402,-5-1 0,5-5 0,-3-2 1,2-3-1,-1-4 0,-3-2 0,0 1-45,0-3 0,-4-1 0,4-2 0,0 0-28,0 0 1,-6 0 148,3 0 1,1 0 0,0 2 907,2 3-629,-6 4-13,12 7 0,-14 2 0,6 1 0,-1 4 0,1 2 0,0 4 0,0 1 1053,-3 2-1353,5 0 0,-2 0 1,5-2-1,-3-1-1520,-2-3-1125,6-6 2645,-5 3 0,8-43 0,0-8 0</inkml:trace>
  <inkml:trace contextRef="#ctx0" brushRef="#br1">26920 10630 7627,'0'8'603,"0"7"162,0-5 0,0 5-289,0 1 1,0 0 0,0 1 0,2 3 65,4 1 0,-3 8-244,8-3-328,-1-2 1,7 6 0,-1-5 0,0 1-1,0-1 1,-2-2 0,-2-3-283,-1-2-493,0-2 0,-3-6 1,0-1 804,-1-2 0,-13-44 0,5-16 0</inkml:trace>
  <inkml:trace contextRef="#ctx0" brushRef="#br1">27145 10614 7632,'0'10'1686,"0"1"0,5-6-139,0 6 1,6 0-225,-6 5-1191,8 7 1,-4-4 0,8 6 0,3 0 0,1-2-240,-1 0 0,-2 6 0,-2-4 1,-2 0-1281,-3-4 0,3-1 1387,-4 1 0,-2 4 0,-1 7 0</inkml:trace>
  <inkml:trace contextRef="#ctx0" brushRef="#br1">29273 10486 7633,'-5'-11'1153,"-2"0"203,-2-1 0,5 3 0,-1-2-178,3-1 0,-3 3 0,-2 0-674,-2 2 1,5 0-454,-1 1 1,-4 5 0,-2-5 0,-1 6 0,0 7-114,5 3 22</inkml:trace>
  <inkml:trace contextRef="#ctx0" brushRef="#br1">29160 11264 11577,'19'4'0,"33"-59"0,-23 19 0,0 1 0</inkml:trace>
  <inkml:trace contextRef="#ctx0" brushRef="#br1">29593 10646 7633,'-9'-16'0,"-5"5"765,4 0 0,1 8 0,0-4 0,0 1-477,0 1 0,0 1-68,-2 10-31,4 3 0,2 7 1,-2 1-1,0 5 1,0 4-1,3 6 1,2 4 105,2 1 1,0 2 0,0-3-1,2 1-470,3-1 0,4-2 0,7-4 0,0-3-819,0-6 756,0-3 1,6-9-1,1-4 1,0-3-1,0-2 1,-3-4 0,-3-5-67,-1-7 0,0-10 0,0-1 0,-1-3 1232,-5-2-467,-3 0 1,-1-2 0,-1-2-1,-1-3 1,-3 0 1416,-1 0-1889,-7 2 0,-2 5 0,-7-2 0,0 0 0,0 2 0,-1 9 0,-3 7-1587,-1 5 0,-1 8 1598,6-3 0,0 61 0,0 17 0</inkml:trace>
  <inkml:trace contextRef="#ctx0" brushRef="#br1">30170 10614 11533,'-9'1'306,"3"5"1,5 4 0,1 5-1,0 1-2,0 0 0,0 7 1,0 3-1,0 5-367,0 1 0,1-2 1,3-2-1,1-1-455,-1 2 1,3-5-1,-2 1 1,-1-2-500,-2-3 0,-1-2 1017,5-2 0,-19-7 0,3-2 0</inkml:trace>
  <inkml:trace contextRef="#ctx0" brushRef="#br1">30041 10870 9471,'11'0'2601,"0"0"1,-1 0-2824,6 0 1,0 0-881,0 0 1,6-2-1,1-2 1102,2-1 0,51-7 0,-29 7 0,1 1 0</inkml:trace>
  <inkml:trace contextRef="#ctx0" brushRef="#br1">30522 10886 7633,'-7'9'0,"3"0"1407,-7-4-1042,8-3 0,-12 10 0,7-5 1,-3 0-1,2 2 0,2 0 197,3 4 0,3 1-505,1 2-66,0 0 0,0-6 0,1-1 0,5 0 1,4-2-1,5 0-79,1-3 1,0-2 0,0-2-1,0-2-25,0-3 1,0 1-1,-2-7 1,-2-1 367,-1-2 1,-2-2 40,2 0-179,3 0 0,-12 0 0,3 0 0,-3 0 0,-2 0 0,-2 0 0,-2 0 0,-3 0 0,-2 1-963,-3 5 0,-2-3 1,-2 6 845,0-2 0,-15 20 0,-2 0 0</inkml:trace>
  <inkml:trace contextRef="#ctx0" brushRef="#br1">30874 10886 7633,'-9'0'2246,"2"0"246,0 7-1953,5-5 1,-7 10 0,5-5-425,-1 2 1,0-4-1,5 6 1,0 2-70,0 1 0,0-4 1,0 1-1,0 2 56,0 1 0,0 2-653,0 0 0,1-2-183,5-3 1,-3-6 0,6-10 182,-2-6 0,6-5 1,-4-4-1,1-3 361,1-2 0,-2 6 1,3-4-1,-1 1 475,2 1 1,1 0 0,0 5 0,-2 1 580,-1 5 0,-6-4 0,6 5-187,2 0 0,1 3 1,0 12-613,-3 4 1,-2 5 0,-6 1-1,2 0-78,-1 0-266,-2 0 1,3 5 0,0 0-1,-1-1 1,-2-2 0,0-2-1,1 0 277,2 0 0,8-14 0,-4-4 0</inkml:trace>
  <inkml:trace contextRef="#ctx0" brushRef="#br1">31258 10934 7633,'11'0'1065,"-1"0"1,1 0-577,5 0 1,-5 0-1,-1 0 118,3 0 0,-4 0 1,1 0-568,3 0 0,1 0 1,0-2-272,-3-3 1,3 3 0,-5-5 0,2 1-1200,-1 1 0,-1-2 1430,2 2 0,10-19 0,-3-9 0</inkml:trace>
  <inkml:trace contextRef="#ctx0" brushRef="#br1">31594 10742 7630,'-9'10'1325,"4"1"-647,3 1 0,2 3 1,0 1 258,0 0 0,0-6-271,0 1-473,0 0 0,0 5 1,2 0-1,1 0 0,4 0 1,1 0-157,-1 0 0,0 0-460,-2 0-121,-3-7 0,7 5 0,-6-3 0,4 3 544,2 2 0,2-43 0,5-10 0</inkml:trace>
  <inkml:trace contextRef="#ctx0" brushRef="#br1">31642 10437 10091,'-9'8'1100,"6"2"0,6 4-482,8 3 0,3 0 0,2 3 1,2 3 1,3 2 1,2 2 0,6 5 0,-3 1 4,3 5 0,-1-3 0,1 8 0,-4 0-234,-2-2 0,-2 3 0,-7-7 0,-3 1-226,-6 1 1,-3-5 11,-2 3-304,0-10 0,-7 3 0,-4-5 0,-3 0 1,-2-2-1,0-4 0,0 1-1749,0 0 139,0-13 0,0 12 0,0-13 1737,0-3 0,0-22 0,0-8 0</inkml:trace>
  <inkml:trace contextRef="#ctx0" brushRef="#br1">26296 12134 7671,'0'-10'-421,"0"-1"1344,0-1 0,-1 4 1,-3 1-297,-1 0 0,-2 5-28,1-3 0,3 3 1,-8 2 58,-1 0 1,-3 0-577,-1 0 1,6 6-1,-1 1 1,-2 2-1,-1 3 59,-2 2 1,0 2-82,0 0-52,7 0 1,-3 0 0,7 2 0,-1 2 0,1 1 0,0-1-1,1-1-59,2 3-46,2-5 1,2 6 0,2-7-1,3 0 1,3 1 0,6-3-1,4-2-1461,-1-1 1259,6-8 0,-5 10 1,7-8-1,-1-1 0,1-2 1,0-4-1,1-4 299,2-4 0,24-40 0,4-11 0</inkml:trace>
  <inkml:trace contextRef="#ctx0" brushRef="#br1">26760 12166 7685,'0'-10'-117,"0"-1"0,0 6 184,0-6 1,-1 6 494,-5-6-263,5 7 0,-8-8 0,5 5 1,-3 0 1000,-2 0-1106,6 1 1,-12 6-1,5 0 1,-3 2-1,1 3 1,1 6 0,0 3-29,3 2 0,-5 0 0,6 2 0,0 2 0,0 1 0,3-1-12,2-3 0,2 1-183,0 4-40,0-5 1,0 1-1,0-7 1,2-1 0,2 1-1,3-2 1,2 0-597,3 0 542,2-6 1,2 4-1,0-7 1,0-1-1,0-5 1,0-4-789,0-5 660,0-1 0,-5 0 0,-2 0 0,0 0 0,0 0 0,1 0-300,-1 0 0,-2 0 560,-7 0 118,0 8 1,0-7 982,0 5-747,0-5 443,0 6-271,0 2 22,-7 7-339,6 0 0,-7 7 1,8 4 102,0 3 1,0-3-221,0 0 1,2-1 2,4 6 1,-3 0-18,8 0 1,-6 0-154,6 0-80,-8 0 0,12-1 0,-7-3-249,1-1 1,6-1 0,-5 6-1048,4 0 149,2-7 1293,0 6 0,1-56 0,-1-6 0</inkml:trace>
  <inkml:trace contextRef="#ctx0" brushRef="#br1">27017 11798 7900,'0'-9'3086,"0"2"-2715,0 7 0,0 7 0,0 6 0,1 6 197,5 8 1,-3 3-396,8 2 1,-6 6 0,4 1 0,0 2 0,-2 3 0,2 2 243,0 2 1,0-7-344,1-3-420,5-5 1,-8-2 0,5-3 0,-1-3 0,0-2 0,-1-5 0,1-6 0,0-4 0,-1-3 345,1 0 0,-8-21 0,5-10 0</inkml:trace>
  <inkml:trace contextRef="#ctx0" brushRef="#br1">27529 12166 7685,'-2'-16'178,"-2"0"0,-1 0 459,1 0 1,1 2 0,-1 2 0,-1 1 530,1-1-1069,3-3 300,1 14-374</inkml:trace>
  <inkml:trace contextRef="#ctx0" brushRef="#br1">27497 12022 12658,'-7'-9'400,"-2"6"333,0 6 0,-4 1-428,8 7-200,0-1 1,-1 6-1,1 0 1,1 2-1,1 2 1,-1 1-1,-1-1 500,1-3-822,3 7 0,1-7 0,1 5 0,3-5 0,3-1 0,2 0-1948,3 0 1854,3-7 0,1 4 0,0-8 1,0 0-1,0 1 0,0-1 0,0-1-1028,0-3 0,0-6 1339,0 0 0,21-36 0,6-4 0</inkml:trace>
  <inkml:trace contextRef="#ctx0" brushRef="#br1">27865 12037 12603,'0'7'335,"0"5"191,0-3-454,0 2-10,0-1 0,0 6 1,2 0-1,1 0 0,2 0 1,1 0-1,-1 0 125,0 0-560,8 0 1,-4-1 0,7-5-152,0-4 1,-6-5-1,1-1 139,2 0 0,-5-7 0,1-3 0,-2-5-111,-3-1 0,0 0 62,1 0 485,-3 0 1,5 6 0,-7-1-1,0-1 1,2-1 10,3 2 454,-3-3 0,5 11 0,-5-6 292,3 2 0,-3 3 0,5 8-277,0 1 0,-5 7-446,3-1 1,2 3-1,-1 2 1,-1 0-115,2 0 1,-3 0-635,6 0 28,-6 0 0,10 0-628,-3 0 0,-2-7 1263,1-3 0,15-40 0,9-11 0</inkml:trace>
  <inkml:trace contextRef="#ctx0" brushRef="#br1">28317 12037 14166,'3'17'-171,"-1"15"-151,7-5 1,-6-2-1,3-2 0,-1-3 322,2-3 0,2-36 0,7-10 0</inkml:trace>
  <inkml:trace contextRef="#ctx0" brushRef="#br1">28507 12037 13767,'-2'17'-27,"2"-1"-77,0 0 1,5 0-486,1 0 202,6 0 0,-8-5 1,6-2-1,3-2 1,1-3-331,2-3 0,-2-8 0,-1-3 0,-4-5 589,-2-1 0,3 0 243,-4 0 1,-1-5 0,-3 0 698,0 14-530</inkml:trace>
  <inkml:trace contextRef="#ctx0" brushRef="#br1">28737 12037 14688,'3'8'-71,"9"10"-314,-1 4 0,-4-5-350,-2-1 0,4 0 0,0 0 0,2-1 735,-1-5 0,1-10 0,5-9 0</inkml:trace>
  <inkml:trace contextRef="#ctx0" brushRef="#br1">29046 11909 14157,'3'19'33,"4"18"26,-5-3-607,3 4 255,4-5 0,-7-1 1,3 0-1,-1-1 0,0-3 293,1-1 0,-7-15 0,-7 2 0</inkml:trace>
  <inkml:trace contextRef="#ctx0" brushRef="#br1">29000 12020 11289,'12'-3'-263,"14"-2"-221,1-1-2092,-2-1 2576,5 5 0,17-19 0,11 3 0</inkml:trace>
  <inkml:trace contextRef="#ctx0" brushRef="#br1">29401 11974 7656,'-16'9'0,"7"5"1005,4-3 0,1-2 1,1 2 1170,-2 1-2089,-1-5 1,13 6 0,4-8 0,3-1 0,2-3 0,0-2 0,0-5-247,0-4 204,0-5 0,-1 5 0,-3-1 0,-3-1 0,0-3 0,-2-1-426,0 0 1,-2 0 84,-5 0 0,-1 6 1,-5 1 242,-4 2 90,-12 1 239,-3 6 0,0 0 0,4 2 0,3 2 0,4 3 1076,3 2-1190,-3 1 0,11 6 1,-6 0-1,2 2 1,3 2-1,2 1 1,4-1 45,3-3-550,4-1 1,7 0 0,0 0 0,0-1 0,2-3-2964,3-1 2474,-3-8 0,7 4 831,-4-7 0,33-28 0,13-8 0</inkml:trace>
  <inkml:trace contextRef="#ctx0" brushRef="#br1">30057 11654 7656,'-10'9'713,"-1"-4"1,6 2 978,-6-1 0,8 6-1245,-3-1 1,-1 3-1,2 2 1,1 0 308,2 0 1,2 6-112,0-1-691,0 0 0,2 1 0,2-1 0,3-2 0,0 1 0,0 0 0,-2 1-1656,3-1 982,-7-3 0,6-1 0,-7 0 720,0 0 0,-28-21 0,-8-6 0</inkml:trace>
  <inkml:trace contextRef="#ctx0" brushRef="#br1">29833 11926 11166,'8'9'3120,"0"-2"-2714,8-7 1,8 0 0,2 0 0,4-2-246,2-3 0,6 2-465,-1-8 1,2 6-1,-3-4 1,1 0 303,-1 0 0,5-23 0,0-11 0</inkml:trace>
  <inkml:trace contextRef="#ctx0" brushRef="#br1">26424 12727 7980,'-10'0'1375,"-1"0"-104,-1 0 0,3 0-518,-2 0 1,6 0-312,-6 0 0,6 0 0,-4 1 269,2 5-575,-6-4 0,6 6 1,-5-2-49,1 4-470,7 5 0,3 1 0,10-2 0,3-2-1130,6-1 1355,8 0 0,-6-1 0,7-1 0,3 0 0,4 0 0,3 2 0,-1-1-331,-3 1 575,-8 0 0,4-1 1,-6 1-1,0 0 0,-2-1 1,-5-1-1,-5 0 1109,-4 0-849,-2-5 0,-5 5 1,-1-6-1,-5 4 0,-4 0 1,-6 1 19,-6-5 1,5 4 0,-5-1 0,4-3-540,2-1 1,-1 3-80,-5 1 0,4-1 0,-3-5-791,3 0 1,8 0-534,-1 0 584,7 0 0,-1 0 35,10 0 1,6-2 955,10-3 0,40-11 0,15-9 0</inkml:trace>
  <inkml:trace contextRef="#ctx0" brushRef="#br1">26936 12743 7673,'-23'7'0,"6"-5"71,-5 3 0,10 2 64,1-2 1,6 2 1381,-6-1-1159,8-4 0,-5 12 0,8-3 0,0 5-141,0 5 1,0-3 5,0 3 1,6-3-1,1-2 1,0 2 341,0 3-442,6-3 1,-5 5-147,8-7 1,-5-5-1,0-3 1,1 0-724,2-5 39,2-1 1,1-9 323,-1-4 1,-2-9 0,-2-1-1,-3 0-347,-2-2 1,4 3 565,-6-7 1,2 6-140,-1-6 432,-5 8 1,7-4 0,-8 7 85,0 0-166,0 0 0,0 5 645,0 0 0,0 10 213,0 1 1,0 7-434,0 9 0,0 5 174,0 0 1,5 6-313,0-6 1,2 6-98,-1-6-259,-5 1 0,14-1 1,-6 0-514,-1-1 1,7-2-1,-5-4 1,3-1-816,-3-3 0,5-6-1013,-5 1 2361,-3-3 0,15-38 0,-4-8 0</inkml:trace>
  <inkml:trace contextRef="#ctx0" brushRef="#br1">27369 12711 7673,'0'9'1015,"0"-1"-314,0-2 1,0-3-370,0 8 1,0-6 0,0 6-1,0 1 175,0 3 0,7 1-301,3 0 0,3 0 0,-1 0 0,-1 2 268,1 3-343,3-10 1,1 10-1,0-12 1,0 1 0,0-1-1,0-2 611,0-3-929,-7-9 0,3-4 1,-5-7-1,2 0 0,2 0 1,-2-2-1,-2-2-1185,0-1 1,-4 0 0,6 3 1371,-2-3 0,13-11 0,-2-9 0</inkml:trace>
  <inkml:trace contextRef="#ctx0" brushRef="#br1">27913 12807 10540,'16'0'1091,"-2"-2"-990,-3-3 0,1 1 220,-7-7-143,8 8 0,-11-11 1,5 5-1,-2-2 1,0 0 385,-1-1-591,-2 5 0,-4-6 0,-3 8 1,-6 1-1,-3 3-417,-2 1 436,0 0 0,0 0 1,2 1-1,1 5 0,4 4 1,0 5-1,2 2 579,0 5-340,2-4 1,5 7-1,0-6 1,2 4-1,3 0 1,6 0-1,3-3 917,2-2-1354,0-2 0,5 0 0,2-2 0,2-2 0,4-3 1,1-2-1,2-3 206,0-2 0,7-9 0,2-2 0</inkml:trace>
  <inkml:trace contextRef="#ctx0" brushRef="#br1">28793 12727 7669,'-2'16'0,"-1"0"576,-3 0 0,1 0 1,5 0-1,0 0 0,0 0 1,2 2 307,3 3 1,-1 4-1,5 7 1,0 2-194,-1 3 1,1-3-144,2 3-541,3 4 0,-10-5 0,5 4 0,0 0 0,-2-5 0,0-1 0,-2-4-991,2-3-1431,-5-4 0,5-7 2415,-7 0 0,-7-57 0,-2-14 0</inkml:trace>
  <inkml:trace contextRef="#ctx0" brushRef="#br1">28809 12743 7651,'-9'0'5170,"2"0"-4835,7-7 1,7 5-106,4-4 0,8-1 70,3 2-228,6-7 0,-8 10 0,6-5 0,3 1 0,-1 1 0,-1 1 1,-6 3 576,-3 1 0,-2 0-409,0 0 0,-2 7 1,-3 3-1,-6 5 131,-3 1 1,-2 0-420,0 0 0,-2 5 0,-3 0 1,-6 1-148,-3 1 0,-2-4 1,-2 6-1,-1 0-1025,-3 0 0,1-5 0,5 1 0,-2-5 1220,-3-5 0,-4-11 0,-7-9 0</inkml:trace>
  <inkml:trace contextRef="#ctx0" brushRef="#br1">29225 12855 13866,'0'10'582,"0"1"1,0 2-1,0 3-238,0 5 1,2-2 0,2 8 0,3 0-468,2-2 1,-4 5 0,4-5-1,0 2-957,0-1 1,-4-6 0,6 1 391,1-3 0,-3-9 688,2-4 0,-15-60 0,2-16 0</inkml:trace>
  <inkml:trace contextRef="#ctx0" brushRef="#br1">29289 13031 13069,'16'0'410,"0"0"0,0 0-258,0 0 1,0 0-128,0 0 116,7 0 1,-5 0 0,2 2 0,-6 1 0,-5 4 0,0 0 0,-2 2 1330,0 0-1276,-2 2 1,-5 5-1,0 0 1,0 0 0,-1 0-1,-5 0 167,-4 0-797,-5 0 1,-2-5-1,-3-3 1,-1 0-1,1-5 1,2-1 433,2-2 0,-7-36 0,-2-8 0</inkml:trace>
  <inkml:trace contextRef="#ctx0" brushRef="#br1">29817 12471 7633,'0'-16'1388,"-1"0"-1076,-5 0 1,5 5-110,-5 0 139,4 1 0,1-1 0,-3 0 1,-3 0-1,-2 3 2254,-3 2-2378,4 4 1,-6 11-1,5 7 1,-1 9 0,-1 7-1,-1 6 1,-3 6 2040,-1 8-1955,0 5 0,7 7 1,4 0-1,3 0 1,2 0-1,0 0 0,2 0 780,3 0-1454,4-14 0,13 1 0,1-12 1,2-1-1,1-4 0,1-10 1,-2-6-1175,-2-7 1,0-4 0,-3-7-1,1 0 1544,-1 0 0,12-50 0,1-12 0</inkml:trace>
  <inkml:trace contextRef="#ctx0" brushRef="#br1">30218 12439 8481,'-8'-9'5501,"7"0"-4502,-5 3-529,5 5 78,1-14 206,0 14 224,0-6-729,0 7 1,-2 1 0,-2 5 0,-1 4 0,1 5 555,3 1-783,1 7 1,0 2-1,0 7 1,0 1-1,0 3 1,0 3 0,0 2 214,0 3-500,0-4 1,5 4 0,2-7 0,0-1 0,2-2 0,0-4 0,3-3-2759,3-6 2640,-7-3 0,7-4 0,-6-1 0,1-5 0,1 0 0,0-7-2572,-3-4 2953,7-6 0,-14-36 0,7-6 0</inkml:trace>
  <inkml:trace contextRef="#ctx0" brushRef="#br1">30009 12807 7615,'-16'10'280,"0"1"1,6-7 333,-1 1 0,8-1 1305,-3 1-1537,4-3 1,4 5-1,4-7 1,4-2-1,6-2-10,6-1 1,-3-6-1,8 6 1,1 0 659,2-2-1138,-5-2 0,6 0 0,-5 2 0,5 0 1,1-2-1,0-2 0,0 2-538,0 2-2696,0-5 3340,7 3 0,44-22 0,-45 19 0</inkml:trace>
  <inkml:trace contextRef="#ctx0" brushRef="#br1">27785 11078 8168,'-9'7'1301,"2"-5"0,5 5 414,-3-7 896,3 0-917,-5 0-1507,7 0 1,7 0 0,4 0 0,3 0-22,2 0 0,0 0-48,0 0-187,0 0 0,0-2 0,0-3 1,2-6-1,1-3 0,2-2 0,-1-2-786,-2-3 663,5-4 0,-5-2 0,3 0 0,-3-1 0,-2-1 0,-2 1 0,-1 3-1383,-3 2 1335,-6 2 0,8 10 0,-5 2 0,0 4 350,1 7 1,2 6 0,-3 12 0,0 1 839,1-1-834,4 5 1,-8-7-1,4 3 1,1-3-1,-2-2 1,2 0-1,-2 0 390,1 0-955,4 0 0,-10 0 1,5 0-3147,0 0 3595,-5-7 0,-2-24 0,-9-11 0</inkml:trace>
  <inkml:trace contextRef="#ctx0" brushRef="#br1">28089 10534 7678,'-16'-9'4918,"0"-4"-3905,0 8 1,5 0-509,1 5 0,6-2 260,-1-4-1078,3 5 313,2-6 0,21 7 0,6 0 0</inkml:trace>
  <inkml:trace contextRef="#ctx0" brushRef="#br1">29273 10357 7655,'11'0'-536,"0"0"3442,1 0-1367,-5 0-441,0 0-375,-7 0 0,-2-5 0,-3 0 1085,-6 1-1508,-3 2-204,-2 2 0,6 2 1,-1 4-1,0 4 0,1 4 424,-1 2-451,0 0 0,1 8 1,-1 2-1,0 5 0,2 2 1,2 5-1,2 4 200,0 5 0,-1 6-254,6 0 1,7 8 0,4-4 0,3 0-290,2-4 64,0-3 1,0-11-1,2-5 1,2-8-1,1-4 1,-2-8-1,-1-7-1586,-2-5 1385,7-2 0,-5-5 0,3-3 411,-3 0 0,-9-39 0,-2-13 0</inkml:trace>
  <inkml:trace contextRef="#ctx0" brushRef="#br1">30650 12903 7651,'9'0'4501,"-2"0"-3972,-7 0 1,0 2-248,0 3 1,0 4-1,0 7 1,0 0-32,0 0 0,0 0 1,0 2-1,0 3 0,0 6 1,-2 3 267,-3 2 1,-4 0-221,-7 0-671,0 0 0,0 0 0,0 0 0,0-2 0,1-3 0,3-6 0,1-3 372,-1-2 0,5-64 0,0-16 0</inkml:trace>
  <inkml:trace contextRef="#ctx0" brushRef="#br1">30906 13111 7651,'0'16'2371,"0"0"-1969,0-7 1,2-2-1,3-7-62,6 0 0,3-7 0,2-4 1,-2-5-276,-3-5 1,3-2-1,-3-6 1,3 3 0,0-3-1,-2-1-275,-1-2 0,-6 2 133,6 3-278,-7-3 0,5 10 1,-6-5-1,2 2 1,-1 3-1,-2 3-502,-2 1 1486,0 7-424,7 9 0,-5 10 1,5 10-1,0 3 0,2 0 1,1 2-1,1-2 1,0 2-1,-1-2 684,1 0 1,-2 4-530,2-6-363,3 1 1,-10-6 0,4 0 0,1-2 0,-2-1-2484,1-3 2486,4-6 0,-17-40 0,3-17 0</inkml:trace>
  <inkml:trace contextRef="#ctx0" brushRef="#br1">31066 12423 7651,'-16'0'0,"-6"5"1002,1 0 1,0 6 1094,5-6-876,7 1-30,2-6-1820,7 0 184,7 0 1,-4 0 0,8-2 444,2-4 0,8-2 0,4-8 0</inkml:trace>
  <inkml:trace contextRef="#ctx0" brushRef="#br1">31162 12198 7651,'0'-8'3518,"0"0"-3256,0 8 1,9 0 421,7 0 0,2 8 1,8 2-1,4 4 69,6 2 1,0 8-361,6 2-145,1 12 1,0-3 0,-1 10 0,1 3 0,-2 5 85,-4 4 1,-10 0 0,-6 3 0,-5 1 204,-5 5-484,-4-2 1,-7 1 0,0-8 0,-2-1-1,-3-3 1,-6-2 0,-1-3-403,1-7 1,-3-5-1429,3-4 931,-3 0 0,3-9 1,1-5 843,-3-6 0,-15-51 0,-6-7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14081 10706 7616,'-8'0'3629,"-6"0"-2408,13 0-879,-6 0-243,7 7 1,0-4 0,0 7 0,2 2 0,1 1 0,2 2 404,-2 1 1,1 5-128,1 4-287,-4 11 1,11 2 0,-7 7 0,-1 2 0,-3 2 0,-1 1 0,2 0-334,3 2-73,-3-11 1,6 7-1,-5-13 1,2-3-1,0-3 1,0-6-1,2-3-1945,2-6 1,-4-6 2260,5-8 0,0-67 0,5-17 0</inkml:trace>
  <inkml:trace contextRef="#ctx0" brushRef="#br0">14111 10706 7616,'-10'-7'910,"0"-3"0,7 2-778,-2-2 0,3 5 0,4-3 1,3-1 198,5 1 1,3 3-56,2-5-231,0 6 0,6-7 1,0 4-1,1 0 0,0 1 1,-4 2-1,-1 3 481,-2 1-440,0 0 0,0 1 0,-1 4 1,-3 5-1,-2 4 0,-2 1 1,-4 2 834,-1 3-707,-2-4 0,-2 13 0,-1-6 0,-4 2 0,-2-1 0,-2-1 0,-3-1 749,-1 0-1074,0-2 0,0-5 1,0 0-1,0-1 0,0-4-928,0-5 0,5-4 0,1-2 1039,3-4 0,21-44 0,10-16 0</inkml:trace>
  <inkml:trace contextRef="#ctx0" brushRef="#br0">14443 10751 7623,'8'0'4971,"-1"0"-4860,-7 0 0,0 2 0,0 3 1,0 5-1,0 4 95,0 1 1,0 5-1,0 0 1,0 0-95,0 2 0,-2-6 1,-1 6-1,-2-2-635,2 0 1,1 1 0,2-6-2497,0 0 1101,0 0 1918,0-7 0,0-28 0,0-13 0</inkml:trace>
  <inkml:trace contextRef="#ctx0" brushRef="#br0">14398 10812 7623,'10'-5'460,"0"0"1,-5-2-108,5 2 0,-5 3-46,5-3 1,-5-1-1,5-1-22,2-2 1,1 1 0,2-2 0,0 3-186,0 1 1,1 2-367,-1-6 0,0 7 1,0-2 265,0 3 0,-7 22 0,-1 5 0</inkml:trace>
  <inkml:trace contextRef="#ctx0" brushRef="#br0">14473 10902 11318,'10'0'926,"0"0"1,2 0-965,1 0 1,4-1 0,2-3-860,1-1 1,0-2 645,-5 2 251,0 4 0,20-13 0,5 6 0</inkml:trace>
  <inkml:trace contextRef="#ctx0" brushRef="#br0">15152 10209 7964,'-2'-10'1479,"-3"-1"-610,-5 0 0,1 4 0,-1 2-228,-1 3-510,4 9 1,-5 1 0,6 9 0,-3 3 0,-3 7 0,1 7 0,-1 6 0,2 5-1,0 4 269,2 1 1,-4 7 0,5-2 0,0 4-265,1 1 1,1-5 64,5 1-397,0-8 0,1 3 0,4-11 1,5-5-1,4-3 0,1-5 1,0-6-1891,0-6 1514,0-3 0,0-2 0,2-1 0,1-3 0,2-2 0,-1-3 572,-2-1 0,-2-6 0,0-3 0</inkml:trace>
  <inkml:trace contextRef="#ctx0" brushRef="#br0">15438 10299 9366,'-8'-7'1900,"-1"6"-1153,4-4 0,4 5 1,-4 5-1,3 6-270,2 8 1,5 4-1,2 7 1,-1 1-128,1-1 1,0 7 0,-4 1 0,2 2-376,-2 1 0,4-3 0,-2 4 1,-2-3-233,-1-3 1,-2 0-220,0-6 1,5 0 0,0-2 0,-1-3-1636,-3-4 0,-1-5-149,0-1 2260,0-6 0,-13-56 0,-4-20 0</inkml:trace>
  <inkml:trace contextRef="#ctx0" brushRef="#br0">15167 10405 7628,'0'-10'739,"0"-1"1,0 6 266,0-5 1,0 5 104,0-5 1,1 2 724,4-2-1487,4 3 1,6 7 0,2-1 0,1-3 0,4-1 0,1 2 0,4 1 320,1 2 1,3-2-685,-1-3-211,0 4 1,-5-6-1,0 7 1,0-2-1,0-1 1,-1-2-1,-2 2-4289,-4 1 2351,-1 2 2163,-2 0 0,-13 20 0,-4 5 0</inkml:trace>
  <inkml:trace contextRef="#ctx0" brushRef="#br0">15905 10797 14481,'0'10'562,"0"0"0,0 1 1,0 3-515,0 1 0,0 5 0,-1 0 0,-4 0-594,-5 2 0,1-4 1,-1 6-1,-2-2-3076,-1-4 2351,-2-1 1271,7-2 0,-19 0 0,2 0 0</inkml:trace>
  <inkml:trace contextRef="#ctx0" brushRef="#br0">16041 11023 7628,'-7'8'2312,"6"6"-2053,-6-13 1,9 6 0,3-7 0,5 0 56,3 0 1,2-7 0,2-3 0,1-3-146,2-2 0,1 0 0,-6 0 1,1-2-182,5-3 0,-5 1 193,4-6-376,-3 7 0,-3-6 0,-3 4 1,-1-3-1,0-1 0,-1 4 1,-3 2-897,1-2 971,-5 10 0,4-11 0,-6 15 0,0 2 479,0 9-261,0 7 1,2 5-1,2 3 1,2 3-1,1 3 1,0-1-1,-2 2-30,1 1 0,-2-3 0,4-1 0,-1-1-232,-4 1 1,4-6-1,0 2 1,-1-3-969,1-2-235,5 0 1365,-11 0 0,13-40 0,-6-10 0</inkml:trace>
  <inkml:trace contextRef="#ctx0" brushRef="#br0">16282 10359 7628,'-10'0'1684,"0"0"-57,-2 0 0,4 0-983,-2 0 324,7 0-1291,-11 0 323,13 0 0,14-13 0,12-4 0</inkml:trace>
  <inkml:trace contextRef="#ctx0" brushRef="#br0">16327 10088 10206,'17'10'974,"3"2"0,5 4 0,6 6 1,4 5-245,5 3 0,-1 4 0,1 13 1,0 1-336,-2 2 0,-1 7 0,-8-3 0,-4 0 33,-5-4 1,-5 2 0,-5-2-1,-5-1 127,-3-2 1,-2-2-164,0 0-538,-7 0 0,4-6 0,-7-2 0,-2-4 1,-1-1-1,-2-5 0,-1-5-4914,1-9 3891,0 2 1,0-6 1168,0 6 0,-20-14 0,-5-2 0</inkml:trace>
  <inkml:trace contextRef="#ctx0" brushRef="#br0">13041 10043 7626,'10'0'1330,"-2"-2"1,1-1 65,-1-2 1,-3-2 353,5 2-1053,-6 3 226,2-4 1,-6 4 821,0-3-1550,0 3 1,-1-6-1,-4 4 1,-5-1 0,-4 2-1,-1 1 49,0 2 0,-2 0 1,-3 2-1,-5 1-361,-3 2 69,-3 7 1,1-8 0,0 4-1,0 0 1,0 1 0,0 1-1,-1 0-802,1 0 741,0 0 0,0 5 1,2 0-1,1 0 1,2 0-1,-1-1 1,3-3-34,3-1 1,3 0 0,2 4 0,0-2 118,0-2 1,7 0-1,1 3 28,0-3 1,4 4 130,-7-4-177,6-4 0,-2 3 14,6-4 0,0-2 8,0 7-44,0-7 114,0 4 0,6-5 0,4 1 54,4 2 0,1 0 61,0-5 0,5 0-142,0 0 1,5 0 1,-5 0 1,7 0-313,-2 0 209,-3 0 0,7 0 0,-4 0-189,3 0 249,2 0 0,1 0 0,-1 0-185,0 0 117,-7 0 0,4 0 1,-5 0-389,1 0 439,-4 0 0,3 0 0,-7 0 0,0 0-131,0 0 1,-5 5 99,0 0 0,-7 2-78,2-2 39,-3-3 19,-2 4 0,-2 1 158,-3 3 0,2-3 12,-7-2 1,0 2 211,-5-2 0,5 5 5,0-5-66,0 6 1,-6-9 0,0 5 31,-4-1 0,3 1 0,-3 5 0,1-4-81,-1-1 1,3 5-72,-3-2 0,-1-2-90,0 2 0,0 0 6,1 5 0,1 0-219,-6 0 116,7 1 0,-9-1 0,7 0-97,1 0 0,3 0 0,0 0 0,0 0-160,-4 0 1,8 5 128,-3 0 0,5 0 90,0-5 1,1 1 75,4-1 0,2 0-104,-7 0 144,7 0 0,-4 0 1,7 0-160,0 0 272,0 0 0,0-5 55,0 0-169,0 0 0,0 0 1,2-1 228,3-3-112,3 0 0,2-5 1,2 3 356,4 1-360,0 0 1,7-5 0,-5 0 281,3 0-326,5 0 1,-2-2 0,6-1-1,0-4 1,0 0 201,0 0 1,1-3-166,-1 5 0,0-5-54,0 5 1,0-1 0,-1 2-1,-3-1-132,0 2 0,-8 1 9,2 2 1,-3 0-167,-2 0 0,0 0-138,0 0 1,-5 0-1,0 0-566,2 0 103,-5 0-375,-1 7-425,-6-5-260,0 4 970,0-6 1,-1 0 920,-4 0 0,-24 0 0,-11 0 0</inkml:trace>
  <inkml:trace contextRef="#ctx0" brushRef="#br0">9187 13047 8746,'-9'0'2577,"2"-2"-1956,7-3 0,-2 3 1,-1-5 899,-3 0-892,1 5 1,12-11-210,4 8 1,-2 0 0,1 3-210,3-3 1,1 3-1,2-3 1,0 1 60,0-1 1,5 3-292,1-3-12,6 3 1,-8-4-1,6-1 1,1 0-1,0-2 1,-2 2-1,-1-2-283,1 0 0,-3 4 206,4-6 0,-6 8 0,1-4 0,-3 1 5,-2 1 1,0 0 0,0 5-1,0 0 199,0 0-68,-7 0 0,5 0 1,-3 0-1,1 2 0,1 1 277,-3 2-373,-6 8 1,10-11 0,-3 5 0,3-2 0,2 0-263,0-1 1,0-2 162,0-2 0,-5 0 0,-1 0-395,3 0 11,1-7 0,2 5 0,-2-5-489,-3 0 1,-2 5-899,-4-3-117,-3-4 2055,5 7 0,-35-19 0,-8 3 0</inkml:trace>
  <inkml:trace contextRef="#ctx0" brushRef="#br0">9507 12935 7608,'-16'7'125,"5"-4"0,2 8 512,2 2 1,-3-5-1,4 3-279,3 2 0,1-5 1,2 3-1,0 2 110,0 1 0,0 2 1,0 0-1,0 0-100,0 0 1,0 2 0,2 1-1,1 4-139,3 2 0,-1-5 1,-5 3-1,0-2-612,0 1 0,0-1 0,2-5-1267,3 0 1650,-3-7 0,19-38 0,-3-15 0</inkml:trace>
  <inkml:trace contextRef="#ctx0" brushRef="#br0">9715 12919 7608,'0'16'0,"0"0"0,0 0 1067,0 0 0,0 5 0,0 2 0,0 0-388,0 1 0,5 4 1,1-3-1,-1 2-511,2-1 1,0-4 58,4 4-609,-4-6 0,-2 5 1,3-6-1,-1 3 0,2-3 1,-2-1 381,0-2 0,5-36 0,-3-8 0</inkml:trace>
  <inkml:trace contextRef="#ctx0" brushRef="#br0">10227 12695 7608,'-9'-7'171,"0"-1"1,6-4 0,-4 1 1158,-2-1 0,4-1-273,-6 3 0,6 3-93,-6 7-762,7 14 0,-3-2 1,5 15-1,-1 1 1,-2 4-1,-1 4 1,1 3 1197,0 2-1318,-1 2 1,6 5-1,0 2 1,0 1 0,0 4-1,0 0 1,0 1-370,0-5 1,6-1 0,1-4 0,2-3 0,3-6 0,2-3-1028,2-2 0,-3-5 187,3-1 1,-4-11 1126,9 1 0,19-39 0,2-6 0</inkml:trace>
  <inkml:trace contextRef="#ctx0" brushRef="#br0">10419 13255 7608,'-9'11'504,"4"-1"0,3-4-211,2 4 0,0-4 394,0 4 1,2-6-160,3 1-534,4-3 1,7-4 0,0-3 0,0-4 0,0-2 0,-1 1 144,-5-3 1,3-6-1,-6-3 1,0 3-236,0 1 1,4 2 0,-4 0 0,0 0-135,0 0 0,0 0 758,-2 0-421,4 0 232,0 7 0,4 9 0,-8 11 0,-1 3 0,-1 2 549,2 0-932,-3 7 0,7-3 0,-5 6 1,1 1-1,0-2 0,1-2 0,-1-2-1883,-1 1 1045,4-1 1,-6-5 0,5-2 881,0-3 0,-5-40 0,5-15 0</inkml:trace>
  <inkml:trace contextRef="#ctx0" brushRef="#br0">10659 12775 8949,'-7'9'3188,"0"-1"-2477,-4-2 0,-3-3-399,4 8 1,-3-6-1050,2 6 737,4-7 0,22-11 0,2-11 0</inkml:trace>
  <inkml:trace contextRef="#ctx0" brushRef="#br0">10723 12519 8310,'0'10'2297,"0"1"-1977,8 0 0,0 6 0,8 3 0,2 3 113,4 2 0,4 2 192,12 5-400,2 0 1,3 7-1,0 4 1,-1 1-1,-1 0 1,-5-1-1,-8 2 1752,-6 1-1796,-4-5 0,-4 5 1,-4-3-1,-4 1 1,-6 1-1,-4-3 0,-3 1 611,-2-2-1066,-1-2 0,-6-7 1,0 0-1,0-2 0,0-1 1,0-4 273,-1-2 0,-13-9 0,-4-7 0</inkml:trace>
  <inkml:trace contextRef="#ctx0" brushRef="#br0">9667 15368 7586,'-9'7'582,"-5"-5"0,12 7-203,-3-4 0,3-1 1,2 6-1,0 3-149,0 1 1,0 4-1,2 3 1,1 6 0,4 3-1,2 4-34,4 3 0,-4 6 0,0 9 0,0 3-109,-1 2 0,-2-4 0,3 4 0,0-2-256,-1-3 0,-4-3 1,3-2-1,-2-6-524,1-9 0,-1-2 340,-5-9-1657,7-7 2010,-5-6 0,5-58 0,-7-13 0</inkml:trace>
  <inkml:trace contextRef="#ctx0" brushRef="#br0">9635 15320 7962,'-9'0'-725,"2"0"1180,7 0 0,7 0 1,6 0-1,6 0-364,8 0 1,-2 0 0,1 0 0,3 2-177,1 3 0,-3-1 132,-1 6-3,-6 1 0,8 5 0,-6 0 1,-3 2-1,-3 1 0,-5 5 0,-6 0 507,-3 5 1,-2 1-139,0 2-227,0 0 1,-7 0 0,-4-2 0,-3-1 0,-2-4 0,0-2 0,0-4-380,0-1 0,0-3 0,0-5 0,0-4 0,2-8-793,3-9 0,-1 0 986,6-10 0,8-32 0,7-8 0</inkml:trace>
  <inkml:trace contextRef="#ctx0" brushRef="#br0">10115 15480 7598,'9'27'405,"-4"-1"1,-3-4 591,-2 5 1,2-8-935,3 2 58,-3-3 0,5 4 0,-5-1 1,2-2-1,1-1 745,-2-2-949,-1-7 98,-2 5 5,0-19 1,0 3-1,0-14 1,0 0 0,0-2-1,0-1 1,0-2 68,0 1 0,0 0-32,0-1 0,6 3 1,-1-5-1,0 2 40,2-1 1,-3 1-240,7 5 0,-3 0 1,5 0-1,-2 0-539,1 0 1,2 5-275,2 1 0,2-1 955,3-5 0,33 7 0,13 2 0</inkml:trace>
  <inkml:trace contextRef="#ctx0" brushRef="#br0">10515 15464 7598,'0'16'120,"0"0"1,6 0 423,-1 0-1,0-7-242,-5 5 0,7-12 1,4 3-1,3-5-183,2-5 1,0-4 0,-1-7 0,-3 0-290,-1 0 0,-2 0 133,1 0 0,3-2 0,-8-1 0,0-3-5,2 3 0,-5 1-73,4 2 227,-5 7 1,-1-5 0,0 3 0,-1-1-1,-5-1 1,-4 4 221,-5 2 1,5 2 0,-1 7 0,-1 3-63,-3 6 1,5 3 0,-1 4-1,0 3 74,2 6 0,2 3-260,7 2 0,0 2 1,0 1-1,0 3-223,0-3 0,0-6-49,0-2 1,7-3-1,2 3 1,2-6-558,0-3 0,-1-9 323,6-4-193,0-3 0,6-2 1,-1-2-711,-1-3 1003,-3-11 1,-1-2 320,0-3 0,22-54 0,-17 32 0,0-1 0</inkml:trace>
  <inkml:trace contextRef="#ctx0" brushRef="#br0">10915 15352 7598,'-1'18'34,"-3"1"0,-1 5 125,1 0 0,2-4 0,2 3 0,0-2 296,0 1 1,2-1 0,4-5 0,4-2-69,4-3 1,2 3 0,0-5-222,0 0 1,0-2 0,0-7 0,0 0 74,0 0 1,-5-2-1,0-1 1,-1-4 62,-1-2 0,4-2 0,-6-5 0,0 0-222,0 0 0,4-2 0,-6-1 0,1-3-143,1 3 1,-6-4 0,5 0-1,-4 0-260,-2-1 0,0 3-1310,0 5 1040,0 0 1,0 0 590,0 0 0,-22 0 0,-4 0 0</inkml:trace>
  <inkml:trace contextRef="#ctx0" brushRef="#br0">11284 15384 7598,'0'11'477,"0"-1"1,0 1 239,0 5 1,0-5 0,0-1-1,0 3 75,0 1 0,0 2-1083,0 0 51,7 0 1,-4 0-1,6 0 1,0-2 0,-2-1 239,0-2 0,6-43 0,-4-6 0</inkml:trace>
  <inkml:trace contextRef="#ctx0" brushRef="#br0">11220 15032 7595,'-11'9'2976,"0"-2"-2500,-1 0 0,5-3 0,0 4-476,-1 0 0,14-3 0,-4-5 0</inkml:trace>
  <inkml:trace contextRef="#ctx0" brushRef="#br0">11572 15368 7583,'-11'2'104,"0"3"0,-1 6 1130,-2 3 0,3-3-802,0-1 0,2 1 1,-3 5-265,1 0 0,8-5 1,-3-1-1,5 3 6,1 1 1,1 2 0,5 2-12,4 3 1,-1-3 28,2 3-253,0-3 1,5-2 0,0-2 0,0-1 0,0-4 0,0-2-1,0-4-542,0-1 600,0-2 1,-6 0 0,1 0-1,0-2 1,-1-3 0,-1-6-1,-2-5 297,-3-5 0,-2 2 0,-2-6 0,0 0 275,0 0-714,-7 5 1,-2-8-1,-7 5 1,0 0-1,1-1 1,3 5 0,1 1-2967,-1 2 2572,5 7 539,-7-5 0,19 34 0,-3-1 0</inkml:trace>
  <inkml:trace contextRef="#ctx0" brushRef="#br0">11892 15336 8058,'-6'11'713,"1"-1"1,0-4-485,5 4 0,0-4 0,0 4 253,0 3 1,0 1-1,0 2 1,2 0-325,3 0 0,-2 0 1,6 0-1,0 0 45,0 0-249,2 0 1,5-2 0,0-3 0,0-4 0,0-1 0,0-1-1,0-3-1286,0-6 1152,0-5 0,-2-7 0,-2-2 0,-1-1 0,2-4 0,-1-2 0,0-2-87,-1 2 0,-7-5 1,3 5-1,-2 0 573,1 4-126,-1 3 0,-5 2 777,0 0-797,0 14 1,0 9 0,2 16-1,1 1 1,3 1 0,-1-2 178,2 0-783,-5-2 0,12 0 1,-3 1-1,3-3 444,2-1 0,21-9 0,6-2 0</inkml:trace>
  <inkml:trace contextRef="#ctx0" brushRef="#br0">12628 15176 7583,'-16'9'858,"5"0"1,1-6 0,-3 4-196,-1 2 1,3-5 0,1 3 0,-1 0-353,2 4 1,-5-2-23,3 1-132,-3 1 0,3 0 0,2-1 0,2 3 0,4 1-416,1 2-780,2 0 810,0-7 1,7 3 0,5-6 0,6-1-1,4 0 1,-3 1 0,1-3-664,1-1 1,-3 0 895,3 3 88,4-3 1,-7 5 0,3-5 0,-3 1 0,-4 5 0,-1-1 756,-3 0 1,-1 5-525,2-1 93,-4-4 1,-9 7-1,-3-3 1,-6 1-1,-3 1 1,-2-4-836,0-2 1,-5 3 0,-2-4 416,-2-3 0,-23-7 0,-9-4 0,-8-1 0,0 0 0</inkml:trace>
  <inkml:trace contextRef="#ctx0" brushRef="#br0">13476 15288 7588,'-10'0'667,"-1"0"0,0 2-29,2 3 0,-5-3 0,3 3-443,-3-3 0,4 3 1,-1 2-90,-2 2 0,1 2 0,0 3 1,3-1 91,2-3 0,1 1-244,6 5 1,0 2-1,0 1 1,0 3-1,2-3 1,3-1-191,6-2 0,3 0-111,2 0 279,0 0 0,6-5 1,-1-2-1,-2-2 0,1-4 1,0-1-1,1-2 179,-2 0 0,-1-7-29,-2-4 1,0-3 0,-1-2 0,-5 0 201,-4 0 1,-5-5 34,-1-1-232,0 1 0,0 0 1,-1-1-1,-5 3 0,-4 1 1,-5 2-1,-2 0-433,-5 0 0,-1 7 79,-4 4 1,-1-2-1,5 1 1,0 3-424,0 1 1,1 4 97,6 3 0,6-1 592,-1 6 0,36 15 0,3 9 0</inkml:trace>
  <inkml:trace contextRef="#ctx0" brushRef="#br0">13828 14888 7588,'-10'5'267,"1"2"224,2 2 0,1 2 0,6 7 0,0 3-250,0 6 1,0 5 0,2 5-1,3 7 763,6 8-973,-4-2 1,7 10-1,-3-6 1,2-3 0,-1-3-1,-3-3 1,0-4-105,0-2-171,1-2 0,-1-7 0,-2-3 1,-1-6-1,1-5 244,2-5 0,-6-18 0,4-11 0</inkml:trace>
  <inkml:trace contextRef="#ctx0" brushRef="#br0">13940 15272 7588,'0'11'1441,"0"-1"-1104,0-6 0,2 5 1,4-6-255,4 3 1,4-1 179,2-5-209,8 0 0,-5 0 0,6 0 0,0 0 0,-2 0 0,0 0 0,-3 0 364,-3 0-290,-1 0 0,0 2 0,-1 3 0,-5 6 1,-4 5-1,-5 3 524,-1 3-660,-7-1 1,-2 2-1,-7 2 1,0 2 0,0-1-1,-1 1 1,-3 0-386,-1 0 0,-1-8 1,6 2-1,0-3 0,0-4 1,2-1-1776,4-2 2168,-5-8 0,21-38 0,-5-19 0</inkml:trace>
  <inkml:trace contextRef="#ctx0" brushRef="#br0">14517 15208 7588,'-11'5'156,"0"1"1,-1-1 1073,-2 2 1,-2-5 0,1 5-206,5 0 0,-5-5-713,5 3 1,1 2 0,-2 0-188,-1 2 0,5-3 1,0 3-1,1-1 101,1 1 1,0-3-40,5 4-218,0 1 1,0 0-1,0-1 1,0 3-1,1-1 1,5 1-966,4-3 619,5-6 0,1 8 0,0-6 0,1-1 1,3 0-1,1 1 0,1-3-772,1-1 1232,-6 5 0,7-3 0,-8 5 0,0 0 0,0-1 1208,0 5-961,-7 1 0,-2-3 0,-7-1 0,-2 3 1,-2 1-1,-3 0 0,-2-1 126,-3-2 1,-8-3 0,-3 5 0,0-4-1062,0-2 1,-4-2-350,6-5 0,-6 6 0,6-1 0,1-2-1636,3-1 2590,1-9 0,0-23 0,0-13 0</inkml:trace>
  <inkml:trace contextRef="#ctx0" brushRef="#br0">14773 15400 7588,'-11'11'650,"0"-1"1,8-4 175,-3 4 0,6-6-477,6 1 1,-3-3-1,8-2 1,1 0-367,3 0 1,1-2 0,0-1 0,0-4 30,0-2 1,1 0-157,5-2 130,-12-3 0,12 7 1,-12-6-1,5 3 1,1-3-1,-2-1 1,-2 0 131,-1 3 6,-7-3 0,3 5 1,-7-7-1,0 0 0,-2 2 1,-3 1 521,-6 3-549,-10-1 1,3-3 0,-5 3 0,1 6 0,1 3-1,0 2 1,-1 0 806,1 0-828,7 7 0,0 4 0,3 10 0,-2 6 0,3 3 0,4 2 0,5 0 188,1 0-446,0 0 1,1 0 0,5 0 0,4 0 0,5-2 0,2-1 0,3-4-2742,1-2 2382,8-2 0,-10-10 0,6-2 0,0-2 1,0-4 538,4-1 0,8-23 0,4-6 0</inkml:trace>
  <inkml:trace contextRef="#ctx0" brushRef="#br0">15189 15288 7588,'-9'16'577,"-5"0"1,12 0-307,-3 0 0,3 0 0,2 2 1,0 1-10,0 3 0,5-1 0,2-5 0,0 0-75,0 0 1,4 0 0,-6 0 0,1-2 251,1-3 98,-5 3 0,7-7 418,-4 4-788,-3-4 0,5-14 0,-7-4 0,0-5 0,0-3 0,0-4 1,0 0 1093,0-1-1152,0-4 1,0 5 0,0-6 0,0 5 0,0-1 0,2 1 0,1 1 552,2 4-957,1 1 1,-1-3 0,2-1-1,2 5 1,4 2 0,-1 5-1,0-1 295,-1 2 0,14 9 0,9 9 0</inkml:trace>
  <inkml:trace contextRef="#ctx0" brushRef="#br0">15589 15224 7583,'0'11'377,"0"-1"1,0 3 339,0 1 0,0 2-390,0 0 0,2 0 0,1 0 0,4 0-111,2 0 0,-3 0 1,2 2-1,1 1 53,0 3 1,2 4-1,5-4 1,-2-3-86,-3-1 1,3-2 0,-3 0 0,3-2-31,2-3 0,-5-4-265,-1-7 91,1 0 1,3-2 0,-1-3 0,-4-6 0,-1-5 0,0-5 0,0-6-404,1-3 206,-5-2 1,5 0 0,-6 0 0,3 0 0,-3 0 0,-1 2 0,0 1 216,3 3 0,-3 6 0,5-3 0</inkml:trace>
  <inkml:trace contextRef="#ctx0" brushRef="#br0">16149 15288 7583,'0'-11'1792,"0"1"-1504,0 6 0,-2-8 0,-3 5 19,-6-2 0,2 5 0,-1-1-183,-3 3 0,-1 4 105,-2 3-149,7 4 0,-3 2 0,5 1 0,0 4 0,-2 4 0,2-1 0,-1 1 172,5 1-311,1-3 1,2 5 0,0-7 0,0 0 0,2-2-1,1-1 1,5-4-1069,0-2 985,-4-2 0,10 0 0,-3-1 0,3-4 0,0-5 0,-1-4-45,-3-4 0,-1-1 0,4-2 0,-4 0 202,-2 0 0,3 0 0,-2 2 0,-1 1 325,0 3 1,5 1-1,-3-4 174,0 3 0,0 6 1,-4-1 51,6 3 1,1 9-338,-1 4 1,1 3 0,-4 2 0,-1 0 7,0 0 0,5 5-328,-1 1 0,-4-1 1,0-5-1,-2 0-1661,1 0 1316,6 0-2405,-10-7 2841,12-2 0,-12-78 0,5-18 0</inkml:trace>
  <inkml:trace contextRef="#ctx0" brushRef="#br0">16469 14968 7583,'0'11'1659,"0"-1"1,7 1-1338,4 5 0,-2 7 0,2 4 1,1 5 18,2 5 0,2-1 1,0 6-1,0 3-272,0 1 0,0-5-1176,0-4 882,-7-3 0,4-4 0,-8-1 225,-2-3 0,-15-27 0,-6-3 0</inkml:trace>
  <inkml:trace contextRef="#ctx0" brushRef="#br0">16341 15176 7583,'0'11'1245,"0"-1"0,2-6-725,3 1 1,-1 2-1,6-1 1,5-3-219,4-1 1,6-2 0,7-2-1,0-3-883,0-6 0,2 2 0,2-1 0,1-3-1091,-2-1 1672,-1-2 0,13 0 0,2 0 0</inkml:trace>
  <inkml:trace contextRef="#ctx0" brushRef="#br0">16965 15288 7583,'7'23'0,"-5"-5"161,4 3 1,-5-3 0,-1-2 2676,0 0-2112,0 0-670,0-7 0,0-4 0,0-10 0,0-6 0,-1-3-1965,-5-2 0,4-2 1909,-3-3 0,-14-28 0,-6-12 0,-2-9 0,0 1 0</inkml:trace>
  <inkml:trace contextRef="#ctx0" brushRef="#br0">16773 14808 7583,'0'10'1031,"0"1"1,0-6-800,0 6 1,0-6-869,0 6 0,0 0 636,0 5 0,22 35 0,4 10 0</inkml:trace>
  <inkml:trace contextRef="#ctx0" brushRef="#br0">17205 15256 7583,'-16'7'980,"6"-3"1074,-1 6-1917,8-6 0,-6 8 0,5-5 0,-1 2 1,1 4-1,2 1 902,2 2 1,0 0-1045,0 0-67,8-7 0,-5 5 0,6-3 1,0 1-1,0 1 0,3-4-839,2-2 752,2-2 0,-5-5 0,0 0 0,-1-2 0,1-1 0,-2-4-757,-2-2 996,-2-2 0,1-5 0,-1 0 1,-1 0-1,-3 0 0,-1-2 0,-1-1 913,-5-3-1072,-3-6 0,-1 10 1,-1-3-1,-1 3 1,-3 2-1,-1 0 1,0 2-1749,0 3 1,6 4 1826,-1 7 0,8 21 0,-5 6 0</inkml:trace>
  <inkml:trace contextRef="#ctx0" brushRef="#br0">17349 15192 9724,'9'11'1931,"-3"-1"-1146,-5 3 1,5 1-402,-1 2-327,0 0 0,-3 0 1,2 0-1,1 2 1,-1 1-1,-3 3 1,1-3 134,4-1-276,-5-2 0,6 0 0,-7 0 0,0 0-426,0 0 0,0-9 0,0-7-74,0-9 557,0-5 0,0-2 0,0 0 0,2-2 0,2-1 0,1-3 0,0 3 570,3 1-414,-7 2 1,14 0 0,-5 2 0,3 1 0,-1 4 0,-1 2 0,3 4 1267,6 1-1333,-3 2 0,7 2 0,-8 3 0,0 6 0,-2 5 0,-2 3 0,-1 4-708,1 2 0,-5-3 0,1 3 0,-3-2 644,0-4 0,-28 20 0,-12 4 0</inkml:trace>
  <inkml:trace contextRef="#ctx0" brushRef="#br0">18406 15144 7585,'-7'-16'314,"3"0"1,-7 2 0,1 1 0,-1 4 0,2 0 415,2 1 1,-5 4 0,1-1-580,-3 3 1,3 2 0,0 0 0,1 2-27,1 3 1,-4 6 0,6 10 0,0 6 56,0 3 0,0 2 1,3 0-1,-1 0-174,2 0 0,1 0 0,2-2 0,2-1 0,3-4 0,4-2-200,0-4 1,5-3 79,-3-5 48,3-4 1,2-7-1,0 0 1,0-2 0,0-5-1,0-7 1,-2-7 0,-2-4-1,-3-2 260,-2 2 1,4-7 82,-6 0-90,1 0 1,-1-7-1,0 7 1,-1 0-1,-4 0 1,-5 0-1,-6 2 1,-1 3-1,-1 6-803,2 3 0,1 2-884,-6 0 902,0 7 596,0 2 0,0 50 0,0 10 0</inkml:trace>
  <inkml:trace contextRef="#ctx0" brushRef="#br0">18630 15256 7930,'-9'-2'3973,"4"-3"-2519,3 3 262,2-5-1063,0 7 1,0 2-547,0 3 1,0 4 0,0 7 0,0 0-47,0 0 1,5 5 0,1 3 0,-3 0-245,-1 5 0,-2-4-82,0 1 0,2-4 1,1 3-1,3 0 0,-3-2 1,1 0-549,1-4 1,-1-6-199,6-2 462,-6-1 1,10-1 0,-3-4 0,3-5-1327,2-5 1875,-7 3 0,-2-40 0,-7-3 0</inkml:trace>
  <inkml:trace contextRef="#ctx0" brushRef="#br0">18566 15448 7586,'-7'9'2951,"5"5"-2213,-5-12 1,9 5 0,3-7-298,6 0 0,-2-2 1,1-1-1,4-4-346,6-2 1,-2 0-40,3-2-400,-3-3 1,-2 7 0,2-6 0,1 5 343,3 0 0,34-18 0,5-1 0</inkml:trace>
  <inkml:trace contextRef="#ctx0" brushRef="#br0">18950 15432 7586,'0'11'1691,"0"-1"0,0-4-567,0 4-242,0-6-771,0 3 0,2-7 1,3-2-1249,6-3 1,3-4-880,2-7 2016,0 7 0,7-26 0,2-1 0</inkml:trace>
  <inkml:trace contextRef="#ctx0" brushRef="#br0">19174 15320 7586,'-7'16'402,"5"0"0,-3 0 1,3 0 367,2 0 1,0 0 0,0 0 0,0 0-306,0 0 0,0 2 1,0 1-1,2 3 15,3-3 1,-1-1 17,6-2-551,-6 0 1,8 6 0,-4-1-2569,0-2 1914,-4-8 1,5 2 706,-4-8 0,-10-57 0,3-19 0</inkml:trace>
  <inkml:trace contextRef="#ctx0" brushRef="#br0">19654 15256 7584,'-16'7'252,"0"-5"0,0 5 2361,0 0-2351,0-5 1,0 5-1,0-7 1,2 2-1,1 1 1,5 4-141,0 2 1,3-3 0,5 4-1,0 3 61,0 1 0,0 2-229,0 0-143,0 0 1,2 5 0,3 1 0,6-3 0,3-1 0,2-4 0,0-1-2532,0-3 2331,0 1 389,0-2 0,22-16 0,4-11 0</inkml:trace>
  <inkml:trace contextRef="#ctx0" brushRef="#br0">19926 15192 7584,'-16'16'-31,"0"0"31,0 0 310,0 0 0,6 0 0,1 0 0,0 0 0,2 0 0,0 2 0,3 1 0,2 5 412,2 0 1,6-9-746,-1 1-199,7-11 1,-3 2-1,7-7 1,0 0 0,0-2-1,0-1-731,0-3 914,0-6 1,-1 3-1,-3-7 1,-3 0-1,-2 0 1,-2 0 0,1 0 970,-1 0-715,0 0 1,-5 5-1,0 1 1,0-3-1,0-1 1,-1 0-1,-3 1 182,-1 3-665,-8-1 1,4 0-1,-7 1 1,0-1 0,0 2-1,0 4-1924,0 3 1906,7 2 284,2 0 0,7 36 0,0 8 0</inkml:trace>
  <inkml:trace contextRef="#ctx0" brushRef="#br0">20214 15176 7584,'-9'9'0,"-3"0"1195,7-4 0,-1-1-122,6 6-743,0-6 0,0 10 0,0-3 0,0 3 75,0 2 0,0 0 0,0 0-149,0 0 0,6 0-200,-1 0-133,0-7 1,-3 5-188,3-3 0,-3-6 0,5-3 0,-1-7 33,-1-4 1,0-2-1,-5-5 1,0 0 100,0 0 1,2 0 0,2 0 0,1 0 5,-1 0 1,-3 0-864,-1 0 533,8 0 0,-5 5 0,6 1 454,-2-3 0,48-15 0,7-6 0</inkml:trace>
  <inkml:trace contextRef="#ctx0" brushRef="#br0">20502 15160 7584,'0'16'0,"0"0"810,0 0-571,8 0 0,-7 0 0,5 0 0,-3 0 1,1 0 98,1 0 1,0 0 0,-3 0 0,2 0 171,1 0 0,0-5-77,-5-1-329,0-6 1,0 1 0,0-10-168,0-6 28,0-3 0,-5-2 0,0 0 0,1 0 0,2-2 1,1-1-1,-3-3 180,-1 3 1,-1 1-1,6 2-146,0 0 1,0 0-1,2 0-478,4 0 1,-3 2-145,8 3 0,-6-1 623,6 6 0,49 8 0,19 7 0</inkml:trace>
  <inkml:trace contextRef="#ctx0" brushRef="#br0">20839 15208 7584,'0'16'0,"0"0"724,0 0 0,1-5 29,5-1-500,-5-6 1,14 3-1,-5-7 1,5-2-1,1-1 1,0-4 249,0-2-467,0-2 0,0-5 0,0 0 1,0 0-1,-2 0 0,-2 0 0,-3 0 52,-2 0-50,-1 0 1,-6 5 0,0 1 0,0-3 0,-2-1 0,-3 0 351,-6 3-319,-3-3 1,-2 12-1,0-3 1,0 3-1,-2 2 1,-2 0-1,-1 2 69,1 3 1,3 9 0,1 8 0,1-1-55,5 2 1,-3-3-135,8 6 0,0 1 0,5 3 0,0-1-342,0-3 0,1-4 134,5 4 0,-3-4 0,8 1 0,1-4-1135,3-4 0,2-5 775,5 1 1,-5-2 615,5-4 0,38-39 0,10-3 0</inkml:trace>
  <inkml:trace contextRef="#ctx0" brushRef="#br0">21335 15096 7584,'-2'-11'0,"-3"1"0,1 4 3675,-7-4-2516,8 6 0,-11-8-204,3 6-435,4 1-398,-7 5 0,10 2 0,-5 3 0,2 6 0,3 5 0,1 3 0,-1 4 346,-1 2 1,0 2-581,5 5 0,0-2 0,0-1 0,0-3-745,0 3 0,5-4 477,0 1 0,8-6 0,-3 1 0,5-5-741,1-5 0,0-4 0,2-7 1121,3 0 0,25-71 0,-17 26 0,1 1 0</inkml:trace>
  <inkml:trace contextRef="#ctx0" brushRef="#br0">21703 14696 7584,'-7'9'1190,"5"5"1,-3-2-1,1 8 610,-1 7 0,3 5-1521,-3 5 1,3 6 0,4 8 0,1 3-212,3-3 0,6-1-264,-1-2 0,1 0 1,1-2-1,-3-5-1248,3-9 1,-1 0-1234,-1-5 1876,3-4 801,-12 0 0,5-28 0,-7-6 0</inkml:trace>
  <inkml:trace contextRef="#ctx0" brushRef="#br0">21463 15048 7584,'0'16'0,"0"0"351,0 0 0,2-2 956,3-3-766,4 3 0,9-7 1,3 4-1,6-6 1,5-3-1,3-2 1,4 0 407,2 0 1,-3 0-2820,4 0 1363,-6 0 1,5-5 0,-6-1-1,3 3 507,-3 1 0,6-12 0,0-4 0</inkml:trace>
  <inkml:trace contextRef="#ctx0" brushRef="#br0">22215 15208 7584,'0'16'0,"0"2"224,0 3 1,0-3 0,-2 5 0,-1 0 2329,-3 4 0,1 3-1770,5 2 1,-5 0 0,-2 0 0,-1 2-602,1 3 1,-5-3-640,1 3 1,1-3-1,-5-2 1,-2 0 455,-1 0 0,-25-20 0,-10-6 0,-4 1 0,0 0 0</inkml:trace>
  <inkml:trace contextRef="#ctx0" brushRef="#br0">22711 15016 7635,'-9'-7'1394,"-5"3"-582,3-6 0,2 6-222,-1-1 0,4 3-233,-4 2-111,-1 0-146,2 0 0,-3 7 0,5 4 0,0 3 1,-2 2-1,2 0 12,-1 0 1,3 0 0,5 0 0,0 0-191,0 0 1,0 0-462,0 0 254,0 0 0,0-5 0,2-1 0,3 1 0,6 0 0,3-2 0,2-2-3162,0-4 3447,0-1 0,43-23 0,10-6 0</inkml:trace>
  <inkml:trace contextRef="#ctx0" brushRef="#br0">22999 14968 8791,'-9'0'43,"-5"7"0,5 2 158,-7 7 1,7 0-178,4 0 1,-2 0 0,2 2 0,1 1-39,2 3 0,2-1 0,0-5 0,0 0-67,0 0 15,7 7 0,-3-10 1,7 3-1,1-4 1,2-3-577,2-4 638,0-3 0,-2-9 0,-1-4 0,-4-3 1,0-2-1,-2 0 0,0-2 204,-4-3 0,-1 3 0,-2-5 0,0 2-14,0-1 1,0 1 0,0 5 0,-2 2-394,-3 3 0,-4-3 0,-7 5 207,0 0 0,-7 23 0,-2 13 0</inkml:trace>
  <inkml:trace contextRef="#ctx0" brushRef="#br0">23191 14952 8455,'0'9'813,"0"5"1,0-5 350,0 7-1097,0 0 1,0 0 0,0 0 0,0 0-216,0 0 0,0 0-210,0 0 96,0 0 0,0 0 0,0 0-593,0 0 443,0-7 299,0-9 1,0-9-1,0-7 1,0 0-1,0 0-260,0 0 243,0 0 0,6 0 0,1 0 0,0 0 0,2 0 0,0 2 0,1 1 1377,-1 3-762,5 6-188,-5-3 1,2 9 0,-2 3-1,0 6 1,0 3 0,1 2-1,-1 2 504,-3 3 1,1-1-902,-2 6 0,6-6 1,-4 1-1,0-1-312,0 1 1,4-8 0,-6 3-1,0-4-1529,2-3 1941,-5-2 0,13-28 0,-7-6 0</inkml:trace>
  <inkml:trace contextRef="#ctx0" brushRef="#br0">23655 14920 8321,'-8'0'2237,"-7"0"1,12 0-1803,-8 0 0,6 0-305,-6 0 1,6 2 0,-6 1 0,0 4-282,3 2 1,-5-3 0,6 2 0,0 1-729,0 0 603,-6 2-176,4 5 0,1-5 0,2-1-1695,4 3 1483,10-6 563,0 0 1,8-7 0,0 0 0,0 0 0,0 0 0,0 0 477,0 0 155,-7 0 0,6 2 1,-7 3-1,1 6 573,-3 3 0,-5 2-199,-1 0-784,0 0 0,0 0 0,-1 0 0,-5 0 0,-3 0-263,1 0 0,-7-5 1,6-1-1,-1 1-2836,-1-2 2977,8 5 0,-5-48 0,8-3 0</inkml:trace>
  <inkml:trace contextRef="#ctx0" brushRef="#br0">23816 15000 7635,'-6'16'587,"1"0"0,-2 0 733,1 0 1,5 0-1312,-5 0 85,-3 7 1,8-5 0,-5 3-1,4-3 1,2-2-737,0 0 1,0-5 138,0-1-186,8-6 0,-5 3 689,8-7 0,0-50 0,5-12 0</inkml:trace>
  <inkml:trace contextRef="#ctx0" brushRef="#br0">23719 14600 7635,'0'16'919,"0"0"-341,0 0 1,0 0-1,-1 0 1,-3 1-1089,-1 5 1,-1-4 509,6 3 0,0 4 0,0 0 0</inkml:trace>
  <inkml:trace contextRef="#ctx0" brushRef="#br0">24072 15032 7635,'-9'7'0,"-4"-3"0,6 4 0,-2 1 783,-3 0 0,-1-3 1,1 4 200,1 3 0,2 1 1,-3 2-868,1 0 1,8-5-1,-3-1 1,5 3-244,1 1 1,0-3-11,0-1-73,0 1 1,1 0-1,5-2 1,4-2 0,5-4-822,1-1 1,0-9-255,0-4 758,0-3 1,0-2-1,0-2 526,0-3 0,-1-31 0,0-14 0,2-7 0,0-1 0</inkml:trace>
  <inkml:trace contextRef="#ctx0" brushRef="#br0">24152 14600 7635,'-16'-7'888,"0"5"198,0-4 1,5 5-395,0 1-501,8 7 0,-6 3 0,5 10 0,-1 5 0,1 3 1,3 6-1,1 2 222,0 3 1,1-2-191,5 11-443,-5-10 1,14 13 0,-5-12 0,5 0 0,1 1-1523,0-5 1,0-1 1741,0-2 0,21-14 0,6-4 0</inkml:trace>
  <inkml:trace contextRef="#ctx0" brushRef="#br0">24344 15096 7635,'0'16'0,"0"0"-282,0 0 470,0 0 1,7-7 0,3-4-1,5-5 65,1-5 0,0-2-1221,0-4 813,0-10 1,0 10 0,-2-10 0,-2 3-1,-3 2 1,-2 0 0,-3 0-444,-2 0 697,-2 0 0,0 0 1,0 0-1,-2 2 1,-3 3-1,-6 6 1444,-3 3-1287,-2 2 0,0 2 0,0 3 1,1 6-1,3 3 0,3 4 732,2 3-1009,2-3 0,5 10 0,0-6 1,0-1-1,0 0 0,0 1 1,1-3-1397,5-1 1046,-4-2 371,12 0 0,37-28 0,19-8 0</inkml:trace>
  <inkml:trace contextRef="#ctx0" brushRef="#br0">24632 14968 7635,'-2'14'710,"-3"-3"1,-2 3-934,-4-3 0,-2 3-197,8 2 711,0 0 0,3 0 0,-2 0 0,-1 0 0,2 0 1,1 0-1,2 0-7,0 0 1,0-5-1,2-2 1,1-1-124,2 1-99,1-5 0,-4 3 0,1-9 0,2-3-74,-1-6 0,0 2 0,-1-1 0,4-3 102,2-1 1,-4-2 0,6 0 214,2 0 0,-1 0-138,-1 0-222,3 7 1,-5-3 0,7 4 0,0 0-818,0-5 0,0 1 872,0 1 0,35-3 0,10 5 0</inkml:trace>
  <inkml:trace contextRef="#ctx0" brushRef="#br0">25160 15000 7624,'-16'0'58,"0"0"1,0 0 0,0 0 0,0 2 607,0 3 1,5-3-1,2 5 1,0-2-512,1 1 1,2 4 0,-3-3 0,2 2 0,4 4 0,1 1-160,2 2 1,0-5 0,0-1 0,0 3 52,0 1 1,7 2 15,4 0-137,-4-7 0,7 3 0,-3-5 0,3 1 0,2-1-546,0-4 458,0-1 1,-5-9-1,-1-4 1,1-3-1,0 0 1,-3 1-696,0 3 782,-3-1 1,-3 0-1,1 1 1,3-3 453,-3-1-63,-1 5 0,0 2 0,3 7 0,4 2 943,0 3-1164,-2-3 1,-2 12-1,2-3 1,1 3-1,0 0 1,0-1 0,0-3-387,1 3 1,-3-4-1,4 0-1863,3-2 2152,1-2 0,9-76 0,-10 26 0,-1 1 0</inkml:trace>
  <inkml:trace contextRef="#ctx0" brushRef="#br0">25496 14552 7624,'0'10'119,"0"1"0,0 0 185,0 5 0,5 7 892,1 3-946,-1 5 1,-3 6 0,3 4 0,4 3-1,2 6 1,-1 0 0,1 0 8,-2-2 1,3-2 0,-4-3 0,0-6-627,5-3-143,-6-2 1,5-7-1,-4-6 510,0-6 0,-11-77 0,1-25 0</inkml:trace>
  <inkml:trace contextRef="#ctx0" brushRef="#br0">25768 14520 7624,'5'16'1701,"1"0"0,4 1-1471,-4 5 1,4 4-576,-4 12 648,6 3 0,-5 7 0,6 2 1,-3 1-1,1 2 0,0-3 0,-1-3 357,3-5 1,-4-6-1998,2 1 1,-6-10 1336,6-6 0,-8-17 0,4-6 0</inkml:trace>
  <inkml:trace contextRef="#ctx0" brushRef="#br0">26312 14904 7624,'-9'-2'3134,"4"-3"-2875,3 3 1,2 2-1,0 11 1,2 5 284,3 5-396,-3 11 0,12 4 1,-5 6-1,0 4 1,-2 6-1,-1 5 1,-1 2-1,-1-1 1,-3 1-308,-1-2 0,0-4 0,2-12 0,2-9-1614,1-9-799,0-5 2572,-5-16 0,0-75 0,0 21 0,0-1 0</inkml:trace>
  <inkml:trace contextRef="#ctx0" brushRef="#br0">26328 14792 7630,'0'16'672,"2"-2"1013,3-3-1372,-3 3-175,12-12 0,-10 10 0,7-7 0,1-1 0,2-2 0,4-2 1,2 0 1000,1 0-1185,0 0 1,1 0 0,-1-2 0,-1-2 0,-3-1 0,-1 2-804,0 1 859,-7 2 1,-2 7 0,-7 4 0,-1 5-1,-5 3 1,-6 4 158,-8 2-332,2 2 0,-5 5 0,6 0 0,-3 0 0,-1-2 0,1-1 0,4-4-1011,5-2 0,-1-2 1174,7-5 0,21-36 0,10-8 0</inkml:trace>
  <inkml:trace contextRef="#ctx0" brushRef="#br0">26856 14808 7630,'-16'0'1009,"0"0"-418,0 7 0,0 2 0,0 5 1,2-2-759,4-1 1,-5 5 620,5 5-353,3 1 1,-2-1-1,5 2 1,-1 0 0,1 2-1,2-2 1,4 1 101,4-5-308,2-1 1,8-2 0,0-2 0,0-1 0,0-4 0,0-2 0,0-4-1135,0-1 1199,0-9 1,0-2 0,0-7-1,0 0 1,-1 0 0,-3 0-1,-3-2 226,-2-3 0,4 1 0,-6-5 1,-1 2 733,-3 4-857,-1-6 0,0 7 1,-1-3-1,-5 3 1,-4 2-1,-6 0 1,-4 0-637,-1 0 1,-6 7 0,6 4 0,1 3-681,2 2 1,2 0 1252,0 0 0,0 35 0,0 10 0</inkml:trace>
  <inkml:trace contextRef="#ctx0" brushRef="#br0">27209 14808 7630,'0'-16'2332,"0"0"1,-2 5-2083,-4 0 1,-2 8-1,-8-2-194,0 3 0,5 2 0,0 0 1,-1 2-10,-2 3 0,-1-2 0,3 8 0,1 2-39,-1 1 1,-1 2-1,3 0 1,4 0-343,5 0 1,1 0 55,0 0 39,0-7 0,1 5 0,5-5 1,4 2-1,5-1-1104,1 3 1244,7-6 1,-4 5 0,8-5 0,0 0-1,-1 2 1,-1 0 0,-2 4-47,-3 1 435,-2-5 0,-4 5 1,-2-3-1,-3 3 1,-2 2-1,-3 0 1,-4 0 2573,-5 0-2721,3 0 1,-18-2 0,4-1 0,-2-3 0,-1 1 0,-1-2 0,-3-4-2472,-2-3 1810,6-2 1,-4 0 0,7-2-1,1-3 518,5-6 0,3-39 0,7-10 0</inkml:trace>
  <inkml:trace contextRef="#ctx0" brushRef="#br0">27577 14808 7630,'-15'-11'2766,"5"0"1,-4 8-2658,3-2 1,-3 1 0,-2 0 0,0-1 113,0 2 1,0 1 0,0 2-1,0 0-268,0 0 0,0 0 0,0 0 1,0 2 4,0 3 0,5 2 0,0 5 0,1-1-241,1 2 86,2 1 0,7 2 1,0 0-1,0 0 1,0 0-1,1 0 1,5 0-393,4 0 0,6-5 0,6-1 0,3 3-400,0 1 900,5 2 0,-11-5 0,8-1 0,0 3 0,-2 1 0,-4 0 1,-3-1 932,-2-3-336,0 1 1,-2 0-1,-3-1 1,-6 3-1,-3 1 1,-4 2 2410,-3 0-2965,3-7 0,-12 3 0,1-6 0,-5-3 0,-3-1 0,1-2 0,3 0-2144,1 0 2188,7 0 0,-5-43 0,5-10 0</inkml:trace>
  <inkml:trace contextRef="#ctx0" brushRef="#br0">27801 14856 7630,'9'16'3819,"-2"0"-2724,-7 0 0,0 0-159,0 0-775,-7 0 1,5-5 0,-5-1 0,1 3 0,1 1-3328,2 2 3166,1-7 0,-5-38 0,-2-15 0</inkml:trace>
  <inkml:trace contextRef="#ctx0" brushRef="#br0">27657 14440 7630,'-16'-9'1604,"0"2"1,5 7-2693,0 0 0,8 1 397,-3 5 691,5-5 0,22 28 0,6-2 0</inkml:trace>
  <inkml:trace contextRef="#ctx0" brushRef="#br0">28009 14520 11312,'0'10'21,"0"1"0,0 1 207,0 3 1,2 2-1,1 5 1,4 4-1,0 6 1,2 6 270,0 5 1,-3 3 0,2 2 0,1 0-815,0 0 0,-5-5 0,1-3 0,-1 0-328,1-5 0,-3-1 0,5-4 0,-2-3 643,1-6 0,-8-46 0,-7-12 0</inkml:trace>
  <inkml:trace contextRef="#ctx0" brushRef="#br0">28137 14824 7630,'-11'0'3406,"1"0"-4095,6 0 319,-3 0 545,7 0 0,2 5 0,3 0 1,6-1-1,3-2 0,2-2 1,0 0-174,0 0 1,5 2 0,1 1 197,-3 2 0,-1 8 1,-4-2-1,-3 3 99,-6 2 0,-3 0 0,-2 0 0,-2 2-25,-3 3 1,-4-3-262,-7 3 0,0 2 0,0-1 1,0-3-901,0-1 0,0-7 88,0-1 478,0-6 321,7 3 0,2-28 0,7-6 0</inkml:trace>
  <inkml:trace contextRef="#ctx0" brushRef="#br0">28425 14424 10583,'0'17'896,"0"5"0,0-3-635,0 8 0,0 7 0,0 7 0,0 1 114,0 1 1,0-2-1,0 3 1,0-1-852,0 2 1,0-6-1,0-2 1,0-5-1195,0-5 1670,7 3 0,-5-12 0,5 5 0</inkml:trace>
  <inkml:trace contextRef="#ctx0" brushRef="#br0">28569 14904 8790,'2'9'915,"3"-4"-773,-3 4 1,7-7 0,-4 3 283,6-3 0,-2-2-507,1 0 113,1-7 0,3 3 1,-1-5-1,-3 0 0,1 0 1,0-3 70,-1-2-235,-6-2 0,3 0 0,-7 0 0,-2 2 0,-3 3 480,-6 6 1,-1 5-69,1 5 38,-3-3 1,10 14 0,-5-2 0,2 5 0,4 1 0,1 0 0,2-1-1,0 3 1,0-1-147,0 2 1,7-5-753,4 3 212,3-3 1,4-4 0,1-1 0,5-5 0,0 1 367,5 0 0,37-34 0,10-3 0</inkml:trace>
  <inkml:trace contextRef="#ctx0" brushRef="#br0">29145 14664 7628,'0'16'228,"0"0"0,0 0 1,0 0-1,0 0 0,0 0-31,0 0 1,-5 2 0,0 3 0,1 6 352,2 3 0,2 4 1,0 1-1,2 6-120,3 5 1,-1-3-1,7 7 1,-1-6 111,-1 1 0,4-1-183,-8-1-896,7-4 0,-10-7 1,5-2-1,-1-3 1,-1-11 536,-2-14 0,-5-44 0,-8-27 0,1-9 0,0 0 0</inkml:trace>
  <inkml:trace contextRef="#ctx0" brushRef="#br0">29113 14664 7628,'2'10'363,"3"1"0,-3-6 1441,3 6-1615,-3-7 1,5 8 0,2-5 100,0 2 1,5-5-1,-3 1 1,5-3-195,5-2 1,-3 0-70,3 0 0,-3 0 0,-2 0 0,0 0 214,0 0-500,0 0 215,0 0 1,-7 9 0,-4 5 0,-5 5 0,-5 1 0,-6 0-312,-3 1 221,-2-3 1,-2 10 0,-1-5 0,-2 0 0,1 1 0,2-5 0,2-1-1149,0-2 867,7 0 0,-3-5 415,7-1 0,13-49 0,10-7 0</inkml:trace>
  <inkml:trace contextRef="#ctx0" brushRef="#br0">29529 14664 7628,'0'10'1005,"0"1"1,0 0-1088,0 5 1,0 0-1,0 2 574,0 3 1,-5-3-1,0 3 1,1-3-308,2-2 1,2 0 0,0 0-1,-1 0-214,-5 0 1,4 0-125,-3 0 0,2-7-2,-3-4 0,4-10 0,-3-6 0,3-3-90,2-2 0,0 0 0,0 0 1,0 0 167,0 0 0,2 0 1,2 0-1,3 0-64,2 0 0,-4 0 0,6 2 0,1 1-825,2 2 1,2 1 965,0-6 0,50-7 0,12-2 0</inkml:trace>
  <inkml:trace contextRef="#ctx0" brushRef="#br0">29897 14760 7628,'0'10'0,"0"1"0,2-6 567,4 6 665,-5-7-1018,6 10 0,1-12 1,2 1-1,4-6 1,2-8-86,0-3 1,0-8-191,0 1 51,-7 0 0,4 5 0,-8 0 0,0 0 1,1 0-1,-1 0 0,-1 0 0,-4 1 78,-6 5 0,-3-3-27,-7 8-59,0-7 1,0 10 0,0-4-1,0 5 1,0 2 0,0 5-1,2 4 136,4 5 0,-5 1 325,5 0-365,3 7 1,-6 2 0,8 5-1,-1-2 1,1-1 0,0 2 0,3 1 39,6 2 0,-1-2-607,8-3 0,-1-4 1,8-7-1,2 0 489,1 0 0,43-50 0,5-12 0</inkml:trace>
  <inkml:trace contextRef="#ctx0" brushRef="#br0">30250 14600 7628,'-11'10'582,"0"1"1,6 0-169,-6 5 1,8 0-297,-3 0 64,5 7 1,1-5 0,0 3 0,1-3 0,3 0 0,3 1 0,2 2 219,3-1 1,1-8-205,-3-1-184,5-7 0,-6 8 0,7-7 1,0-1-1,0-4-250,0-5 1,-8-4-7,-2-7 51,3-7 1,-8 3 0,7-5 0,-3 0 0,0 0 0,1-1 0,-1 1 0,2 2 0,0 1-952,0 1 0,4 0 112,-6 5 1030,8 0 0,3 0 0,9 0 0</inkml:trace>
  <inkml:trace contextRef="#ctx0" brushRef="#br0">30682 14600 7628,'0'16'2019,"0"0"1,0-6-1426,0 1 1,0-6 0,0 6 0,0 1 365,0 3-382,0 1-727,0 0 1,0 0-1,1 0 1,3 0-1529,1 0 1677,1-7 0,-6-31 0,0-13 0</inkml:trace>
  <inkml:trace contextRef="#ctx0" brushRef="#br0">30570 14312 10849,'-16'0'-3397,"0"0"3397,0 7 0,14 16 0,4 11 0</inkml:trace>
  <inkml:trace contextRef="#ctx0" brushRef="#br0">30906 14584 7628,'-16'9'232,"0"3"0,2-5 0,1 0 1,4 2-1,0-2 1992,0 0 1,6 6-2150,-3-3 1,5 5 0,1 1 0,1 0-309,5 0 0,3-6 0,7 1 1,2 0-174,3-2 0,-3 3-611,3-7 849,-3 8 1,3-11 0,0 3 0,-1-3 0,-2-2 0,-4-2 0,-2-2-137,-1-1 520,0-7 0,-1 1 0,-1-9 1,-2-3-1,-3-2 0,-2-1 0,-2-1 1194,0 0-1311,0 1 1,-6-6 0,-1 1-1,-2 5 1,-3 3 0,-2 1 0,-2 3-1280,0 4 79,0-1 1,0 15 1100,0-5 0,7 47 0,2 13 0</inkml:trace>
  <inkml:trace contextRef="#ctx0" brushRef="#br0">31162 14456 13402,'-9'7'-226,"2"2"441,7 7 0,0 0 0,0 0 0,0 0-199,0 0 1,2 0 0,1 0 0,4 0-107,2 0 0,-4 0 1,6 0-1,0 0-192,-2 0 1,5-7 0,-5-2-1,2-2-146,-1 0 1,-4 1 0,2-8-1,1-3-104,0-6 0,-5 0 1,1-3-1,-1-4 219,1 0 0,-3-1 112,3-2 486,-3 3 1,0-5-1,1 7 1,3 0-1,-3 0 1,-1 0 2233,-2 0-1903,0 7-432,0 2 1,5 8 0,1 5-1,-3 4 1,1 5 0,-1 1 0,3 0 356,-3 0-619,-1 7 0,3-5 0,2 3 0,0-2 1,1 1-1,-3 1 0,0-1-1038,1-2 0,1-8-1118,-2 1 2234,4-7 0,28-33 0,6-15 0</inkml:trace>
  <inkml:trace contextRef="#ctx0" brushRef="#br0">31866 14344 8573,'-2'-9'2024,"-3"3"1,1 3-1005,-6-3-735,-1 5 1,-7-6 0,-1 7 0,-3 1-216,3 5 1,1-3-10,2 8 1,0-2 0,0 3 0,0-1 89,0 1 0,0 3-338,0 1 18,7 0 0,-3 0 0,6 0 0,1 0 0,0 0 1,-1 0-1,3 0-342,1 0 0,7 0 0,2 0 0,2-2-150,4-3 0,1 3 317,2-4 264,0-2 0,0 4 0,0-7 0,0 1 0,0-1 616,0 0 416,-7 1 0,5-5 188,-3 5 1,-6 1-1625,-5 4 0,-7-4 0,-9-6 484,0 5 0,-36-26 0,-8 1 0</inkml:trace>
  <inkml:trace contextRef="#ctx0" brushRef="#br0">32090 14376 12695,'-11'0'1167,"1"0"-950,-3 0 1,4 0 0,-1 0-250,-3 0 0,4 1 0,-1 5-292,-3 4 0,6-1-372,2 2 490,-4-8 1,7 12-1,-3-5 1,3 5-585,2 1 632,7-8 0,-3 5 0,6-8 0,3 1 0,1-1 0,0 2 0,-1 0-939,-3 0 1226,1 6 0,0-10 0,-2 8 0,0 0 0,-2-1 1,0 1 1002,-4 1-629,-1 3 0,-2 1 0,-2 0 0,-3 0 0,-6-2-481,-3-3 0,3-4 1,1-7-1741,-3 0 1,-1-2 1717,-2-3 0,0-61 0,0-21 0</inkml:trace>
  <inkml:trace contextRef="#ctx0" brushRef="#br0">32154 14119 7620,'18'0'0,"3"0"0,-8 0 2547,3 0-1844,-11 0 1,4 8-391,-4 2-124,-3 4 1,5 8-1,-7 1 1,-2 2 0,-1 3-1,-3 2 1,3 3 112,1-1 1,0 0-1223,-3 0 596,3-8 1,-5 7 0,7-6 0,0 0 0,0-4 323,0-3 0,-14-9 0,-4-2 0</inkml:trace>
  <inkml:trace contextRef="#ctx0" brushRef="#br0">32074 14424 7619,'0'16'2828,"0"-6"-1295,0 1-343,0-8-1228,0 5 0,7-3 1,4 0-1,5-1 1,3-2-921,3-2 543,6-8 1,-3 5 0,7-8 414,0-1 0,10-8 0,5-3 0,5-3 0,-1 1 0</inkml:trace>
  <inkml:trace contextRef="#ctx0" brushRef="#br0">32490 14360 7618,'-16'1'660,"0"5"0,6-3-104,-1 8 0,0-8-84,-5 3 1,2 3 0,2 0 0,1 1 139,-2 1 1,6 0-648,2 5 0,-2 0 0,2 0-40,1 0 79,2 0-367,2 0 1,2-2 0,3-2-1094,6-1 1090,-4-7 0,7 3 1,-3-7-1,1-2-599,-1-3 0,2 1 788,-8-7 1,6 1 0,-4-6-77,2 0 689,1 0 0,1 1 1,-2 3 1586,-2 1 220,5 8-1605,-10-4 1,7 7-658,-4 0 1,-3 1 51,3 5 1,-3 3-626,-2 7 1,0-6-1,0 1-480,0 1 1,0 3 331,0 1 740,7-7 0,9-9 0,9-9 0</inkml:trace>
  <inkml:trace contextRef="#ctx0" brushRef="#br0">32698 14151 7615,'9'-8'1640,"-2"0"0,-7 10-743,0 4-187,0 2-696,0 16 1,-1-7 0,-3 5 0,-1-3 0,1 3-1,2 2 1,1 3-241,-5 0 0,4 0-1619,-3 5 1272,3-8 1,2 5 572,0-8 0,-14 22 0,-4 0 0</inkml:trace>
  <inkml:trace contextRef="#ctx0" brushRef="#br0">32538 14392 10192,'-9'0'1574,"2"0"1,7 1 183,0 5-1161,0-5-1245,7 7 0,-3-8 0,8 0 0,4 0 0,4 0 0,0 0 0,-1 0 648,2 0 0,61-15 0,-30 6 0,-1 1 0</inkml:trace>
  <inkml:trace contextRef="#ctx0" brushRef="#br0">32922 14279 7614,'-9'8'3709,"-5"-7"-3309,5 14 1,-1-12-107,-1 8-15,7-8 1,-3 6 0,7-3-20,0 4-391,0-3 0,0 2 1,2-5-1,3 1 0,6 1-406,3 1 0,2-6 252,0 5-144,-7-4 0,6-4 0,-5-4-706,4-4 981,-5-4 0,-2 3 0,-7 0 0,0-1 0,0-2 0,0-2-579,0-1 982,0 9 1,-7-5 0,-3 8 0,-5 1-1,-1 2 1,0 2 0,0 0 1724,0 0-1718,-7 15 1,5-5-1,-3 14 1,3-3-1,2 2 1,2 0-1,2 2 30,1 0 0,7 2-581,-1 5 1,3-7-1,2-4 1,0-3-756,0-2 0,6 0-163,-1 0 0,7-6 1213,-1 1 0,46-29 0,12-1 0</inkml:trace>
  <inkml:trace contextRef="#ctx0" brushRef="#br0">33178 14199 7614,'-7'-8'0,"4"-5"3956,-8 8-3238,8-8 1,-12 12 0,5-5-1,-3 3 1,1-1 381,1-1-1142,0-1 0,-5 6 0,2 2 1,2 2-1,1 3 0,0 2 1,1 3-289,-1 2 1,6 4-1,-4 2 1,2 1-1,3-1-649,2-3 0,2 0 384,0-1 447,0 0 0,0 0 0,0 0 0,2 0 0,4-2 0,2-2 0,3-3-343,0-2 527,-1 6 0,6-6 0,0 5 0,0-3 1,-1 0-1,-3-2 947,-1 0-516,-8-1 1,6-1-1,-5 2 1,1 2-1,-1 3 1,-4 1 1943,-6-2-2586,-3 3 0,-7-11 0,-1 8 0,-3 0 0,-3-1 0,-2 1 0,-2 1-2790,3 3 2965,-7-6 0,-15 12 0,-13-3 0</inkml:trace>
  <inkml:trace contextRef="#ctx0" brushRef="#br0">20198 14408 7887,'11'0'-56,"0"-2"0,1-2 118,2-1 1,-3-8 147,0 3-83,-1 3 1,1-8-1,0 3 1,1-6-1,2-5 1,1 0-1,-3-2 359,-1 0 1,-1-2-333,6-5 1,-5 0-1,-2 0 1,-2 0 158,-3 0 0,3-1-421,-2-5 7,0 12 0,-5-12 1,0 12-1,0-5 1,0-1-1,0 2 1,0 2-654,0 1 697,0 0 0,0-5 0,0 0 0,0 0 1,2 2-1,4 1 0,4 3-88,4-3 0,2 1 223,0 1-38,0-3 0,0 12 1,0-3-1,0 5 1,0 3 28,1 3-102,-1-1 0,5 2 0,2 4 0,2 3 0,3 0 0,3-1 0,2-3 13,5 3 0,3 1-22,7 2 84,0 0 1,12 0 0,6 2 0,5 1 0,9 4-20,9 2 1,-43-4-1,2 1 1,7 2-1,0 0 1,2 0-1,0 0-58,0 0 1,0 0 0,1 0 0,0 0-306,0 0 0,1 0 1,-1 2-1,1 1 310,5 0 0,0 0 1,-5 0-1,0 1 1,2-3-1,1 0 0,-4 0 1,-1-1-31,-1 0 1,0-1 0,1-1 0,0 0 38,2 2 0,-1 0 14,-4-3 1,-1-1 0,2 0 0,0-1 0,-6-2 0,0-2 40,2 2 0,-1-2-38,-1-2 1,0-1 0,5 1 0,1-1 0,-5-2 0,-1-1 46,-1 2 1,-1 0-68,1 3 0,0 0 1,33-12-1,5 5-142,-4 0 149,-9-5 0,-8 7 0,-8-4 13,-2 6 1,-7-2 0,-7 1 0,-3 3 17,-8 1 0,0 2 125,-9 0 0,1 0-85,-6 0 38,0 0-8,0 0 362,-7 0 1,0 2-577,-4 3 29,-3-3 0,5 12 69,-7-3 1,0 3 0,0 2-5,0 0 0,0 2 38,0 3 0,5-1 14,0 6 0,1 3-9,-6 8 1,2 1-1,1 6 0,2 2 19,-1-1 1,-2-1-14,-2 4 0,-6 2 0,1 3 1,-2-8-1,3 3 1,-1-4 34,2-3 1,-1 6-38,-1-5 0,3-8-13,-3-2 0,3-5 0,2 1 0,0-3-141,0-2-46,7-1 0,-4-8 13,8-3 0,0-4 176,5-7 0,0-15 0,0-2 0</inkml:trace>
  <inkml:trace contextRef="#ctx0" brushRef="#br0">20086 14103 7934,'2'-24'-103,"2"0"0,3 3-1053,2 0 1341,-6-8 0,10 11 0,-6-3 0,2 3 0,1 2 263,-1 0 0,0 6-115,-4-1 149,-3 7-424,5-3 0,-5 9 0,2 3 0,1 6 1,-1 5-1,-3 4-9,-1 1 0,6 7 0,-1-1 1,-1 3-77,-3 2 0,1 0 0,2 0 0,3 2 43,2 4 1,-4-5-6,6 5 4,-1-4 1,6-2-1,0 0 1,0-2 0,0-4 41,0-4-48,8-4 0,0-4 0,8-4 0,0-6 0,0-8 0,2-8 0,4-8-150,4-6 1,6-6-1,4-4 1,1-1 140,-1 1 0,-1-9 0,4-8 0,5-3 0,0 0 0</inkml:trace>
  <inkml:trace contextRef="#ctx0" brushRef="#br0">33323 14408 7616,'14'-11'530,"-2"2"1361,-1 2-253,-8 2-1020,5 5 0,-8 1-329,0 5 1,0 3 0,0 7 0,-2 0-81,-4 0 1,5 0 0,-5 0-1,5 1-67,1 5 1,0-3 0,-2 8 0,-2 1-121,-1 3 0,-6 1 1,4 0-1,-2 0-119,-3 0 0,-3 2-300,-1 3 37,0-3 0,-5-1 1,0-6-1,1 0 1,1 0 359,-3-1 0,-10-35 0,-9-3 0</inkml:trace>
  <inkml:trace contextRef="#ctx0" brushRef="#br0">22455 15992 7604,'9'0'1316,"-2"0"-300,-7 0 204,0 0-931,0 8 1,0-7-220,0 14 1,0-7 0,0 8 0,2 0 0,1 2 0,5 2 0,0 3 7,5 2 0,-4 7-111,1 5-31,1 8 0,0-12 0,-1 5 1,1-4-1,0-2-949,-1 0 452,-6 0 0,5-7 1,-6-4-1,3-3-1643,-3-2 2204,-1-7 0,-23-31 0,-6-13 0</inkml:trace>
  <inkml:trace contextRef="#ctx0" brushRef="#br0">22375 16249 7604,'-9'0'2528,"2"0"-1691,7 0-458,0 0 0,7 0-422,4 0 1,3-6-11,2 1 1,5-2 0,1 3 0,-1-1-835,2 1 1,-3 3-15,6 1 901,1-8 0,34 14 0,6-4 0</inkml:trace>
  <inkml:trace contextRef="#ctx0" brushRef="#br0">22839 16201 7604,'-10'5'1977,"-1"0"-1578,7 1 0,-3-5 0,5 3-163,-3 1 0,3 2-124,-3-1 0,3-3 0,2 8-95,0 1 1,6-3 0,1 0 0,0 0 37,0 0 1,0 2 0,-3 5 8,1 0 0,2-2 0,-3-2-185,1-1 1,0-6-152,-5 6 0,2-8-180,3 3 250,-3-4 120,5-10 0,-5 5 0,2-8 0,1-1 1,-2-2-1,1-2 0,0 0 27,1 0-46,0 0 1,1 0 0,1 0 0,0 0-1,2 0 1,-2 0 0,2 1-1263,0 5 1148,1-5 1,6 6 0,0-5 0,0 2 214,0 1 0,14 15 0,4-3 0</inkml:trace>
  <inkml:trace contextRef="#ctx0" brushRef="#br0">23271 16201 6655,'9'-8'2453,"-2"7"-2066,-7-14 0,0 6-163,0-7-89,0 8 0,-1-5 162,-5 8-206,-3-1-67,-7 6 1,6 8 0,1 2-1,2 4 1,1 2 0,1 0 325,0 1-417,-1-1 1,6 0 0,0 0-1,0 0 1,0 0 0,0 0-535,0 0 415,7 0 0,-3-8 0,7-2 1,1-4-609,2-2 631,2-8 104,0 0 1,-5-8-1,-2 0 1,0 0-1,-2 0 9,0 0 1,0 5 359,-2 0-77,-3 1 0,11-6 467,-8-1-270,7 9 2,-10 0 0,11 10 254,-8 4-701,7 2 0,-10 9 113,4-1-251,-5 0 1,5 7-148,-1 3-85,0-10 1,1 6 0,-1-12-67,-1 5-529,-3 1 1,5-6 979,-1 1 0,8-43 0,-5-5 0</inkml:trace>
  <inkml:trace contextRef="#ctx0" brushRef="#br0">23607 16088 8200,'-8'9'2088,"0"0"-1968,8-3 0,0-3 0,0 8 5,0 1 0,0 2 0,0 2 30,0 0 1,0-5-417,0 0 107,0 0 0,0 5 0,0 0-423,0 0 337,0-8 0,0 1-432,0-3 523,8-5 1,-5-1 0,6-10-1,0-4 1,0-2-448,3 0 609,-5 0 1,6 5-1,-6 2 1,0 0-1,2 2 1,0 0 987,3 3-865,2 2 1,-3 2 0,0 0-1,-1 2 1,1 4 0,0 2 0,0 3-40,-3 0 1,7-2-260,-5 1 0,-1 5 0,2-5-1181,1 5 1343,-5-7 0,1 0 0,-8-8 0</inkml:trace>
  <inkml:trace contextRef="#ctx0" brushRef="#br0">24088 16040 7604,'-16'0'2114,"7"0"0,-4 2-1874,8 4 0,-2-5 57,1 5-243,5-5 0,-8-1 1,5 2-1,-3 2 1,0 3-288,0 2 1,0-6 79,1 3 211,5 3 0,-8-8 0,5 6 0,-1 1-280,1 2-26,-5-3 1,8 2-1,-3-5-1417,8 1 995,5 0 574,7-5 1,0 2 0,0 2 0,0 1 0,0-1-1,0-1 254,0 3 0,-6-3 334,1 8 0,-6-6 0,4 6 17,-2 1 1,-1 3-1,-6 1 142,0 0 0,0 0-873,0 0 1,-2-2-38,-4-4 1,3 3-1,-6-6 1,0 0-767,0 0 0,4 0-1059,-6-1 2084,8-5 0,-12-29 0,7-16 0</inkml:trace>
  <inkml:trace contextRef="#ctx0" brushRef="#br0">24280 16040 7604,'0'11'1387,"-2"-2"-639,-3-2-372,3-2 0,-5-3-137,7 4 0,0-3-22,0 8 180,0-8 0,0 6 0,0-3 0,0 4 249,0 4 1,5-3-1,0 0-449,-1 1 0,-2-3 16,-2 2-503,0-8 0,0 12 1,0-5-1367,0 5 364,0-7 1,0 1 1291,0-3 0,-7-54 0,-2-8 0</inkml:trace>
  <inkml:trace contextRef="#ctx0" brushRef="#br0">24184 15656 7604,'-16'0'0,"0"0"0,0 2 3612,0 3-1992,0-3-2457,0 5 1,5-1 145,0-1 0,9 0 691,2-5 0,29-7 0,14-2 0</inkml:trace>
  <inkml:trace contextRef="#ctx0" brushRef="#br0">24424 15768 7601,'9'-7'322,"-1"5"0,-4-5 1683,1 0-1500,1 5 1,-6-3-108,0 10-303,7 4 0,-5 7 0,5 0 0,-2 2 0,0 3 0,1 6 0,-1 3 241,0 2 0,1 0-423,-6 0-82,7 0 0,-5 6 1,3-1-1,-1-1 1,-1-3-1,2-2 0,-1-3-1525,-2-1 270,-2-8 1424,0 5 0,-36-65 0,-8-15 0</inkml:trace>
  <inkml:trace contextRef="#ctx0" brushRef="#br0">24344 15976 8317,'-9'16'1384,"2"0"0,7-5-769,0 0 1,7-8-787,3 3 1,5-5 0,1-1 0,0 0-361,0 0 1,5 0 0,2 0 0,0-1 530,0-5 0,41-38 0,-29 14 0,0-1 0</inkml:trace>
  <inkml:trace contextRef="#ctx0" brushRef="#br0">24744 15944 7601,'0'16'550,"0"0"0,0 0-275,0 0 1,0 0 324,0 0 1,0 0-1,0 0 1,2 0 299,3 0 0,-3 0-351,3 0-1120,-3 0 1,0-5 0,3-2-1,6-2 571,3-3 0,2-59 0,0-17 0</inkml:trace>
  <inkml:trace contextRef="#ctx0" brushRef="#br0">24744 15720 7601,'-9'-9'1287,"-5"2"-2454,12 0 1179,-5 5 1,7-3-13,0 10 0,35 26 0,10 11 0</inkml:trace>
  <inkml:trace contextRef="#ctx0" brushRef="#br0">24968 15896 7601,'-5'16'2160,"-3"-1"-1544,0-5 0,4 4 1,-1-3 24,3 3 0,2 2-69,0 0-578,0 0 0,0 0 0,0 0 0,2 0 0,3 0-732,6 0 602,3 0 1,-3 0-1,-1 0 1,3-1-1,1-3 1,2-3-658,0-2 766,0-1 0,0-6 1,-2-2 99,-3-4 0,-4-3 89,-7-7-78,7-7 1,-5 6 0,3-7-1,-3 3 1,-4-2 0,-1 0 0,-5-2-219,0 0 0,2 5-125,-4-1 121,6 3 1,-10 4 0,5 2-1,-2 3-1557,1 2 975,-1-6 720,2 11 0,2 17 0,7 11 0</inkml:trace>
  <inkml:trace contextRef="#ctx0" brushRef="#br0">25160 15960 7601,'0'16'1245,"0"0"-1024,0 0 0,2-5 54,3 0 1,-3-1-1,3 6 1,-3 0 484,-2 0 0,5 0-571,1 0-199,-1 0 0,0 0 0,1 0 0,-1 0 0,0 1-406,1-1 309,-1-8 1,-5-2 0,0-12 0,0-4-228,0-4 300,0-3 0,0-4 0,2-2 0,1 0 0,3 0 141,-3 3 1,1-3-1,-1 2 1,3 1 518,-3 2 0,4 8-149,-1-1 0,4 6 628,-4-6-731,6 7 0,-3-1-292,7 10 1,0 4 0,0 7 0,0 2-665,0 4 1,-5-5-518,-1 5 1,1 1 531,5-2 567,0 8 0,7-5 0,2 8 0</inkml:trace>
  <inkml:trace contextRef="#ctx0" brushRef="#br0">26136 15800 7590,'-32'-32'0</inkml:trace>
  <inkml:trace contextRef="#ctx0" brushRef="#br0">26168 15816 7590,'-9'-7'167,"-3"4"1,5-6 0,0 0-1,-2 2 1,2-2 174,0 0 1,-4 4 0,4-4 0,0 0-311,0 0 0,-4 4 0,4-6-122,-2-2 1,5 5 0,-3-1-130,0 2 195,5 1 32,-5 6 1,2 2 0,0 3 0,1 8 0,2 5 0,2 5-1,0 2 410,0 3-374,0 2 1,0 4 0,0 2 0,0 1 0,0-1-1,2-4 1,2-4-171,1-1 1,2-2 0,-3 1 0,3-4-842,2-5 1,-4-2 966,6-5 0,-1-24 0,6-13 0</inkml:trace>
  <inkml:trace contextRef="#ctx0" brushRef="#br0">25896 15976 8006,'2'9'1950,"3"-3"-1981,4-5 0,13-6 0,-1-2 0,0 0-946,2 0 0,-3-6 304,7 3 673,-8 2 0,47-27 0,3-1 0</inkml:trace>
  <inkml:trace contextRef="#ctx0" brushRef="#br0">26344 15896 7598,'-1'16'295,"-5"0"0,4 0 455,-3 0 0,3 0-212,2 0-523,-7 0 1,5-5-1,-3 0 1,3 1 0,2 2 404,0 2 1,0-5-448,0 0-106,0-1 9,0-1 1,0-3 0,0-12 0,0-4 0,0-5-84,0-1 173,0 0 1,0 0 0,2 0 0,2 0 0,3 2 0,0 2 0,2 1-165,0-1 1,-4 3 0,4-2-1,0 0-598,0 2 0,1 1 796,6 2 0,50 12 0,12-5 0</inkml:trace>
  <inkml:trace contextRef="#ctx0" brushRef="#br0">26632 15928 7598,'0'9'0,"0"5"583,0-3 1,0-2-217,0 2 1,-5-6 0,0 6-92,1 1 0,2 2-241,2 2 1,0 0 0,0 0-109,0 0 0,6-5 0,1-2 0,0 0-85,0 0 0,6-6 0,-3 3 204,4-5 1,-3-2 54,0-5 0,-8 3 0,3-8 1,-3-1 228,3-3 1,-5-1-136,5 0 0,-5-1 0,-1-3 1,-1-1-237,-5 1 1,3 2-113,-8 2-111,0 0 0,1 0 0,1 0 1,0 2-1,0 2-681,-3 1 0,3 7 945,-2-1 0,15 25 0,-3 6 0</inkml:trace>
  <inkml:trace contextRef="#ctx0" brushRef="#br0">26872 15912 7136,'-8'0'776,"0"0"-70,1 0-351,6 0-136,-7 0 0,8 2 0,0 3 416,0 6-602,0-4 0,0 7 0,0-3 0,2 2 0,2-1 0,1-1 33,-1 1 0,-3-3-55,-1 2-141,0-8 1,2 10-443,4-8 423,-5 0 0,12-6 0,-6-5 0,0-4-448,0-5 568,-2-1 1,1 6 0,-1-1 0,0-1 36,3-3 1,-7 5-1,6-1 326,1-1 11,-7 4 1,8 1 374,-3 7-583,3 7 0,1 2-50,1 7 0,-8 0 0,3 0 1,-3 0-50,3 0 1,-5-5 12,5 0 1,-3-2-126,3 1 1,-3 3-483,8-8 320,-8 0 0,10-6-134,-8-5 0,2-4-8,-1-12 207,-5 5 0,7-8 1,-7 5 164,5-1 9,-5-1 0,8 6 0,-5 0 583,1 0 0,2 2 464,-1 3-688,3 4 1,5 9 531,-4 3-654,5 4 0,-12 7 0,8 2 165,1 3-433,3-3 0,-5 11 1,1-8-1,0-1 1,-1-3-907,1-1 1,-2 0 192,1 0 741,5-7 0,-6-30 0,7-15 0</inkml:trace>
  <inkml:trace contextRef="#ctx0" brushRef="#br0">27593 15928 7598,'-6'16'0,"1"0"0,1 0 434,-4 0 1,6 2 0,-4 2 0,5 3 0,1 0 0,0 2 0,1 2 572,5 6 1,-3-2-717,8 1-279,-7 7 1,8-13 0,-5 12 0,0-4 0,0-4 0,-1-3 0,-1-4-755,0 0 0,1-5-835,-6 3 1,0-12-266,0-9 1842,0-14 0,-12-37 0,-5-16 0,-1-7 0,1 1 0</inkml:trace>
  <inkml:trace contextRef="#ctx0" brushRef="#br0">27561 15848 7598,'0'-9'1347,"-2"2"-657,-3 7-343,3 0 1,-4 0-1,12 2 1,4 2 120,5 1 1,1 7-276,0-1 0,5-2 0,2 2 1,0 1 3,0 2 1,4-3 0,-6 0 0,-1 1-208,-2 2 0,3-3-33,0 0 34,-6-1 0,-3 1 0,-7 0 1,-1 1-1,-2 2 0,-4 1 0,-3-3 179,-6-1 1,-3-6 81,-2 6-586,-7-8 1,3 4 0,-5-7 0,0 0 0,2 0 0,0 0-1,4-1-2352,1-5 2686,2-3 0,14-42 0,4-10 0</inkml:trace>
  <inkml:trace contextRef="#ctx0" brushRef="#br0">27913 15912 7598,'0'16'1559,"2"0"-1369,3 0 0,-3 0 0,3 0 1,-3 0-1,-2 0 1,0 2 1755,0 4-1770,7-5-168,-5 6 0,7-7 0,-6 0 0,4 0-80,2 0 1,-5-8 112,1-8 1,-3-8 0,-2-8 0,0 0 43,0 0 1,0-5 150,0 0 0,0-2-92,0 1 1,0 5 0,0-7 0,0 3 189,0 0 1,5-1-257,0 6 0,8 6 0,-4-1 0,2-1-77,-1-3-349,1 6 1,5-3-1,0 7 1,0 1-3261,0 2 3608,7 2 0,16 15 0,11 2 0</inkml:trace>
  <inkml:trace contextRef="#ctx0" brushRef="#br0">28297 16024 7598,'-11'11'616,"2"0"192,2 1 0,2-3-325,5 2 0,2-8-216,3 3 1,4-5 0,7-1-1,0 0-131,0 0 1,-5 0-131,-1 0 1,1-5 0,5 0-1,-2-1-114,-3-1 1,1 4-218,-6-8 246,-1 0 1,0 1 0,1-1 0,-3-1-1,-1-3 41,-2-1 75,0 0 0,0 6 1,-2-1-1,-3 0 1,-4 1-1,-2 1 693,1 2-474,6 1 1,-8 8 0,6 3 0,3 6-1,1 5 630,2 5 1,0-3-764,0 4 0,0 1 0,2 0 0,1 0-315,3 0 1,6-2 22,-1-5 1,3 0 0,2-1 0,0-5-542,0-4 1,0 1-1164,0-2 1318,0 0 1,-2-6 0,-1-3 554,-3-1 0,8-65 0,7-10 0</inkml:trace>
  <inkml:trace contextRef="#ctx0" brushRef="#br0">28713 15944 7598,'0'16'709,"0"-5"808,0 0-1251,0-8 1,5 12-1,1-5 1,-1 4-1,0 2 529,1 0 0,4-5-653,-4 0 1,6-8-35,-1 3 112,3-5-130,2-1 1,-5-1-1,-1-5 1,1-4-1,-2-5 1,-2-1 0,-2 0 664,1 0-663,6 0 1,-10-5 0,3-2-1,-3 0 1,0 0 0,1 3-1,3 2-743,-3 2 500,-1 0 0,-2 0 0,0 0 151,0 0 0,0 22 0,0 4 0</inkml:trace>
  <inkml:trace contextRef="#ctx0" brushRef="#br0">29145 15864 7596,'-5'16'1920,"0"0"1,-1 0-1560,-1 0 0,5 0 0,-3 0-232,3 0 0,2 0 0,0 0-544,0 0 1,2-1 0,2-3-342,1-1 1,6-6-406,-6 6 598,0-8 563,-5 4 0,-7-42 0,-2-10 0</inkml:trace>
  <inkml:trace contextRef="#ctx0" brushRef="#br0">29017 15544 7592,'-11'0'595,"1"0"0,4 2 828,-4 3 0,4-3-2325,-4 3 0,6 4 0,-1 2 902,3 3 0,45 38 0,10 8 0</inkml:trace>
  <inkml:trace contextRef="#ctx0" brushRef="#br0">29369 15880 7592,'-16'16'1066,"0"-5"-811,0 0 1,6-6 305,-1 6 1,6-6 0,-4 6 163,2 1 1,1 2-586,6 2 1,0-5 0,2 0-69,3 1 1,4 1-1,7-3-94,0 5 1,0-14 0,0 5-1,0-5 1,0-1-218,0 0 203,0 0 1,0-1 0,0-3 0,-1-3 0,-5-2 350,-4-3 1,-5-3 108,-1-1-344,0 0 0,-1 0 0,-3 0 0,-3 0 0,-2 0-1027,-3 0 255,-3 0 0,-1 6 0,0-1 692,0-1 0,0-3 0,0-1 0</inkml:trace>
  <inkml:trace contextRef="#ctx0" brushRef="#br0">29545 15864 7592,'0'16'2770,"0"0"-2664,0 0 1,0 0 559,0 0-480,0 0 0,0-5 0,0 0 1,2-1-1,3 1 41,6 0-218,-4-1 1,7 1-1,-3-2 1,3 0 0,2-2-79,0 0-22,0-2 0,-5-6 0,0-5 0,1-4 0,1-6 1,-3-4-351,-4-1 287,2-8 0,-4 10 0,5-6 0,-2 2 1,-2 3-1,1 2 0,-1 2 350,-1 0 0,-3 6 0,1 1 765,4 2-823,-5 1 1,6 8 0,-7 3-1,0 6 1,0 5 611,0 5-806,0-3 1,2 5 0,2-5 0,1 2 0,-1 1-758,-3-1 196,7-3 0,-7-1 1,6 0 616,1 0 0,8-35 0,8-10 0</inkml:trace>
  <inkml:trace contextRef="#ctx0" brushRef="#br0">30089 15800 7591,'0'-9'4314,"0"2"-3596,0 7 233,-7 0-759,-2 0 1,-7 2 0,0 2 69,0 1-376,0 7 1,6-8 0,-1 5-1,0 0-1888,3 0 1284,0-6 1,8 11-415,0-3 1491,0 3-127,8 2 1,-5-5-1,8 0 1,1-1-1,1 1 2884,-3 0-2549,5-1 0,-14 6 0,5 0 8,-5 0 0,-1-5-391,0 0-338,0-8 0,-7 12 0,-3-7 1,-5 1 153,-1-3 0,-42-26 0,-12-7 0</inkml:trace>
  <inkml:trace contextRef="#ctx0" brushRef="#br0">30618 15704 7582,'0'-10'733,"-2"1"-89,-3 2 0,3-6 243,-4 2 1,3 4 120,-2 2-602,3-4-240,-12 7 1,10-5 0,-5 9-1,0 2 1,2 3 487,0 2-748,2 1 1,5 6 0,0 0 0,0 0-277,0 0 1,5 0 0,2-2-1,2-1 198,3-2 1,-3-2 0,2 3 0,0-1 265,-2 1 0,3 2 0,-5 2 308,2 0 1,-5 0 8,1 0 0,-3 0 1,-4 0-14,-3 0 1,1 0-45,-7 0-668,1-7 1,-6 4 0,0-8 0,0-1 0,0-3 313,0-1 0,14-57 0,4-14 0</inkml:trace>
  <inkml:trace contextRef="#ctx0" brushRef="#br0">30922 15400 12053,'5'16'380,"0"0"1,1 0-314,-6 0 1,2 9-258,3 7 0,-2 0 1,6 7-1,0-1-479,0-1 1,-5 2 129,1-2 0,2-3 0,-2 2 0,-1-6 539,-2-3 0,-16-15 0,-4 2 0</inkml:trace>
  <inkml:trace contextRef="#ctx0" brushRef="#br0">30794 15672 7582,'10'6'1238,"1"-1"0,-6 0-496,6-5 1,-6 2-9,6 3-742,-7-3 1,12 5 0,-2-7 0,7 0-1,4 0 1,4 0 7,1 0 0,11-14 0,7-7 0,3-2 0,1 1 0</inkml:trace>
  <inkml:trace contextRef="#ctx0" brushRef="#br0">31306 15624 7582,'-11'0'0,"1"0"0,-1 2 476,-5 3 0,5-1 1522,1 7-1693,-1-8 0,0 6 1,1-5-1,-1 3 0,0 0 306,0 0-671,8 5 1,-4-8 0,5 5 0,-2 0 0,1 0-218,5 3 0,-2-3 0,7 0 22,0-2 297,2-2 1,2 1 0,-1 1-1,3 0 324,1 0-426,2-2 0,-5-5 1,-1 0-1,1-1 0,0-3-82,-1-1 0,-6-8 0,3 4-19,0 0-3,-5-5 0,5 5 0,-7-7 124,0 0 241,0 7 1,2-3 909,3 7-293,-3-1-590,5 6 0,-2 2 0,2 3 0,0 6-74,1 3 0,-1 2-212,-2 0 1,-1 0 0,4 0-1,0 0-542,-5 0 0,4-5-651,-1 0 697,6-1 0,-8 1-1706,6 0 2260,-6-8 0,10-38 0,-5-19 0</inkml:trace>
  <inkml:trace contextRef="#ctx0" brushRef="#br0">31642 15288 10154,'0'16'74,"0"0"1,5 0 852,1 0 0,4 7-831,-4 4 1,6 5 0,-1 3 0,1 3-915,-1-3 0,3-1-294,-3-2 754,3 0 0,0 0 0,-3 0 0,-6-2 0,-3-3 358,-2-5 0,-21-19 0,-6-5 0</inkml:trace>
  <inkml:trace contextRef="#ctx0" brushRef="#br0">31498 15544 7582,'0'16'210,"0"0"1,0-5 178,0 0 1,0-6-374,0 6 1,2-6 0,3 4-1,6-2 475,3-4 1,9-1-195,4-2 0,3 0-297,2 0 0,10-23 0,5-11 0,4-1 0,1-1 0</inkml:trace>
  <inkml:trace contextRef="#ctx0" brushRef="#br0">31930 15528 7582,'0'11'477,"0"-1"0,0-4 1838,0 5-914,0-8-931,0 11 1,7-12 0,4 3-386,3-3 0,2-2 0,-2-2 0,-1-3-533,-3-6 381,1 4 0,0-5 0,-2 5 1,-2-2-1,-4-4 0,-1-1-1124,-2-2 1011,0 0 0,-7 2 0,-4 1 0,-3 5 0,-2-1 0,0 2 1,0-1-70,0 5 1,5 1-1,1 2 1,-3 0 847,-1 0-456,5 7 1,-3 2-1,6 9 1,3 1 0,1 5-1,2 0 1,0 5 466,0 1 0,9-3-185,7 0-460,0-1 1,9-1-1,-6-4 1,5-3 0,-1-2-1,2-2 1,-2-1-604,0-2 1,3-8 637,-4 3 0,-15-55 0,-9-13 0</inkml:trace>
  <inkml:trace contextRef="#ctx0" brushRef="#br0">26904 16553 7589,'-10'5'1394,"-1"2"-365,-1 2 0,5 2 0,1 5-892,4 0 1,2 0 0,2 0 0,4 2-202,4 3 0,-1-2 0,2 6 0,1 0-217,2 0 0,1-4 0,-3 4 0,-1-1-187,1-5 0,-3 4 0,0-1 0,-2-3 468,-3-1 0,-2-16 0,-2-4 0</inkml:trace>
  <inkml:trace contextRef="#ctx0" brushRef="#br0">26760 16793 7591,'-5'16'0,"0"0"0,-1 0 1039,6 0 0,0-5-34,0-1-839,0-6 1,2 3 0,4-7 0,6 0 0,6-2 0,5-3 0,2-6 284,3-3-941,2-2 1,2 0 0,0 0 0,1 2 489,-1 3 0,14-18 0,4 3 0</inkml:trace>
  <inkml:trace contextRef="#ctx0" brushRef="#br0">27241 16697 7591,'7'9'991,"-6"0"-689,5-4 0,-4-2-12,-2 8-108,0 0 1,0 5 0,0 0 0,0 0 0,0 2 0,0 1 0,0 3 332,0-3 1,1 4-171,5-1-310,3-1 0,1-5 1,1 0-1,1-2 1,3-3-1,1-6-55,0-3 1,0-2-146,0 0 152,-7-7 0,3-4 1,-5-8-1,0-3 1,0 3-1,-3 1 1,-2 0 215,-2-3-279,0 3 1,-7-5 0,-6 7 0,-5 0 0,-3 2 0,1 3-1325,3 6 461,1-4 939,0 7 0,-8 9 0,0 11 0</inkml:trace>
  <inkml:trace contextRef="#ctx0" brushRef="#br0">27881 16697 7591,'9'2'3614,"-4"3"-3165,-10-3 0,-4 5 0,-7-7-381,0 0 1,0 0 0,2 2 0,1 1-83,2 2 0,1 1 1,-4-4-1,1 1 40,2 2 1,1 8-22,-6-2 0,2 3 0,1 0 4,2-3 0,8 3-91,-2-3 0,5-2 0,5-1-289,6 0 345,-4-3 1,7-5-1,-3 0 1,3 0 0,2 0-1,0 0 44,0 0 46,0 7 0,0-5 1,0 5-1,0-2 1,0 2-1,-2 2 275,-3 4 1,1-4 0,-7 1 0,-1 3 117,-2 1 0,3-3 45,0-1-332,1 1 0,-8 5 1,-2 0-1,-3 0 0,-2 0 454,-3 0-893,5-7 0,-7 5 1,3-5-1,-5 0 1,-4-4-1,-1-3-2430,2-2 0,1-2 2699,2-3 0,14-47 0,4-17 0</inkml:trace>
  <inkml:trace contextRef="#ctx0" brushRef="#br0">28009 16777 7591,'0'21'0,"0"2"0,0 0 535,0 1 0,0 4 1703,0-1-1961,0-4 1,5 7 0,1-2 0,-1 6 0,2 4 176,4-3 1,-2-1-460,1-2 1,-4 0 0,2 0-1,1-2-327,0-3 0,-3 1-656,4-6 1,-6-1 0,1-5-1186,-3 0 2173,-2-7 0,-21-59 0,-6-21 0</inkml:trace>
  <inkml:trace contextRef="#ctx0" brushRef="#br0">28025 16761 8112,'2'9'2247,"3"-4"-2034,4-3 0,9-2 0,1-2 0,4-2-193,2-1 0,2-6 0,5 4 0,0 0 100,0 0 0,-5-4-343,-1 6 23,-6 0 1,-2 5-144,-8 0 295,-6 7 0,-4 2 0,-11 7 0,-3 0 0,-2 0 0,-2 0 0,-1 0-1362,-3 0 1141,1 0 0,5 0 0,0 0 269,0 0 0,0 7 0,0 2 0</inkml:trace>
  <inkml:trace contextRef="#ctx0" brushRef="#br0">28457 16777 7591,'0'16'0,"0"0"0,-2 0 1699,-3 0 0,1-5-847,-6-1 0,8-6-366,2 1-542,7-3 0,9-4 1,0-1-1,0-3-5,0 3 1,0-4 65,0 1-25,0-6 0,0 5 1,-2-6-1,-1 4 1,-4 0-1,-1 0 1,0-3 162,-1-2-166,5 5 1,-10-5-1,3 3 1,-3-3-288,-2-2 309,-7 7 1,-2-4 0,-7 8 0,0 2 0,0 3 279,0 5 0,0 9 0,2 7 0,1-1 56,3-2 0,6 0-461,-1 3 1,3-3-1,2 5 1,0-2-372,0 1 1,2-1-458,3-5 0,4-5 0,7-1 954,0 3 0,50-28 0,12-4 0</inkml:trace>
  <inkml:trace contextRef="#ctx0" brushRef="#br0">28921 16745 7591,'-11'0'2091,"1"0"-1492,-1 0 0,-5 0-134,0 0-173,7 0 1,-3 2-1,5 1 515,-2 2 0,5 3-323,-1-3-433,3 4 1,2 7 0,2-2-1,1-2 1,3-1 0,-1 2 0,2 1-241,4 2-61,-4 0 0,7 0 0,-5 0 1,2-2-1,-1-1 0,3-5-3201,1 0 3451,2-3 0,21-55 0,6-12 0</inkml:trace>
  <inkml:trace contextRef="#ctx0" brushRef="#br0">29129 16697 7591,'0'16'0,"0"0"0,0 0 0,0 0 0,0-6 1701,0 1-1402,0 0 0,0 5 1,0 0-1,0 0 1,0 0-1,0 0 1,0 0-185,0 0-107,0 0-372,7 0 0,-3-7 364,7-4 0,-1-24 0,6-8 0</inkml:trace>
  <inkml:trace contextRef="#ctx0" brushRef="#br0">29033 16457 7591,'-7'-16'0,"3"0"398,-6 0 0,4 7 0,-4 3-149,-3 5-263,6 1 14,0 0 0,21 14 0,4 4 0</inkml:trace>
  <inkml:trace contextRef="#ctx0" brushRef="#br0">29609 16409 7591,'-16'0'739,"0"0"1,0 0-1,2 1-242,3 5 1,-3-4 0,4 3 0,-5-3-114,-1-2 0,0 1-345,0 5 0,7-3 306,4 8-148,3-7 1,-3 12 0,0-2 0,1 5 0,2 3-1,2 1 1,0 5 1133,0 8-1414,0-2 1,0 5-1,2-7 1,2 0-1,3 0 1,0 0 0,2-2-2151,0-3 997,1-4 1,1-9 1235,0-3 0,-22-40 0,0-15 0</inkml:trace>
  <inkml:trace contextRef="#ctx0" brushRef="#br0">29257 16745 7591,'0'10'708,"-2"-1"0,-1 0 218,-2 0 0,-1-4-644,6 6 0,2-7 0,3 1 1,6-3-72,3-2 1,4 0-1,3 0 1,6 0-963,3 0 0,2-6-1211,0 1 1432,0-7 530,0 3 0,10-17 0,5-7 0,5-2 0,-1 1 0</inkml:trace>
  <inkml:trace contextRef="#ctx0" brushRef="#br0">29753 16649 7590,'0'16'1271,"0"-6"-355,0 1 1,0-6 0,0 6 0,0 2-71,0 1 0,0-4-576,0 1 0,0 0 0,0 5 0,0 0-365,0 0 0,0-6-9,0 1-649,0 0 1,0 0 0,2-3-1,2 1 753,1 0 0,0-55 0,-5-9 0</inkml:trace>
  <inkml:trace contextRef="#ctx0" brushRef="#br0">29737 16473 8552,'-1'-9'2064,"-5"3"-3775,4 5 1711,-5 1 0,7 7 0,0 2 0</inkml:trace>
  <inkml:trace contextRef="#ctx0" brushRef="#br0">29977 16633 7590,'0'16'-482,"0"0"1129,0-7 1,2 3-32,4-7 0,2 1 0,8-6-203,0 0 1,-5 0 0,0 0 154,1 0-629,2-7 0,-3 5 0,-2-5 0,-2 0-1646,-3-4 1305,-3 4 1,-2-7-1,-5 5-230,-4 0 1123,-5 2 0,5 7 0,-1 2 1,-1 3 1604,-3 6-2075,7 3 1,0-4-1,8 1 1,0 2 0,0 1-1,0 2-758,0 0 0,8-6 0,2 1-1719,4 2 2456,2-6 0,36-14 0,9-11 0</inkml:trace>
  <inkml:trace contextRef="#ctx0" brushRef="#br0">30314 16617 7587,'-16'0'433,"5"0"0,0 0 0,-1 0 147,-2 0 0,-2 2 1,0 1-182,0 2 0,7 8 0,3-2-293,5 3 0,1 2 0,0 0 1,0 0-207,0 0 1,1 5-1,5 0-356,4-1 1,5-4 0,1-5-549,0-6 1,-6-3 1003,1-2 0,7-50 0,7-12 0</inkml:trace>
  <inkml:trace contextRef="#ctx0" brushRef="#br0">30362 16233 7586,'-9'7'503,"-4"-4"503,8 8-330,-8 0 1,12 6-1,-5 5 1,5 6 0,1 8-39,0 6 1,5 5-1,2 1 1,2 0-618,3 0 0,4-6 0,4-1 0,1-2-21,-1-3 0,5-24 0,0-6 0</inkml:trace>
  <inkml:trace contextRef="#ctx0" brushRef="#br0">30842 16393 7581,'-11'0'633,"0"0"1,-1 0-1,-1 1 223,3 5 0,-4 3 0,5 7-574,0 0 1,2 0 0,5 0 0,-2 1-362,-1 5 0,0-4 1,6 5-1,3-2-18,1 0 1,8 6 0,-4-6-1,1-1-403,1-2 0,0-2-228,5 0 511,0 0 1,0-6 0,0-1 0,0-2 0,0-3 0,0-2 0,0-2-1807,0 0 2023,0-7 0,14-52 0,4-19 0</inkml:trace>
  <inkml:trace contextRef="#ctx0" brushRef="#br0">31098 16393 7581,'-9'7'973,"-4"2"-270,8 7 1,0-6 0,3 1 0,-2 1-148,-1 3 1,0 1-441,5 0 0,2 0 1,3 0 0,6 0 1,-3 0 68,3 0-454,0-7 1,5 5 0,0-5-737,0 0 771,0-2 0,-6-7 0,1-2 0,0-3-310,-2-6 0,0-3 1,-6-2-1,3-2 213,-3-3 0,4 1 0,-1-5 0,-3 2 207,-1 3 0,-2 3-166,0 1 754,0 0 0,5 0 142,1 0 0,4 8 0,-3 8 25,2 9 1,-3 6-446,4 1-98,1 0 0,0 1 0,-3 3-202,0 1 0,4-1 0,-3-8 0,0-1 113,-4 1 0,4-19 0,0-3 0</inkml:trace>
  <inkml:trace contextRef="#ctx0" brushRef="#br0">31482 16313 7581,'-5'10'0,"-1"1"0,1-6 2101,5 6-1087,0 0-770,0 5 0,0 0 0,0 0 0,2 0 0,1 0 0,4 0 0,0 0 558,1 0-744,4 0 1,-8 0 0,4 0-1,0 0 1,-3-2 0,0-2-214,1-1-82,-1-7 0,-5 1 0,0-10 0,0-6-1284,0-3 1385,0-2 0,0-6 0,0-1 0,0 0 0,0 0 0,0 3 0,0 3-388,0 1 1,0 0 259,0 0-74,0 0 1,7 0 0,4 0 337,3 0 0,38 28 0,8 8 0</inkml:trace>
  <inkml:trace contextRef="#ctx0" brushRef="#br0">31754 16297 7581,'-9'0'1342,"-5"0"1,12 1-1099,-3 5 0,3-3 91,2 8 0,0 0 0,0 5 1,2 0 139,3 0 0,-1 0-186,6 0-130,-6 0 1,8 1 0,-5 3 0,1 1 0,-1-1-1,-2-4 1,0-4 41,1-1-323,-1-7 1,-3 3-1,1-9 1,4-2-1022,2-1 1041,-5-7 0,3 3 1,-7-9-1,0-2 0,0-1 1,0 1-1,2 3-707,3 1 371,-3 0 0,7 0 0,-6 0 438,3 0 0,27-15 0,3-2 0</inkml:trace>
  <inkml:trace contextRef="#ctx0" brushRef="#br0">32058 16345 7581,'-2'16'283,"-1"0"696,-3 0 1,-1 0-606,2 0 1,3-6 176,-3 1-494,3-7 1,7 1-1,3-9 1,-1-3-1,2-2-716,-1-3 554,3-2 1,0-2 0,-2 0 0,0 0 0,-2 0 0,0 0 0,-4 0-873,-1 0 924,-2 0 1,0 0-1,0 0 1,-2 0 480,-3 0-127,-4 7 1,-2 2-1,3 8 1,-1 5-1,2 4 240,-1 5 1,3 1-1,5 1 1,0 3-420,0 1 1,0 6 0,0-4 0,2 0-115,3 0 0,-1-1-491,6-6 0,-4 3 1,4-1-1,3-4-1918,1 0 2401,2-6 0,21-44 0,6-17 0</inkml:trace>
  <inkml:trace contextRef="#ctx0" brushRef="#br0">32346 16233 6440,'0'-9'3162,"0"2"-2049,0 7-978,0 7 1,0 2 0,0 7-1,0 0-56,0 0 0,-2 0 0,-1 0 0,-2 1-29,1 5 1,2-5 0,2 5-989,0-4-27,0-2 105,0 0 1,0-9 267,0-7 1,2-9 0,2-11 591,1-1 0,2 0 0,-3 5 0,3 0 0,2 0 0,-6 0 80,2 0 486,4 0 0,-5 5 0,7 0 721,1-1 0,-3 5-780,2 1 0,-6 5-452,6 1 1,-3 7-107,3 3 0,-2-1 0,-5 2 0,3 1-217,2 3 1,-4 1-196,6 0 1,-6-6-1,4 1 1,0 0 462,0-3 0,1 0 0,6-8 0</inkml:trace>
  <inkml:trace contextRef="#ctx0" brushRef="#br0">32730 15896 7581,'11'-5'0,"0"0"314,-8-1 1,6 6 1038,-4 0-1068,-3 0 1,5 7 0,-7 6 0,0 5 0,0 5 94,0 2 1,0 0-168,0 1-178,7 5 0,-3-7 0,5 10 1,0 2-1,-2 1-370,0-1 0,4-2-96,-6-2 1,0-6 0,-5-1-1,0-2-1978,0-3 2409,0-2 0,-28-24 0,-8-4 0</inkml:trace>
  <inkml:trace contextRef="#ctx0" brushRef="#br0">32634 16104 12363,'0'9'-519,"7"4"1500,4-8 0,-2 0-3,2-5-1402,-1 0 0,8 0 0,2 0 0,1-1 0,-1-5 424,-3-4 0,21-26 0,4-7 0</inkml:trace>
  <inkml:trace contextRef="#ctx0" brushRef="#br0">30986 16985 7581,'-11'11'297,"0"-1"1,-1 3 644,-2 1 0,3 0 0,0-1-553,-1-3 1,3-6 0,0 3-457,2 0 1,-4-3-1,6 6-67,2 3 110,-6-6-80,7 7 0,-5-10 0,9 5 1,3-1-1,6 0-1160,3-1 1118,-5-2 1,10-3-1,-3 1 1,2 3-1,2-3 1,-1-1-1,2 0-252,-1 3 605,-2-3 0,-2 7 0,0-6 0,-2 4 0,-3 2 330,-6 4 0,-3-4 0,-2 1 0,-2 1 445,-3-2-1053,-4 5 1,-7-7 0,0 6 0,0-4-1707,0-2 1316,0-2-716,0-5 1,5 0 1176,0 0 0,15-35 0,-2-10 0</inkml:trace>
  <inkml:trace contextRef="#ctx0" brushRef="#br0">31258 16857 7581,'9'-7'2045,"5"5"1,-12-3-1667,3 10 1,2 4 0,0 7 0,0 0-57,1 0 1,2 7-275,-4 4 0,6-2 1,-3 1-1,2 3-365,-1 1 1,-1 0-730,2-3 727,3 3 0,-10-7 1,4 4-1,0-6 1,-5-3 317,-1-2 0,-31-21 0,-6-6 0</inkml:trace>
  <inkml:trace contextRef="#ctx0" brushRef="#br0">31226 17065 8016,'11'9'610,"-1"-4"0,-4-3-913,4-2 0,1 0 1,7 0-1,3 0-1505,6 0 1808,3 0 0,17-9 0,9-3 0,5-2 0,-1 1 0</inkml:trace>
  <inkml:trace contextRef="#ctx0" brushRef="#br0">31802 17033 7640,'9'7'1181,"-2"-5"-652,-7 5 0,-7-7-221,-4 0 1,-3-5-21,-2-1-306,7 1 1,-5 5-1,3 0 1,-3 0-137,-2 0 213,7 0 1,-3 7-1,5 4 1,-1 3-1,1 2 1,4 0 323,1 0-308,2 0 1,0 0 0,2 0 0,3 0 0,6-2-237,3-3-274,-5-4 0,5-7 1,-3 0-1,1-2 1,1-3-1,-3-6 0,1-3-99,-2-2 0,5 0 1,-5 0-1,0 0 549,-4 0 0,2 0 532,-1 0 1,1 5 317,-2 1 0,-1 6 232,6-1 1,-4 5-662,4 5 0,-4-1-510,4 6 0,-6 1-178,1 5 1,4 0 0,0 0 0,2 0-339,-1 0 0,-4-2 23,4-3 0,-4 1-14,4-6 0,-4-1 581,4-5 0,1-43 0,5-10 0</inkml:trace>
  <inkml:trace contextRef="#ctx0" brushRef="#br0">32122 16729 7581,'9'9'1718,"-2"5"1,-2-5-1348,1 7 0,-1 0 8,-5 0-445,0 0 0,0 5 0,2 2 1,1 0-1,3 2-367,-3 0 0,4 0 0,-1 4 0,-3-3-1600,-1 3 2033,-2-6 0,-7 7 0,-2-5 0</inkml:trace>
  <inkml:trace contextRef="#ctx0" brushRef="#br0">31978 16969 7581,'11'0'99,"-1"0"1,-4 0 149,4 0 0,-4 0 749,4 0-810,-6 0 1,5 0-1,-4 0 1,6 0-1,3 0 1,2 0-673,0 0 1,2 0 483,3 0 0,40-14 0,15-4 0</inkml:trace>
  <inkml:trace contextRef="#ctx0" brushRef="#br0">32410 16937 7581,'-7'16'0,"4"-7"432,-8-4 0,7 4 891,-1 2-559,3-4-665,2 0 1,2-7-1,3 0 1,4-2 0,2-1-1,0-5 1,1 1 356,2 0-492,-5-5 0,5 8 0,-5-6 0,2-1 0,-2 0 0,0 1-723,0-3 467,-6 6 1,4-7-1,-7 3-11,0-3 275,0-2 0,-7 7 0,-4 4 0,-3 3 0,-2 2 0,0 2 423,0 3-186,0-3 1,0 14 0,2-2-1,3 7 1,6 2 0,3 2 0,2 0 1613,0 4-1681,0-6 1,0 7 0,2-5-1,3 2 1,8-2-167,6-2 1,-1-2 0,3-5 0,-1-2-1010,1-3 0,-3 1 1033,3-6 0,11-15 0,2-9 0</inkml:trace>
  <inkml:trace contextRef="#ctx0" brushRef="#br1">31834 13415 7584,'-5'11'2389,"-1"-1"-1944,1-6-286,5 3 1,2-7 0,3 0-59,6 0 0,3-7 0,2-4-70,0-3 0,0 3 0,-2 1 0,-1-3-36,-3-1 0,1-4 1,5-1-1,-2-3-188,-3 3 0,3-4 0,-5 0 1,2-2 18,-1-4 1,-1 6 0,2 2 0,-4 3 14,0 2 0,-5 0 327,3 0 1,-3 9 149,-2 7 1,0 7-178,0 9 0,0 7 0,0 4 0,0 3 110,0 2 0,2 0-13,3 0-154,-3 0 1,5 2-1,-7 1 1,0 4-1,0 1 1,-2 1 0,-1-1 331,-3 5 0,-6-4-238,1 2-159,-3-1 1,-2-1 0,0-4 0,0-3 0,0-4-257,0-3 1,0-4-1,0-8-668,0-5 571,0-3 1,5-16 0,2-5-1,2-7-176,4-4 1,1-2 346,2-5 0,0 0 0,0 0 0,0 0 54,0 0 0,2-2 117,3-3 0,4 9 344,7-4-197,0 3 0,0-3 0,2 0 0,3 0 0,6 2 719,3 3 1,2 0-532,0 11 0,2-3-123,3 8 1,-3 4 19,3 2 0,-3 3 233,-2 2-584,-7 0 0,4 5-1784,-8 1 1307,0-1 1,-5-5 587,0 0 0,-14-43 0,-4-10 0</inkml:trace>
  <inkml:trace contextRef="#ctx0" brushRef="#br1">32074 12599 7592,'-16'0'0,"5"0"307,1 0 0,1 1 0,-4 3 668,3 1-975,6 1 0,33-28 0,15-4 0</inkml:trace>
  <inkml:trace contextRef="#ctx0" brushRef="#br1">32362 15496 7599,'-10'2'-346,"-1"1"1,-2 3 2354,-1-3-580,5-1-544,2-2-641,7 0 1,2 0-1,3 0-51,6 0 0,-2 0-1,2 0-195,-1 0 1,1 0-1,0-2 1,1-1 0,2-4-1,2 0 1,0-2-588,0 0 504,0-2 0,0-5 1,0 0-1,0-2 0,0-1 1,-2-4-1,-1 0-286,-2-1 333,-1-4 1,1 8 0,-2-5 0,-2 2-1,-3 4-339,-3 1 1,-1 2 114,0 0 350,0 7-101,0 2 0,0 9 0,0 3 0,0 8 1,0 4 347,0 5-155,0 6 1,0-3 0,0 7 0,0 2 0,0 1 57,0 3 1,0-1 0,-1-5 0,-3 2 32,-1 3 0,-3-3-207,3 3 32,3-3 0,-7-4 1,6-1-138,-2-2 1,-6-6 0,4 4-289,-2-2 0,4-3 16,-6-10 0,6 3-442,-6-8 573,7 0 1,-10-5-1,3 0-338,-3 0 454,-2-7 0,6 4 0,-1-8-110,-2-1 205,-1-3 1,4-1 0,1 0 176,2 0-84,1 0 1,6 0 0,0 0 113,0 0-123,0 0 1,7 0 0,4 0 271,3 0-285,2 0 1,6 2 0,-1 2 137,-2 1-145,6 0 1,-5 2 0,5 2-107,-2 0 53,5 5 0,-10-5 1,4 5-89,-5-3 0,-1 3 0,0-3 0,0 3-733,0 2-33,0 0-759,0 0 1574,0-7 0,-21-30 0,-6-15 0</inkml:trace>
  <inkml:trace contextRef="#ctx0" brushRef="#br1">32554 14952 7608,'-16'0'524,"0"5"3,0 1 1,6-1-907,-1-5 1734,7 0-1955,-3 0 1,14 0 599,4 0 0,39-7 0,10-2 0</inkml:trace>
  <inkml:trace contextRef="#ctx0" brushRef="#br1">32778 17049 7614,'6'16'-179,"-1"0"-216,-1 0 763,-3-7 1,1 3-1,3-8 1,6-4-1,2-5-152,-3-4 1,4-2 0,-3-7 0,3-1-145,2-3 1,-1-4-1,-3 2 1,-1 1-26,1 0 1,1-3 0,-1 2 0,-3 1-83,-2 0 0,4-4-169,-6 6 185,0 0 1,1-1-1,-1 1 1,-1 2-117,-3 1 214,-1 9 0,6 4 0,1 10 0,0 6 0,2 3 0,-2 4 319,0 3-324,6-3 0,-10 5 0,6-5 0,0 1 1,-2 3-1,2-3 0,-2-1-520,0-2 26,-2 0 1,1 0 0,-1 0 0,0 0 419,3 0 0,-7-43 0,6-10 0</inkml:trace>
  <inkml:trace contextRef="#ctx0" brushRef="#br1">33194 16393 7610,'-8'-8'2054,"-7"7"26,6-6-1317,-7 7 1,2 1-816,4 5-1503,-5-5 1555,14 14 0,22-6 0,14 7 0</inkml:trace>
  <inkml:trace contextRef="#ctx0" brushRef="#br1">8147 17017 7638,'-11'0'1153,"0"0"-79,8 7-128,-12-5 493,7 5-42,-1 0-1099,9-5-129,1 5 1,14-7 0,-6 2 0,1 1-1,1 3 222,1-3 1,3-1-464,1-2 33,-8 0 1,7 5-1,-5 1 1,5-3 0,1-1-205,0-2 1,0 0 0,0 0 0,0 0-440,0 0 373,-7 0 0,5 0 1,-4 0-1,5 0 1,1 0-1195,0 0 1032,0 0 0,-2-2 1,-2-1-1069,-1-3 740,0 1 799,-2 5 0,-9-7 0,-9-2 0</inkml:trace>
  <inkml:trace contextRef="#ctx0" brushRef="#br1">8227 17321 7624,'-8'16'0,"1"-5"307,-3-1 0,1 1 1,5 5 1592,-1 0-1343,0-7 0,6-2 0,5-7-177,4 0 1,5 0 255,1 0-443,0 0 0,0 0 0,0-2 0,0-1 0,0-3 1000,0 3-1074,0 1 0,0-3 0,0-1 0,0 3 0,0 1 0,0 0 0,0-1 0,0-3 0,0 3-124,0 1 0,-6 2-637,1 0-296,-7 0 0,10 0 0,-4 0-3262,5 0 4200,-6 0 0,-2 0 0</inkml:trace>
  <inkml:trace contextRef="#ctx0" brushRef="#br0">12004 15976 7735,'9'-1'1696,"-4"-5"-718,-3 4-648,-2-5 0,0 9 0,0 3 1,0 6 108,0 3 0,0 4 126,0 4-451,0 2 1,0 8-1,0 2 1,0 2-1,0 1 1,0-1-1,0-2-85,0-2 0,5 0-235,0 0 0,6-8 0,-6-2 1,1-6-1360,1-5 1085,-5-4-208,12-7 1,-12-2 0,3-3-1,-3-6 1,-2-5 687,0-6 0,-36-31 0,-8-14 0</inkml:trace>
  <inkml:trace contextRef="#ctx0" brushRef="#br0">11876 16201 7735,'-11'8'443,"0"-2"730,1 3 0,-6-8-370,7 7-665,9-8 1,14 0-1,7 0 1,1 0 148,1 0 1,0 0-296,4 0 1,3-6-1,-3 1 1,3 0-800,2-3 0,0 7-69,0-5 1,0 5 875,0 1 0,35-15 0,10-3 0</inkml:trace>
  <inkml:trace contextRef="#ctx0" brushRef="#br0">12580 16104 7735,'-11'0'1065,"1"0"-1042,-3 0 163,-1 0 1,5 2 0,4 4 0,3 4 0,2 4 0,0 4 0,2 4 71,3 4 1,4-1-1,7 2 1,0 3-202,0 6 0,0-3 1,0 5-1,0-4-117,0-2 0,0 0-437,0 0 137,0-7 1,0 5-1,-2-5 1,-1 0-1,-4-4 1,-1-3 359,1-2 0,-12-29 0,1-6 0</inkml:trace>
  <inkml:trace contextRef="#ctx0" brushRef="#br0">12580 16265 7735,'-7'-16'0,"3"5"602,-6 0 0,4 2 0,-3-3 111,2 1 1,2 6-1132,5-6 460,0 8 1,7-5 0,4 7 0,5-3 0,3-3 0,4 0 0,1 0-164,-1 3 1,5-3-1,-3 2 1,2-1-10,-1-1 1,-1 6-1,4-5 1,-4 4-4,-2 2 0,-2 2 1,-5 2-1,-2 3 76,-3 2 1,-4 1 61,-7 6 164,0 0 1,0 0-1,-2 1 1,-3-1 0,-6 0 992,-3 0-1056,5 0 1,-5 0 0,3 0 0,-3-2-1,-2-2 1,0-1 0,0 0 9,0-3 0,5 5-899,1-8 97,6 1 1,-8-5-625,6 5 1,3-10 1309,8 4 0,40-60 0,-15 24 0,0 1 0</inkml:trace>
  <inkml:trace contextRef="#ctx0" brushRef="#br0">13044 16201 9194,'0'16'664,"0"0"1,0 0-494,0 0 1,0 0 23,0 0-104,0 7 0,2-6 0,1 7 0,3-3 0,-1 0 0,0-1 0,1-2 0,-3-2 0,-1 0 220,-2 0 0,5-6 54,1 1-331,-1-7 0,-5 4 0,0-6 0,0-2 1,0-7-1,0-5-109,0-4 1,0-2-230,0-3 236,0 3 1,2-7 0,1 5-1,5-1 1,-1 1 0,2 1-249,-1-3 1,3 5-412,5-5 398,-7 5 1,5 6 0,-3 2 0,3 2 0,4 3-389,3 3 1,-3 1-1,3 0 717,-3 0 0,41 21 0,10 6 0</inkml:trace>
  <inkml:trace contextRef="#ctx0" brushRef="#br0">13524 16281 7735,'-10'0'592,"-1"0"-215,7 7 0,-5-4 38,4 8 0,3-6-105,-3 6 0,5-8-471,5 3 140,4-4 1,2-2 0,0 0 0,1-2 0,2-2 0,2-3 0,0-2-58,0-3 0,0-2 128,0-2-35,0 0 0,0 0 0,-1 0 1,-3 0-1,-3-1 0,-2 1 258,-3 0 1,-3 6-181,-1-1 115,0 0 0,-1 3 0,-5 2 0,-4 4 0,-5 2 0,1 2 0,2 4 0,1 6 661,-1 8 1,3-1-637,-2 8-185,7 0 1,-3 3 0,7-2 0,0-1-1,0 1 1,0 1 0,2-1-638,3-1 0,4-7 380,7 1-447,0-3 0,0-4 0,2-3 0,2-6 0,1-3-586,-1-2 0,3-2 124,-2-3 600,7-4 518,-10-7 0,4-23 0,1-10 0,-2-3 0,0 0 0</inkml:trace>
  <inkml:trace contextRef="#ctx0" brushRef="#br0">13956 16120 7718,'0'-8'2985,"0"0"-2616,0 23 1,0-5-109,0 12 0,0-3 49,0 3-235,0-5 1,6 8 0,1-5 0,2 3 0,1 0-93,-1 0 0,6-1 0,-5-6 0,4 0-125,2 0 0,-5-6 1,0-1-1,1-2-122,2-3 0,-3-2-58,0-2 126,-1-7 0,5-2 0,-3-7 0,-3-2 0,0-2-657,0-1 0,0-6 376,1 6-762,5-8 1239,-14 5 0,14-58 0,-11 35 0,0-1 0</inkml:trace>
  <inkml:trace contextRef="#ctx0" brushRef="#br0">14357 16120 7718,'0'16'963,"0"0"1,0 0-394,0 0 1,0 1-314,0-1-118,0 7 0,1-6 1,3 7-1,3-3 1,0 0-1,2-1 0,-2-2 66,0-2 0,4 0-565,-6 0 1,8-6-1,-3 1-2518,5 1 1758,-7-4 1120,7-8 0,-14-45 0,7-15 0</inkml:trace>
  <inkml:trace contextRef="#ctx0" brushRef="#br0">14405 15912 7704,'-16'0'2256,"0"0"-3542,7 0 556,-6 0 842,14 7 1,-12 2-113,8 7 0,35 7 0,15 2 0</inkml:trace>
  <inkml:trace contextRef="#ctx0" brushRef="#br0">14693 16088 7704,'-16'8'1242,"1"-5"-492,5 8 0,-4-6 0,3 6 0,-3-1-723,-2-1 1,5 6 569,0-5-433,8 4 1,-10-3 0,8 0-1,1 1 1,3 3 0,2-1-472,5-4 1,-3 3 41,8-8-26,0 8 1,5-12 0,0 7 0,0-3-1,0 0 1,0-1-1123,0-2 1381,-7-2 0,5 0 0,-4-2 1,3-4-1,-2-4 1566,-6-4-1201,4-2 0,-7 0 0,3-2 1,-3-2-1,-2-1 0,0 1 0,-2 1 196,-3-3 1,1 5 0,-7-5 0,-1 4-1596,-2 2 646,-2 0 1,0 2 0,1 2 0,3 3 419,1 2 0,15 9 0,-2 6 0</inkml:trace>
  <inkml:trace contextRef="#ctx0" brushRef="#br0">14885 16168 7911,'-9'8'1274,"2"-7"-860,0 14 0,5-12 0,-4 8 248,5 1 1,1-3-1,1 2-448,5 1 1,-3-3-1,8 2-218,1 1 0,-3-3-99,2 2 0,0-8 1,5 5-188,0-1 0,-6-6-210,1 5 238,0-4 1,5-10-1,0-2 1,0-4-1,-2-2 1,-2 0-721,-1 0 1156,-7-8 0,5 7 0,-6-7 0,2 3 1,-1 0-1,-2 1 1337,-2 2-854,0 10 0,0-3 40,0 11-701,0 3 0,0 13 1,0 0-1,2 0 1,1 2-1,2 2 0,1 1-1224,1-1 827,-5-2 0,10-2 1,-5 0-1,2 0 0,4-2 1,-1-2 400,-1-1 0,17-29 0,-1-1 0</inkml:trace>
  <inkml:trace contextRef="#ctx0" brushRef="#br0">15493 16040 9135,'-9'0'7272,"-5"0"-7162,5 0-39,-7 0-54,0 0 1,5 2 0,1 2 0,-1 3 0,0 0-1,2 2 473,2 0-1100,2-6 1,0 6 0,-1-3 0,3 4-1501,1 4 1814,2-5 1,2 4 0,3-6-1,6 2 46,3 3 317,2-5 0,0 8 0,-2-5 0,-1 3 0,-5-1 0,1-3 1289,0-2-954,-5 6 0,5-4 0,-6 7 0,3 0 1,-3 0-1,-1 0-468,-2 0 0,-2 0 0,-1 0 0,-3 0 66,3 0 0,-20 0 0,-4 0 0</inkml:trace>
  <inkml:trace contextRef="#ctx0" brushRef="#br0">15893 16168 7645,'-16'-5'1815,"0"-2"-363,0-2 1,0 6-964,0-3 0,0 4 0,0 4-121,0 4-312,7-5 0,0 14 0,6-5 0,-3 4 0,3 3 0,1-1 0,2 1-214,0 5-25,0-5 1,2 7 0,1-8 0,4 0 0,2 0 0,4-2 0,1-2-1166,2-1 1244,0-8 1,0 5-1,2-8 1,1-2-1,3-4 1,-3-2-1,-3-3-68,-5 0 279,3 1 1,-10-6-1,5 0 1,-2 0 0,-4 0-1,-1 0 1,-4 0 142,-3 0 0,-4 1 0,-7 3 1,0 3-607,0 2 0,-2-4 35,-3 6 12,3-1 1,-5 6-1,7 0 1,0 0 308,0 0 0,43 8 0,10 0 0</inkml:trace>
  <inkml:trace contextRef="#ctx0" brushRef="#br0">16149 15800 8169,'-2'9'1682,"-1"-2"-1265,-3 0 0,1 2 0,5 7 51,0 0 0,2 2 0,3 3 1,6 6-308,3 3 0,2 2 0,0 2 0,0 4-137,0 4 0,0-1-564,0 2 261,0-8 0,0 6 0,-2-5 1,-1-1-1,-3-3 0,1-5 1,0-4-837,-1-3 0,-4-9 1115,5-6 0,-15-25 0,2-6 0</inkml:trace>
  <inkml:trace contextRef="#ctx0" brushRef="#br0">16293 16136 7869,'-9'0'899,"0"0"-252,4 0-377,3 0 0,-3 0 0,10 0-290,6 0 1,3 0-91,2 0 113,7 0 0,-3 2 1,7 2-1,-1 1 0,1 0 1,-2 1-1,0-1 121,0-1 0,-6 5 211,2 1-137,-3-3 0,-7 8 0,-2-5 0,-2 5 1260,-4 1-1282,-1 0 0,-4 0 0,-3 0 0,-6 0 0,-5 0 0,-3 0 0,-2-2 217,1-4-630,-5 5 1,7-12 0,-3 6 0,3-2 0,4-1 0,2-1-1,1 0 237,-2-1 0,21-45 0,2-12 0</inkml:trace>
  <inkml:trace contextRef="#ctx0" brushRef="#br0">16885 16104 7645,'-9'-7'326,"-5"6"426,4-5-283,2 4 0,-6 2 1,5-1-1,-1-3 0,-1-1 2616,-1 1-2542,-3 2-445,6 2 1,-3 2-1,5 2 1,0 3-1,0 2-825,3 3 578,2 2 0,8-3 1,1-2-1,2 0 0,3-2 1,2 2-1,4 0-1433,3 3 1577,-3-5 1,5 6 0,-7-6-1,0 0 1,0 2 0,0-2 396,0 0-17,-7 6 1,0-10-1,-5 8 1,1 1-1,-1 3 1,-4-1 191,-6-4 1,-3 5 0,-7-6-1,0 1-1022,0 1 0,0-2-112,0 1 0,0-1 1,0-5-1207,0 1 0,0 1 1773,0-6 0,7-22 0,2-4 0</inkml:trace>
  <inkml:trace contextRef="#ctx0" brushRef="#br0">17045 16136 7645,'-7'16'0,"-2"-5"0,-7 0 331,0-8 0,7 12 0,6-6 399,6-1 0,8 0-299,10-8-332,-3 0 0,5-2 1,-5-2-1,2-3 0,1 0 1,-1-2-1,-3 2 331,-1 0 1,0 0-132,0 1-247,0 5 0,-5-12 0,-2 6 0,0 0 0,-2-2 13,0 0-11,-2-2 0,-6 3 0,-5 0 0,-4 3 0,-5 0 524,-1 1 0,0 10-348,0 4 1,6 4 0,1 4-1,0 2 63,0 1 1,4 8-304,-6-3 1,8 5-1,-3 1 1,4-2-86,2-4 1,0 5-847,0-5 0,8-2 102,2-3 0,4-3 0,2-4 0,2-3 839,4-6 0,24-39 0,12-10 0</inkml:trace>
  <inkml:trace contextRef="#ctx0" brushRef="#br0">17446 16168 13692,'-9'8'748,"0"-5"-636,3 8 1,3-6 0,-6 6-1,0 1 166,0 3 1,4 1-184,-6 0 0,8 0 0,-5 0 0,3 0 0,0 0-363,1 0 0,1-6-588,-3 1 359,5-8 373,1 5 1,3-8 0,6-2 0,0-4 0,0-4 0,3-4 0,2-2-753,2 0 706,1 0 1,-1 0 0,1 0 0,3 0-1,1 0 170,-1 0 0,26-29 0,6-7 0</inkml:trace>
  <inkml:trace contextRef="#ctx0" brushRef="#br0">17686 16104 7639,'-9'2'0,"2"2"1173,-1 1-379,7 0 0,-12-3 0,8 4-60,1 4 1,3-1-1,2 2 1,3 1-127,1 2 1,8 3-495,-3-1 1,-1 1 0,2 3 0,1 1 0,1-1 0,-1-2 55,-1-2 1,0 0-223,5 0-15,-8 0 1,7-2 0,-5-4 0,5-4-1,1-4-1074,0-2 891,-7-8 0,5-2 1,-4-10-1,3-3 1,-1 0-1,-1-2 1,1 2-2928,3 0 2783,-6-6 394,5 12 0,9-28 0,11 2 0</inkml:trace>
  <inkml:trace contextRef="#ctx0" brushRef="#br0">18214 16168 10251,'-11'-8'1014,"0"2"0,8 3-878,-2-3 0,1 5 0,-1-5-126,-6 4 1,2 2 0,0 2 1,2 4 1,0-3 0,3 8 0,-1 1 46,1 2 1,-3 8 0,2-1-1,1-1-158,3-2 0,1-2-7,0 0-199,0 0 1,1-2 0,5-4 0,4-4-565,5-4 0,1-10 19,0-2 693,-7-4 0,5-8 0,-3 1 0,3 0 0,2-1 0,-2 1 218,-3 1 602,-4 2 1,0 10-1,2 4 1,0 8 461,-4 6 1,-3 10-932,-2 1 0,2 2 0,1-1 0,2 3-245,-1-1 1,3 5-346,-2-8 0,3 1 0,-5-6 0,4 0-2154,2 0 2550,-5-7 0,17-17 0,-3-9 0</inkml:trace>
  <inkml:trace contextRef="#ctx0" brushRef="#br0">18598 15944 7639,'0'16'1609,"0"0"1,0 6-1151,0-1 0,0 2-110,0-1 0,0-3 0,0 8 1,0 1-146,0 2 0,2 3 0,1-1 0,3 0-746,-3 0 1,4-6 0,0-1 0,0-2-2692,1-3 3233,-3-2 0,-5-24 0,0-4 0</inkml:trace>
  <inkml:trace contextRef="#ctx0" brushRef="#br0">18406 16040 7639,'0'16'132,"0"0"0,0-5 137,0 0 0,2-6 0,5 6 1,7-1-66,5-1 0,10 4 0,-2-8 1,5-1-205,5-3 0,39-22 0,-29 8 0,-1-1 0</inkml:trace>
  <inkml:trace contextRef="#ctx0" brushRef="#br0">18998 16104 7639,'0'16'0,"-5"6"323,-1-1 1,-4 8-1,3-3 1,-1 5 1057,1 1 1,0-6-772,2 1-487,3-8 0,-5 10 1,7-8-1,0-1-828,0-2 0,2-11 705,3-7 0,11-57 0,9-21 0</inkml:trace>
  <inkml:trace contextRef="#ctx0" brushRef="#br0">18950 15928 7639,'-11'-5'656,"1"0"1,4-1-422,-4 6-778,6 0 146,-3 7 1,7 2 396,0 7 0,64 29 0,-24-19 0,0-1 0</inkml:trace>
  <inkml:trace contextRef="#ctx0" brushRef="#br0">19334 16136 7639,'-11'2'0,"1"4"0,-1-5 0,-5 5 0,5-3 3544,1 3-3033,-1-5 1,-5 12 0,0-6 0,0 2 0,0 2 0,0-1 0,0 1 346,0 1-1041,0 3 1,7 1 0,4 0 0,3 0 0,2 0 0,0 0-1900,0 0 1772,7 0 0,2-8 0,7-2 0,0-4 0,0-2 0,0 0 0,0-2-1488,0-4 1812,0-2 1,0-8-1,0 1 1,-2 1 0,-1 0-1,-4-4 1,-2 0 707,-4 1 0,4 6 1,-1 0-1,-3-1 2015,-1-2-2560,-2-3 0,-7 3 1,-4 2-1,-3 3 1,-2 0-1,0 2 1,0 0-807,0 3 1,0 1-991,0-3 0,5 5 1619,1-5 0,20 4 0,1 2 0</inkml:trace>
  <inkml:trace contextRef="#ctx0" brushRef="#br0">19510 16088 7639,'0'11'1637,"0"0"0,5-6-653,1 6 1,-1-6-144,-5 6-741,0-1 0,-2 6 1,-1 2-1,-4 2 1,0 1-1,-2-1 1,2-2-125,-1-2 0,1-6 206,2 1-737,3-8 1,-7 5 0,6-10 0,-3-4 0,3-4-546,1-4 1,2-4 798,0-4 270,7 5 0,-3-6 0,5 6 0,0 1 1,-2 0 513,0 0 1,5 2 0,-1 2 524,3 1 0,-3 8-716,0-3 0,-1 4 1,6 4-1,-2 4 69,-3 4 1,3 4-504,-3 2 104,-4 0 1,7 0-1,-5 0 1,0 1-1,-2-1-583,0 0 1,-3 0-465,7 0 1,-8 0-1295,2 0 2379,4-8 0,0-22 0,7-12 0</inkml:trace>
  <inkml:trace contextRef="#ctx0" brushRef="#br0">20054 15992 15268,'-9'0'953,"-5"0"-942,5 0 1,-7 0-1,2 2 1,2 2 78,1 1 0,0 8 0,-5-3-390,0 4 1,0 2-1,2 0-266,3 0 1,-1 0 252,7 0-126,-1-7 1,1 6-1,0-5 1,3 3 0,4-1-1173,3-1 1544,7-8 0,-3 5 1,7-8-1,0 0 1,0 0-289,0 0 621,0 7 1,0-6 0,-1 7 634,-5-1-779,-3 2 0,-7 1 0,0 1 1,-1 0-1,-5-1-1736,-4 1 1614,-5 0 0,-29 12 0,-8 2 0</inkml:trace>
  <inkml:trace contextRef="#ctx0" brushRef="#br0">20550 15752 7634,'-10'16'510,"-1"-1"1,0-3 100,3-1 0,-1-1 0,5 6 0,-1 2 0,1 2 0,2 3 112,2 2 1,0 1 0,0 5 0,0-3-549,0-1 1,0-1 0,0 5 0,0-3-341,0-1 0,6-2 1,-1 1-1,-1-4-806,-3-4 1,1-2-1,2 0-2350,1 0 3321,0-8 0,-26-36 0,-6-16 0</inkml:trace>
  <inkml:trace contextRef="#ctx0" brushRef="#br0">20342 16024 8719,'-8'16'1155,"0"0"-864,8 0 1,2-1 0,4-5 0,4-3-920,4 1 1,10-7 0,2 5-1,4-5 628,2-1 0,10-11 0,5-6 0,5-1 0,0 0 0</inkml:trace>
  <inkml:trace contextRef="#ctx0" brushRef="#br0">20759 16040 7634,'-9'8'482,"-4"-5"582,8 8-959,-8-1 0,6 6 1,-3 0-1,3 0 1,1 0 228,1 0-254,0 0 0,-1 6 0,1-1 0,1-1 0,3-2 0,1-2 0,1 0-216,5 0 0,1-6 7,3 1 14,5-8 1,-6 5-1,7-8 1,0 0-1,0 0 1,0-2-235,0-4 1,0-2 229,0-8 282,-8 0 1,5 0 0,-8 0 0,-1 0 0,-2 0 0,-2 0 0,0-1 1673,0 1-1908,0 0 0,-8 0 1,0 0-1,-3 0 1,0 2-1,-1 2-636,-2 1 0,-2 6 0,0-4-1420,0 2 2127,7 1 0,2 35 0,7 6 0</inkml:trace>
  <inkml:trace contextRef="#ctx0" brushRef="#br0">20999 16152 11830,'0'-8'1463,"-7"0"-1364,5 8 0,-11 2-181,8 4 2,0-5 0,3 14 0,-2-5 0,-1 4 1,1 3-1,3-1-1026,1 0 952,0 0 0,0 0 0,0 0 1,1 0-1,5 0-202,4 0 353,5-8 0,1 0 0,0-10 1,0-4-1,0-4 0,-2-4 399,-3-2-21,3 0 0,-12 0 0,3 0 0,-3 0 0,-2 0 1,-2 0-1,-2-1 348,-1 1-1181,-15 0 0,10 2 0,-13 4 0,0 4 458,-4 4 0,-60 17 0,35-6 0,1-1 0</inkml:trace>
  <inkml:trace contextRef="#ctx0" brushRef="#br1">10195 17145 14911,'0'9'1070,"0"-2"-283,0-7 109,0 0-501,-7 0-371,5 0 1,-12 0-1,3 0 1,-3 0 0,-2 0-1,-2 2-71,-3 3 1,-4-3 0,-7 5 0,-2 0 118,-3 4 1,1-2 0,-6 1-1,-3 3-1,-1 1 1,-2 2 0,0 0 0,0-2-34,0-3 0,5 3 1,2-5-1,2 2-30,4-1 0,6-1 1,4 2-1,2-6-61,4-3 0,1-2 0,2 0-225,0 0 232,7 0 0,0 0 1,4 0-1,-6 0-166,-3 0 242,5 0 0,0 0 0,6 2-205,-3 3 94,1-3 114,5 5 0,2-5 0,3 1 1,7 3-1,6-3 0,4-1 281,-3-2 0,6 5-225,2 1 1,-2-1 0,1-5 0,3 2-115,1 3 1,7-3-129,1 3 0,-1-3 0,-5-2 0,2 0-104,3 0 1,-1 5 174,6 1 0,-6-1-16,1-5 1,-3 2 393,-2 3-178,0-3 0,-5 5 0,-2-5 17,-2 3 0,0-3 1,-3 3-1,1-1 121,-2 1-319,-1-3 0,-2 7-451,0-4-205,-7-3 184,5 5 1,-10-7 162,7 0 432,-8 0 61,4 0 32,-7 0 0,-2 0 141,-3 0 0,2 6 129,-8-1-276,0 7 1,-5-8-1,0 7-46,0 1 1,-2-3 0,-1 2-1,-4 1-107,-2 2 0,-4 2-58,-8 0 1,3 0-76,-3 0 1,-2 2-87,1 3 227,-6-3 1,-2 12-1,-8-3 1,5 3-1,2 2-20,5 0 1,1 0 207,-2 0 1,6-1 0,10-3-1,6-3 238,3-2 1,7-2-135,1-5-291,6 1-36,-3-1 0,9-2 0,3-2 14,6-1 1,3-8-4,2 3 1,7 1-100,4-2 113,3 8 1,2-12 0,2 5 143,3-4 0,-1 3 1,6 0-1,3-1 35,1-2 0,2-2-122,0 0 0,0 0-152,0 0 105,0 0 0,-2-6 0,-3 1-23,-6 1 1,-3-3 0,-4 0 0,-3 0-137,-6 0 0,-3 0-488,-2 1 320,-7 5-1747,5-6 0,-12-1 2072,3-2 0,-17-26 0,-6-7 0</inkml:trace>
  <inkml:trace contextRef="#ctx0" brushRef="#br1">9427 18746 7620,'0'11'1921,"0"-1"-1207,0-6-527,0 3 0,2-7 1,3 0-14,6 0 1,3 0 0,2-2 0,0-3-5,0-6 1,0-1 0,0-1 0,-2 2-289,-3-1 1,3-2 0,-5-2 0,2 0-180,-1 0 1,-1 0-43,2 0 196,3 0 0,-10 0 0,5 0 1,-2 0-1,-2 2-505,2 3 722,-5-3 1,7 14 636,-4 0-579,-3 0 1,10 14 0,-6-3 0,-1 5 0,0 3 0,1 2 0,-1 1 237,2 1 0,-5-4-268,3 8 0,-3-6 1,-2 4-1,0 0 92,0 0 1,0 2-220,0 5 44,0-7 0,0 3 0,-2-5 1,-3-1-1,-4-3 0,-2-4 1,1-3-236,-3-3 0,-1-2 0,-2-7-43,0 0 1,0 0 198,0 0-129,7-7 0,-3-2 0,5-7 48,-2 0 0,5 0 0,-1 0 0,3 0 34,2 0 57,0 0 0,2 0-73,3 0 130,4 0 1,7 0 0,0 2 252,0 3-131,0-3 0,5 7 0,3-6 198,0 3 1,1 4-1,4-3 1,-3 0 64,3 0 0,-4 4-461,1-6 0,-4 8 70,4-2 1,-6-3-613,1 3 1,-8-2-1,-3 3 1,1-3 610,-2-2 0,-23-37 0,-13-14 0</inkml:trace>
  <inkml:trace contextRef="#ctx0" brushRef="#br1">9715 18282 7620,'-7'16'2159,"5"0"-1617,-5 0 1,7-6 0,0 1 482,0 1-1080,0-4-496,0-1 28,0-7 1,2 0 522,3 0 0,-3-50 0,5-12 0</inkml:trace>
  <inkml:trace contextRef="#ctx0" brushRef="#br1">10851 17721 7886,'-8'0'633,"0"0"0,7 0-93,-5 0 0,5-1-29,-5-5 1,4 3 178,2-8-325,0 7 18,0-3 1,0 9 244,0 3-555,0-3 0,2 14 0,2-2 0,1 8 0,0 1 49,3 0-99,-7 5 1,8-1 0,-5 9 0,1 1 0,0-1 0,1-1 0,-1 1-209,-1 1 0,3 1-203,-2-6 1,0-2 0,-5-2 0,2-3-1549,4-2 737,-5-1 1,6-12 1198,-7 1 0,-14-44 0,-7-23 0,-1 2 0,-1-1 0</inkml:trace>
  <inkml:trace contextRef="#ctx0" brushRef="#br1">10819 17705 7620,'-8'0'1916,"-7"0"-940,14 0-405,-7 0-562,8 0 0,0-1 0,2-3 1,2-3-1,3 0 0,2-2 1,5 2-312,6 0 1,-3-1 46,5 3 263,3 3 1,-8-5-1,6 5 1,-1-1-1,-1-2 156,-1 1 95,-3 2 1,-1 4 0,0 3 0,-1 6 638,-5 3-840,-2 2 1,-8-5 0,0 0-1,-2 1 1,-2 2 0,-3 1 0,-2-3 56,-3-1-118,-3-1 1,-1 5-1,0-3 1,0-1-1,0-1 1,0 1-441,0 0-242,0-8 0,0 10 685,0-8 0,22-21 0,4-11 0</inkml:trace>
  <inkml:trace contextRef="#ctx0" brushRef="#br1">11316 17753 7618,'10'0'-139,"-1"-1"564,-2-5-40,6 4 1,-12-6-1,5 2 450,-4-4 1,-2 1-292,0-2 1,0 6 214,0-6-674,0 7 72,-8-10 0,5 12 0,-8-5 0,-1 2 1,-1-2-332,3-2 0,-5 5-513,5-1 462,-4 3 225,-2 2 0,5 2 0,2 3 1,2 6-1,3 3 0,3 2 319,1 0 0,0 0-241,0 0-51,0 0 0,0 6 0,0 1 1,0 0-1,0 0 0,1-3 0,3-1 39,1 3-346,1-5 1,-1 6-1,0-7 1,-1 0-1,-2 0 1,-2 0-1,0 0-1290,0 0 1,0 0 848,0 0 1,0-5 423,0 0 1,-2-8 296,-4 3 0,5-5 0,-14-1 0,5-1 0,-4-5 0,-2-4 0,0 1 0,0-2 0,5 0 0,0-5 0,1 6 0,-6-1 0,5 0 0,0-5 64,0 8 0,1-7 536,-1 5-315,8 3 0,-5-2 1059,8 3-509,0 5 1,2-7-227,4 8 0,2 0-230,8 0 1,1 0 58,-1 0 1,0 0 102,0 0-490,0 0 0,0 0 0,0 0 3,0 0 1,5 0 0,0 0 0,-1 0-29,-2 0 0,-8 0-169,1 0 1,0 0-844,5 0 1,-6 0 408,1 0 0,-6 0-1565,6 0 2142,-8 0 0,-10-21 0,-10-6 0</inkml:trace>
  <inkml:trace contextRef="#ctx0" brushRef="#br1">11812 17289 8973,'-2'-9'1710,"-2"2"-754,-1 0 0,0 3-674,5-6 0,-2 6 0,-2-3 183,-1 0 0,-2 5 190,2-3-496,3 3 0,-11 4 0,6 3 0,0 6 0,-2 3 0,0 4 288,-3 3 0,3 4-300,-2 7 1,6 2 0,-4 3 0,2 6 329,3 3-437,3 2 1,1 7 0,1 2 0,3 2 0,5-2-1,3 0 1,6-2-73,0 0 1,0-3-1,-1-8 1,3-3-177,1-2 1,1-7 36,-6-5 105,0-8 1,0 3 0,-2-10-1,-2-3 1,-1-2-363,2-3-206,-6 5 1,2-8 0,-6 3-1946,2-8 1891,1 3 1,-6-14 687,0 5 0,-22-47 0,-4-12 0</inkml:trace>
  <inkml:trace contextRef="#ctx0" brushRef="#br1">12020 17449 14949,'0'11'378,"0"0"1,0 1 0,0 4 0,0 5-157,0 6 1,0 0 0,0 3 0,0 4-177,0 0 1,5 1 0,2 1 0,0 1-25,0-1 1,4-4 0,-4-4-1,2-3-541,4-2 0,-1-2 0,0-5 0,-1-1 203,2-5 0,-4-3 1,1-7-1,3 0-247,1 0 280,-5 0 1,5-1-1,-5-5 1,0-4-1,-2-5-1619,0-1 1037,-5 0 1,5 0 864,-7 0 0,-21-21 0,-6-6 0</inkml:trace>
  <inkml:trace contextRef="#ctx0" brushRef="#br1">11908 17753 8026,'-9'16'1687,"0"-5"-557,4 0-591,3-8-284,-5 4 1,14-7 0,4 0-1,3 0 1,2-1 0,2-3 398,3-1-867,-3-8 0,7 6 1,-6-5-1,2 3 1,1 0-1,-1 0 1,0-2-3388,-1 2 2949,5-5 651,-7 12 0,19-19 0,-3 3 0</inkml:trace>
  <inkml:trace contextRef="#ctx0" brushRef="#br1">12340 17737 7606,'0'11'3431,"0"0"-1739,0-8-1380,0 11 0,2-12 1,3 4-136,6-5 1,3-1 0,2 0-36,0 0 0,0 0 0,2 0-208,3 0 0,-9-1-1062,4-5 762,-3 4 0,1-6 0,-1 4 0,-4-3 366,-2-2 0,5-23 0,-3-11 0</inkml:trace>
  <inkml:trace contextRef="#ctx0" brushRef="#br1">12628 17465 10136,'0'11'1471,"0"0"0,0-6-1264,0 6 1,5-6-1,1 6 1,-3 1-17,-1 2 1,3 2 0,1 2 0,-1 3 49,2 6 1,-5-2-299,3 2-53,4-8 0,-7 11 1,3-5-1,-1 2 0,-1-2 1,3-2-1,-3-3-2700,-1-3 2304,-2-1 1,2 0 505,3 0 0,4-21 0,7-6 0</inkml:trace>
  <inkml:trace contextRef="#ctx0" brushRef="#br1">13044 17881 7605,'-2'9'1471,"-1"-2"1,-3 1-193,3 2 0,1 4 0,2 2-696,0 0 0,0 6 0,0-1 0,0 0-297,0 3 1,-5-5 0,-2 6 0,0 0-526,-1 0 1,1-4 0,2 4-1,-4-2-684,0-3 0,-5-4 923,3-6 0,-17-52 0,-6-20 0</inkml:trace>
  <inkml:trace contextRef="#ctx0" brushRef="#br1">13268 17929 9429,'0'11'4318,"0"0"-3667,0-8-387,0 4-183,0-7 1,0-1-1,2-5-121,3-4 1,-3 1-1,5-2 1,0 0-232,4 3 0,-4-7 114,-2 5 17,4-5 1,-2-1-1,6 2 1,-4 2-1,-2 1 1,-2-1-594,2-3 737,2-1 0,0 0 0,-2 2 53,0 3-29,2 4 0,2 9 0,-2 3 0,-2 6 648,-4 3-500,6 2 0,-7 2 0,3 2 0,-1 3 0,0 2 0,1 3 0,-2 2 195,-1 2 0,0 0 1,2 2-1,1 2-233,-2 1 1,-1 1-96,-2-6 0,0 5 0,0 0 0,-2-1-62,-3-2 0,2-4 181,-8-3-212,7 3 1,-10-11 0,3 4 0,-3-3 0,-2-6-1,0-1-706,0-4 0,0-2 393,0-7-201,7 0 1,-5-6 0,5-1 188,0-2 1,-3-1 0,7-6 0,1 0-31,2 0 0,2 0 211,0 0 1,0 0 348,0 0-92,0 0 1,0 0-1,2 0 1,3 0-1,6 0 597,3 0 0,2 5-88,0 0 1,0 1-200,0-6 0,2 0 361,3 0-494,-3 0 0,12 5 1,-3 2-80,3 2 1,1-4 0,-3 6-1,-3 0 14,-2-3 1,4 7-746,-6-5 0,0-1 126,-5 2-529,-7-1 0,4-1-1314,-8-3 2287,0-5 0,-19-8 0,-4-2 0</inkml:trace>
  <inkml:trace contextRef="#ctx0" brushRef="#br1">13268 17497 9365,'-9'0'2094,"2"0"-2745,7 0 1,0-2 650,0-3 0,22-25 0,4-13 0</inkml:trace>
  <inkml:trace contextRef="#ctx0" brushRef="#br1">13348 17161 8968,'16'5'1450,"0"2"-629,0 2-536,0 2 0,7 7 1,4 3-1,5 6 1,4 3 799,1 2-823,7 7 1,-4 2 0,4 7-1,-3 0 1,-2 0 0,-3 0-1,-1 2 665,2 3 1,-10-8-441,0 3-377,-8-11 1,-10 8-1,-2-6 1,-1 0-1,-1 0 1,-1-3-1,-3-3 399,-1-1 1,-5 2-295,0 4-478,-8-5 1,4 5 0,-7-10-1,0-1 1,0 1 0,0 1-1,2-2-4193,3-6 3656,-3-3 1,7-2-1,-5 0 1,1-2 799,-1-3 0,-10 3 0,-3-5 0</inkml:trace>
  <inkml:trace contextRef="#ctx0" brushRef="#br1">14357 17721 7583,'-8'9'622,"7"0"0,-6-5 252,-1 1 1,7 2-543,-5-2 0,3-3-253,-3 4 5,5-5 22,-6-1-180,7 0 85,7 0 1,-4 0-524,8 0 311,0 0 1,5 0-1,-2-1-23,-4-5 0,3 3 173,-8-8 1,2 6-1,-3-6 128,1-1 0,1 3 184,-6-2-75,0 7 0,0-10 192,0 4-248,-8 2 1,5 1 0,-8 7 0,-1 2 249,-2 3 0,5-1-399,3 7 36,-3-8 1,8 6-111,-5-4 1,5 4 25,1 7 1,1-7 23,5-3 0,-3-5-62,8-1 139,-8 7 271,12-5-253,-14 5 20,14-7-85,-6 0 0,-1-1 18,-2-5 1,-4 3 0,-2-8-7,0-1 1,0 3-39,0-2 1,0 6-21,0-6 47,-8 7 1,0-8-1,-8 5 32,0-2 1,5 5-267,0-1-333,8 3 579,-12 2 0,14 36 0,-6 8 0</inkml:trace>
  <inkml:trace contextRef="#ctx0" brushRef="#br1">14773 17273 12051,'0'11'123,"0"-1"1,0 3 0,1 3 0,3 5 17,1 6 0,6 5 1,-4 3-1,0 6-52,0 6 0,4-3 1,-6 9-1,1-3-140,1-2 1,-5 6 0,5-3 0,-2-5-257,0-6 1,1-7 81,-6-1-392,0-7 1,1-2-1,3-7-1475,1 0 1691,1-7 0,-6-3 0,0-12 401,0-4 0,-7-33 0,-2-9 0</inkml:trace>
  <inkml:trace contextRef="#ctx0" brushRef="#br1">14837 17753 7606,'-9'0'1495,"2"0"-1122,0 0-549,5 0 1,-4-5 243,12 0 0,4-6-169,12 6 124,-4-1 0,12 5 1,-4-3-1,5-1 0,-1 1-244,-3 2 339,3 9 0,-5 2 0,5 7 0,-2 0 0,-3 0 0,-3 2 0,-6 2 234,-4 1 0,-7 6 0,4-4 0,-2 0 60,-3 0 1,-4 4-31,-5-6-293,-4 0 1,-7-3 0,0 0 0,0 0-1,0-4 33,0 0-205,0-7 0,-6 6 1,1-8-1,2 1 0,1-1-739,2 0 0,0 1 0,0-8-1433,0-4 2255,7-2 0,23-30 0,13-5 0</inkml:trace>
  <inkml:trace contextRef="#ctx0" brushRef="#br1">15317 18138 5874,'-9'0'350,"2"0"-190,7 0 308,0 0 231,-7 0-388,5 0 251,-5 0-267,7 0 137,0 0-290,0 7-11,0-6-1,0 7 3,0-8 1191,0 0-1273,0-8 9,0 7 181,0-6-47,0 7 6,0 0-84,7 0 5,-5 0-220,5 0 95,-7 0 185,0-8-131,0 7 0,2-6 58,3 7-131,-3 0 30,5 0-42,-7-8 0,2 7-94,3-5 88,-3 5 1,7-5 0,-6-1-313,3-2 306,6 6 1,-8-10-13,6 8 0,-6-2 0,3 3-112,0-1 125,-5-8 1,10 10 32,-6-8 0,1 8 39,-2-3-23,4-3 0,2 8 3,-1-5 1,-4 4 0,2 4 1,0 4 1,2-3 28,-4 8 0,4-1-16,-4 6 0,1 0 1,-4 2-1,3 2 32,-3 1 1,4 8 183,-1-3-228,-1 5 0,-5 1 1,0 0 7,0 0-6,0 0 0,0 1 0,-2 3-10,-3 1 1,-2 1 0,-6-8 0,3-2 6,-3-1 1,1-6-101,1 6 0,-3-7 47,3 1 0,-3-10-305,-2-6 89,0 4 68,0-7 0,2 3 1,1-9 21,3-1 1,6-7 0,-1 1 0,1-3 86,-1-2 0,3 5-39,-3 0 0,3 1 117,2-6 1,5 0 25,1 0 1,4 0 173,-4 0-117,6 0 0,-3-2 0,7-2 384,0-1-311,0 7 1,0-4-1,0 4 1,2 0 0,1-2 176,3 3 1,4 2-257,-4 1 1,6-3-71,-1 8 1,-4-6 0,0 6-1,-2 1-36,1 3 1,-1 1-64,-5 0 1,-5 0-229,-1 0 0,-4 0-1165,4 0 800,-6 0 691,3 0 0,-28-15 0,-6-2 0</inkml:trace>
  <inkml:trace contextRef="#ctx0" brushRef="#br1">15365 17705 7593,'-9'0'1167,"2"0"1,5 0-961,-3 0-866,3 0 1,-5-1 658,7-5 0,35-3 0,10-7 0</inkml:trace>
  <inkml:trace contextRef="#ctx0" brushRef="#br1">15781 17977 8532,'-9'0'2248,"2"8"-1994,7-7-230,0 14 4,0-7 1,0 3 0,0 0 0,0 1 0,0 2 0,-2 2-60,-3 0-167,3 1-78,-5-1 0,2 0 1,-2 0 275,-2 0 0,-9-36 0,-7-8 0</inkml:trace>
  <inkml:trace contextRef="#ctx0" brushRef="#br1">15957 17801 7128,'0'-10'407,"0"-1"0,0 6 71,0-6 45,0 7 287,-7-10 582,5 12-931,-5-5-170,0 7-178,5 0 1,-7 0 80,4 0-347,3 0 0,-7 0 0,6 2 0,-3 3 0,3 6-458,1 3 573,2 2 1,0 2 0,2 2-1,1 3 1,4 0 0,1 2 0,0-2-533,1 0 509,2 6 1,5-12 0,0 6 0,0-3-1,0-2 1,0-4 0,0-2-231,0-3 317,-7-2 1,5-7 0,-3 0 0,1-1 0,1-6-1,-4-8 1,0-6 305,-1-4 0,-4 4-168,1-6 1,2 0 0,-1-5-1,-3 0 77,-1 0 0,-4 0-169,-3 0 1,1 2 91,-6 3-170,-1-3 1,-5 7 0,0-2 55,0 9 0,0 2 0,0 9 0,0 1 99,0 2 1,0 2-275,0 0 0,5 7 111,1 4-428,6 3 1,-8 2 0,6 0-1874,3 0 2315,1 7 0,16 17 0,4 9 0</inkml:trace>
  <inkml:trace contextRef="#ctx0" brushRef="#br1">16293 17865 9951,'-9'0'2962,"-5"0"-2553,12 0-248,-5 0 1,7 2-79,0 3 1,0 4-1,0 7 1,0 0-59,0 0 1,7 2 0,2 2 0,2 3-81,-1 2 1,1-4 0,5 4 0,-2-2-139,-3-3 0,3-2 0,-3-2 0,1 0-331,-1 0 1,3-2 0,-3-4-273,3-4 1,-3-4-237,0-2 664,-8 0 0,4-8 0,-7-2 0,0-4 368,0-2 0,-35-50 0,-10-13 0</inkml:trace>
  <inkml:trace contextRef="#ctx0" brushRef="#br1">16229 18025 7593,'-9'11'700,"4"0"335,-4-8-589,7 4 0,-3-7-53,10 0-110,4 0-400,7-7 0,0 4 0,0-6 0,0 2 1,0 1-1313,0-1 908,0 6 521,0-7 0,22-6 0,4-4 0</inkml:trace>
  <inkml:trace contextRef="#ctx0" brushRef="#br1">16549 18057 7593,'-7'16'1068,"5"-7"0,-5 0-388,7-3-120,0-5-38,0 7-550,7-8 48,2 0 1,2 0-1,0 0-178,1 0-158,-5 0 0,7 0 0,-3 0 0,1-2-2333,-1-4 2649,3 5 0,-5-42 0,7-2 0</inkml:trace>
  <inkml:trace contextRef="#ctx0" brushRef="#br1">16789 17897 7593,'0'9'1939,"0"0"-1454,0-3 1,2-5-50,3 5 1,-3 3 0,4 1-82,-5 4 0,1-3-237,3 0 0,-3-1 0,5 6 1,-1 0 117,-1 0 0,2 0-263,-2 0-27,-3 0 0,11 2 0,-8 2 0,-1 1 0,-3-1-382,-1-2-367,7-10 0,-5 7 0,4-5 803,-5 5 0,-22-42 0,-6-10 0</inkml:trace>
  <inkml:trace contextRef="#ctx0" brushRef="#br1">17141 17625 8115,'-8'0'1617,"-7"0"-1497,14 0-14,-7 0 0,8 2 138,0 3-80,0-3-152,8 5 0,-7-9 1,6-1-48,1-2 36,-7-1 1,6 4 0,-7-3 252,0-6 27,0 4 0,-1 0 541,-5 7-730,-3 0 0,1 2 0,2 3-112,4 6-195,2 3 131,0 2 0,2-7 0,4-2 177,4 0-94,-3-5 1,8 5 33,-5-7 15,-3-7 1,0 4 0,-7-8 48,0-2 1,0 5 19,0-3 0,-5 6 60,0-6 1,-8 7-95,3-1 1,1 3 0,-2 2 1,-1 0 0,-3 0-621,-1 0 140,7 0 0,2 2 396,7 3 0,43 11 0,10 9 0</inkml:trace>
  <inkml:trace contextRef="#ctx0" brushRef="#br1">17910 17641 7591,'-9'-2'520,"2"-1"-223,0-2 0,3-6 432,-7 6-258,8-8 1,-4 10 577,7-8-580,-7 7 1,-2-3-185,-7 7-172,7 0-135,-5 0 1,10 2 0,-7 3-203,-1 6 213,-2 3 0,-1 2 0,3 0 0,1 0 0,1 2 0,-1 2 1,2 1 249,2-1-246,-6 4 1,12-4-1,-5 5 1,5 0-1,1-2 1,0 2 0,0-2-80,0 0 1,0-2 0,1-5 0,5-1-28,4-5 1,-1 3-1,2-6 1,1 0-93,3 0 1,-5-2 153,1-5 0,0-1 0,5-5 0,-2-4-55,-3-5 0,1-1 21,-7 0 1,8-1 0,-4-3 0,0-1-199,-4 1 0,2-3 163,-2 2 4,8-1 1,-11 1 0,3 0 0,-3 1 0,-2 2-230,0 2 1,5 0 276,0 0-78,1 0 0,-6 6 218,0-1 29,0 0 0,0 1 192,0-1 59,0 7 229,0-3-136,0 7-67,0 7 0,5 2-35,0 7 0,1 0 60,-6 0 1,1 0 53,5 0-311,-4 0 1,6 6 0,-4 1 135,1 2-193,1-6 0,-1 10 0,2-6-49,2 2-55,-5-6 1,8 6 0,-5-5-40,2 1 1,0 0 0,3-5 0,-3 0-406,-2 0 0,-1-10 52</inkml:trace>
  <inkml:trace contextRef="#ctx0" brushRef="#br1">18844 1516 7670,'-9'0'-14,"0"0"1,5 0-22,-5 0 178,6 0-32,-10 0 1,10 0 706,-6 0 0,0 0 430,-5 0-988,7 0 1,-1 0 266,4 0 0,2-2-59,-2-2 1,4-4-252,4-5 0,4-3 0,5-2 1,3-5-59,2-9 1,3-2 0,5-9 0,0-4 96,1-8 0,-7-1-55,7-7 1,-4 6-413,0 3 1,-2 1-1,-5 9 1,3 4-804,-3 7 1,-5 12 436,-2 7 1,-4 6 391,4 8 1,-5 0 0,4 2 0,-1 4-19,1 8 1,-3 1 286,4 7 1,0 1 52,4 5 0,-3-1 0,-1 0 0,1 1 580,2-1 0,-2 2-382,-1 3 1,0-4 127,4 4-707,-5-3 1,3-2 0,-5 1-1,0-1 1,1 0-351,1 1 0,-4-1-254,6 0 1,-7 1-57,1-1 594,-2 0 0,-2-4 0,0-2 0,0-1 310,0-3 0,-25-26 0,-5-8 0</inkml:trace>
  <inkml:trace contextRef="#ctx0" brushRef="#br1">18954 1284 7678,'-9'0'739,"-1"0"1102,1 0-775,2 0-688,1-6 1,7 3-1,4-5 1,4 0 108,3 1 1,8-1-412,2-1 1,4-2 142,2 7-444,-1-7 1,2 10 0,1-5-1,2 1 1,-2 1 224,-1 1 0,29-5 0,7 0 0</inkml:trace>
  <inkml:trace contextRef="#ctx0" brushRef="#br1">19745 1079 7666,'-13'7'0,"0"5"331,4-2-194,-3-4 1,11 6 741,-4-3 1,4-1-174,1 1 0,6-6-385,3 1 1,9-2-63,5-2-136,-3 0 0,5 0 0,0-2 1,3-2-1,4-4 11,-1 0 0,-3-4-229,0 3 0,1 2-115,2-2 1,-3 1 0,1-3-1,-7 4-880,-2 1 0,3 0 478,-5 1 612,0 4 0,-22 7 0,-5 9 0</inkml:trace>
  <inkml:trace contextRef="#ctx0" brushRef="#br1">19868 1393 7666,'-17'14'0,"4"-1"0,7-5 992,-3-4 0,7-1-434,2 2 0,6-4-369,8 4 1,6-8-1,2-3 1,6-2 569,4-2 0,-2-4-890,6-4 0,-4 3 145,5-4 1,-6 4-830,6 2 1,-5-1 0,4 0 814,2 1 0,14-1 0,4 0 0</inkml:trace>
  <inkml:trace contextRef="#ctx0" brushRef="#br1">20920 847 9371,'0'13'315,"0"1"1,0 0 42,0-1 1,1 8-82,4 7 0,2 1 57,7 7 1,-5 0-193,0 5 0,0 0 1,5 0-1,0-1-146,-1-4 0,-1-2 25,-3-7 0,4 0-638,-4 1 0,-2-7 0,1-3-354,-2-3 0,0-3 971,-1-3 0,2-2 0</inkml:trace>
  <inkml:trace contextRef="#ctx0" brushRef="#br1">20824 1229 7666,'-8'0'3870,"-4"0"-3782,11 0 1,1 0 59,9 0 1,5 0 0,4-2 0,5-1 32,2-1 0,3-7-1109,-1 2 756,0 3 0,5-6 0,1 4 172,2 1 0,20-11 0,9 2 0</inkml:trace>
  <inkml:trace contextRef="#ctx0" brushRef="#br1">21357 1133 7666,'-10'5'0,"1"0"0,5 5 915,-5-1 1,6 3-110,-2 2-396,-2 0 1,5-1-1,-3 1 1,5 1 132,5 3 1,3 2-1,4 3-373,-3-5 0,1-3-42,-5-1 0,1-2 0,-3-1-193,2-2 1,1-6-296,-2 1 236,-2-2 1,4-4 0,-6-4 0,1-6 79,4-5 0,-4-2 61,4 1 0,-2-4 0,0-5 0,3 1 295,2 3 0,-4-2-173,5 2 1,1 2-255,3-2 0,-4 6 1,0-1-1,2 3-691,1 1 1,2 2-652,-1 3 1,6-2 489,-1 7 1,0-1 966,-4 5 0,12 18 0,2 5 0</inkml:trace>
  <inkml:trace contextRef="#ctx0" brushRef="#br1">21807 1147 9009,'0'-8'1426,"0"1"-907,0 2 1,0 2 37,0-6-490,0 6 1,-4-4 0,-2 4 0,-2-4 0,-3 1 0,-1 0 0,-1 3 0,-1 3 519,0 5 1,1-2-286,-1 6-257,6 6 1,-2 2 0,5 4-1,2 0 1,2-1 0,1 0-1,0-4 1,0 0 0,1-3-861,4 1 1,2-6-675,7-4 1222,0-2 1,-1-2-1,1-2 1,0-4 0,-1-6-1,1-6 1,0-2 127,-1 0 1,-1-4 0,-1 1-1,-2-3 449,2-1 1,-4 6 0,1 3 0,-2 2 416,-3 3 0,0 5-91,2 4 1,-4 4 0,4 4-33,-4 5 0,-1 8-497,0 1 1,0 5 0,0-3 0,0 1 2,0 3 1,5-3-202,-1 2 1,1-6-403,-5 1 1,0-3-1,0-1 1,1 0-521,4-1 1,-4-4 107,4 1 905,-4-7 0,12-22 0,2-11 0</inkml:trace>
  <inkml:trace contextRef="#ctx0" brushRef="#br1">22121 1010 7659,'0'10'0,"0"-1"0,-1 1 483,-4 2 0,4 7 0,-4-1 0,4 0 677,1 2 1,0-5-834,0 3 1,0 2 0,0-2-1,0 0-34,0 2 1,0-5-56,0 3-394,0-8 0,1-1 1,2-9-1,3-6-2080,2-5 1840,-5-9 1,9 4-1,-4-6 1,1 1 0,-2 0-1,1-2 1,-2 0 187,0 1 1,5 0-1,-4 0 1,2 3 438,0 4 0,-4 1 1,4 2-1,0 2 1056,-1 1 1,4 6-818,-3-2 0,3 4 1,2 2-1,-1 4 80,1 4 1,-5 4-557,0 6 0,-1-3 0,3 5 0,-4 1-228,-1-1 0,0-3-30,-1 5 1,-4-5-332,4 5 0,-4-6 595,-1 1 0,-6-3 0,-1-1 0</inkml:trace>
  <inkml:trace contextRef="#ctx0" brushRef="#br1">22845 929 7649,'-14'-8'755,"1"2"3123,-1 0-3467,0 4 1,1-4 0,-1 6 0,0 0 0,1 0 0,-1 0 0,0 0 654,1 0-983,5 0 1,-7 6 0,4 2 0,1 1 0,-1 0 0,2 2 0,1 1 271,2 2-563,-4-1 0,8 1 0,-2-1 0,2 1 0,4 0 1,2-1-1,5 1-642,4 0 1,0-1 0,1 1 0,-1 0 323,1-1 503,6 1 1,-5 0-1,3-1 1,-3 0 0,1-3-1,-1-1 1,0 2 1205,-3 1-742,-7 2 0,5-5 0,-5 0 0,-2 1 0,-2 3 1,-2-1 3247,-4-3-3561,-2 3 1,-8-9 0,-2 5 0,-3-2 0,0-3 0,-1-2-1,0-1-1546,-3 0-2474,4 0 3892,-6 0 0,1-25 0,-1-10 0,-7-3 0,0 0 0</inkml:trace>
  <inkml:trace contextRef="#ctx0" brushRef="#br1">23050 1010 7642,'-8'0'6891,"-4"0"-6228,11 7 1,-6 2 0,9 7 0,1 3-430,2-3 0,1 5 0,-3 1 1,3 1-295,1-1 0,-2 0-2127,4 0 1673,-6 4 1,5-11-1,-5 3 514,1-2 0,1-15 0,-5-2 0</inkml:trace>
  <inkml:trace contextRef="#ctx0" brushRef="#br1">23063 560 7631,'-13'0'1497,"-1"0"0,1 0 135,-1 0 0,5 1 0,1 4 95,2 4-1893,-5 3 1,10 2 0,-2-2 165,6-3 0,23-21 0,10-11 0</inkml:trace>
  <inkml:trace contextRef="#ctx0" brushRef="#br1">23418 642 7630,'0'-9'461,"0"0"0,2-1 936,3 3 1,-4-1-249,4 4 1,-2-2-803,1-4 1,-2 12 0,4 12 0,-2 7-19,1 5 0,1 7-204,-1 4-49,-4 8 0,5 4 0,-6 5 0,0 2 1,0 2-46,0 1-336,0-6 1,-1-1 0,-2-8 0,-2-5-1,2-7 1,1-7 0,1-7-2867,-4-3 3171,4-7 0,-11-33 0,4-13 0</inkml:trace>
  <inkml:trace contextRef="#ctx0" brushRef="#br1">23241 997 8981,'-8'13'2288,"2"-5"1,14-2-1964,6-6 0,1 0 1,7-1-1,4-4-136,5-4 1,-1-3 0,5-2-1,0 1-701,0-1 1,-3 0-1,4 1 1,2-1-2143,1 0 2654,-4 1 0,23-7 0,0-1 0</inkml:trace>
  <inkml:trace contextRef="#ctx0" brushRef="#br1">23937 997 7644,'-13'6'0,"-1"1"2935,0 7-2531,1 0 1,4-1 0,1 1-1,2 0 1,3-1 1249,1 1-1812,2 0 0,0-5 1,2-2-1,3 0 0,4-4 158,3-2 0,14-50 0,2-11 0</inkml:trace>
  <inkml:trace contextRef="#ctx0" brushRef="#br1">23869 642 7644,'-14'0'0,"1"4"641,-1 1 0,0 4 0,2-3 0,2 2-954,1 2 0,6 2 0,-2 2 0,4 0-91,1-1 404,6-5 0,32 10 0,13-3 0</inkml:trace>
  <inkml:trace contextRef="#ctx0" brushRef="#br1">24197 1010 7644,'-14'0'355,"1"0"853,-1 0 1,0 5-418,1 0 1,0 5 466,4-1-1261,3 3 0,6-2 0,0-1 0,2 0 0,1 0 1,3-2-1,3 0 0,5-4 0,2-2-490,1-1 0,0 0 128,1 0 260,-3 0 1,5 0-1,-5-1 1,0-4-1,0-3 1,-3-1-1,1 0-153,-1-1 302,1-3 0,-5 0 0,-3-1 1,-4 0-1,-1 1 0,0-1 570,0 1-736,-6-1 1,-6 0-1,-6 2 1,-1 3-1,1 4 1,0 4 0,1 1-444,2 0 0,1 0 0,1 0 0,1 1-840,3 4 1405,-4 3 0,24 11 0,-2 3 0</inkml:trace>
  <inkml:trace contextRef="#ctx0" brushRef="#br1">24484 888 7644,'0'9'563,"0"0"1,-2 0 790,-2 5 0,2-1-1036,-3 1 0,4 0 1,1-1-1,0 1 61,0-1 1,0 3-82,0 2-223,0-3 0,0 5 0,0-7-241,0 1 1,0-5-574,0 0 1,1-7 353,4-2 0,-3-6 1,2-8-1,-2-1-253,-2-3 1,4 1 35,1-6 617,5 0 1,-7 2 0,6 3 0,2 3 0,1 1 288,2 1 1,0 0 36,-1 4 0,1 2 164,-1 2 0,1 4 0,1-2 0,2 6 318,1 6 1,0 4-503,-4 6 0,0-4-122,-1 3 0,1 2-627,0-2 76,-1 0 1,-1-4 0,-1-1 351,-2 1 0,-12-12 0,2-4 0</inkml:trace>
  <inkml:trace contextRef="#ctx0" brushRef="#br1">25194 970 10646,'1'18'319,"4"1"1,2 4 0,2 6-1,1 6 113,0 4 0,7 8 1,1 2-1,-1 1-221,-2 0 1,-6 0 0,-1 3-1,-2-3-325,-3-4 0,-2-8 0,-1-3 0,0-3 0,0-7 0,0-5-3747,0-5 3861,0-7 0,6-63 0,2-21 0</inkml:trace>
  <inkml:trace contextRef="#ctx0" brushRef="#br1">25262 1051 7620,'-9'0'3901,"0"0"-3913,6 0 0,1-6 66,7-3 0,10-3 0,0-2 0,5 1-67,4-1 1,3 1 0,4-1 0,1 0-380,-2 1 0,-6 0 271,-1 4 127,-6 3 0,1 8 0,-9 2 248,-4 5 1,-5 10 0,-5 3 0,-4 4 78,-3 1 1,-6 1 0,-1-1 0,1 2-111,-2 3-533,5-3 1,-5-1 0,7-6 0,1-3-1,1-2 310,2-2 0,30-37 0,3-10 0</inkml:trace>
  <inkml:trace contextRef="#ctx0" brushRef="#br1">25754 915 7620,'-13'6'913,"4"3"1,-3 2-682,3-2 0,1 3 1,1-3-1,1 3-13,3 2 1,-3 1-1,1 2 1,1 1 549,-2-1 0,4-2-788,-3-2 312,4-5 1,1 4 193,0-3 0,0-4-849,0-5 152,0-6 0,0-3 0,1 0 0,2-2 0,4-3 0,0-1 0,2 0-236,-1 3 0,4 1 0,-3-1 0,3 1-151,2 2 0,4 5 242,0-5 0,0 6 0,-2-2 0,0 2-469,3-2 0,3 4 272,-3-4 552,5 4 0,21 13 0,13 3 0</inkml:trace>
  <inkml:trace contextRef="#ctx0" brushRef="#br1">26122 929 7620,'-13'0'438,"3"0"55,1 0 0,5 0 484,-5 0-650,6 0 1,-9 0 0,2 0-1,-2 1 319,-1 4 1,4 2-154,-1 7-353,7 0 0,-7 1 1,5 1-1,2 4 1,2 1 174,1 4 1,1-6-550,4 0 0,-2-4 0,6-2 0,1 1-278,3 0 0,5-5 176,0 0 0,0-6 13,-4 2 260,6-4 1,-5-2-1,3-4 9,-3-4 201,-1-3 0,-2-2 0,-1 0 196,-2 1 0,-6-1 0,1 0 0,-2 1 174,-2-1 0,0-1-110,0-3 1,-6 3-1625,-3-4 926,-10 4 0,4 2 1,-3-1-1781,3 0 1357,-5 1 0,5 3 714,-3 1 0,-3 12 0,-1-1 0</inkml:trace>
  <inkml:trace contextRef="#ctx0" brushRef="#br1">26286 642 7620,'2'12'1699,"2"-3"0,-1 5-1546,6-1 0,-4 2-161,4 8 408,0 0 0,0 4 0,0 1 0,2-1 0,-1 0 0,1 1 0,-3-1-775,-2 0 0,0-4 0,-3 0 0,1-1 0,-1 1 0,-1-2-1018,-2-1 0,0-2 473,0-4 272,0 0 648,-6-1 0,-8-11 0,-7-4 0</inkml:trace>
  <inkml:trace contextRef="#ctx0" brushRef="#br1">26409 874 7620,'1'-9'2237,"4"0"0,-2 6-1837,6-2 0,0 4-504,5 1 117,0 0 1,1 0-1,1 0 1,4 0-1,0 0 1,1 0 0,-1 1 351,0 4-244,-2 2 1,-5 2 0,0 0 0,-4 2 0,-3 1 0,-2 2 0,1 1 1368,-2 3-1348,-8-3 1,2 7 0,-6-6 0,-1 3 0,-4-3 0,-3-1-1,-1 1-121,1 2-763,-4-9 1,6 8 0,-3-11 0,3 0 0,1 0-3656,0-3 4397,7-2 0,19-37 0,11-10 0</inkml:trace>
  <inkml:trace contextRef="#ctx0" brushRef="#br1">26832 888 10326,'-13'0'1217,"-1"0"-696,0 0 0,5 0 1,0 0-1,-2 0 42,-1 0 0,3 0-433,0 0 1,0 4 0,-3 2 0,1 2 62,2 2 1,5-2-171,-5 1-96,5 0 0,-2 5 0,6 0 0,0-1 0,0 1 0,2-1 0,1 1-444,2 0 0,5-2-105,-1-3 370,3 3 1,2-9 0,1 5 0,2-2-916,1-3 986,0-2 1,-4-2-1,0-2 1,-2-3 0,-2-2-1,-1-2 1,2-3 186,1 0 0,-3-2 1,-1-2-1,-2-1 831,-3 1 1,3 2 0,-1 1 92,-2 1 1,-2 3 43,-1 1-685,0 6 1,0-1 0,0 8-180,0 5 1,0 4-623,0 0 0,0 1 114,0 0 0,0-1 1,2 1-1,1-1-918,1 1 0,5-5 524,-4 0 1,6-1 102,-2 1 689,-3-3 0,24-48 0,0-11 0</inkml:trace>
  <inkml:trace contextRef="#ctx0" brushRef="#br1">27133 573 7620,'-5'14'1520,"1"0"0,-6 1-836,6 3 0,-5 3-1093,4 7 1,1 1-176,4 2 1097,0-2 0,0 11 0,0-5 1,0-1-1,1 0 0,4-4 1,2-1-160,1-3 0,4-6-424,-3 2 1,2-5 0,-1 0 0,-2-5 262,-2-3 0,0-4-193,-1 4 0,-16-31 0,2-2 0</inkml:trace>
  <inkml:trace contextRef="#ctx0" brushRef="#br1">27174 929 7620,'-14'0'3941,"0"0"-3364,1 0-555,5 0 1,4 0-1,8-2-9,5-3 1,8 4-154,1-4 124,6-2 1,-7 1 0,4-3 0,1 4 0,-3 2 0,1 0 0,-3-2 86,-2 2 0,-1 2 0,-1 1 0,1 1 157,-1 4 0,-3-2 0,-3 6 1,-1 3 87,-3 5 0,-1-2 0,-4 5 0,-1-2 168,-1 0 0,-7 5-10,2-5-505,-3 0 1,0 1 0,1-3-1,2-2 1,-2-5-116,-1-3 0,3 3 0,0-4-4249,-2-2 4395,5-2 0,0-31 0,6-8 0</inkml:trace>
  <inkml:trace contextRef="#ctx0" brushRef="#br1">27542 888 7620,'-6'13'1510,"5"1"1,-5 0-852,6-1 1,0-4-1,0 0-142,0 2 0,1 1 1,2 2-372,2-1 1,4 1-353,-5 0-117,7-7 0,-8 4 1,5-5-1,-1 0 323,1 0 0,7-80 0,-4 25 0,-1-1 0</inkml:trace>
  <inkml:trace contextRef="#ctx0" brushRef="#br1">27570 560 7620,'-8'-6'1030,"-4"3"2114,3-6 0,-3 6-4190,-2-2-2668,6 3 3714,2 2 0,37 7 0,7 0 0</inkml:trace>
  <inkml:trace contextRef="#ctx0" brushRef="#br1">27720 505 7620,'0'14'0,"0"-1"0,0 6 307,0-1 1,4 6 946,1-1-627,0 3 0,-1 6 1,1 1-1,-1 2 0,1 3 1,-1 0-1,-1 0 1919,-1-2-2656,4-6 0,-5 5 0,5-4 1,-1-1-1,0-3 0,-1-4 0,1-3-1555,-1-3 834,1-8 0,-4 3 831,4-3 0,-4-15 0,5-3 0</inkml:trace>
  <inkml:trace contextRef="#ctx0" brushRef="#br1">27952 970 7613,'0'7'1329,"0"5"-336,0-4-570,0 5 0,0 1-214,0 0 1,0-1-1160,0 1 595,0-6 355,0-2 0,12-43 0,3-8 0</inkml:trace>
  <inkml:trace contextRef="#ctx0" brushRef="#br1">28007 532 7613,'-2'-7'3158,"-1"1"-2626,-1 0 1,-3 4-1000,3-2-1595,2 2 2062,-4 2 0,25 18 0,3 5 0</inkml:trace>
  <inkml:trace contextRef="#ctx0" brushRef="#br1">28266 614 7613,'0'20'0,"0"-3"682,0 6 0,0-1 0,0 6 1,0-1 2,0 0 0,0 2 1,0 1-1,0 4-347,0 1 0,-4 0-44,-1 1 241,-6 4 0,8-12 0,-4 4 0,1-3 1,3-3-1,1-3 0,2-5-1177,0-3 500,0-1-992,0-7 0,0-2 1,0-10 1133,0-4 0,-14-23 0,-8-9 0,-1-3 0,0-1 0</inkml:trace>
  <inkml:trace contextRef="#ctx0" brushRef="#br1">28020 888 7609,'0'7'2125,"0"-1"0,6-4-2129,3 2 1,1-2 448,3 2-431,-2-2 0,13-2 0,-4 0 0,1 0 0,3 0-939,2 0 0,3 0-133,3 0 1058,-3-6 0,22-20 0,-1-10 0</inkml:trace>
  <inkml:trace contextRef="#ctx0" brushRef="#br1">28457 915 7609,'-9'21'0,"0"-3"0,4-2 900,-4-3 1,6 1-5,-1-1-325,2 1 1,2 0 0,2-2 0,2-1 596,5-2-1175,-2-6 1,5 3 0,-3-6-1284,3 0 291,-5 0 0,1 0-2692,-3 0 3691,-4 0 0,5-6 0,-6-2 0</inkml:trace>
  <inkml:trace contextRef="#ctx0" brushRef="#br1">28403 1051 16771,'9'0'258,"0"0"1,1 0 0,3-1-318,0-4 1,1 4-1,0-5 1,-2 0-406,-3-3 0,3 1 0,-3-1-236,3-2 0,-4-1 0,-4-1 140,-2-1 1,-2 5 52,0 0 515,-6 6 1,3-3 0,-6 6-1,-2 0 1,-1 1 0,-2 4 0,1 4 584,-1 3 1,0 3 570,1 3-925,-1-3 0,5 10 1,1-6-1,1 3 0,1 0 1,0 1-1,2-2 187,3-1 0,1-2-1263,0-4 427,0 0 1,6-1-1,3-1 1,3-1 0,2-3-3130,0-2 3539,-1-2 0,13-22 0,3-5 0</inkml:trace>
  <inkml:trace contextRef="#ctx0" brushRef="#br1">28744 956 7598,'-9'0'222,"0"0"118,-2 0 524,5-6 1,-2 4-38,4-2 1,1-2 64,-6 1-66,6 1-495,-3 4 0,1 1 1,-1 2-1,0 3 327,0 2-628,1 1 0,5 5 0,0-1 1,0 1-1,0-1-142,0 1 1,5-5 0,1-1 0,2-1 39,2 1 1,-2 0 0,1 2 0,2-2 36,1-2 0,-3 4 0,0-2 1,0 1 377,-1 0 1,4 0 0,-5 5 1049,1 0-1033,-2-7 0,-6 5 0,-2-2 1,-2 0-1,-5-1-592,-3-4 0,-2 1 0,0-2 0,-1-1-2100,-3-1 0,1-8 2332,-6-3 0,-12-25 0,-7-11 0,-6-4 0,1 1 0</inkml:trace>
  <inkml:trace contextRef="#ctx0" brushRef="#br1">28307 792 8436,'8'8'3294,"-2"-1"-2788,-6-2 0,0-2 0,0 6 0,0 1 118,0 3 0,0 0 129,0 1-609,0 6 0,0-4 0,0 6 0,0-1 1,0 0-1,0 3 0,0 1-162,0-3-516,0-2 0,0-2 1,0 1-1,0-3 534,0-1 0,-6-19 0,-2-5 0</inkml:trace>
  <inkml:trace contextRef="#ctx0" brushRef="#br1">28539 560 7595,'-7'1'1444,"0"2"287,1 2 1,5 1-1648,-4-2 1,4 0-663,1 5 578,0-6 0,12 3 0,3-6 0</inkml:trace>
  <inkml:trace contextRef="#ctx0" brushRef="#br1">18817 2089 7678,'-5'-6'2004,"1"6"0,-1 8-1778,5 10 1,0 5 0,0 9 0,0 4-72,0 4 0,0 2 0,0 2 1,0 2-90,0-2 0,0-2 0,-1-1 0,-2 0-759,-2 0 0,0-6-1226,5-3 1308,0-3 611,0-8 0,-24-32 0,-6-13 0</inkml:trace>
  <inkml:trace contextRef="#ctx0" brushRef="#br1">18803 2171 7678,'-8'-9'181,"4"0"96,2 6 0,2-4 206,0 2 1,6 3 0,4-2 0,3 2-231,5 2 0,-2 0-324,2 0 84,3 0 1,-6 0 0,3 0 0,-2 0 305,-3 0-222,-5 0 1,2 2 0,-5 2 0,-2 6-1,-3 2 1,-4 3 0,-6 3 0,-2 3-1,-3 2 15,-3 0 1,3 0-194,-3 4 30,-4 0 0,7-4 0,-3-2 0,3-1 1,1-3-1,2-2-531,3-1 493,3-7 0,7-1 0,5-6 0,8 0 0,7 0 0,5 0 0,3 0-244,3 0 1,-2 0 19,6 0 207,-5 0 0,7 0 0,-5 0 0,-1 2 0,-2 2 55,-4 5 0,-12 4 555,-1 0-375,-8 1 0,1 4 0,-6 0 1,-1 0-1,-6 1 598,-6-1 0,-2 5 179,-8-5 0,0 5-178,-4-5 0,0 2-92,-1-2-506,1-3 1,0 9 0,-1-6-137,1-1 0,0-3 0,-1-4 0,0 0-641,-4 0 0,9-4 48,0-1 1,3-5-1,5-5 1,5-4-443,2-3 0,5-3 1041,8-3 0,23-7 0,12-2 0,5-6 0,-1 1 0</inkml:trace>
  <inkml:trace contextRef="#ctx0" brushRef="#br1">19691 2322 7678,'-14'0'791,"0"0"-364,7 6 269,-5-5-427,10 5 1,-2-6-1,8 0 1,5 0-1,3 0 1,2 0-1,1 0 394,3 0 0,-1 0-1506,6 0 587,0-6 0,-1 5 0,1-4 0,0 4 256,-2 1 0,17 0 0,-2 0 0</inkml:trace>
  <inkml:trace contextRef="#ctx0" brushRef="#br1">19745 2649 7678,'-7'14'911,"1"6"0,7-5-485,4 3 1,2-7 426,7-2-822,6-6 0,-4 3 0,7-6 0,3-1 0,3-4-31,3-4 0,3-15 0,4-7 0,1-2 0,0-1 0</inkml:trace>
  <inkml:trace contextRef="#ctx0" brushRef="#br1">20647 2513 7636,'-14'0'30,"0"0"0,1 0 0,-1 0 1,0 1-1,1 2 464,-1 2 1,0 1 0,1-3-1,-3 3 17,-2 2 0,8-4 0,-4 4 0,2-1-186,0 1 1,4 3 0,2 5 0,1 3-229,1-3 0,-1 6 0,7-1 0,2 2-216,6-1 0,2 1 50,1 4-133,7-5 1,-3-3 0,6-5-1,-1-2 1,1-3 0,-2-4-1,1-4-1327,-1-1 1530,-5 0 1,9-6 0,-7-3 0,-3-5 0,-3-2 0,-4-4 0,-2-3 568,-3-6-431,-2 2 1,-1-6 0,0 5-1,-1 3 1,-4-1 0,-5 2-1,-5-2-161,-4 1-534,-5 7 1,7-1 0,-5 6 0,-1 4 0,2 5-1,2 2 556,4 2 0,14 25 0,2 5 0</inkml:trace>
  <inkml:trace contextRef="#ctx0" brushRef="#br1">20947 2103 7641,'0'9'374,"0"0"0,0 0-392,0 5 0,0 1-734,0 3 1131,0 10 1,4 2 0,3 8 0,0 3-1,4 5 1,-1 1 0,1 1 2603,-2 1-2855,-6-5 0,8 3 0,-7-8 1,1-1-1,-1-4 0,1-4 0,-2-6-498,-1-3-1110,4-2 0,-3-7 1480,6-3 0,-6-39 0,3-16 0</inkml:trace>
  <inkml:trace contextRef="#ctx0" brushRef="#br1">21070 2554 7641,'13'0'-330,"1"0"416,0 0 0,1 0 1,3 0-1,3 1 215,1 4 0,3-4 0,-2 4 0,3-2-1,1 2 1,-4-4 0,-2 5 0,-1-1 81,-3-1 1,-8 7 0,-5-2 0,-2 3 358,-2 2 0,-2-1-173,-2 1-521,-10 6 0,-3-3 1,-5 5-1,-3 1 1,-2 0-1,-3 0 0,-2-1-358,2 0 0,1-3-30,1-5-187,7 0 1,-3-7-1,4-2 528,-1-4 0,22-37 0,3-10 0</inkml:trace>
  <inkml:trace contextRef="#ctx0" brushRef="#br1">21807 2527 10735,'-7'-7'1378,"-1"4"1,3-4-928,-4 1 0,2 0 1,-2 3-1,-2-2-363,-1 2 0,3 2 0,0 1 1,-2 0-112,-1 0 0,-2 4 0,2 2 0,2 2 0,2 2-485,2 3 0,1 2-191,5 3 412,0-3 0,2 5 1,2-7-1,7 1 1,4 1-1,3 2 1,1 1-1350,0-1 1681,-3-2 0,5-1 1,-5-1-1,1 1 0,-3-2 1,-4-1-1,0-2 936,-3 2-508,-1 1 0,-6 1 0,-1 1 0,-4-2 0,-6-1 1,-4-4-146,-3-1 1,0 4 0,3-6 0,-2-1-1679,-1-1 1,0-2 136,4 0 1213,0 0 0,1-31 0,-1-7 0</inkml:trace>
  <inkml:trace contextRef="#ctx0" brushRef="#br1">21944 2704 7641,'-14'8'0,"0"2"453,1-5 279,5-1 1,4-4 870,8 0-1456,4 0 0,7 0 0,2 0 0,2 0 1,1-1-1,1-4 0,-1-2-56,0-1-79,4-4 0,-9 6 0,3-5 0,-2 2 0,-3 0 0,1 0 0,0 0-220,-1-2 1,-1 4 0,-3-2-104,-4-2 326,-3-1 1,-2-2 0,-2 2 0,-3 1-1,-5 4 1,-5-1 471,-4 1-290,1 4 1,5-3 0,-1 6-1,0 0 1,1 0 0,-1 1 0,0 5 1053,1 8-1323,5-1 0,-3 12 0,7-4 0,1 3 0,1 5 1,4 0-1,2-2-1130,6-4 740,2 3 0,7-7 1,3 4-1,0-5 1,1-2-1,1-4 462,2-3 0,20-21 0,4-11 0</inkml:trace>
  <inkml:trace contextRef="#ctx0" brushRef="#br1">22353 2540 9622,'-4'14'477,"-1"-1"0,1 3 8,4 2 1,0-3-74,0 3-232,0 4 1,0-6 0,0 5 0,0-1 0,-2-3 0,-1-2-1,-1-1 1080,1-1-962,1 1-439,2-6 0,2-4 1,1-8-1,1-7-315,-1-6 0,3 2 184,-1-3 109,5-3 0,-3 4 0,3-4 0,-1-1 0,2 3 0,1-1 0,2 2-739,-1-2-644,1 5 1546,0-5 0,18 0 0,4-1 0</inkml:trace>
  <inkml:trace contextRef="#ctx0" brushRef="#br1">22695 2595 7638,'-9'9'175,"0"0"1,6-4 613,-2 4-255,-3 0-239,7 4 1,-4-3 0,10-1 0,4 0 0,3-2 0,2-2 249,-1-4 0,3 4 0,0 0 1,3-2 200,-3-2-630,-1-1 1,-1 0-1,1 0 1,2-1 0,1-2-1,-1-4 1,-1 0 757,3-4-845,-4-7 0,9 1 0,-6-4 0,-1 0 0,-2 0 0,-1-2 1,0 0-1222,-1 0 1,-1 7 1191,-3-3 0,-21-14 0,-11-3 0</inkml:trace>
  <inkml:trace contextRef="#ctx0" brushRef="#br1">23309 2608 7612,'-9'-4'0,"2"-2"0,-1 0 1,2-2 722,0 1 0,0-1 0,3-3 383,-2 2 0,-1 2-1091,2-2 0,-4 4 63,-6 10 1,7 2 0,1 8 0,1 2 157,1 1 0,-3 8 1,4 0-1,-1 4-102,1 1-153,1-9 0,2 4 0,0-5 0,0 1 0,2-4 1,2-5-486,6-3 302,2-4 0,1-12 1,1-4-1,0-3 0,-1-5 1,1-5-1,0-1-1080,-1 1 1232,1-3 0,-2 5 0,-1-5 1,-2 3-1,0 5 0,0 3 0,-1 1 1,-1 2-1,-1 1 624,0 2-296,-1 6 0,-1-1 1,1 8-1,-2 5 327,-2 3 1,1 7-463,3-1 0,-4 2 0,4-4 0,-4 4-501,-1 1 1,5-4-87,-1 1 1,1-3 0,-4-1-668,4 0 1,-2-2 1110,6-3 0,0-27 0,5-13 0</inkml:trace>
  <inkml:trace contextRef="#ctx0" brushRef="#br1">23760 2253 7623,'0'20'0,"0"-3"1394,0 6 1,0-1-102,0 6-1105,0 5 1,0 2 0,0 4 0,1-1 0,2-3 0,3 0 0,1-2 720,-1 1-1413,4-2 0,-4-11 1,5-3-1,-3-3 1,-1-2 503,1-4 0,-17-28 0,-1-11 0</inkml:trace>
  <inkml:trace contextRef="#ctx0" brushRef="#br1">23541 2540 7623,'0'9'1011,"0"0"212,0 0 0,2 4-472,2-4-772,4-3 0,7-6 1,3 0-1,7 0 0,4-2 1,4-2 20,2-5 0,5-13 0,5-5 0,6-3 0,-1 1 0</inkml:trace>
  <inkml:trace contextRef="#ctx0" brushRef="#br1">24156 2581 7623,'0'14'0,"0"6"459,0 2 0,0-2 0,0-2 0,0-3-45,0-1 0,0 0 0,0-1-865,0 1 1,0-8-1651,0-6 2101,0-6 0,0-56 0,0-13 0</inkml:trace>
  <inkml:trace contextRef="#ctx0" brushRef="#br1">24033 2158 7623,'-9'0'-168,"0"0"0,6 1-603,-2 4 771,4-4 0,13 42 0,3 2 0</inkml:trace>
  <inkml:trace contextRef="#ctx0" brushRef="#br1">24374 2554 7623,'-9'4'1196,"0"1"223,0 6 1,0-5-1404,0 3 20,6 3 1,-8-9 0,7 6 0,1 2 0,1 1-1,2 1-60,0 1 1,2-2 0,2-1-1,5-4-339,3 0 1,-3-1 179,1-2 47,-1-2 0,4 4 0,1-8 0,0-1 1,-2-3-1,-2-1 206,0-4 0,-7 3 100,1-1-1,4 0 0,-7-9 1,4 0-1,-4-1 1,-1 1-1,0 0 1,0 0-1,-1 0 0,-4-1 202,-4 3 0,2 1-258,-3 1-892,1 6 0,-4 2 0,-1 6 0,0 2 779,1 2 0,11 40 0,4 15 0</inkml:trace>
  <inkml:trace contextRef="#ctx0" brushRef="#br1">24634 2540 7623,'-5'9'727,"1"0"0,-2-4-334,1 4 613,4 0 0,-6 5 1,7-1-1,0 1-746,0 0 1,0-4 0,0 3-562,0 2 204,0 1 0,2-6 0,1-1 0,3 0-918,2-2 634,-5-1 0,4-6 0,-2-1 0,4-4 1,2-4-971,-2-3 1520,3-2 0,-5 5 0,7 0 0,-2-1 0,-1-3 0,-2 1 0,2 2 701,1 1 1,1 1 0,1-1 0,0 3-17,-1 0-950,1 4 1,0-4 0,-2 8-1,-2 1-940,-1 1 1036,-5 7 0,2 15 0,-6 10 0</inkml:trace>
  <inkml:trace contextRef="#ctx0" brushRef="#br1">25330 2499 7607,'8'2'765,"-4"2"0,-1 5 1,0 5 177,2 4 1,4 5 0,-3 9 0,2 4 40,2 4-938,2 7 1,1 1-1,-3 7 1,-2-2 0,-1-3-1,-1-4 1,2-5 0,-2-5-1,0-4-1321,-3-3 1,-1-8-1898,-2-3 3172,0-9 0,-6-39 0,-2-16 0</inkml:trace>
  <inkml:trace contextRef="#ctx0" brushRef="#br1">25317 2513 8626,'-8'0'1103,"20"0"1,0 0-869,16 0 0,-3 0-308,7 0 0,-3 0-41,3 0 234,3 0 1,-6 0 0,2 0-1,-3 0 1,-5 1 689,-5 4-582,-3 3 0,-7 1 1,-4 0-1,-2 3 1,-4 3 536,-2 3-859,-4 0 0,-7-4 0,-2 0 0,-3-1 1,1 1-1,-3-2 0,3-1-1636,-1-2 0,2-6 578,4 2 1152,0-4 0,13-19 0,2-5 0</inkml:trace>
  <inkml:trace contextRef="#ctx0" brushRef="#br1">25863 2513 7607,'-6'14'0,"4"-1"978,-2 1 0,2-1 1,2 1-1,0 0-498,0-1 0,0 1 1,0 1-1,0 2-177,0 1 1,0 0-371,0-4 50,0-6 0,5 4 0,1-5 0,0 2-317,0 1 114,4-7 1,-8 1-1,4-7 1,-1-3-1,-1-2 1,-1-2 0,-1-2-359,-2-2 1,0 0 410,0 1 163,0-1 0,4 0 1,1 1-1,-2-1 0,0 2 1,0 1-1,3 4-393,2 1 0,-4-3-275,5 4 1,0-1 671,5 1 0,48 10 0,13-4 0</inkml:trace>
  <inkml:trace contextRef="#ctx0" brushRef="#br1">26423 2527 7607,'-14'0'0,"0"0"1942,1 0 1,-6 0-1593,1 0 1,-1 0-1,2 0 1,-1 0-1074,1 0 1,0 0 523,-1 0 0,4 1 0,-1 4 0,5 4 389,-1 3 0,5 1 1,1 1-1,4 1 225,1 4 0,0-3-602,0 7 1,6-6-1,3 1 1,5-4-180,4-5 1,-3 3 236,3-3 1,2-3-1,-2-1 1,-1-4-150,-2-1 0,-1-1 315,-1-4 12,1 3 0,0-10 0,-1 3 1,-1-3-1,-1-2 862,-2 1 0,-6-1-453,2 0 0,-4 1-65,-1-1 0,0-4 1,-1 0-1,-5 1-573,-8 2 1,0 0-172,-4-4 1,-3 4 350,-2-3 0,-39-3 0,-11 0 0</inkml:trace>
  <inkml:trace contextRef="#ctx0" brushRef="#br1">26573 2226 7612,'0'-14'460,"0"5"1,0 0-1,1-1 198,4-3 1,-2 6 0,5 5-350,-2 10 1,3 4 0,-3 14 0,0 4 14,0 4 0,0 2 0,-3 5 0,2 0 135,-2 0 0,-2 0-467,-1 0 1,2 0 0,1-2 0,1-2 0,-1-7 0,-1-4-680,-2-3 0,4-7-1942,1 3 2629,5-10 0,-2-46 0,6-16 0</inkml:trace>
  <inkml:trace contextRef="#ctx0" brushRef="#br1">26655 2527 9495,'9'0'-407,"0"0"1,2 0 517,7 0 0,-2 0-223,7 0 165,-6 0 0,7-2 1,-6-1-1,-1-2 1,-2 2-1,-1 2 1422,0 1-1048,-1 0-269,-5 6 1,-4-3-1,-7 6 1,-3 2-1,-1 2 142,-4 6-294,-1-4 1,-6 9 0,0-4 0,1-1 0,2 3 0,1-3 0,2 3-144,3-1 1,-2-4-138,7 1-152,-1-3 0,0-6 0,2-1 1,5-2 425,6-3 0,28-50 0,8-14 0</inkml:trace>
  <inkml:trace contextRef="#ctx0" brushRef="#br1">27064 2499 7612,'-9'0'1052,"0"-1"-433,-1-4 0,-3 4 1,0-4-201,-1 4 1,5 1-185,0 0-139,6 0 0,-8 1 1,5 2-1,0 3 1,0 2-1,3 2 113,2 3 1,1-4-398,0 0 74,0 0 0,0 4 1,1 1-1,2 0 1,3-1-1,2 1-824,2 0 690,-4-7 1,7 1-1,-4-5 1,3 2 0,1-2-1,1-2-711,0-1 0,-5-6 761,0-3 0,-1-3 0,2-2 1,-2 0 101,-2 1 0,3-1 362,-5 0 1,3 5 0,-4 0 221,1-1 1,2-1 34,-1 2 653,-4 3 0,5 7-516,-6 4 0,2 7-560,2 6 1,-2 0-314,2-4 1,3 0 0,-1-1 0,0 1-508,0 0 0,4-5 720,-1 0 0,16-30 0,4-4 0</inkml:trace>
  <inkml:trace contextRef="#ctx0" brushRef="#br1">27310 2171 7612,'0'20'0,"0"3"0,0 4 769,0 5 0,0-3-424,0 3 0,0-3 0,2-1 0,2 3-73,5 1 0,-1 0 0,0-7 0,-1 0-257,1-3 1,-1-3-661,2 3 230,4-5 1,-12 3-1,4-7 1,-2 0-1,0-3 415,1-1 0,-5-12 0,-7 2 0</inkml:trace>
  <inkml:trace contextRef="#ctx0" brushRef="#br1">27378 2472 7612,'-7'0'988,"1"0"0,6-2-900,0-2 0,1 2 114,4-2 1,4 2 0,8 2 0,1 0-402,-1 0 0,4 0 0,0 0 0,2 0-16,0 0 446,-7 0 1,9 2 0,-7 2-1,-2 5 1,-2 5 0,-5 3 1976,-4 1-2075,-4 0 0,-1 0 1,-1 1-1,-2-1 1,-5 0-1,-2 0 1,-6 0-338,1 2 1,0-6 0,1 1-395,1-4-1084,-1-2 1,0-2 1681,1-2 0,11-40 0,4-11 0</inkml:trace>
  <inkml:trace contextRef="#ctx0" brushRef="#br1">27774 2445 7612,'0'13'0,"0"1"0,0-5 1283,0 0 1,0 0-434,0 5 0,0 0 0,0-1-200,0 1 1,0-1-631,0 1-149,0 0 1,0-1 0,2 0-1,1-3-1391,2-1 1520,-1-6 0,-4-39 0,0-17 0</inkml:trace>
  <inkml:trace contextRef="#ctx0" brushRef="#br1">27706 2199 7612,'-9'-9'501,"0"0"1,6 4 552,-2-4 1,2 4-766,-1-4-774,2 6 1,-4-4 484,6 2 0,25-27 0,5-12 0</inkml:trace>
  <inkml:trace contextRef="#ctx0" brushRef="#br1">27966 2035 7612,'-2'13'1670,"-2"1"1,2 4-790,-2 1 1,0 5-601,0-1 0,2 2 0,-2 3 0,2-1 678,2 0 0,0 1-690,0-1 0,5 0 0,-1 1 1,1-1-274,1 0 1,-3-4-1,6-2 1,0-1-544,-1-3 1,3 2-1,-5 0 1,0-3-1884,0-1 1,-2-1 2429,-4 0 0,0-19 0,0-4 0</inkml:trace>
  <inkml:trace contextRef="#ctx0" brushRef="#br1">28184 2431 7612,'-6'7'1668,"3"4"-746,-6-6 0,6 5 0,-3-2 0,1 1-1250,1 0 0,-1 0 1363,5 5-1126,0 0 1,0-5-1,0 0 1,2 0-1,1 0 1,3-1-4483,1-2 4573,-4-2 0,28-40 0,-1-10 0</inkml:trace>
  <inkml:trace contextRef="#ctx0" brushRef="#br1">28211 2008 7612,'-1'-13'6066,"-2"3"-5580,-2 1 1,-1 6-913,2-2 1,2 5 168,-2 5 0,4 2 257,4 7 0,16 24 0,9 6 0</inkml:trace>
  <inkml:trace contextRef="#ctx0" brushRef="#br1">28471 2021 7612,'-8'9'1230,"4"0"0,-2 2-390,1 7 0,-1-1 406,2 6-969,2-1 0,-6 10 0,5 2 0,-1-1 1,1 2-1,1-2 0,2 1 415,0-4-1026,0-1 0,5-2 1,-1 1-1,1-3 0,-1-2 1,1-3-1,-2-2-3740,-1 0 4074,-2 0 0,-6-22 0,-2-5 0</inkml:trace>
  <inkml:trace contextRef="#ctx0" brushRef="#br1">28348 2335 7612,'-6'-7'0,"4"-1"3923,-2 4-1489,2 2-2674,2-4 1,6 6-1,5 0-713,6 0 1,-2-2 151,3-2 0,3 2 0,1-2 801,-1 2 0,41-4 0,5-1 0</inkml:trace>
  <inkml:trace contextRef="#ctx0" brushRef="#br1">28717 2308 7612,'0'14'909,"0"-1"-804,0 1 0,-5 0-105,1-1 199,-7 1 0,9 0 1,-4-1 470,0 1 1,3 0-1,-4-1 1,-1-1-379,0-3 1,5 4-1152,-1-4 0,-2-2-1947,1 2 2806,1-6 0,10-27 0,1-14 0</inkml:trace>
  <inkml:trace contextRef="#ctx0" brushRef="#br1">28621 2130 7612,'-7'0'1834,"-1"0"-4162,3 0 1275,4 0 1053,-11 0 0,28 0 0,1 0 0</inkml:trace>
  <inkml:trace contextRef="#ctx0" brushRef="#br1">28799 2363 7612,'0'13'0,"0"-4"4,0 0 267,0-5 1,1 3 0,4-4 0,4 2-1,3-2 445,2-2 0,-5-1 1,0-1-1,1-2-18,3-2-720,0-5 1,1 6-1,-2-5 1,-1-1-1,-2-2 1,0-2-992,-2 0 837,-1 7 1,-6-5 0,0 2 0,-1 0-406,-4 1 845,-2 3 0,-7 6 0,0 1 0,1 4 0,-1 4 0,2 3 0,1 2 885,2-1-1115,0 1 1,0 1-1,2 2 1,0 1-1,4-1 1,2-2-1,1-1-616,0-1 126,0 1 0,1 0 1,4-2-1,4-3 1,3-3 455,2 0 0,30-29 0,7-1 0</inkml:trace>
  <inkml:trace contextRef="#ctx0" brushRef="#br1">29195 2226 7612,'-14'0'1914,"0"0"1,5 0-924,0 0 1,0 0-817,-5 0-77,1 0 0,1 2 0,1 1 0,3 3 0,1 0 0,1 1 0,-2-1 342,0 0-1006,5 5 456,-3-3 0,8 1 1,1 0-1,3 0 0,2 0 1,2-1-1,1-1-374,-2 1 1,3-4 416,-3 6 0,3-6 0,2 4 1,0-1 12,-1 1 1,1-4 113,0 5 0,-2-4 0,-2 3 1,-2-1 199,-2 1 0,-1-4 238,-5 5 0,0-4 0,0 4 12,0 2 1,-7-4-661,-2 2 0,-3-4-471,-1 4 0,-7-6 0,-3 3 621,-3 0 0,-14-9 0,-8-4 0,-3 2 0,-1 1 0</inkml:trace>
  <inkml:trace contextRef="#ctx0" brushRef="#br1">24600 6788 7601,'-7'-16'767,"0"0"-359,-4 0 1,-2 0 0,6 0-1,0 0 1,0 0 0,2-1-35,-2 1 0,0 0 0,-6 0 0,2 2-172,-1 4 1,3-3 0,-2 8 0,-1 1 26,-2 2 1,-2 4-1,0 4 1,0 6 115,0 8 0,0 4-185,0 8 1,0 8 0,1 2 0,3 6 84,1 6 1,2-3-67,-1 8-231,3-7 0,1 4 0,1-4 0,1 1 0,4-3 0,6-4 1,4-6-705,5-7 1,1 1-971,0-12 928,0-1 1,0-7-1,0-3 1,0-6 797,0-3 0,-22-16 0,-4-4 0</inkml:trace>
  <inkml:trace contextRef="#ctx0" brushRef="#br1">24040 7284 7601,'-15'2'1,"5"3"0,1-3 1382,3 3-828,5-3-294,1-2 0,9 0 0,8 0 0,3 0 0,3 0 0,2-2 0,3-3-515,3-6 1,1 2-1,0-2 1,1-1-474,5-2 0,-4 3 0,3 0 727,-3-1 0,47-9 0,-33 8 0,-1 1 0</inkml:trace>
  <inkml:trace contextRef="#ctx0" brushRef="#br1">24744 7124 7606,'-25'16'0,"4"-6"119,10 1 1,-3 0-1,5 7 1,0 1 1023,4 2 1,3 1-911,2-6 1,2 2 0,3 1-1,6 3-475,3-3 0,7-3-127,0-5 292,1 3 0,-1-7 0,0 4 1,1-4-1,-1-2 0,1 1 0,-3-3 139,-1-1 11,-2-2 1,0 0 0,0-2 0,0-3 753,0-6 1,-5-3-535,-1-2 1,-6 0-1,1 0 1,-3-2 271,-2-3 0,-2 3-427,-3-3 1,-4 3 0,-7 0 0,0-2 80,0-1 0,-5 0-483,-1 5 0,1 2 0,5 1 1,0 4-2060,0 2 1123,0 2-935,0 5 2135,7 0 0,30 35 0,15 10 0</inkml:trace>
  <inkml:trace contextRef="#ctx0" brushRef="#br1">25224 7092 7606,'-11'0'446,"1"0"0,6-2 55,-1-3-189,-4 3-50,7-5 0,-5 8 1,7 5-1,2 5 1,1 5-1,4 3 408,2 2 1,-3 8-248,4-2-272,-6-4 0,10 5 1,-5-5-1,2 0 1,-2 2 155,-2 0 0,3-5 1,-3 1-29,2-3 1,-5-7-107,1-1-173,4-6 55,-7-4 0,5-9 0,-7-9 0,0-1 0,0-5 0,0 0 0,0-3-111,0 2 0,2-5 85,3 3 0,-3 4 1,5 2-1,0 1 55,4-1 1,-2 5 0,1-2 0,3 5-151,1 1 0,2 5-821,0 1 0,5-1 102,1 2 477,-1 0 308,2 5 0,38 14 0,15 4 0</inkml:trace>
  <inkml:trace contextRef="#ctx0" brushRef="#br1">26648 6515 7598,'-10'-10'4350,"-1"-1"-3096,8 8-937,-5-5 0,8 10 1,0 4-1,0 6-25,0 8 0,0 4 1,0 10-1,0 4 11,0 4 0,-5 6 0,0 4 0,1 5-8,2 5 1,2-7-5,0 9-385,0-3 1,0-4 0,0-4 0,0-5 0,0-7 0,2-9 0,4-11-1310,4-8 981,4 1 1,2-12-1,2 3 1,2-5 0,3-5-1,0-8 1,0-4-1947,-3-5 1930,-3-6 0,-1 10 0,0-5 438,0 0 0,0-9 0,0-9 0</inkml:trace>
  <inkml:trace contextRef="#ctx0" brushRef="#br1">26312 7012 7598,'-23'16'1182,"-3"0"1,2-2-119,3-3 20,3 3-844,9-12 1,4 5 0,10-9 0,8-5 0,6-7 0,10-6 0,6-1 159,8-2 0,-2-1 0,2-4 0,-1 3-683,-1 2 1,5-4 0,-3 4 0,3 0-1851,2 0 2133,-7 2 0,27 12 0,-1 2 0</inkml:trace>
  <inkml:trace contextRef="#ctx0" brushRef="#br1">27145 6756 8997,'1'8'1159,"5"-2"1,4-4-655,5-2 0,2 0 0,3-2 0,3-2-368,2-1 0,-4-8 0,6 5 1,1-3 28,3 0 0,-5 2-1,-1-3 1,-2 3-519,-3 2 1,-2-4-1,-2 6 1,0 1-4914,0 2 5266,-7 2 0,-38 36 0,-15 9 0</inkml:trace>
  <inkml:trace contextRef="#ctx0" brushRef="#br1">27209 7092 7607,'0'10'824,"0"1"-449,0-7 0,1 8 546,5-7-696,3 1 0,8-6 0,5-2 0,4-2 0,5-3 160,1-2-553,0-1 1,5-4-1,2 1 1,0 2-1,0-1 1,-3-1 167,-2 3 0,12-12 0,4 5 0</inkml:trace>
  <inkml:trace contextRef="#ctx0" brushRef="#br1">27961 6627 7607,'-16'-8'571,"0"0"0,0 8-533,0 0 0,5 0-38,0 0 292,1 8 1,-1 0 0,2 10-1,0 4 1,2 4 173,0 5-338,2 8 0,5-4 0,0 8 0,2 1 0,3 1 0,6-1 0,3-1 441,2 1-709,0-4 0,5-3 0,2-10 1,2-6-1,4-5 0,-1-5 1,1-6-651,-3-3 761,1-9 0,3-4 0,-1-10 0,-5-6 1,1-5-1,-2-5 0,1-6 1290,-5-3-899,-8 5 1,1-11-1,-6 6 1,-3 0-1,-1 1 1,-4 3 0,-3-1 969,-6 0-1526,-10 8 1,1-3-1,-6 10 1,-3 3-1,1 2 1,-1 5-1,4 6-1089,2 6 1,2 4-822,5 2 1017,0 8 1087,7 8 0,2 51 0,7 18 0</inkml:trace>
  <inkml:trace contextRef="#ctx0" brushRef="#br1">28681 7012 7607,'-11'0'5210,"1"0"-2778,-3 0-1535,6 0-1657,0 0 251,7 0 1,2 0 0,3 0 0,6-2 508,3-3 0,30-4 0,8-7 0</inkml:trace>
  <inkml:trace contextRef="#ctx0" brushRef="#br1">29113 6980 7607,'-7'10'0,"-4"1"0,3-6 2657,-3 6 2754,7-7-4414,-3 3 0,4-7 1,1-2-1961,4-3 1,7 1-271,-4-7 0,6 1 0,-4-6 1233,2 0 0,8-15 0,8-2 0</inkml:trace>
  <inkml:trace contextRef="#ctx0" brushRef="#br1">29977 6451 7607,'-1'-10'1235,"-5"-1"0,-3-1 3640,1-3-4800,0 6 0,8 4 0,2 10 568,4 6 0,2 5-5,8 5-424,0 4 1,0 7-1,0 0 1,-1 0-1,-3 2 261,-1 4-580,-1-5 1,5 7 0,-3-8 0,-1 0 0,-1 0 0,1 0 0,-2-2-1844,-2-3 1,0 1-878,-1-7 1842,-5 8 1,12-11 982,-8 3 0,-35-53 0,-15-14 0</inkml:trace>
  <inkml:trace contextRef="#ctx0" brushRef="#br1">29673 6515 7607,'-16'0'0,"0"0"0,0 0 0,6 0 0,-1 0 1786,7 0 0,-1 0 0,12 0 0,11-1-724,12-5 0,9 3 0,9-6 0,2 2-440,4 3 1,-3-3-41,8 2-524,-1-8 1,1 6 0,-2-5 0,-2 3 0,-3 0-1266,-2 0 687,-10-2 0,-2 1 0,-10 1 0,-3 2 0,-2 3 520,-3 2 0,-24 2 0,-6 0 0</inkml:trace>
  <inkml:trace contextRef="#ctx0" brushRef="#br1">25608 8292 7602,'-2'-9'2099,"-1"2"-1024,-3 0 0,1-2-611,5-7 1,-2 0 0,-1 0-268,-3 0 1,1 6 0,3-1 0,-1-1-142,-3-3 1,-4 5-1,3-1-173,-2-2 1,-2 5-43,-5-3 110,7 7 1,-5-3 0,3 7-1,-1 2 1,-1 3 0,4 8 0,1 6-87,-1 8 141,5 10 0,-8 4 0,6 7 0,3 0 0,1 2 0,2 2 0,0 1-239,0-1 39,0-2 0,5-8 0,2-1 0,1-2 0,0-5 0,0-6 0,0-6-733,1-4 0,-5-8 1,3-1 926,0-2 0,-5-30 0,5-12 0</inkml:trace>
  <inkml:trace contextRef="#ctx0" brushRef="#br1">25192 8613 7607,'-9'0'823,"2"0"-607,7 0 0,7 0 1,4 0-1,5-2 74,5-4 0,-1 3-955,6-8 316,1 8 1,5-12 0,0 6 348,0 1 0,12-3 0,8 0 0,4 2 0,0 0 0</inkml:trace>
  <inkml:trace contextRef="#ctx0" brushRef="#br1">25848 8548 7607,'-11'6'223,"1"-1"0,4 2 364,-4-1 1,4-5-34,-4 5-394,6-4 0,-5-1 0,6 5 0,-3 4-693,3 5 477,1 1 0,2 0 0,2-2 0,1-2 50,3-1 1,4 0 121,-4 5-97,6-8 0,-3 7 0,7-6 1,0-1-1,-2 0 0,-1-3 6,-3 0 1,1 1-63,5-6 0,0-2 0,0-4 109,0-4 54,-7 3 0,4-8 1,-8 5-1,-2-4 0,-1-2 1,-2 0-1,0-2 1397,0-4-1434,0 5 1,-7-6-1,-4 7 1,-5-1 0,-1 1-1,-1 0-203,4 0-416,1 8 0,-3 0 0,0 7 530,0-5 0,14 26 0,4-1 0</inkml:trace>
  <inkml:trace contextRef="#ctx0" brushRef="#br1">26152 8500 7607,'-9'0'990,"-5"0"-757,12 0 1,-5 2 0,9 4 565,3 4-601,-3 4 0,11 2 1,-6 0-1,0 1 394,0-1-444,5 0 1,-8-6 0,5 1 0,-2 1 0,-2 1 490,2-3-473,-5-2 1,7-8 0,-5-2 279,1-4-299,0-2 0,-5-8 1,2-2-1,2-2 1,3-1-1,2 1 0,1 1 667,-1-3-947,5 5 1,-5-7-1,7 8 1,0 0-1,0 0 1,0 0-1,2 2 133,3 4 0,19 2 0,9 8 0</inkml:trace>
  <inkml:trace contextRef="#ctx0" brushRef="#br1">27081 8372 7595,'-11'0'238,"0"0"0,-1 0 358,-2 0 0,3-5 0,0 0-386,-1 1 0,3 2 1,-2 2-90,-1 0 1,3 6-1,0 1 1,2 2-24,3 3 1,-3-3 0,2 2 0,1 1-80,2 2 0,2 2 193,0 0-287,0 0 1,0-5 0,2 0 0,4 1 0,4 1-479,4-3 422,3-3 95,-1-7 1,-6 0-1,1 0 1,0-1 0,-1-5-1,1-4-171,1-5 1,-5-1 0,1 2 0,-3 2-179,0 1 447,1 8 0,-1-12 0,2 6 0,0-1 515,0-1 0,0 8 0,-3-1-128,1 8 0,6 4 0,-4 8 13,2 0 1,0 0-131,1 0-492,5 0 0,-12-1 0,6-3 0,0-1-380,0 1 0,-4 1-969,6-3 372,-8 5 0,6-14 1137,-3 5 0,3-47 0,7-13 0</inkml:trace>
  <inkml:trace contextRef="#ctx0" brushRef="#br1">27417 8004 10246,'9'13'713,"-2"4"1,0 7 238,3 4-784,5 9 1,-5 4 0,1 9 0,1 2 0,3 1 0,1-1 0,-2-3 0,-2-2 0,-1-3 219,1-1 0,-4-15-294,-3-1-645,4-7 0,-7-4 1,5-2-1,-2-5 551,0-9 0,1-50 0,-6-20 0</inkml:trace>
  <inkml:trace contextRef="#ctx0" brushRef="#br1">27769 7988 7595,'10'2'1356,"1"3"0,2 8-645,1 6 0,2 3 1,0 8-1,0 5-361,0 5 0,0 2 0,0 6 0,0 0-19,0 0 1,-2-5-333,-3 0-18,3-8 0,-12 4 0,3-8 0,-1-5 0,-1-4-499,2-4-1418,1-2 1936,-6-8 0,-14-22 0,-4-12 0</inkml:trace>
  <inkml:trace contextRef="#ctx0" brushRef="#br1">28601 8468 7599,'-11'2'692,"1"2"1,-1 3 285,2 2 0,0-6 0,6 4-198,-3 1 0,3-7-283,8 5 0,4-3 0,7 1-336,0 1 0,0 0 0,0-5 1,0 0-147,0 0 1,-5-1 184,-1-5-414,1 5 0,5-14 0,0 5 0,0-5 0,0-1 1,-2 0-1,-1-1-1733,-3-5 1691,1 5 1,3-14-1,-1 6 1,-4-1 0,0-1-1,-2 0 1,0 1-510,-4-1 782,-1 15 0,5-8 0,2 16 0,0 8 1129,-4 10-960,4 2 1,0 14 0,5-3 0,-1 3 0,-3 2 0,3-1 0,1-3 1147,2-1-1393,-7-1 1,5-1 0,-3-3 0,1-5 0,1-2-3765,-3-5 3823,-6-3 0,3-42 0,-7-10 0</inkml:trace>
  <inkml:trace contextRef="#ctx0" brushRef="#br1">28857 7844 7599,'-16'0'2805,"5"0"-1337,1 0-1160,-1 0-294,2 0 245,2 0 0,9 0 1,3 0-260,6 0 0,46-14 0,12-4 0</inkml:trace>
  <inkml:trace contextRef="#ctx0" brushRef="#br1">26456 9717 9527,'-9'-7'1004,"1"3"0,4-6-330,-1-3 1,-1 4 0,5-1-160,-5-3 0,4 4-36,-3-1 0,-4 1-300,-1-2 0,-5 4 1,1 9-1,2 3-48,1 6 0,-5 5 0,-5 5 0,1 4-82,2 0 1,2 7-1,0-2 1,2 6-229,3-1 0,-1-3 1,7-3-1,1-2-257,2 1 0,9-5 1,4-2-1,5-3-550,5-2 0,4-7-565,7-4 1050,0-3 0,6-4 0,-1-1 0,-1-4 501,-3-2 0,21-44 0,-25 18 0,0 0 0</inkml:trace>
  <inkml:trace contextRef="#ctx0" brushRef="#br1">26920 9653 7599,'-7'-16'598,"-2"0"0,-1 2-36,-1 3 0,8-3 1,-5 5-1,3-2-116,0 1 1,-8 6-183,3-1 0,-5 3-242,-1 2 1,2 7 0,2 6 0,3 4-50,2 5 1,0 4-163,1-4 121,5 6 0,-7-3 1,8 5-1,0-1 1,0-4-1,0 0 0,0-2-681,0 0 535,0-2 0,2-7 0,4-3 1,4-4-1,4-1 0,2-1-1344,0-2 1463,0-8 1,-5-4 0,0-7 0,1 0-1,1 0 1,-1 0 0,-3 0-214,-2 0 357,-2 0 1,1-5 0,-1-1-1,0 3 1,1 1 0,-1 2 0,-1-2 340,-3-3 1,-1 9-95,0-4 1,6 3 519,-1-3-586,0 7 0,1 4 0,-1 10 0,1 6 77,1 3 1,-6 2-144,5 0 1,1 2-110,-2 3 1,6-1-1,-4 5 1,0-2-347,0-4 0,6-1-162,-3-2 0,-1 0-55,2 0 1,-6-2 507,6-3 0,-8-18 0,5-11 0</inkml:trace>
  <inkml:trace contextRef="#ctx0" brushRef="#br1">27193 9253 7599,'-9'0'1738,"2"0"0,7 7-1304,0 4 1,1 10-1,5 6 1,4 5-234,5 5 1,1-1-1,-2 6 1,-2 3-128,-1 1 1,0 2-1,5-2 1,0-3-214,0-6 0,-6-3-610,1-2 1,-2-5-1,3-4 749,-1-5 0,0-34 0,5-20 0</inkml:trace>
  <inkml:trace contextRef="#ctx0" brushRef="#br1">27705 9589 7599,'-11'-9'1741,"0"2"-1026,-1 0 0,-2 5 1,-2-5-12,0 0 1,5 5 453,0-3-1054,8 3 0,-10 4 0,6 3 0,0 6 0,-2 3 0,2 2 540,0 0-531,2 0 0,5 5 0,0 3 0,0-1 1,0 2-1,0-2 0,1 2 15,5-1-423,-4-4 1,12 5 0,-4-5 0,5-1 0,2-3 0,3-5 0,1-2-2186,-1 0 2051,5-6 1,-7 4 0,5-7 0,-2 0 0,0-2 428,-1-3 0,12-39 0,2-17 0</inkml:trace>
  <inkml:trace contextRef="#ctx0" brushRef="#br1">28025 9589 7599,'-11'0'3585,"0"0"-2940,8 0 1,-10 7 0,8 4-132,2 3 1,1 2-223,2 0-265,0 0 1,0 2 0,2 1 0,1 3 0,4-1 0,2 0 0,4 1-349,1-3 154,2-1 0,-5-7 0,-1-2 0,3-2 0,1-4 0,2-1 0,0-2-1665,0 0 1637,0-7 0,-5-2 0,-1-7 1,3-2-1,-1-1 0,1-4 1,-5 0-940,0-1 1144,4-4 1,-5 5 0,4-4-1,-4 6 1,-2 3 1348,1 2-801,-1 7 0,-5 4 0,0 10 0,2 6 1,1 3-1,3 4 252,-3 3 0,-1-1-581,-2 6-228,0-6 0,0 8 0,2-6 0,1-1 0,3 0-982,-3 1 1,4-6 0,0-5-2677,2 1 3657,-5-5 0,10-43 0,-5-17 0</inkml:trace>
  <inkml:trace contextRef="#ctx0" brushRef="#br1">28617 9189 7599,'-11'7'0,"1"4"0,-1 3 905,2 2 1,-3 2-7,6 3-265,-6-3 0,8 14 0,-5-2 1,2 6-1,4 1-34,1 2 1,2 0 0,0 4 0,0-6-367,0-3 1,5 0-562,1 3 0,1-8 1,-4 1-1,3-5-1015,-3-6 1,-1-1 195,-2-2 0,0 0 1146,0 0 0,7-35 0,2-10 0</inkml:trace>
  <inkml:trace contextRef="#ctx0" brushRef="#br1">28825 9621 7599,'-11'0'2074,"1"0"-1073,-1 0 0,-5 0 0,0 0 1477,0 0-1987,0 0-707,7 0 1,-3 7-887,6 4 791,1-4 1,5 7-1,2-5 1,1 2-737,3-1 800,6-6 0,-8 3 0,6-7 0,3 0 0,1-2 0,2-1-1359,0-3 1637,0-6 0,0 8 0,0-6 0,0-1 0,0 2 1494,0 4 1,0 3-1124,0 2 1,-2 2 0,-1 3 0,-4 6-38,-2 3 0,3 2-987,-4 0 333,-1 0 0,0 0 1,3 0-1,0 0-3192,5 0 3481,-6-7 0,21-59 0,-1-21 0</inkml:trace>
  <inkml:trace contextRef="#ctx0" brushRef="#br1">29273 9317 7599,'-7'9'1055,"5"7"-497,-3 0 1,-2 2-1,2 8 1,-1 3 164,-1 1 0,5 2 0,-3 0 0,3 0 1,2 0-1,0-2-1151,0-3 1,0 1 436,0-6-1481,0-1 0,-2-5 1472,-3 0 0,-11-28 0,-9-8 0</inkml:trace>
  <inkml:trace contextRef="#ctx0" brushRef="#br1">29017 9605 7599,'-9'9'1156,"2"-2"0,9-2-833,3 1 1,4-1-381,7-5 1,2-2 0,2-1 0,3-4-270,2-2 1,1 0 0,4-4-1,-1 3 326,-2-3 0,42-37 0,-26 20 0,-1 0 0</inkml:trace>
  <inkml:trace contextRef="#ctx0" brushRef="#br1">29529 9525 7599,'0'9'843,"0"5"1,0-10 45,0 6-204,0-6 1,7 3-1,4-7-469,3 0 0,2 0 1,0-2-126,0-3 0,0-2 1,-1-6-457,-5 3 1,3-1-245,-8-5 1,-1 5 221,-10 1 475,-3 6 0,-7-3 0,0 7 0,0 0 0,0 0 0,0 2 1,0 1 686,0 3 1,0 6-119,0-1-440,7 10 1,-3-3 0,7 3 0,1-1 0,2-1 0,2 3 0,0-1 157,0 2 0,7-5 0,4 3 1,3-5-636,2-5 0,6-4 1,1-7 259,2 0 0,30-43 0,12-10 0</inkml:trace>
  <inkml:trace contextRef="#ctx0" brushRef="#br1">30121 9221 7591,'-7'11'1163,"-2"-1"-161,1 3 1,0-4 0,8 1 0,0 3-421,0 1 0,0 4 0,0 1 0,2 4-193,4 2 1,-3 2-1,8 5 1,-1 0-333,-1 0 0,6-5 0,-6-2 0,1-1-800,1 1 0,-6-5 597,6 1-3763,-8-3 3909,12-2 0,-28-28 0,3-8 0</inkml:trace>
  <inkml:trace contextRef="#ctx0" brushRef="#br1">29929 9461 7591,'0'16'2490,"2"-7"-2053,4-4 0,2-3 208,8-2-665,8 0 1,2 0-1,10-2 1,3-3-1,4-6-1657,6-3 1192,-1-9 1,8 5 484,-8-3 0,1 2 0,6-1 0,5-2 0,0 1 0</inkml:trace>
  <inkml:trace contextRef="#ctx0" brushRef="#br1">30874 9189 7591,'-16'0'1174,"0"-7"0,0 5-162,0-3 0,5-3 906,0 3-1637,1 0 0,-1 5 0,0 0 1,-1 0-1,-2 0 0,-2 0 450,0 0 0,5 0-716,0 0-47,8 0 0,-10 7 0,6 4 1,0 3-1,0 2-962,3 0 1,10 0 394,4 0 362,5 0 1,1 0-1,0-2 1,1-1-1,3-3 1,1 3-1,1 1-560,1 2 1002,-5 0 1,5-5 0,-7-1 0,0 3 0,-2 1 0,-3 2 2948,-6 0-2908,-3 0 0,-9-2 0,-4-3 0,-3-4-492,-2 0 0,-2-5-165,-3 3 0,3-3 1,-4-2-1,5 2-1309,1 3 0,0-3 665,0 3 1055,7-3 0,9-16 0,9-4 0</inkml:trace>
  <inkml:trace contextRef="#ctx0" brushRef="#br1">31178 9157 7591,'0'-11'1913,"0"0"0,-2 1-924,-3-6 0,3 0-358,-3 0-496,-4 7 0,7-5 1,-5 5-1,0-2-314,-4 0 0,2 8 225,-2-2 0,3 10 1,-5 6-1,4 5 329,2 5 1,-4 4-202,6 7 1,-6 2-1,6 1 1,2 3-120,1-3 0,-4-1-270,1-2 0,0-2 1,5-3-1,0-6-273,0-3 0,2-2-176,3 0 1,4-7 0,7-4-546,0-3 0,0-4 751,0-3 0,-2-6-90,-3-10 509,3 3 0,-7-7 0,5 6 1,-3-5-1,0 1 175,0 0 0,-3-3-47,4 4 1,-4-4 282,4 4 478,-6 1 0,5 7-41,-4 3 430,-3-3-183,5 12-827,0 2 0,-5 9 0,3 7-39,-3 0 1,0 5 0,1 2 0,3 0-99,-3 1 1,-1 2-349,-2-4 0,2 4 0,1-4 0,3-3-870,-3-1 1,1-2-1610,1 0 2735,-3 0 0,12-21 0,-5-6 0</inkml:trace>
  <inkml:trace contextRef="#ctx0" brushRef="#br1">31466 9093 7591,'-7'9'0,"3"5"580,-6-3 0,6 3-191,-1 2 1,3 0 97,2 0 1,0 0-1,0 2 1,2 1-17,3 3 1,-1 4-282,6-4 0,-1 4 0,4-4 0,-5-3 122,0-1 1,4-7 4,-1-1-217,-4 1 1,7-2-1,-3-4 1,3-5-70,2-5 0,-5-4-184,-1-7 0,1-5 5,5-1 0,-5-6 0,-1 1 0,3-3-140,1-2 0,0 0-132,-3 0 1,3 5-158,-3 0 1,-2 6 0,1-4 576,3 2 0,-6 2 0,0 5 0</inkml:trace>
  <inkml:trace contextRef="#ctx0" brushRef="#br1">31770 9173 7872,'0'9'1533,"5"0"-673,1-4 1,1-3-1,-2 3 27,6-3 0,3-2-676,2 0-107,0-7 1,0 3-1,2-7 1,1-3-1,3-4 1,-3-3-1,-1 0 635,-2-2-639,-7 5 0,3-5 0,-6 7 1,-3-2-1,-1-2 0,-2-1 0,0 1-281,0 3 36,-7 8 0,-4-5 0,-8 5 1,-3 0-1,3 3 0,-1 5 1,1 1-752,-3 0 985,1 7 1,5 2 0,0 7 0,2 1 0,1 5 0,3 3 0,-1 1 281,2 1 0,2 0 0,5 5 1,-1 0 86,-3 0 1,1 0-351,5 0 0,7-2 0,4-1 1,3-5-56,2 0 1,0-3-240,0-5 66,7-7 0,-3 3 0,6-5 1,1 0-1,0 1 0,-1-5 0,1-1-731,-2-2 1,3 0-117,-6 0 1,4-7-99,-4-4 0,-6-3 1065,-6-2 0,-13-43 0,1-10 0</inkml:trace>
  <inkml:trace contextRef="#ctx0" brushRef="#br1">26920 10566 7607,'-16'5'267,"2"2"1,2 0 0,3 2-1,0-2 509,0 0 1,6 6-1,-3-3 1,6 5-298,6 1 1,-1 1-186,11 5-130,-4-4 1,11 12 0,-5-4 0,2 5 0,1 1 0,-1 0-1,-2 0 1,-2 0 0,0 0 461,0 0 1,-6 0-995,1 0 71,-8-7 0,10-2 0,-6-7 0,0 0 0,0 0-3420,-3 0 2243,-2-7 1474,-2-2 0,-29-57 0,-6-12 0</inkml:trace>
  <inkml:trace contextRef="#ctx0" brushRef="#br1">26872 10630 9833,'-8'-8'283,"0"0"94,8-8 1,9 0 0,7 0 0,9-2 278,5-4 0,8-1-744,-1-3 0,8-3 0,-4 8 0,1 1-519,1 2 599,-8 10 1,3 0 0,-12 8 0,-4 0 0,-6 2 0,-5 4 0,-6 6 703,-3 8-605,-2 4 0,-7 8 1,-4 1-1,-5-1 0,-4 0 1,-1-2-1,1-2 1102,3-1-1320,1 0 1,-6 3-1,1-3 1,1-6 0,4-3-1,4-4 1,1-2-2163,-1-1 1354,5-7 1,1 3 934,12-7 0,31-29 0,15-6 0</inkml:trace>
  <inkml:trace contextRef="#ctx0" brushRef="#br1">27433 10710 7618,'-11'0'0,"0"0"676,-1 0 0,3 0 137,-2 0 1,8-2-61,-3-3-478,-2 3 0,8-5 179,0 7-338,0 0 0,14 7 0,-4 3 0,3 5 0,-1 2 0,-1 3 21,1 1 1,-3 1-867,2-6 489,-7 0 1,8 5 0,-5 0 0,0-1 0,2-2-1689,0-2 1305,-5-7 1,3 5 622,-7-3 0,-15-26 0,-2-4 0</inkml:trace>
  <inkml:trace contextRef="#ctx0" brushRef="#br1">27417 10726 7618,'10'-2'304,"1"-3"1,-6 1 85,6-7 0,0 6-75,5-6 1,0 1-945,0-6 425,0 0 0,5 0 0,0 0 0,-1 0 204,-2 0 0,5 0 0,2 0 0</inkml:trace>
  <inkml:trace contextRef="#ctx0" brushRef="#br1">27449 10838 7618,'-9'0'-1495,"2"-7"1495,7 5 0,28-34 0,8 1 0</inkml:trace>
  <inkml:trace contextRef="#ctx0" brushRef="#br1">27465 10758 9700,'-9'0'984,"2"1"-743,7 5 1,1-4 78,5 3 1,3-3-125,7-2 1,0 0 1,0 0-160,-7-7 0,5 5 0,-4-4 0,5 3 0,1-1 98,0-1 0,0 0-394,0 5 0,-6-6 0,1 1-622,2 1 1,1 1-139,2-2 1,-6 3 1017,1-4 0,-7-2 0,3-1 0</inkml:trace>
  <inkml:trace contextRef="#ctx0" brushRef="#br1">28121 10309 7618,'-7'-8'0,"-2"0"724,0 1 1,0 6-1,4-5 90,-6 4 1,2-3-1,-1 0-544,-3 1 1,1 4 0,-1 6 0,4 4 159,2 4 0,-4 4-50,6 4-228,0-5 0,3 19 1,-2-4-1,-1 3 1,2 3-1,3 1 1,3 0 715,2 0-1084,8 6 1,-2-12 0,8 5 0,4-4-1,0-4 1,1-2 0,-3-3-2039,2-2 1511,-5-8 1,10-1 0,-6-5 0,-3 0-1,-1-4 743,-2-3 0,0-24 0,0-4 0</inkml:trace>
  <inkml:trace contextRef="#ctx0" brushRef="#br1">28441 10277 7618,'-9'-7'2619,"2"6"-1940,0-7-312,5 8-266,-5 0 1,7 2 0,0 5 0,0 8 529,0 4-480,0 10 0,0-3 0,2 10 0,1 3 0,3 2 1,-1 3-1,0 3 356,1 1 1,1-8-717,-2-2-62,-3 3 0,12-9 0,-5 0 0,2-9 0,-1-7-1408,3-5 713,1-4 1,2-9 965,0-3 0,-7-75 0,-6 27 0,1 1 0</inkml:trace>
  <inkml:trace contextRef="#ctx0" brushRef="#br1">28345 10582 7618,'-5'10'484,"-1"1"0,-4 0 1868,4 5-2080,1-8 1,7 0 0,3-8 0,6 0 191,3 0 0,7-2-71,1-4-467,6-2 0,-5-3 1,6 0-1,-3-1 1,3-2-1173,1-2 751,-5 0 1,5 0 0,-3 0-1,1 0 1,1 1-2160,-3 5 2654,-6 2 0,24 16 0,-1 1 0</inkml:trace>
  <inkml:trace contextRef="#ctx0" brushRef="#br1">28953 10790 7615,'-2'10'2173,"-3"1"-1195,3-7-31,-5 10-643,7-12 0,0 6 0,0-2 496,0 4-692,7 5 0,-5 1 0,3 0 0,-3 0 0,-2 0 0,0 2 0,0 1-451,0 2-9,0 1 0,-2-1 1,-1 0-1,-4-1 1,0-2 351,-1-2 0,-18-22 0,-1-4 0</inkml:trace>
  <inkml:trace contextRef="#ctx0" brushRef="#br1">29305 10806 7606,'-9'10'175,"2"-1"1,2 0 1680,0 0 1,1-5-1602,9 1 1,-1-3 0,7-2 0,1-2-118,2-3 1,2-4-1,-2-7 1,-1 0-53,-2 0 1,-1 0 0,6-2 0,0-2-83,0-1 1,-5-2 0,-2 3-1,0-1-197,0 1 1,-4 3 2,6 1 90,-8 0 1,4 0 0,-7 0 13,0 0 117,7 7 1,-5 3 0,5 12-1,-1 6 1,1 6 0,2 3-84,3-1 17,-5-2 1,7 3-1,-3 0 1,3-1-1,2-2 1,0-1 0,-1 3-1356,-5 1 933,4-6 1,-5-1-1,7-4 1,0 3 456,0-2 0,0-19 0,0-9 0</inkml:trace>
  <inkml:trace contextRef="#ctx0" brushRef="#br1">29545 10245 7602,'-16'0'0,"0"0"0,0 0 1097,0 0 2125,0 0-1683,0 0-1660,7 0-469,2 0 0,14-7 0,4-2 590,3 0 0,24-5 0,4 5 0</inkml:trace>
  <inkml:trace contextRef="#ctx0" brushRef="#br1">29625 9973 9510,'0'9'266,"2"0"237,3-4 1,6 2 0,10 6 0,6-2 559,3 1 0,4 8-508,4 1-176,-5 7 0,12-3 0,-6 7 0,0 2 1,2 3 1661,0 6-1839,-6-4 1,3 6-1,-12-6 1,-4 0-1,-4 2 1,-4-2 0,-4 0 255,-4-3-599,-4-2 1,-2-2 0,0 1 0,-2 3 0,-2 0 0,-3-4 0,-2-4-2485,-3 0 1595,-10-4 0,3 4 0,-6-7 1030,2-1 0,-48-2 0,-8-2 0</inkml:trace>
  <inkml:trace contextRef="#ctx0" brushRef="#br1">18182 18170 7710,'-9'0'672,"2"0"150,7 0-341,0 0-42,7 0-158,2 0-280,7-8 1,-6 5 0,1-8 0,2-1 0,-1-2-315,-1-2 0,1 5-135,-7 0 311,8 0 0,-10 1 1,8-1-1,2-1 0,1-1 106,2 3 186,-7-5 0,5 14 0,-3-3 1,1 8 1070,-1 6-1084,-4 4 1,-2 2 0,0 2 0,-1 2-1,-2 3 1,-2 0 0,0 2 502,0 0-582,0 2 1,0 5-1,0 0 1,0 0-1,-2 0 1,-3 0-1,-4 0 75,0 0 0,-5-6-34,3 1-116,4-7 1,-7 8-1,5-7 1,-2-3-1,2-4-370,2-3 1,0-7-353,2 1 477,3-3 192,-5-9 1,5-2 0,-2-7 87,-1 0 1,0 0 0,5 0-1,0 0 190,0 0 1,0 0-39,0 0 0,2 0 152,3 0 1,-2 0-153,8 0 0,-6 5 0,6 0 0,2 1-10,1 1 1,2-5-274,0 3 1,0 4 50,0 1 1,0-1 0,0 2-1,2 1-208,3 3 1,-3 1-67,3 0 0,-3 0-168,-2 0 0,0 0 0,0-2-1470,0-4 1969,0 5 0,-7-56 0,-2-5 0</inkml:trace>
  <inkml:trace contextRef="#ctx0" brushRef="#br1">18406 17849 7654,'-6'11'0,"1"0"1402,0-1-899,-2 6 0,5-5-430,-3 0 1,5-6-837,5 6 336,-3-8 0,12 4 0,-3-7 427,3 0 0,16-21 0,4-6 0</inkml:trace>
  <inkml:trace contextRef="#ctx0" brushRef="#br1">18758 18089 7374,'-9'2'2571,"4"4"-2106,3-5 1,2 8 246,0-3-513,0-5-126,0 14 1,0-12 0,0 8 0,0 1 152,0 3-524,0 1 0,0 0 1,0 0-1,0 0 1,0 0-1450,0 0 1522,-7 0 225,5 0 0,-12 14 0,5 4 0</inkml:trace>
  <inkml:trace contextRef="#ctx0" brushRef="#br1">18918 18346 7645,'0'9'1250,"0"5"-1137,0-12 1,2 3 0,3-10-118,6-6 0,-2-9-394,1-1 340,-6 0 0,8-1 0,-5-1 0,1-2 1,0-1-1,0 1 0,-1 2 0,-4 1 0,1 1-16,1 1 0,-3 2 325,3 2-219,-3 8 1,3-7 0,2 6 171,2 1-151,2 8 0,0 3 0,-2 8 1,-1 1-1,0 2 0,0 2 1,0 0 730,-1 1-803,5 6 0,-5-6 0,6 5 1,-4-3-1,-1 1 0,0 1 0,1-3-1129,-1-6 935,-4 3 1,5-8 212,-4 3 0,-3-24 0,5-12 0</inkml:trace>
  <inkml:trace contextRef="#ctx0" brushRef="#br1">19062 17753 7643,'-11'0'700,"1"0"1,4 6 429,-4-1-771,6 0 1,-5-5 112,4 0-386,3 0-86,-5 0 0,28-14 0,6-4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15829 14984 7546,'-9'-7'-65,"2"3"426,7-6 0,-5 4 1,-1-4 322,3-3 0,3 4 0,5 0-36,6 2 0,3-4-29,2 6-423,0 0 1,0 5 0,0 0 0,2 0 0,3 0 424,6 0-560,-4 0 0,12 0 0,1 0 1,7 0-1,7 0 0,1 0 1,6 0 108,7 0 1,2 0-174,9 0 21,-1-7 1,-1 5-1,-4-5 1,-3 1 0,-2 1-1,-1 2 1,-5-1 54,-4-1 1,-5 3-325,-1-3 1,-7 3 0,-3 2 0,-6 0-972,-6 0 940,-3 0 0,-5 0 0,2 0 0,-1-2 0,-3-2 0,-3-1-1649,-1 2 1406,-5-6 0,0 5 525,-7-7 0,-35-28 0,-10-12 0</inkml:trace>
  <inkml:trace contextRef="#ctx0" brushRef="#br0">16389 14712 7618,'-16'0'316,"0"0"-255,0 0 0,2-2 1,1-2-1,5-3 297,0-2 0,3 4 0,5-6 849,0-1 1,0 3 677,0-2-478,7 1-1007,2 1 1,0 3-1,-5 12 1,-8 4-136,-7 5 1,2 1 0,-1 0 0,-3 0-101,-1 0 0,-2 0 0,-2 2 0,-1 1-33,-3 2 0,-1 6 0,4-4 0,-4 2-20,-2 4 0,3-3 0,-2 3 0,-1 1 138,0-2-121,5 1 0,-3 3 1,7 0 14,0 0 1,7-7 0,4-2 0,3-2-11,2 1 1,0-1-1,4-5 1,4 0 104,8 0 0,11 0-152,0 0 1,5 0 0,5 0 0,6 0 141,3 0 1,2-2 95,0-3 1,5 3-98,1-3-252,6-4 1,-10 5-1,3-4-897,-3 0 707,-2-4 0,-7 5 0,-4-6-1087,-3 3 0,-3-1 1,-3-5-1,-3 0 1301,-2 0 0,-2-28 0,-5-8 0</inkml:trace>
  <inkml:trace contextRef="#ctx0" brushRef="#br0">17926 14312 7651,'-11'0'2741,"0"0"-2198,8 0 1,-4 7-1,7 3 1,1 6-226,5 6 0,-3 3 0,8 8 1,1 5-90,3 4 0,-5 3 0,1-1 0,1-1-214,3 1 0,-5-3 1,1 0-1,1-2-578,3-3 1,1-4 0,0-5-1,0-6-2174,0-3 661,0-2 2076,0-7 0,0-16 0,0-11 0</inkml:trace>
  <inkml:trace contextRef="#ctx0" brushRef="#br0">18102 14680 8179,'-16'0'1689,"5"0"-1108,0 0 615,8 0-1083,-4 0 0,14-7 0,3-2 0,5-2-76,1 0 0,1 8 0,3-4 1,3 1-27,2 1 1,-4 0 0,4 5 0,-2 1-84,-3 5 0,-2-3 62,-2 8 56,7 0 0,-11 6 1,4 3-1,-3 3 1,-4 0-1,-4 2 0,-3 0 550,-2 4 1,0-1-207,0-1-280,-7 3 1,0-11 0,-6 6 0,2-1 0,-1-7 0,-2-4 0,-2-8-458,0-3-71,7-2 0,-4-2 0,6-3 0,0-6 1,0-3-1,4-4 418,1-3 0,23-33 0,6-13 0</inkml:trace>
  <inkml:trace contextRef="#ctx0" brushRef="#br0">18630 14664 8440,'-9'-9'2459,"-5"2"-1809,5 0 0,-2 5-526,1-4 1,4 12 0,-3 4 0,2 6 96,4 6 1,1 1 0,2 7-1,0 0-198,0 4 0,0 2 0,0-4 1,2 0-179,3 0 1,-1-5 0,6-3 0,1 0-137,-2-5 1,5-8 0,-3-6-1,3-3-45,2-2 0,-5-7 1,-1-4-1,1-5-64,-2-5 0,5-4 0,-5-7 1,0-2 316,-4-3 0,2 5 1,-1-2-1,-1 5 553,2 1 0,-5 5 1,3 1 315,-3 5-437,5 1-51,-5 7 0,5 3 0,-7 12 1,2 4-1,1 6 794,3 6-1118,-1-4 0,-5 10 0,2-5 1,1 0-1,3 2 0,-1-2 1,0 0-1426,1-3 911,-1-2 1,0-2 0,1 0 0,-1-2 539,2-3 0,2-11 0,7-9 0</inkml:trace>
  <inkml:trace contextRef="#ctx0" brushRef="#br0">18934 14135 7634,'-9'16'1061,"4"0"0,3 0-419,2 0 1,2 8-1,1 2 1,4 6-273,2 6 0,2-3 0,5 8 0,0 1-341,0 3 1,0 1-1,-2-2 1,-1-2-456,-3-1 105,1-7 0,3 3 0,-1-9 1,-3-3-1,1-6 0,0-3 321,-1-2 0,1-29 0,5-6 0</inkml:trace>
  <inkml:trace contextRef="#ctx0" brushRef="#br0">19350 14504 7634,'-9'0'0,"-5"0"299,3 0 1,2 0 799,-1 0-610,6 0 1,-10 0 0,3 0 0,-1 1-318,1 5 0,-1-3 1,6 8-1,1 1 136,-2 3-177,5 1 0,-5 0 1,7 0-1,0 1 0,0 5 1,2 3-1,1 0 362,3-4-840,6-3 0,-8-2 0,6 0 0,3-2 1,1-3-1,2-6 0,0-3-2204,0-2 2383,-7-7 1,5 3-1,-3-7 1,1-3-1,1-4 1,-4-3 0,0 0 230,-1-2 1,-4-1-1,3-2 1,-2 3 753,1 0 0,-1 5 0,-5-4 1,2 6 1545,3 6-1787,-3-4-531,5 12 1,-2 4 14,1 14 1,-1 1 0,-3 8 0,1 0-593,3 0 0,1-4 9,-2 6 368,-3-7 0,10 8 0,-4-7-492,0-1 0,-2-8 647,4-1 0,1-36 0,5-3 0</inkml:trace>
  <inkml:trace contextRef="#ctx0" brushRef="#br0">19702 14360 7634,'0'16'0,"0"1"0,-2 3 1062,-3 1 0,3 6-34,-3-6-728,3 1 0,2-1 0,0 2 0,0 0 0,0 0 179,0-3-474,0-2 1,2-2 0,2 0 0,1 0 0,0-2-414,2-3 1,-3-6 0,5-10 100,-2-6 1,-2-9 0,-3-1 0,2 1-135,1 3 1,0-5 443,-5 1 111,7-7 0,-5 10 1,5-5-1,-1 1 0,1 1 1194,2 1-894,-6 10 0,10-5 1,-6 7-1,0-3 0,2 2 1,0 2 3,3 3 0,2 4 1,0 6-1,-1 4-470,-2 5 0,-2 2 70,1 5-488,4-5 0,-6 12 1,4-8-1,-3 1 0,0-1-2617,0 0 3087,-6 1 0,19-6 0,-5 0 0</inkml:trace>
  <inkml:trace contextRef="#ctx0" brushRef="#br0">20262 14328 7634,'-16'14'2050,"0"-4"1,0 5-1704,0-5 0,6 5 0,1 1 1,2 0 234,3 0 1,2 0-1,2 0-429,0 0 0,2 0-136,3 0-88,-3-7 0,12 3 0,-3-5 0,3 0 0,2 0-437,0-3 316,0 5 1,-5-7 0,0 3 0,1-3 0,2-2-1,2 0 1,0 0-900,0 0 1,0-2 626,0-3 1,0 1 0,2-7 463,4-1 0,10-45 0,8-12 0</inkml:trace>
  <inkml:trace contextRef="#ctx0" brushRef="#br0">20582 14328 7634,'0'16'137,"0"0"89,0-8 0,2 5 0,4-8 286,4-1 0,-1-8 0,2-3 0,1-2-359,3-3 1,1-2 259,0-2-302,0 0 0,-2 0 0,-2-1 0,-1 1 0,0 0 0,-1 0 0,-1 0 485,-2 0-502,-1 0 0,-6 0 0,0 0 0,-2 2 0,-4 2 528,-4 1-435,-4 8 1,-2-3 0,0 12-1,0 4 1,0 4 0,-2 4 0,0 4 326,2 4 1,-4-1-1,12 2 1,-1 1-13,3 3-606,-3-7 0,8 7 0,-5-6 0,6 1 0,6-1 0,4-4 0,5-5-3890,1-3 3277,0-9 1,5 3 0,0-7 0,1 0 716,1 0 0,16-50 0,11-12 0</inkml:trace>
  <inkml:trace contextRef="#ctx0" brushRef="#br0">21063 14087 7634,'-11'9'3153,"0"-2"-2032,-1 1 0,-2-1 1,-1 5-1,3-3-477,1-2 1,6 6 0,-4-3-233,2 4-436,2-5-496,5 6 0,0-12 1,1 6-551,5-2 910,3-2 1,1 1 0,1-1-1,1-1 1,3-3 0,1 1-553,0 4 1015,0-5 0,-6 6 0,1-5 1,1 2-1,1 3 1999,-2 2-1556,-4-6 1,-7 12-1,0-5 1,0 5-1,-2-1 1,-3-2 1577,-6-1-2224,-3 0 1,-8 5 0,-1 0-1,-2 0 1,-3 0-101,-2 0 0,-12-31 0,-5-11 0,-5-2 0,1 1 0</inkml:trace>
  <inkml:trace contextRef="#ctx0" brushRef="#br0">21895 13911 7618,'-9'7'357,"-3"-3"1,4 7 0,1 1 0,0 2 0,4 2 330,1 0 1,2 2 0,0 3-1,0 4-385,0 0 1,0 4-1,0-6 1,2 0-33,3 0 1,-1 0 0,4-3-193,0 1 0,4-1-428,-1-10 38,-4-3 1,7-8-1,-5-5 1,2-4 0,-3-6-1033,0-6 1309,-3 5 0,0-14 0,2 5 1,0-5-1,1-2 0,-3-3 1,0-1 105,1 1 142,6 2 0,-8 8 1,5 1-1,-1 0 0,0 2 1,0 1 648,1 8-700,-5 5 0,10 11 0,-5 5 0,2 9 0,-2 9 0,-2 7 926,-4 5-982,6-3 1,-7 7 0,3-5 0,-1 1 0,-1-1 0,3-3 0,-3-2 392,-1-5-604,5-3 0,-5-7 0,5-1 0,-2-6-687,1-9 0,1-8 392,-2-8 0,-3-7 1,3-3-1,-3-5-230,-2-1 1,0-1 333,0-5 0,5 4 309,1-3 1,-1 3 0,-3 4-1,1 3 329,3 6 0,1 5-155,-2 5 0,-1 4 808,6 7-466,1 0-246,5 7 1,0 8 0,0 6 104,0-1-288,0 4 1,0 1 0,0 6-90,0-5 1,2 4 0,1-5 0,3 0-773,-3-3 1,-1 1 336,-2-2 0,5 0-1092,1-5 0,1-5 1515,-2 0 0,18-22 0,11 0 0</inkml:trace>
  <inkml:trace contextRef="#ctx0" brushRef="#br0">22983 13863 7618,'-16'0'0,"0"-5"440,0 0 1,0-1 0,0 4 0,0-1 1450,0-2 1,-2-1-925,-3 6-873,3 0 1,1 2-1,6 3 1,-2 6 0,-1 3 183,-2 2-176,0 0 1,2 2 0,1 2 0,5 3 0,0 2 0,5 1-1,1-1-168,2-3 0,0-5 0,0-1 0,2 0-697,3 0 456,4-7 1,7-2 0,0-7 0,0 0-1,0-1 1,0-5 0,0-4-2309,0-5 2517,-7-1 0,5 0 0,-5 0 0,2 0 0,-2 0 169,-2 0 41,5 7 1,-8-5 0,5 4 0,0-3 0,-2 1 689,0 1-395,5 7 0,-8-3 1,7 7-1,1 0 1338,2 0-1494,2 0 1,-5 7-1,0 4 1,1 3-1,2 4-46,2 3 0,0-3 89,0 4-567,0-5 1,0-1-1,0 0 1,0 0-1,0-1-467,0-5 1,0-1-2512,0-3 3251,0-5 0,7-43 0,2-21 0</inkml:trace>
  <inkml:trace contextRef="#ctx0" brushRef="#br0">23351 13783 7618,'0'11'1632,"0"0"1,0-6-153,0 6 1,7-6-1080,4 6 0,5-1 0,4 6 0,3 0-164,2 0 0,0 0 216,1 0-422,5-7 0,-8 5 1,5-3-1,-1 2 0,-1-1-240,-1-1-895,-2-8 0,-7 6 0,2-5 1,2 1 1103,1-1 0,-21-17 0,-11-5 0</inkml:trace>
  <inkml:trace contextRef="#ctx0" brushRef="#br0">23800 13703 7618,'-8'-16'0,"0"7"900,-9 4 1,1-2-1,0 2 1,0 1 88,0 2 1,6 2 0,-1 2-1,-1 3-423,-3 6 0,1 5-272,4 5-139,-5-3 1,6 12 0,-7-3 0,2 5 0,2 4-35,1 1-271,0 0 0,1-5 1,1 2-1,0 0 1,2 0-1957,0-4 1591,1-9 0,6 2 515,0-7 0,8-56 0,0-16 0</inkml:trace>
  <inkml:trace contextRef="#ctx0" brushRef="#br0">23992 13655 7618,'0'23'0,"-6"2"0,1 7 867,0 0 0,3 0 0,-2 2 0,-1 0 0,1-2 0,3-7 1,1-6 2157,0-3 1,0-5-3729,0 0 194,0-8 1,5 3 0,2-12 0,0-6 508,0-8 0,-1-54 0,-6 26 0,0 1 0</inkml:trace>
  <inkml:trace contextRef="#ctx0" brushRef="#br0">23751 13255 7619,'-16'7'2983,"8"-3"-3049,2 6 1,4-4-1212,2 4 1277,0-6 0,36-4 0,9-9 0</inkml:trace>
  <inkml:trace contextRef="#ctx0" brushRef="#br0">24296 13655 7619,'-13'16'1494,"1"0"0,-2 0 200,1 0 0,2 0-936,1 0-1022,-4-7 1,12 5 629,-4-3-308,5-4 1,1-2 0,1-8 0,3-4 0,3-2-148,2-4-233,-5-1 1,10-2 0,-5 0 0,1 0 0,-1 0-558,-2 0 611,6 0 1,-4 0-1,5 0 1,-2 2-1,-3 1 1,0 5 422,0 0 0,-4-2 0,6 4 491,1 3 0,3 1 0,-1 4 1,-2 3 380,-1 6 1,0 10-389,5 6-519,-7 3 0,5 2 0,-5-2 1,1-1-1,-1-2 335,-2 1-333,6-5 1,-10 0-1,8-8-413,2-5 1,-6-12-204,-2-14 0,-3-5-353,-2-6 0,5-5 0,0 4 0,-1-4-333,-2 2 0,3 3 875,0 0 1,3-1-88,-3 6 1006,4-6-324,7 10 1,-6 2-1,1 11 1,2 3 1049,1 2 1,2 7-734,0 4 0,-6 8 13,1 3 0,-2 4-25,2-4-510,3 6 0,-11-10 1,6 5-167,-2 0 1,1-5-1,-3 3-499,6-3 0,-3-4-2206,3-3-507,-7-4 3293,10-7 0,-12-50 0,5-12 0</inkml:trace>
  <inkml:trace contextRef="#ctx0" brushRef="#br0">24968 13527 7619,'9'14'748,"0"-8"-561,-4 10 0,-3-2 523,3 7 0,4-3-23,2 3 1,1 3 732,-1-3-1229,3 7 1,-5-10 0,7 3 0,0-3-566,0-2 136,0 0 1,-5-7 0,-1-4 0,1-5-1,-2-5 238,-4-6 0,-17-31 0,-6-10 0</inkml:trace>
  <inkml:trace contextRef="#ctx0" brushRef="#br0">24968 13079 7616,'-16'0'229,"0"0"0,5 0 630,1 0-532,6 0 1,-5 5 918,4 1-1059,3-1-187,-5 2 0,50-5 0,10 5 0</inkml:trace>
  <inkml:trace contextRef="#ctx0" brushRef="#br0">25368 13399 7616,'-11'5'0,"1"1"988,6-1-590,-10-5 1841,12 0 1,-3-2 64,10-3 0,-1 3-1736,6-3-487,-6-4 0,10 7 0,-3-5 0,3 2 0,2-1 1,2 1-1,1 0 0,3-2 0,-3-1-44,-1 1 0,3-3-39,1 4-148,-1 1 1,-5 0-1,0-1 1,0 3-1,0 1 1,-2 0-234,-3-3 477,3 3 1,-12-3-1,3 10 1,-3 6-1,-4 3 1,-3 2 657,-6 0-641,4 7 1,-9-3 0,4 6 0,-4 3 0,2 1 0,-1 2 0,1 0 306,-2 0-380,7-7 1,2 3 0,7-4 0,0-1 0,0 0 0,0-4 0,2-3-118,3-5 1,4 2-56,7-8-244,0 0 0,2-5 1,1-2-1,5-1 1,-1-4-627,0-2 1,0-4-1882,-2-8 2885,-3 3 0,-2-21 0,-2-9 0,-1 0 0,-1 0 0</inkml:trace>
  <inkml:trace contextRef="#ctx0" brushRef="#br0">26024 13127 7606,'-16'25'530,"0"0"0,2-6 1,3 4-1,6 1 1,3-1 688,2-4 1,2 4 0,2-1 0,3-3-919,2-1 1,1-4 0,6-1 0,0-3-360,0 3 1,-2-4 233,-3 1-541,3-6 1,-10 5 0,7-6 364,1 3 0,-19-15 0,-4-9 0</inkml:trace>
  <inkml:trace contextRef="#ctx0" brushRef="#br0">25912 12887 7606,'-16'16'1494,"0"0"0,5 0-665,1 0 1,6-6-167,-1 1-1456,3 0 0,2 5 0,2-2 793,3-3 0,47-11 0,17-9 0</inkml:trace>
  <inkml:trace contextRef="#ctx0" brushRef="#br0">26296 13095 7606,'-1'21'344,"-5"1"0,4 6 429,-3-1 1,2 1-616,-3-1 1,4 1-1,-3-6 1,3-1 1459,2 2-1262,0-5 1,0 5 0,0-5 0,2 3 0,2 4 179,1 0-610,0-9 0,-3-9 0,2-9 1,1-3-1526,-1-6 1313,-3-3 0,-1-7 0,0-2 1,0-4-1,0-5 0,0-4 0,0-1-890,0-2 1253,7 5 0,-5-3 0,5 8 0,0 4 0,2 0 0,2 2 0,0 2 558,1 7-623,-5-2 0,7 14 0,-3-2 0,3 8 0,2 8 0,0 8 1,2 7-1451,3 3 1223,-3 2 1,5 0 214,-7 0 0,22 28 0,4 8 0</inkml:trace>
  <inkml:trace contextRef="#ctx0" brushRef="#br0">26856 13127 7606,'-16'-16'0,"0"0"0,0 0 1520,0 0 0,0-5-129,0-1-1336,8 8 1,-7 1 0,6 10-68,1 5 217,0 5 1,8 16 0,0 4 0,0 3 0,0 2 0,0 0 0,0 0 378,0 0 1,6-5-544,-1-1-69,8-6 1,-5 8-1,8-8-397,0-6 224,0-5 0,0-9 0,-1-2 0,-3-3 1,-1-8-610,1-6 743,-5 1 0,6-10 0,-8 5 0,-1-2 1,-1-2 153,3 2 0,-5-5-89,5 3 33,-5 4 1,-1-5 0,0 6-104,0 3 1,0 1 0,-1 4 583,-5 3-347,5 4 1,-5 9 539,12 3 1,2 6-28,8 10 0,0 4 829,0 7-1105,1 7 0,4 2 0,0 7 1479,-1 0-1538,-2 0 1,3 5 0,0 2 257,-1 2 0,-10 2 0,-4 5 0,-4 0 410,-2 0 1,0-5-414,0 0 0,-9-8-220,-7 3 0,-2-12-613,-9-4 0,-1-3 154,-10 3-1429,5-12 1,-12 4 0,6-14-70,-2 0-1513,-2-7 3092,-5-2 0,2-29 0,-5-12 0,-5-2 0,1 0 0</inkml:trace>
  <inkml:trace contextRef="#ctx0" brushRef="#br0">27993 12567 7602,'-27'0'0,"2"0"0,2 0 371,4 0 0,1 0 1,2 1-1,0 3 1,0 3-1,0 2 276,0 3 1,5 3-1,2 1 1,2 1-282,4 5 0,1 4 1,2 12-1,0 4 151,0 5 1,9 1-117,7 0-371,7 0 0,9-6 0,0-1 0,0-3 1,2-6-1,1-7 0,3-8-188,-3-8 94,-1-5 0,-2-4 0,0-4 0,-2-5 1,-3-8-1,-6-8 0,-3-7 89,-2-4 0,-2-7 0,-3 4 0,-6-2 206,-3-3 52,-2 5 0,-2-6 0,-3 6 0,-6 0 0,-5 0 0,-5 5 0,-6 4-267,-3 3 0,-9 8-239,-4-3-231,-3 5 1,5 6 0,4 2 0,5 4 0,3 6-2670,2 8 2810,8 6 0,3 8 0,11 3 1,3 5-1,2 1 313,0 0 0,35 7 0,10 2 0</inkml:trace>
  <inkml:trace contextRef="#ctx0" brushRef="#br0">28841 12887 7602,'-11'0'316,"1"0"1268,-3 0-1045,-1 0 0,-2 0 0,2-2 0,1-2 0,3-1 924,-3 2-1346,-1 1 1,3 2 0,1 0 0,-3 0 397,-1 0-475,5 7 0,2 2 0,7 7 0,0 0 0,0 0 0,0 0 0,0 2-112,0 3 1,7-2 0,4 6 0,3-1-607,2-5 442,0-1 0,0-2 0,0-2 0,2-3 0,1-6 0,3-3 0,-3-2-940,-1 0 1216,-2 0 1,0-2 0,0-3 0,-2-6 0,-1-5 0,-4-3 0,-2-3 285,-4 3-314,-1-6 1,3 5 0,1-5 0,-3 0 0,-1 2 0,-4 0 0,-1 4-66,-3 1 195,1 2 0,0 5 0,-1 4 670,3 5 0,1 8 278,2 15-842,7 4 0,2 7 0,5 0 1,-1 2-1,-3 3 506,3 6 0,-4-1 280,1 6-534,1-3 1,-2 10 0,-4-7 47,-3 0 0,-2 0 0,-2-2 0,-1-1 148,-3-3 1,-6-6-625,1 1 1,-8-3-126,-3-2 1,1-9-188,5-7 0,0-1 241,0-10-2037,0 0 1,-5-8-2816,-1-8 2924,1 0 1927,5-19 0,0-59 0,8 33 0,0 0 0</inkml:trace>
  <inkml:trace contextRef="#ctx0" brushRef="#br0">29241 12775 7602,'0'12'992,"0"4"1,0-3 1326,0 8 0,0 2-2192,0-2 0,0 8 1,2-4-1,2 1 923,1 1 0,2-2 139,-2 2-1865,-3-4 0,11-7 0,-8 0 1,0-2 675,2-3 0,-12-47 0,3-17 0</inkml:trace>
  <inkml:trace contextRef="#ctx0" brushRef="#br0">29065 12262 7602,'-16'24'3072,"5"-7"-2252,1 5 0,6-5-1103,-1-1 280,3 8 1,2-7-1,2 3 1,3-6-1,6-5 3,3-2 0,38-1 0,8-6 0</inkml:trace>
  <inkml:trace contextRef="#ctx0" brushRef="#br0">29545 12663 7602,'-7'16'1264,"5"5"-399,-3 0 1,3 2 0,2-1-1,0 3-561,0 0 0,0 0-12,0-4 322,0-3 1,2 5 0,2-7 0,3 0 0,2 0 0,3 0 519,2 0-921,2-7-237,0-2 1,-5-14-1,0-4 1,-1-3-1,-1-4-507,-3-3 402,2 3 0,-6-12 1,5 3-1,-1-1 1,-1-1-1,-1 2 0,-3-1-1166,-1-2 555,0 5 0,6-5 740,-1 3 0,15-10 0,-3-4 0</inkml:trace>
  <inkml:trace contextRef="#ctx0" brushRef="#br0">29945 12727 7602,'-7'9'4884,"6"5"-4671,-7-12 0,10 5 0,4-7 1,4-2 58,4-3 1,2-4 19,0-7-307,0-7 1,0 3 0,0-7 0,0-1-1,0-1 1,0 1 0,-1 3 794,-5 2-544,-3-6 0,-1 12 0,-1-5 0,-1 5 0,-4 2 0,-6 5 464,-4 4-536,-5 5 0,-1 4 0,0 6 1,2 9-1,4 3 0,2 6 1150,1 3-1146,6-2 0,-7 12 1,8-7-1,0 3 1,0 3-1,0 0 0,0 0 585,0-3-1642,8-2 1,-5-4 0,8-2 0,1-3 0,2-3-5053,2-8 5941,0-5 0,8-45 0,1-8 0</inkml:trace>
  <inkml:trace contextRef="#ctx0" brushRef="#br0">30378 12374 7602,'-2'11'2401,"-4"0"1,3 5-1348,-8 5 0,8 8-208,-3-3-562,5 5 0,-5 2 1,1 3-1,1 1 1,3-1 1236,1-2-1481,0-9 1,0-2 0,0-7 0,1 0-490,5 0 225,3-7 1,1-2-1,-1-9 1,0-3-1,-2-6 1,0-5-1,-1-4-1421,1-1 0,-6-7 1298,5 1 0,1 2 0,0-2 0,0 1 90,0 1 0,6-6 412,-3 5-127,5 3 1,-5 0 0,1 7 0,1 1 0,3 3 558,1 1 0,0 8 0,0-3 0,0 6 54,0 6 0,0-1-280,0 11 1,-2-4-600,-3 10 0,1 1 0,-5 0 0,0 0-1227,0 0 0,6 4 1465,-3-6 0,5 22 0,1 0 0</inkml:trace>
  <inkml:trace contextRef="#ctx0" brushRef="#br0">31274 12006 7602,'-16'-21'638,"0"0"0,-2-6 798,-3 6 1,5-1-1510,0 6 0,0 7-1592,5 4 2020,4 3 1,-7 4 0,5 5 0,-2 9 0,2 9 0,2 7 0,2 5 1206,-2 6 1,5-2-1164,-3 2 0,3-1 0,4 6 0,3 2 236,6 4 1,-3-6-425,3 0 1,2-2 0,6-9 0,2-1-376,-1-2 0,3-11 0,0-7 1,0-9-108,1-5 0,-1-2 0,-4-2 1,3-5-218,-3-9 1,-1-7 274,-2-9 1,0-8 0,-2-2-1,-3-4 87,-6-3 1,2 1 151,-1 0 1,-3-1 97,-8-5 0,-4-1 0,-9-5 1,-5 3-816,-9 2 0,0-1 274,-5 3 0,-2 12-491,1 4 1,6 12 58,5 14 906,8 4 1,-4 16 0,9 7 0,1 9 0,4 5 58,2 2 0,2 2 210,5 3 0,0-3-150,0 3 1,0 3-493,0-3 1,5-3 33,0-2 282,8-11 0,17 24 0,13-12 0</inkml:trace>
  <inkml:trace contextRef="#ctx0" brushRef="#br0">31162 12326 7602,'2'9'3563,"3"-3"0,-2 3-2293,8 1 0,0-1 1134,5 2-1882,7 0 0,2 6 0,9 3 0,1 3 0,4 0 1687,2 0-2305,-5-1 0,3-6 0,-7 0 0,0 0 0,0 0 0,-2-2 0,-3-3-2987,-6-6 3083,-10 4 0,-25-22 0,-13 3 0</inkml:trace>
  <inkml:trace contextRef="#ctx0" brushRef="#br0">17990 16409 7609,'0'16'204,"-6"0"0,1 1 0,1 3 0,3 3 1,1 0-37,0 0 0,1 6 0,3-4 1,3 1 292,2 1 0,3-7 0,8 1 0,1-5 1,-1-4-1,-1-3-430,3-2 1,-4-1-1,3-6 1,-1-2 3,1-3 1,-3-4 0,3-7-1,-3-2-212,-2-3 0,-2 1-338,-3-7 395,3 1 0,-11-6 0,6 1 0,-2 3 1,-3 1-1,0 1 0,-1 1-416,2 3 684,1 5 0,-6 1 0,-2 1 705,-3 5-664,3 10 1,-5 9-1,7 8 1,0 3-1,2 3 1,3 2-1,4 2 1241,0-2-1268,12 5 0,-10-12 0,10 5 1,-3-4-1,0-1 0,1-4 0,4-1 97,2-4 1,-3-2 0,2-7 0,0-2-139,-5-3 0,4-4 1,-1-9-1,-3-3-64,-1-6 0,3-3-194,1-2 1,-1 0 0,-5 1 0,-2 3-720,-3 1 0,1 6-1789,-6-6 2645,6 15 0,-3-17 0,7 12 0</inkml:trace>
  <inkml:trace contextRef="#ctx0" brushRef="#br0">18982 15768 7621,'-7'-9'3126,"3"-3"-1760,-6 7-711,6-1-62,-3 6 0,7 14 1,0 10-1,2 9-85,3 10 0,-1 10-213,6 6-126,-6 3 0,5 17 0,-6 8 0,0-40 0,0 2 0,-1 2 1,-1 1-1,0 0 0,0-1 0,-1 2 0,0-1 0,0 0 0,0-1 1,-1 2-1,0-1-260,-1 1 0,-1-1 1,2-5-1,0-1-1440,-2 0 0,1-2 1531,0 33 0,-12-13 0,-4-9 0</inkml:trace>
  <inkml:trace contextRef="#ctx0" brushRef="#br0">19782 16361 7701,'-2'-9'14,"-1"2"1,-4-1 217,-2-2 1,5 1-1,-3 0 1,2 0 240,0 0 0,-1 4 0,4-4 162,-3 2 1,3 0-232,-3 1-280,3 5 0,2-5 0,2 13 0,3 9 0,6 9 0,3 7 125,2 6 1,7 3 0,2 7 0,2 1-244,0 5 0,-6 1 0,4 5 1,0-3-537,0-2 0,-6-1 154,3-6 79,-5-7 0,-1-9 1,-1-11-1,-3-5 297,-1-5 0,-15-40 0,2-15 0</inkml:trace>
  <inkml:trace contextRef="#ctx0" brushRef="#br0">19718 16393 7715,'0'-16'382,"0"0"1,0 0-192,0 0 1,0 0-197,0 0 159,0 0 1,2 0 0,2 0 0,3 0-1,3 0 1,6 0 0,4-1 155,-1 1 0,5 2 1,-3 4-1,-2 2-342,-1 1 32,5 6 1,-5-7 0,4 10-1,-6 4 1,-4 4 0,-3 6-1,0 6 129,0 4-73,-6-3 1,4 9 0,-7-1-1,0 4 1,-1 1 0,-3-2 0,-3-2 520,-2 0-736,-2-7 0,1-1 0,1-4 0,0 1 0,0-1-1316,-3-2 1,4-11 1474,3-7 0,25-57 0,6-21 0</inkml:trace>
  <inkml:trace contextRef="#ctx0" brushRef="#br0">20230 16201 7715,'-10'1'0,"-1"5"655,0 3 1,-3 7-436,3 0 1,3 0 0,4 0-1,-1 1 222,1 5 0,2-5-242,2 5 1,2-4 0,2-1 0,1 3-85,-1 1 1,3 1-1,-2-6 1,-1 0 64,-3 0 0,-1-6-133,0 1-32,0-7 1,6 6 0,-1-10-244,-1-7 1,-3-7 107,-1-7-29,0 3 1,6-12 0,-1 5 0,0-2 0,1 0-55,-1-1 1,6-2 268,-6-2 0,8 0 1,-5 1-1,3 3-183,0 1 0,-1 8-100,6-3 0,-3 4-108,3 2 0,-4 2 1,10 4-1,-5 4-1581,-1 4 1905,0 2 0,36 50 0,8 12 0</inkml:trace>
  <inkml:trace contextRef="#ctx0" brushRef="#br0">20775 16104 7715,'-16'0'0,"-2"6"0,-4-1 235,12 8 0,-12-5 0,12 8 0,-4 0 0,-2 0 0,1 1 0,5-1 649,4 0 0,5 5 0,1 2 0,0 0-617,0 0 0,1 4 0,5-6 0,4 1-177,5 1 1,6-7-1,2 2 1,0-6-180,0 0 1,6-4 0,-4-3 0,-1-3-563,-2-2 569,-4 0 1,3 0 0,0 0 0,-1-2 0,-4-3-1,-4-4 1,-3-4-307,-2-3 411,-1 4 0,-1-11 0,0 5 0,-1-2 0,-2-1 0,-4 1 0,-3 3 89,-6 1-227,-3 0 1,-2 0 0,0 0 0,-2 0 0,-2 0-1,-3 0 1,-2-1 0,-1 1 0,-1 2-1586,0 4 0,8-5 1700,-3 5 0,12-12 0,3-3 0</inkml:trace>
  <inkml:trace contextRef="#ctx0" brushRef="#br0">20967 15544 7715,'-9'0'686,"2"0"1,7 7-1163,0 4 1,1 9 2098,5 1-1304,3 14 0,12-6 0,2 14 0,0 1 0,2 4 1,-2 5-1,2 6-27,0 3 1,0-3-1,2-2 1,-4-2-310,0-3-293,-5 5 0,5-9 0,-7 0 1,0-9-1,0-7 310,0-5 0,0-19 0,0-9 0</inkml:trace>
  <inkml:trace contextRef="#ctx0" brushRef="#br0">21143 16024 7693,'0'9'1014,"7"4"-1037,3-8 0,5 0 1,2-5-1,5 0 473,4 0 0,5 0 0,3 0 1,1 0-23,2 0 1,6 0-206,-6 0-437,1 0 1,-6 6 0,-2 1 0,-3 2-1,-8 3 1,-5 2 0,-5 4 906,-2 4-517,-1-5 1,-8 14 0,-3-5 0,-8 5 0,-5 1-1,-3-2 1,0-2 804,-2-1-987,5 0 1,-11-1 0,6-1-1,0-2 1,0-3 0,4-2 0,1-2-1214,2 0-1074,7-7 2293,-5 5 0,76-55 0,11-5 0</inkml:trace>
  <inkml:trace contextRef="#ctx0" brushRef="#br0">21879 16104 7693,'-16'-1'462,"0"-3"1,0-1-192,0 1 1,5 2 0,1 2 0,-3 0-498,-1 0 1,-2 0-1,0 2 868,0 4 1,5 2 0,1 10 0,-1 2 52,2 1-541,2 0 1,7 1 0,0 1-1,0 2 1,0 2 0,2-1-1,3-1 83,6-2-402,3-1 0,2-1 0,0-1 0,0-6 0,0-5 0,0-4 0,2 0-1967,3-1 1958,-3-2 1,3-9-1,-8-4 1,-3-5-1,1-4 1,-2-1 0,-2 0 40,0-3 1,-5 0-1,3-8 1,-3 0 690,-2 0 1,0 5 505,0 0-772,0 8 1,0-5-1,0 7-9,0-5 0,2 12 1,1 1 77,3 11 1,4 8-163,-4 12 1,6 2-38,-1 8 1,-2 0 0,1 1 0,3-1-169,1 0 1,2-6-219,0 1 1,-5-8-592,-1 3 1,1-10-1918,5-1 2732,0-8 0,7-38 0,2-18 0</inkml:trace>
  <inkml:trace contextRef="#ctx0" brushRef="#br0">22039 15336 7681,'-7'9'364,"5"0"-84,-3-4 1,3 4-1,2 7 1,0 2 65,0 3 0,7 4 377,4 7 1,5 7-1,3 4 1,4 5 105,2 5 1,0 4-340,2 7-460,3-7 1,-10 4 0,5-8 0,-2-1 0,-4-1 0,-1-1 0,-2-2-538,0-7 0,0-11 0,-2-5 0,-1-2-2672,-3-3 3179,1-2 0,-9-24 0,-4-4 0</inkml:trace>
  <inkml:trace contextRef="#ctx0" brushRef="#br0">22391 16008 8509,'0'9'754,"0"-2"0,2-7-305,3 0 1,4 0 0,7 0 0,0 0-594,0 0 0,5 0 0,1 0 0,-1-1-36,2-5 0,-5 5 175,3-5 216,-3 4 0,-2 8 1,0 1-1,-2 2 1,-1 3 484,-3 2-393,-6 2 0,3 0 0,-7 2 1,0 2-1,0 3 0,0 0 0,-2 2 1656,-3 0-1963,-4-6 0,-7 6 0,0-5 0,0-1 0,0-3 0,0-3 0,0-1-1593,0 3 1184,-7-7 0,5 0 0,-3-8 0,3 0 0,2 0 0,0 0 413,0 0 0,7-36 0,2-8 0</inkml:trace>
  <inkml:trace contextRef="#ctx0" brushRef="#br0">22999 15912 7681,'-9'16'1117,"2"-1"0,2-3 0,0-1 0,1 3-332,2 6 1,2-3-1,2 5 1,2-3 144,1 3 1,7-5-1287,-1 5 30,-4-5 1,7-1 0,-5 0 0,2-1 0,0-3-1,1-1-4845,2 1 5171,-5-5 0,-9-49 0,-9-21 0</inkml:trace>
  <inkml:trace contextRef="#ctx0" brushRef="#br0">22823 15416 7681,'-18'0'0,"-3"0"0,3 0 532,-3 0 0,9 0 1494,1 0-1538,7 0 1,-3 7-1,9 2 1,3 0-489,6-4 0,32-3 0,8-2 0</inkml:trace>
  <inkml:trace contextRef="#ctx0" brushRef="#br0">23223 15256 7681,'0'16'260,"0"2"1,0 3 0,0 6 978,0 3 0,2 9 1,3 4-1,4 3-780,0 2 1,5 6-1,-3 1 1,5 2 494,5 3 1,-3-3-787,4 2-195,-5-8 0,-1-1 1,0-7-1,0-2 1,0-4-1,0-7 1,0-5-1578,0-5 1,-1-8-1873,-5-1 3476,5-8 0,-21-31 0,4-17 0</inkml:trace>
  <inkml:trace contextRef="#ctx0" brushRef="#br0">23607 15768 7669,'0'11'2445,"0"0"1,0-1-2256,0 6 0,0 2 0,0 2 0,0 3 693,0 2 1,6-4 0,1 4 0,2-2-1270,3-3 1,-3-1-295,2 3-1177,-8-12 1,12 12 1856,-5-12 0,-10-38 0,-2-10 0</inkml:trace>
  <inkml:trace contextRef="#ctx0" brushRef="#br0">23511 15416 7660,'-16'0'0,"2"2"398,4 3 1,-3-1-87,8 6-312,-1-6 0,49-11 0,10-11 0</inkml:trace>
  <inkml:trace contextRef="#ctx0" brushRef="#br0">23960 15240 7660,'0'27'1098,"0"-1"1,0 6-737,0 6 0,1 6 2415,5-1-2222,3 3 0,1 4 1,3 3-1,3 4 1,3 0-1,1-5 0,-2-6 825,-2-3-1740,0-8 0,0 3 0,0-12 0,0-4 0,0-5-2932,0-1 85,-7-7 3207,-2-2 0,-36-28 0,-6-6 0</inkml:trace>
  <inkml:trace contextRef="#ctx0" brushRef="#br0">23800 15800 7652,'-9'0'1258,"-6"7"1,14-3-492,-5 7 1,8-8 0,7 3 0,7-5 333,2-1 1,7 6 0,1-1 0,5-1-1522,1-3 0,1-2 0,3-3 0,1-3-994,-1-2 0,3 0 1414,-2-2 0,22-31 0,0-3 0</inkml:trace>
  <inkml:trace contextRef="#ctx0" brushRef="#br0">24504 15672 7640,'0'16'664,"0"0"665,0 0-1051,0 0 1,0 0 0,0 0 0,2 0-1,1 0 1245,2 0-1190,8 0 1,-4-5 0,7-2 0,0-2 0,0-3-1,0-3-155,0-1 0,0 0-175,0 0-165,0-7 1,0-2 0,-2-7-1,-2 0 1,-1-1-3138,2-5 2836,-6 4 1,7-10-1,-5 5 1,1 0 0,1 0-1,0 3 1,-1 2-1251,1 2 2318,-7 0 0,8 6 0,-6 2 0,-3 7 3812,-1 8-3940,-2 12 0,-2 6 0,-3 9 0,-6 2 0,-3 4 0,-2 5 0,0 7 1,-2 3-1,-3 7 38,-6 6 1,2-1-2626,-2 8-310,1 0 2420,-13 5 0,18-34 0,1 2 0,-4 1 0,0 0 0</inkml:trace>
  <inkml:trace contextRef="#ctx0" brushRef="#br0">25528 15640 7602,'-11'-2'1078,"1"-1"-557,-3-2 0,4-1 0,-1 6-43,-3 0 1,-1 0 0,-2 2-136,0 3 1,0 4-1,2 7-26,3 0 0,4 6-21,7-1-211,0 7 0,0-8 0,0 7 0,2 1 0,3 2 0,8 2 0,4-1-4,5-5-168,6-3 0,-3-8 0,7-5 1,-2-4-1,-1-5 0,-3-1 1,3-1-653,1-5 738,-5-3 1,-2-12 0,-7-2 0,-2 0-1,-3-2 1,-6 0 0,-3-2 930,-2 2-815,0 2 0,-2 2 0,-3-2 0,-7 0 1,-6 0-1,-5 5 0,-2 4 620,-4 3-802,-1 0 0,-2 1 0,0 1 1,0 2-1,0 3 0,0 2 0,2 2-984,3 0 774,4 0 1,7 7 0,2 4-1,3 3 1,6 2-490,3 0 1,4-5 0,3 0 0,6 1-1525,3 2 2290,9-5 0,66 5 0,-33-9 0,0-1 0</inkml:trace>
  <inkml:trace contextRef="#ctx0" brushRef="#br0">26328 15144 7618,'-7'-32'0,"-7"5"612,-7 1 1,-1 4 0,6-3 0,-2 0-65,-3 1 0,-4-1 1,-5-2-1,2 6-378,1 3 1,2 2-21,-2 0-103,-3 7 1,12 4 0,-3 12 0,3 9-1,2 10 1,2 12 0,3 10 1202,6 9 0,3 12-534,2 6-550,0 3 0,0 7 0,0 1 0,2-3 0,3-3 0,6-3 0,3-4-34,2-2-821,0-9 1,6-8-1,-1-12 1,0-6-1,1-8 1,-1-8 688,-2-8 0,-8-40 0,-4-17 0</inkml:trace>
  <inkml:trace contextRef="#ctx0" brushRef="#br0">25784 15640 8632,'-11'0'1725,"1"0"0,6 2-896,-1 3 0,10-3-253,6 3-191,3-3 0,11-2 0,5 0 1,8-2-1,3-1 0,3-4 0,4-2-672,5-4 0,4-6 1,7-2-1,2-1 287,3-1 0,-7 1 0,6-2 0,8-6 0,-1 1 0</inkml:trace>
  <inkml:trace contextRef="#ctx0" brushRef="#br0">27209 15080 7618,'-24'-23'0,"1"3"0,-5-6 0,3-1 457,2 2 0,0 2 1,3 9-1,-1 3 285,1 6 1,3 3 0,2 4 0,3 5-390,1 9 0,2 9-58,-1 12-4,-5 4 0,14 14 1,-5 4-1,4 3 1,2 4-1,2 1 1,4 6 1109,4 6-1375,12-10 1,-3 7 0,8-15 0,1-6 0,3-3 0,1-10-1,0-6-1825,0-11 1423,0-13 1,0-6 0,0-12 0,-2-6 0,-2-8 0,-3-8 0,-2-8-1804,-3-6 2098,-2 2 0,-8-11 1,-1 3-1,-2-2 0,-3 0 1,-2 2-1,-4 0 288,-3 0 1,-6 0 0,-10 2 0,-6 1 78,-3 3 1,-4-3-1,-4-5 1,-4 1-286,-4 2 0,-1 10-597,5 0 1,-5 10-1,8 6 1,4 5-688,8 5 0,7 11 1040,4 11 1,6 10 0,1 7 242,2 8 0,9 15 0,5 10 0,2 8 0,-1-1 0</inkml:trace>
  <inkml:trace contextRef="#ctx0" brushRef="#br0">27001 15608 7618,'0'16'1069,"0"0"-1,0 0 1,3 0-1,6 0 1,9 0 67,5 0 0,5 6 0,10-1 0,4-1-596,5-3 1,1-1 0,0 0 0,0-1-212,0-5 0,-2 4 0,-3-5 1,-8 0-766,-6-3 1,-1 1 0,-7 0-2655,-1 2 0,-8-6 3090,-1 3 0,-29-5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18422 8100 7608,'-9'0'3335,"2"-7"-2534,0 5 1,3-5 833,-7 7-1350,8 0 0,-2 0 0,10 0-251,6 0 0,-3 0 0,5 0 0,3 0-116,3 0 1,8-5-1,-4-2 1,2-2-99,4-4 0,1 3 1,0-3-1,-1-1 59,-3 2 0,-6-1 0,1-3 0,-3 2 247,-2 3 231,0-3 0,-14 12-104,-8-3 1,-6 5 0,-6 5-1,-1 6 195,-3 3 1,-6 4 87,1 3-377,4-3 0,-5 5 0,6-5 1,1 2-1,0 1 0,-1-2 1,3-1 359,1-2-612,9 0 1,2-5-1,5 0 1,0-1 0,0 1-1,6-2-537,3-2 1,4-2 0,5-5 0,2 0 241,3 0 1,-3 0-1,3 0 1,-3 0-219,-2 0 710,0 0 0,0-5 1,0 0 95,0 1 1,-5 2 161,-1 2-188,-6 0 116,3 0 0,-9 2 0,-1 3 132,-3 6 0,-8 3-136,-2 2 1,0 0-137,-5 0 1,-2 2 0,1 2 0,1 1 149,-2-1 0,5-1-329,-3 3 0,3-6-108,2 0 1,5 0-1,2-6-295,2 4 0,4-5-225,8-3 0,4-5 9,7-1 1,0 0-33,0 0 552,7-7 0,-5 4 0,5-6-32,0 2 0,-5 0 0,3 3 210,-3-1 552,-2-1 751,-7 6-614,-2 0-352,-7 0 102,-7 8 1,-2 0 0,-7 7-117,0-5 0,0 6 1,-2-1-1,-1 4 105,-3 1 1,1-2-241,5-2 0,-2 1 362,-3 5-377,3-5 0,-3 7 1,8-8 293,2 0-388,1 0 0,-4 0-204,3 0-564,4 0 7,7-8 53,0 7 0,2-13 1,3 3-1363,6-3 1224,3-2 1,2-6-1,0 1-244,0 1-1553,7-5 2514,-5 1 0,48-30 0,3-4 0</inkml:trace>
  <inkml:trace contextRef="#ctx0" brushRef="#br0">18758 8757 7615,'0'-11'3244,"0"0"-2537,0 8 0,0-12 111,0 5 1,0 1 138,0-2 1,2 8-406,3-3 1,-1 6-162,6 6-195,-6-5 0,3 14 0,-7-3 0,0 6 1,0 5-1,0 0 0,0 2 934,0 0-947,0 2 1,-2 3 0,-3-2 0,-6-1 0,-3 1 0,-2 1 0,-2-2-1,-1-4 1,-3-2-53,3 0 1,-4-5-3350,1-5 3218,1-7 0,-16-40 0,-6-17 0</inkml:trace>
  <inkml:trace contextRef="#ctx0" brushRef="#br0">23047 7700 10173,'0'-11'1633,"0"1"-1036,0 6 68,7-10-159,-5 12-448,5-5-8,-7 7 0,2 2 0,2 3-132,1 6 114,0 3 0,-5 2 0,0 0 0,0 0 1,0 0-1,2 0 0,2 2 261,1 3-228,0-3 0,-5 12 0,0-3 0,0 3 0,2 2 0,2 0 1,1 2 337,-1 3-416,-3-3 1,-1 5-1,0-5 1,0 2 0,0 1-1,0-1 1,0-3-19,0-1 0,0 0-28,0 0 0,0 0 1,0 0-1,0 0-166,0 0 0,0-5 91,0 0 130,0 0 0,0-1 0,0-1 0,0 0 0,0-2 0,0 2 0,0 0 160,0 3 0,0-4-162,0-3 12,0 4 0,-5-2 1,0 5-1,1-3 1,2 0-13,2 0 1,-5-5-100,0 1 0,-1 2 60,6-2 0,0 1-62,0-6 78,0 7 1,0-5 0,0 3-18,0-3 1,0-2-1,0 0 64,0 0-25,0-7 18,0 5 19,0-12-4,0 5-70,0-7 1,0-2 79,0-3 1,0-1 0,0-8 0,0-4 59,0 1 0,0-3-46,0-1 1,0-6-12,0-10-69,0 3 0,0-12 0,0 3-67,0-3 112,0-2 0,0-6 0,-1-1-181,-5-2 89,4-1 1,-5-5 0,5 3 6,-3 1 49,3 0 1,-5 2 0,7 4-27,0 3 27,0 2 1,0 2 0,0 3-9,0 6-40,0 3 1,0-3-1,0 0-130,0 1 47,0 9 0,0-1 0,0 6-71,0 3 260,0 1 1,0 2 263,0 0 41,0 7-115,0 2-212,-7 7 36,5 0 0,-5 2-77,7 3 1,0 4 0,0 7 0,0 0 20,0 0 1,0 2 55,0 3 1,0 4 93,0 7 1,0 0-51,0 0 0,0 6 270,0-1-242,7 7 0,-5-3 0,3 9 0,-3 2 0,-2 3 18,0 2 1,0-4-115,0 6 0,6-2-97,-1 1 1,0 1 0,-3-9 0,2-6-88,1-3 1,0-2 21,-5-1 0,0-12 113,0 1 0,0-7-55,0-4 237,0-7-169,0-2 1,0-9 25,0-3 1,0-4-4,0-7 1,0-2-145,0-3 0,0-4 0,0-7 39,0-7 1,0-2 0,0-9 0,0-2-1,0-3-142,0-2 1,0-2 184,0-5 0,0-1-47,0-5 0,0 4-18,0-3 147,-7 10 0,5-1 0,-3 7-66,3 1 0,0 9 0,-1 6 0,-2 3-74,1 2 0,2 7 58,2 4-112,0 3 1,2 9 15,3 4 384,-3 3-247,5 2 0,-7 2 1,2 5 187,3 9 0,-3 4 0,4 10 0,-3 5 199,2 4 0,-3 6-124,4 8 0,-3 1-20,2 10 0,-3-4-65,4 10 0,-5-5 0,-1 1 1,0 4 49,0 4 1,0-4-48,0-6 0,-1 0-185,-5-6 1,4-8 0,-3-4 0,2-6-241,-3-10 1,4-5-663,-3-9-39,3-7-958,2-2 0,0-20 1257,0-3 652,0 4 0,-7-17 0,-2 3 0</inkml:trace>
  <inkml:trace contextRef="#ctx0" brushRef="#br0">19078 9237 7644,'-9'-2'1111,"2"-1"-530,0-3 1,0-1 1583,-4 2-1745,4 3 0,7-3-105,0 10 0,0-1-15,0 6-149,0-6 0,5 5 0,1-4 0,-3 6 0,-1 3 569,-2 2-712,0 0 0,0 0 0,0 0 1,0 0-1,0 2 0,0 1 142,0 3-152,0-1 1,0-10 0,0-1 0,2 3 0,3 1-169,6 2 118,3 0 1,-3-7 0,-1-4 0,3-1-1,1-1-275,2 3 334,0-1 0,2-5 1,3 0-1,4-2 1,2-1-1,1-4 1,4-1 58,4 1 0,3-5-48,-2 1-69,4 4 0,5-7 1,-1 5-1,-2-2 1,1 2-222,2 2 1,0 2 36,-3 5 1,3-5 0,-5-1 0,2 3-266,0 1 0,-2 2 63,1 0 244,-3 0 1,-1 0 0,1 2-7,2 3 0,-6-3 0,3 5 0,-5-2-26,-1 1 1,2-1 262,4-5 1,-5 0-44,5 0 1,-3 0 131,3 0 1,-3 0-57,8 0 79,-8 0 0,5 0 1,-7 0 389,5 0-402,-5-7 0,12 5 0,-8-5-25,-1 0-61,5 5 0,-7-7 0,5 4 122,0-6-131,-5 4 1,6-2 0,-4 4 52,1-6-28,1 4 1,-1-5 0,0 6 99,-1 3-84,-2-6 0,-2 7 0,2-5 188,3 0-136,-3 5 0,5-7 0,-7 6 105,0-3-254,0 1 0,0 5 0,-2 0 221,-3 0-24,3 0 1,-5 0 0,7 0-457,0 0 171,0 0 1,-5 0 0,-1 0 95,3 0 1,-4 2-1,1 1 1,1 3 201,-2-3 0,0-1-70,-4-2 0,-1 0 36,6 0 1,-6 0-197,1 0 0,-1 0 147,1 0-99,-3 0 1,7 0 0,-6 0 0,3 0-1,-3 0-27,-1 0 1,0 0 34,3 0 14,-3 0 1,5 0-25,-7 0-58,0 0 0,0 0 0,0 0 8,0 0 0,0 0 0,0 0 43,0 0 0,0 2 170,0 3 1,0-1-449,0 6 1,0-6 177,0 1 0,-5-1 0,-1-1 162,3 3 137,1 6-140,2-10 0,-5 10 197,0-6 155,-8-1 152,4-5-59,-7 0-686,0 0 404,0-7-151,0 5 404,0-12 12,0 12 0,0-12 1541,0 3-1547,0-3 1,0-2-343,0 0 1,0 5-1,0 1 1,0-3-392,0-1 0,0-2 184,0 0 0,0 0-616,0 0 1,0 0-1,-2 0-218,-3 0 0,3 5 211,-3 0 0,1 8-661,-1-2 1,2 3 1345,-8 2 0,-28 64 0,13-24 0,0 0 0</inkml:trace>
  <inkml:trace contextRef="#ctx0" brushRef="#br0">19958 10069 7632,'-7'-9'1714,"5"0"-157,-3 4-1051,3 3 1,-3-7-158,0 4 1,-1 5 0,6 0-106,0 9 1,0 7 0,0 4-68,0 1 0,0 0 0,0-3 0,0 2 41,0 1 1,0 6-178,0-6-63,0 0 0,0 1 0,-1-1 0,-3-1 1,-1-3-575,1-1 222,2-7 1,4-2 0,2-8-1,1-5-1006,-1-4 1174,4-5 1,-4-2-1,5-3 1,0-3 0,-2 0-1,2 0 1,0 3 232,3 2 0,-3 1 1,2-3 556,1-1-343,2-1 1,-3 13 0,0 4 0,1 3 0,2 2 0,2 2 1138,0 3-1174,-7 4 1,5 13-1,-5-1 1,2 0 0,-2 2 599,-2 4-734,5-4 0,-8 6 1,5-8-1,-2 0 1,-3 1-370,-3-1 0,-1 0-602,0-5 591,0-7 1,2 6-802,3-5-1003,-3-3 2112,5 0 0,0-49 0,2-12 0</inkml:trace>
  <inkml:trace contextRef="#ctx0" brushRef="#br0">20470 9733 7620,'0'-9'2840,"-1"-3"-1603,-5 6-892,5 1 0,-7 7 0,8 3-144,0 6 1,0 3-1,0 2 1,0 0 0,0 2-1,2 1 217,4 3 1,-5 5-390,5-6 14,-5 7 0,-1-10 0,0 5 0,2-1 0,2-1 0,1-2 0,-1-1-555,-3-2 88,7 0 0,-7-5 1,6-2-1,-1 0 1,1-2-1816,2 0 1787,1-2 1,-1-6-1,-2-3 1,-1-3 451,-1-2 0,0-23 0,-5-11 0</inkml:trace>
  <inkml:trace contextRef="#ctx0" brushRef="#br0">20358 9957 7620,'-8'0'2043,"-7"0"1,14-2-1573,-5-3 1,6 3-1,6-5 1,4 2-192,4 0 1,4-3-292,4 3 0,-5 2 0,6-6 0,-1 2 0,-1 1 0,-1 1-780,-3 0 1,5-1-1372,-1 6 1259,0 0 903,-4-7 0,13 5 0,4-5 0</inkml:trace>
  <inkml:trace contextRef="#ctx0" brushRef="#br0">20711 9893 7620,'0'9'4087,"0"-2"-3774,0-7 0,1 0 0,5 0-70,4 0 0,5 0 0,1 0-257,0 0 0,0 0 1,0 0-1,0-2-409,0-3 1,0 3 0,0-3 422,0 3 0,14-19 0,4-6 0</inkml:trace>
  <inkml:trace contextRef="#ctx0" brushRef="#br0">20983 9717 7620,'-9'0'4125,"2"0"-3926,7 0 0,1-5 1,5-2-107,4-2 0,5 5 0,1-3 0,0 2-24,0-1 1,0-1-54,0 2-83,0 3 1,0-5 0,0 7-1,0 0 1,0 0-21,0 0 140,0 0 0,-7 2 1,-2 3-1,-2 6 1,0 3-1,-1 2 320,-2 0-199,-9 0 0,3 5 0,-5 1 0,0-3 0,2-1 0,0-2 0,2 0 409,-2 0-608,5 0 1,-5-5 0,7 0-1,0 1 1,0 2-309,0 2 288,0-7 1,1-2-1,5-7 1,4 0 0,5 0-781,1 0 466,-7 0 0,5 0 0,-4 0 0,6 0 0,4-2 359,1-3 0,29-11 0,2-9 0</inkml:trace>
  <inkml:trace contextRef="#ctx0" brushRef="#br0">21831 10021 7606,'-11'-5'2084,"1"0"-1349,-3 1 1,4 2-1,-1 2-482,-3 0 0,4 0-199,-1 0-4,-1 0 0,0 2 1,1 3-1,-3 4 0,1 2 1,-1 0 97,3 1 1,6-3-526,-1 2 175,3-8 1,-4 11-259,1-3 258,0 3 0,7-5 0,3-2 1,6-1-1,3-1 0,2 0-54,0 2 0,0-5 1,0 5-1,0-1 465,0-1 1,0 0-75,0-5 0,-5 6 0,-3 1 0,1 0 705,0 0-382,-5 5-292,3-3 1,-7 7 0,-2 0-1,-3-1 1,-4-3 0,-2-1 391,1 1-764,-1-5 0,-5 6 1,0-6-1,0 0 0,0 0 1,0-3-2538,0-3 2743,0-1 0,21-28 0,6-8 0</inkml:trace>
  <inkml:trace contextRef="#ctx0" brushRef="#br0">22055 10245 7606,'-11'0'1744,"1"0"-1818,6 0 1902,-3 0-1276,7-7-587,0-2 0,5-1 0,2-1 0,2-1 0,4-3 0,1-1 0,2 0-191,0 0 237,0 0 1,-5 0 0,-2 0-1,-1 2 1,0 2 113,-1 1-131,-2 0 1,-5 1 0,0-1 30,0-2 20,0 6 0,-2 0 1,-3 7-1,-6 0 1,-3 2-1,-2 3 455,0 6-370,0 3 0,5 4 0,1 2 1,-1 3-1,0 0 0,2 0 0,2-2 127,4 2 1,-1-5-1,1 5 1,-3-1-116,3-1 1,1 0-269,2-5 1,7-5 0,4 0-261,3 1 0,4-5-98,3-1 1,-3-5 0,3-1-1,-1 0-710,1 0 0,-1-1 586,6-5-83,-6-3 1,8-7 690,-6 0 0,35-28 0,3-8 0</inkml:trace>
  <inkml:trace contextRef="#ctx0" brushRef="#br0">22471 10005 7606,'-11'-5'2186,"1"0"-1230,6-1 0,-10 6-167,3 0 1,2 2-607,-1 3 0,1 4 0,-4 7 0,5 0 356,0 0-472,3 7 1,0-5 0,-2 5 0,-1-1-1,1 1 1,4 0 0,1 0-119,2-3 1,0-3 0,0-1-551,0 0 395,0 0 1,7-7-1,4-3 1,3-5 0,0-2-1,-1-3-1017,-3-1 1136,1-8 0,5-1 0,0-7 0,-2 1 0,-1 2 0,-3 1 0,1-3-169,-2-1 316,5-1 0,-7 1 0,6 0 0,-4 1 0,0 2 0,-2 2 384,0 0-369,-2 7 0,-5 4 0,0 10 288,0 6-265,-7 10 0,0-1 0,-6 7 0,5 1 0,-1 2 131,0 2 0,-2 6 0,-3 1 0,1 2 154,3 3 0,1 1-231,-2-3 0,-1 3 0,5-6 1,0 2-122,-1 3 1,3-10-213,5-2 1,0-11-69,0 1-107,7-4 114,2-9 0,7-2 0,0-7-140,0 0 1,0-6-1,0-3 1,0-3-396,0-6 0,5-3 193,1-1 0,1-2 0,-2-8 65,-3 0 1,10 0 0,-6 0 518,-3-1 0,21-34 0,2-10 0</inkml:trace>
  <inkml:trace contextRef="#ctx0" brushRef="#br0">22855 9989 7606,'-10'0'833,"-1"0"0,6 0 175,-6 0-322,7 0-511,-10 7 1,11-3 0,-6 7 0,2 1 0,3 2-1,2 2 1,2 0 861,0 0-953,0 7 1,0-3 0,0 5 0,2-2 0,2-3 0,3-3 0,0-1 273,0 0-471,5 0 0,-8-1 0,7-5 0,-1-3 0,1-1 0,0-1-715,1-1 637,2-10 0,-3-1 1,0-7-1,-1 0 1,1-4-1,0-2 1,-1-1-455,-1 0 1,4-6 350,-8 6 248,0-1 1,-3 6-1,2 0 1,1 0 570,-2 0-321,-1 7 233,-2 2 1,0 9 0,0 3 0,0 6 310,0 3 0,0 4-457,0 3 0,0-1-214,0 7 1,0-8 0,0 3-1,0-3-133,0 2 0,6-3-802,-1 4 0,2-10 307,-2-1 0,-1-2 0,5 3 0,0-3 551,0-2 0,23-30 0,10-13 0</inkml:trace>
  <inkml:trace contextRef="#ctx0" brushRef="#br0">23271 10069 7606,'-10'15'0,"-1"-5"0,6 4 1206,-6-3 0,7 3-157,-1 2 1,5-7-787,5-3 0,4 1 0,7-2 0,0-1-114,0-3 0,0-2-81,0-5 27,0 4 1,0-12-1,0 5 1,0-1 0,-1-1-1,-3-1 1,-1-1 68,1 2-262,-5-3 1,0 5-1,-7-7 1,0 0 0,0 0-516,0 0 613,-7 0 1,0 6 0,-5 1 0,1 2 0,-1 3-1,-3 2 1,-1 2 503,0 0-113,0 7 0,0 2 0,0 9 1,2 2-1,2 3 0,3 0 0,2 2-180,3 0 0,-3 0 0,2 3 0,1-1-1526,2 1 1052,9-5 0,-3 0 0,7-7 0,1 0 0,2 0-695,2 0 0,0-5 1,0-2-1,0-2 958,0-3 0,29-31 0,6-9 0</inkml:trace>
  <inkml:trace contextRef="#ctx0" brushRef="#br0">23671 10005 7606,'-10'0'0,"-1"0"0,6 2 501,-6 3 442,0-3-384,-5 12 0,2-5 1,2 5-1,3-1 1,2-2 2667,3 1-3054,2 2 1,-3 2-1,0 0 1,1 0 0,2 0 698,2 0-1026,0 0 1,0 0 0,0 0-609,0 0 209,8-7 1,-5-2 0,8-8 0,-1-5 0,1-4-510,0-5 1,-2-1 868,1 0 1,5-5 0,-5 0 0,4-1-43,2-1 0,0 5 312,0-3 1,0 3-1,0 2 1,0 2 213,1 3 1,-7-1 1544,1 7-1215,0-1 1,3 8 0,-4 3 240,-4 6 1,1 3-535,-2 2 0,1 6-241,-6-1 0,0 2-225,0-2 19,0-3 1,0 5 0,0-7-1039,0 0 0,0 6 1,0-1 1156,0-1 0,0-10 0,0-3 0</inkml:trace>
  <inkml:trace contextRef="#ctx0" brushRef="#br0">24152 10037 7606,'-16'0'0,"0"0"0,0 0 261,-8 0 1,7 6 0,-3 1-1,6 0 1,3 2 0,1 0 1536,1 3 1,-4-3-1498,8 2-153,0-1 0,6 1 0,3 0 0,3-1 0,0 1 0,2 0 0,0 1 420,3 2-584,-5-5 0,8 4 0,-6-6 0,1 0 0,1 0 0,0-2 0,-1 1-868,1-1 365,0 0 0,5-5 0,0 0 0,0 0 1,0 0-1,0 0 519,0 0 0,14-28 0,4-8 0</inkml:trace>
  <inkml:trace contextRef="#ctx0" brushRef="#br0">24360 10069 7606,'9'0'3839,"-1"0"-3194,-2 0 0,-3 0-432,8 0 0,0 0 0,3-1 1,-2-3 317,-1-1-532,-7-8 0,8 10 0,-5-8 0,0-2 0,0-1-269,-3-2 201,-2 7 1,-4-3-1,-3 7 1,-6 1 0,-3 2-1,-2 2 772,0 0-443,0 0 1,0 7 0,0 4 0,0 3 0,1 2 0,3 2 0,3 2 1183,2 1-1487,-5 0 1,10 1 0,-4 1 0,5 0 0,1 0 0,0-3 0,0-1-829,0 2 1,7-8 0,3 3 0,5-4-1008,1-3 0,1-2 1878,5-7 0,38-21 0,17-6 0</inkml:trace>
  <inkml:trace contextRef="#ctx0" brushRef="#br0">24888 10021 7606,'-11'-5'0,"1"0"0,-1-3 539,-5 3 0,0 3 0,-2-3 0,-2 3 826,-1 2 0,-2 0 0,3 0 0,-1 0 358,2 0-1431,1 0-254,2 0 0,2 2 0,3 3 0,6 6-353,3 3 172,2 2 0,0 0 1,0 0-1,0 0 0,2 0 1,3 0-849,6 0 0,-3 0 380,3 0 511,0 0 1,5 0-1,0 0 1,0 0 0,0 0-1,0 0 637,0 0 1,-6 0-137,1 0 390,-7-7 1,3 6 0,-7-5 0,-2 3-488,-3-3 1,-4 3 0,-9-8-1,-2-1-1830,-1-3 0,-2-1 1526,2 0 0,-26-28 0,-11-8 0</inkml:trace>
  <inkml:trace contextRef="#ctx0" brushRef="#br0">20999 9749 7623,'-2'9'651,"-3"-4"529,3-3-447,-5-2-144,7 0 1,0-2 0,0-3 1015,0-6-1487,0 4 1,1-7-1,5 5 1,3-2 228,0 1-271,-2 6 0,-2-10 0,2 5 0,0-2 1,2 1-1,0-3-21,3-1-28,-4 5 0,0-3 0,-4 5 1,3-2-86,2-4 1,-5 4 0,3 0-87,0 2 0,-5 4 164,3 8 0,-3-1 0,-2 6 0,0 3 213,0 1 0,5 7 0,0 1 0,-1-1 20,-2 2 0,-2 0 0,0 6 0,0-3-73,0 3 0,1-1 0,3 1 0,1-2-142,-1 1 0,-2-3-1,-2 2 0,0-8 0,0 2 0,0-3-25,0-2 1,0 0-26,0 0 1,0-5-152,0 0 0,1-8-522,5 3 1,-4-6 0,3-6-1153,-3-4 0,-1-5 1202,5-1 1,-4 0-222,3 0 1,-3 0 0,-2 0-640,0 0 1496,0 0 0,-22 0 0,-4 0 0</inkml:trace>
  <inkml:trace contextRef="#ctx0" brushRef="#br0">21063 9957 7623,'-16'7'222,"5"0"1364,0 4-33,8-4-232,-4 0-783,7-5 1,1 5-1,5-7 335,4 0 0,-1 0-393,2 0 0,0 0-126,5 0 1,1 0 0,3 0 0,1 0 121,-1 0 1,-1-5-308,3 0 1,-4-6-1,3 6 1,-3-1-119,-2-1 0,0 5-49,0-3-321,0 3 0,0 2 0,0 0-36,0 0-850,-7-7 1,5 5 0,-3-3-1361,3 3 2565,-5-5 0,-24-23 0,-11-13 0</inkml:trace>
  <inkml:trace contextRef="#ctx0" brushRef="#br0">16341 11718 7634,'-11'2'3395,"1"3"-3055,6-3 1,-8 12 0,6-3-96,3 3 0,1 2 0,4 2 0,1 3 244,3 6 1,1 3-128,-2 2-215,-3 0 0,7 7 0,-6 4 0,3 2 0,-3-1 0,1-1 0,-1-1 375,3-1-636,-1-2 1,-5-1 0,0-3 0,0-4 0,0-8-1,0-5 1,2-4-3446,3-4 2697,-3-2 1,11-10 861,-8-4 0,0-59 0,-5-23 0</inkml:trace>
  <inkml:trace contextRef="#ctx0" brushRef="#br0">16277 11702 7644,'-9'-7'329,"2"-2"4,7-7 1,2 2 161,3 3 1,6-3 0,8 5 0,5-2 45,0 1 0,-2 4-570,5-4 3,-8 6 1,10-8 0,-8 6 0,-2 3 0,1 1 0,-2 4 0,0 1-127,-4 3 212,-2 6 0,-3-3 0,-4 9 1,-3 1-1,-2 5 0,0-1 0,0 2 1167,0-1-1063,-7-4 1,-2 10-1,-5-5 1,2 2-1,1-2 1,-2-2 0,-1-2-113,-2 2-671,7-5 1,-3 0-1,5-9 619,-2-2 0,34-44 0,3-17 0</inkml:trace>
  <inkml:trace contextRef="#ctx0" brushRef="#br0">16741 11942 7644,'-9'0'4170,"2"-7"-2910,7 5 20,0-12-355,0 5-769,0 0 0,2 8 0,2 8 1,1 2-43,-1 3 1,3 8-60,-2 1-51,0 0 1,1 1-1,1 1 1,0 0 0,2 2-1,-2-2 1,2 0-53,0-3 45,1-3 0,1-2 0,-2-3 0,0-3 0,-2 0 1,2-2-1,0 0 170,3-3 0,-3-8 0,2-5 1,-1-3-154,-1-6 1,5-3 0,-5-1 0,2-4 29,0-5 0,-6-1 0,6 2 0,-1 2 4,-1 1 1,0 7-492,-4-1 93,-3-4 0,5 7 0,-5-1 0,2 5 0,1 3-4015,-1-2 3603,-3 6 762,-1 0 0,-7 21 0,-2 4 0</inkml:trace>
  <inkml:trace contextRef="#ctx0" brushRef="#br0">17397 11094 7644,'0'-11'1146,"-1"2"1,-3 0 55,-1 0 0,-2 1 391,1-3-1230,5 4-243,-7 7 1,7 2 0,-3 3 0,-1 6-1,-1 5 1,1 5 0,-2 6 1004,-2 3-971,6 9 1,-12 2 0,6 9-1,-1 1 1,1 4 0,0 4-1,2 5 964,0 4-1061,-6 8 1,12-10 0,-5 3 0,6-5-1,4-3 1,3-4 0,2-2-355,3-3 1,2-10 0,2-4 0,0-6-563,0-6 0,0-3-760,0-7 1192,8 0 1,-7-7 0,5-2 0,-4-1-1,-2-1 1,0-1 0,0-3 426,0-1 0,0-14 0,0-4 0</inkml:trace>
  <inkml:trace contextRef="#ctx0" brushRef="#br0">17702 11350 8727,'-11'0'3994,"0"0"-3749,8 0 0,-4 2 0,7 3 0,1 6 40,5 3 0,-3 9 0,8 4 0,0 3 197,-3 2 0,7 7 150,-5 4-585,-3 3 1,8 2 0,-6-2 0,1-1 0,-1-4 0,0-2 0,-2-4-654,0-1 0,0-4-147,-1-3 0,-3-4 0,6-7 0,-2 0-2744,-3 0 2708,5 0 789,-7-7 0,-10-37 0,-9-17 0</inkml:trace>
  <inkml:trace contextRef="#ctx0" brushRef="#br0">17446 11542 7641,'-16'-7'309,"-1"5"0,3-12 417,4 3 1,2 2-327,8-1 93,0 6 1,2-10 0,4 5 0,4-2-1,4 1 1,2-1 0,2 0 1569,4 1-1882,3-1 0,1 2 0,1 2 0,0 2 0,-1-1 0,1 3 0,0 1 298,-3 2-755,7 0 1,-8 0 0,5 0 0,-3 0 0,-2 0 0,-1 0 0,-1 0-1810,0 0 0,2 5 2085,-1 1 0,3 20 0,7 1 0</inkml:trace>
  <inkml:trace contextRef="#ctx0" brushRef="#br0">18246 11862 8761,'0'11'937,"0"0"0,0 1 0,0 2 0,0 2-290,0 0 1,0 2-1,0 3 1,0 6-340,0 3 1,0 8 0,0 1 0,-2 2-150,-3 3 1,1-5 0,-7-1 0,1-5-384,1-1 1,-4 2 0,6 0 223,-2-2 0,-15-11 0,-10-13 0</inkml:trace>
  <inkml:trace contextRef="#ctx0" brushRef="#br0">18486 11958 7615,'-9'0'330,"-5"7"0,7-3 207,-4 7 0,4-6 0,7 6 141,0 1 1,0-3 48,0 2 0,2-8 475,3 3-1137,4-5 0,7-2 1,0-5-1,0-4 1,-2-5-1,-1-1 28,-3 0 0,1-2-643,5-3 439,0 3 1,0-7 0,0 6-1,-2-2 1,-1 1 0,-5 2-1,1 0-769,0-3 833,-5 10 1,8-10-1,-6 10 1,-1-1 509,2 1-328,-5 4 1,7 14 0,-6 4 0,4 3-1,0 2 1,2 2 0,0 3 222,4 6 1,-4-2 0,1 0 0,1 0-165,-2 0 1,3-6-259,-6 2-70,6 4 0,-5-7 0,6 2 1,-4-6-1,-1-5-1197,1-2 0,-3 4 0,4-6 1331,3-1 0,1-74 0,2-19 0</inkml:trace>
  <inkml:trace contextRef="#ctx0" brushRef="#br0">18742 11510 7615,'-16'0'1014,"5"0"-270,1 0 1,4 0-1,-3-2 1,0-1 660,1-3-1288,4 1 1,-3 3-327,7-3 1,0 1 83,0-6-540,7 6 1,-3-5 664,6 4 0,22-4 0,11-7 0</inkml:trace>
  <inkml:trace contextRef="#ctx0" brushRef="#br0">18854 11110 7838,'-11'0'1111,"1"0"1,6-2-482,-1-3 0,1 3 380,-1-3-32,3 3-519,-5 2-163,7 0 64,0 0-281,7 0 1,-3 0 164,6 0-22,-6 0-6,3 0-144,-7 0 1,2 0 68,3 0-608,-3 0-11,5 0 373,-7 0 1044,0 0-903,7 0 56,-5 0 29,5 0-15,-7 0-335,0 0 164,7 0 79,-5 0 124,5 0-29,-7 0 745,0 0-908,0-7 1,2 5 97,3-3 156,-3 3 34,5 2-159,-7 0 0,2 0-95,3 0-22,-3 0 1,7 0 1,-4 0 0,4 0 0,5 2 45,-3 3 13,-4-3 0,0 10 0,2-5 0,2 2 0,-1 4 0,1 1 0,0 2 106,-1 0 0,1 7 0,5 4 1,0 3 32,0 2 0,0 2 0,0 1 0,0 4 66,0 2 0,0 0-46,0 2-139,-7 3 1,5-12 0,-5 5 0,2-2 0,-2 1 0,0-3-1,-2-1 18,0-2 0,-2 0-167,-5 0 143,7 0 1,-5-5 0,3 0 0,-3-1 0,-2 1 54,0 0 1,0-2 0,0 3 0,0-3 64,0-2 0,-5 0-75,-1-1 1,-1 1-88,2 3 62,-4-3 0,-2-7 0,1 2-90,-3 4 0,-1-5 0,-2 5 1,0-5-206,0 0 0,5-7 24,1 1 0,-1-2-411,-5 1 68,7-2 0,-5-3-574,3 0 135,4 1 287,-7-6 1,10 0-667,-6 0 55,6 0 720,-3 0 605,0 0 0,12-15 0,-3-2 0</inkml:trace>
  <inkml:trace contextRef="#ctx0" brushRef="#br0">13924 11974 9556,'-7'-9'3830,"6"2"-2832,-7 7-465,8 0 1,0 2-394,0 3-96,0 4 0,0 7 1,0 0-1,0 2 1,0 2 290,0 1-357,0 7 1,0-8-1,0 5 1,0 0-1,0-2 1,0 0-1,0-3 1,0-3-1,0-1-348,0 0-77,8-7 241,-7 6 1,8-14 0,-5 3 0,1-8 0,0-8-957,3-8 1060,-7 3 1,12-8 0,-6 5 0,0-3 0,2-2 0,-2-2 0,2 2 40,0 4 1,-4-2-1,4 2 1,0 1 84,0 2 1,0 2 146,1 0-20,-3 7 1,1-3 162,2 7-197,4-1 1,-5 15-1,-3 5 1,-5 6-1,1 1 312,4 2-379,-5-5 1,6 11 0,-7-8 38,0-1 1,0 3 0,0-2-23,0-1 1,0-3-140,0-1 1,0-5-441,0 0 230,8-8-337,-7 4 444,14-14 0,-12-2 1,6-7-523,-2 0 521,-2-7 1,1 0 0,1-5-265,2 1 343,-6 0 1,10 1-1,-6 1 297,2 2-157,-6 1 1,10 6 0,-6 0 500,2 0 133,-6 7-32,12 2-368,-6 7 0,1 7 0,-1 4 64,-2 3 1,0 4 0,-3 2 0,1 3 199,-1 2 1,-2 0-330,-2 1 1,5 3-101,0-8 0,1 2-136,-6-1 1,1-5-1018,5 5 676,-5-5 0,8-1-1882,-3 0 1298,-5-7 1,8 0 948,-3-3 0,10-26 0,9 0 0</inkml:trace>
  <inkml:trace contextRef="#ctx0" brushRef="#br0">14693 11990 8268,'-9'-9'2937,"0"2"-2327,4 7 1,1 0-221,-7 0 1,6 0-178,-6 0-93,8 0 1,-6 0 0,4 2 0,-6 3 0,-2 6 473,3 3-594,-5 2 0,12-5 1,-6 1-1,2 4 0,3 4 1,1 0-1,-1-3 162,-1-1-262,0 0 0,5 6 0,0-1 0,1-3 0,3-4 0,3-3 0,2 1-1578,3 2 1449,3-5 1,-5-2 0,1-7 0,1 0 0,3 0-1,1 0 1,0 0-397,0 0 0,-6-5 323,1 0 267,0-8 1,3 4-1,-3-8 1,-4-3-1,-2-1 1,0 1-1,-1 1 183,-2-3 1,3 4-40,0-3 1,1 3-1,-6 2 1,0 0 112,0 0 203,0 0-113,0 0 0,-2 7 172,-3 4 0,3 5-11,-4 5 0,5 4-26,1 7 1,1 0 181,5 0-450,-4 0 1,6 0 0,-2 0-54,4 0 0,-1 2 0,0 2 0,0-1-30,0-4 1,-4 1-447,6-6 0,0 4 42,5 2 0,-6-1-542,1-5 572,0 5-1116,5-7 0,0 1-1037,0-3 2431,0-5 0,0-15 0,0-4 0</inkml:trace>
  <inkml:trace contextRef="#ctx0" brushRef="#br0">15013 11990 8869,'0'16'2525,"2"0"-2132,3 0 1,-2-5 120,8 0-428,0-1 0,-1 6 1,1 0-1,2 0 0,1 0 94,2 0-203,0 0 1,0-5 0,-2 0 0,-2-1-1,-1 1 1,2 0 0,1-1-2048,2-1 1475,-7-2 0,3-5 1,-5 2 594,2 1 0,2-21 0,5-11 0</inkml:trace>
  <inkml:trace contextRef="#ctx0" brushRef="#br0">15317 11910 9140,'-11'0'1503,"0"0"1,8 2-985,-2 3 0,-3-1 1,1 5-1,-2 0 271,-3 0 0,-2 1-79,-2 6-580,0 7 0,-2-3 0,-2 7 0,-3-1 1,0 1-1,0 0 0,2-1-34,-2-1 0,5 4-903,-3-8-50,10 0 0,-2-5 0,6 0 0,0 0 856,0 0 0,9-14 0,7-4 0</inkml:trace>
  <inkml:trace contextRef="#ctx0" brushRef="#br0">16037 11046 7666,'-7'-9'162,"3"2"1,-6 5 1510,-3-3-1171,6 3 1,-7-5 0,5 9 0,-2 1 986,1 2-1272,6 8 0,-5-6 0,6 5 0,-3-1 0,1 2 0,0 1 100,-1 2 0,-4 2 0,3 1 1,-1 4-70,1 2 0,-3 2-235,4 5 53,-6 0 1,3 7 0,-5 6 0,1 4 0,3 6 0,-3 2 0,-1 4 90,-2 1-136,7 2 0,-5 6 0,5-1 0,0-2 0,4-1 0,1-2 0,1 0 155,-3 0-148,1-7 1,5-3 0,0-10 0,0-1 0,0 0 0,2-3 0,1-2-22,3-4 0,-1-2 68,-5 0-72,7-7 1,-3 3 0,5-5 0,-1 0 0,1 0 0,2-1 0,0-1 113,-1 0 0,-1 1 115,2-6 1,3 0-1,-3 0 118,3 0 0,2-6-99,0 1-168,0-7 0,0 5 1,0-6-1,0 2-16,0-1-259,0-2 0,0-2-920,0 0 633,0 0-78,-7 0 1,5 0-1704,-3 0-241,-4 0 560,7 0 1941,-12 0 0,-16 7 0,-13 2 0</inkml:trace>
  <inkml:trace contextRef="#ctx0" brushRef="#br0">19366 10966 7643,'-9'0'2477,"2"0"-2052,7 0 0,2 0 1,3 0-4,6 0 0,5 0-34,5 0-219,-3 7 1,12 2-1,-3 7 1,3 2-1,4 1 978,3 2-961,-3 15 0,12-6 1,-1 17-1,3 4 1,2 4-1,-6 6 0,-3 1 1235,-5 2-1252,-3 0 1,-2-2 0,-5-1 0,-4-4 0,-6-2 0,-6-4 0,-3-1 681,0-2-769,-5 0 0,5-5 0,-7-2 0,-1 0 0,-3 0 0,-3 1 1,-2 1 299,-3 0 0,-1-8-232,2 3-87,-3-5 1,7 3-1,-5-2 1,1-6-1,0-1 345,2-2-425,-5-6 1,11 5 0,-6-8 0,0-2-1,2-2-56,0-1-338,-6-7 0,11 4 1,-5-4-905,0 1 496,5 1 388,-5-6 401,7 0-8858,0 0 8888,-7 0 0,-2-57 0,-7-14 0</inkml:trace>
  <inkml:trace contextRef="#ctx0" brushRef="#br0">14261 12903 7630,'-11'0'0,"2"2"0,2 3 4928,-6-3-3458,12 5 1,-5-7-1300,12 0 1,-3 0 0,8-2-1,1-2 233,3-1 1,-1-7-215,-4 1 0,5 2 1,-5-2-1,5-1 100,1-2 1,0-2 6,0 0-397,0-7 1,0 5 0,0-5 0,0 1-1,0-1 1,-2 0 0,-2 0-1454,-1 3 1284,0-4 1,-1 11-1,-1-3 1,0 4 0,0 3 84,3 3 226,-5 5 1,6 8 0,-8 3 0,1 6 0,-1 4 831,0 1-694,8 8 0,-6-6 0,5 5 0,-3-3 0,0-2 430,0-3-850,-5-2 1,4 3 0,-4 0-1,3-3 1,0-4 0,0-3-4075,-3 2 4314,5-6 0,-15-71 0,5-25 0</inkml:trace>
  <inkml:trace contextRef="#ctx0" brushRef="#br0">14597 12487 7630,'-9'0'2163,"-6"0"0,12 0-685,-8 0-241,8 0 0,-6 0-145,3 0-2285,5 0-622,-6 0 1815,14 0 0,16-8 0,11 0 0</inkml:trace>
  <inkml:trace contextRef="#ctx0" brushRef="#br0">10691 13559 7615,'-9'7'0,"1"-5"719,2 3 0,4-1 0,-5-1 336,0 3-898,5-1 1,-3-5 0,10 0 0,4-2-1,2-1 1,0-4 322,1-2 0,2 3 1,2-4-1,0-1 185,0 2 0,0-3-184,0 6-336,0-6 0,0 8 0,2-4 0,2-1 0,3 2 0,2-2 1,1 2 520,-1-1-521,6-4 1,-7 10 0,8-3 0,-1 3 0,-3 2 0,-3 0 0,0 0 904,0 0-985,-6 0 0,10 0 0,-8 2 0,-1 1 1,-2 5-1,-2-1 0,0 2-363,0-1-470,-8-4 1,7 8 0,-5-4-3311,5 0 1100,1 3 2978,-8-2 0,-15-9 0,-10-9 0</inkml:trace>
  <inkml:trace contextRef="#ctx0" brushRef="#br0">10963 13447 7615,'-10'14'939,"-1"-3"537,8 3 0,-10-5-846,8 7 1,-1 0 0,6 0 0,0 0-436,0 0 0,6 2 0,-1 1 0,-1 5-184,-3 1 1,5-4 0,-1 6 0,-1-1-484,-3-1 1,-1 4-1,0-6 1,0 0-827,0 0 0,0-2 1298,0-5 0,8-28 0,0-8 0</inkml:trace>
  <inkml:trace contextRef="#ctx0" brushRef="#br0">11204 13447 8999,'0'-9'3049,"0"2"0,0 9-2801,0 3 0,0 4 1,1 7-1,3 0-99,1 0 0,6 7 0,-4 4 1,0 3-301,0 2 1,4 0 0,-4 0 0,0 0-1149,0 0 0,4-2 545,-6-3 1,2 2 753,-1-8 0,3-21 0,7-11 0</inkml:trace>
  <inkml:trace contextRef="#ctx0" brushRef="#br0">11828 13175 8649,'-9'-7'1186,"0"3"1,5-6-1,-3-1-433,-2 2 0,6 0 0,-4 6-140,0-3-379,5 1 1,-12 7 0,5 3 0,0 6 0,2 5 0,1 5 0,-1 6 704,-2 3 0,6 4-902,-3 3-54,-2 4 0,6 7 0,-4 0 0,5 0 0,1 0 1,1 0-1,5 0-307,4 0 1,-1-5 0,2-2 0,1-4-673,3-7 1,-5 1 0,1-10-1,2-1-1662,1-3 816,2-1 1259,0-7 583,0-2 0,7-35 0,2-8 0</inkml:trace>
  <inkml:trace contextRef="#ctx0" brushRef="#br0">11956 13687 8286,'-7'16'1526,"5"-5"-1187,-3 0 1300,-4-8 0,7 11-974,-3-3 1,5-4-721,5-2 83,-3-3 1,10-9 0,-5-4-1,0-3 1,2-2 0,0 0-1,2 0 64,-2 0 1,0 0-287,-4 0 98,-3-7 1,10 5-1,-5-3 1,0 3-1,2 2 1,-2 0-255,0 0 0,1 2 70,-3 3 248,-3 4 1,7 7 0,-4 0 0,4 2 0,1 3-1,-1 6 1,0 3 0,0 4-156,4 3 0,-6-1-221,-2 6 161,4-6 0,-5 8 0,4-4 0,0-1 0,-5 0 0,1-4 1,-1-1-1447,3-2 1693,-1 0 0,-5-28 0,0-8 0</inkml:trace>
  <inkml:trace contextRef="#ctx0" brushRef="#br0">12180 13271 7608,'-11'0'1897,"1"0"0,4 0-463,-4 0-793,6 0 735,-10 0 0,10 0-344,-7 0-732,8 0-1187,-4 0-1443,7 0 2330,0 0 0,14-14 0,4-4 0</inkml:trace>
  <inkml:trace contextRef="#ctx0" brushRef="#br0">12292 12999 7608,'-9'2'1203,"4"3"0,-2-2-659,1 8 0,1-5 145,5 4 0,0-4-389,0 4 1,5-4-1,2 2 1,2 1-6,4 0 1,1 0 0,2 4 0</inkml:trace>
  <inkml:trace contextRef="#ctx0" brushRef="#br0">12324 13047 7658,'-2'-9'0,"-3"4"823,3-4 1,-5 5 0,7-7 926,0-1-1419,0 5 0,0 2 0,0 10 0,0 6 461,0 3 1,0 2-559,0 0 0,2 5 1,1 2-1,4 2 0,0 4 1,2 3 561,0 5 0,2-3-375,5 3-277,0 4 1,0 0 0,0 7-1,2 0 1,1 2 0,3 1-1,-3 1 446,-1-6-521,-2 2 1,-2-9-1,-1 4 1,-4-6-1,-2-3 1,-2-3-1,0-5-266,1-4-369,-1-5 1,-5-1 0,-2-1-1,-3-3 1,-6-3 565,-3-2 0,-59-51 0,29 12 0,1 1 0</inkml:trace>
  <inkml:trace contextRef="#ctx0" brushRef="#br0">13012 13463 8333,'-11'0'1173,"1"0"1043,6 0-1689,-3 0 1,7-2 14,0-3 0,0 5-200,0 0 0,0 7-43,0 9-284,7 0 1,-5 0 0,5 2 0,-2 1 0,3 3 0,-1-3-1,2-1 1,-2-2 0,2-2-1270,-1-3 948,3 3 0,5-12 0,0 3-145,0-3 440,-7-2 1,3-2-1,-6-3 1,-3-6-1,-1-3 1,-2-2-1,0 0 164,0 0 1,0 0 0,0 0 0,0 0 306,0 0-208,-7 0 1,3 5 0,-6 1 0,-3-1 0,-1 2 1092,-2 4-1310,7 3 0,-5 2 0,3 2 0,-3 1 1,0 5-2684,3 0 2648,-3 3 0,19 5 0,-3 0 0</inkml:trace>
  <inkml:trace contextRef="#ctx0" brushRef="#br0">13716 13223 7697,'-10'0'2,"-1"0"1,6-2 887,-6-3 0,6 3 781,-6-3-1520,7 3 1,-3 4 0,7 3 0,0 6 0,0 3 179,0 2 1,6 0-1,1 2 1,0 3 104,0 6 0,0-2-133,-2 1-292,-3 8 1,11 2 0,-6 5 0,0-2 0,2-2 0,-2 0 0,2 1-499,0-3 1,0-1 3,1-2 0,-1-7 0,-5-4 0,3-3-657,2-2 0,-4-2 196,6-3 944,-8-4 0,11-49 0,-5-12 0</inkml:trace>
  <inkml:trace contextRef="#ctx0" brushRef="#br0">13828 13639 7717,'-10'5'1226,"-1"1"-841,7-1 0,-3-3 422,7 3 1,2-3-597,3 3 1,-1-3 0,7-2 0,1-2-7,2-3 0,4 3 161,3-3-283,-3-4 0,7 7 1,-5-3-1,1 3 1,-1 2-1,-3 0 1,1 0-19,4 0 0,-5 2 58,5 3-109,-5 4 1,-6 4 0,0 1 0,-1 4 0,-1-1-1,-3 3 1,-5 0 576,-1 1-452,0 7 1,-1-8 0,-5 5 0,-4-2 0,-5-2 0,-1 1 0,-1-1 560,-5-1-814,5-3 1,-7-8 0,8-2 0,0-1 0,0-1-1,0-1-1158,0-3 0,8-2-368,2-5 1,-1 3 1639,2-8 0,14-21 0,8-11 0</inkml:trace>
  <inkml:trace contextRef="#ctx0" brushRef="#br0">14309 14231 7717,'-11'0'355,"2"2"551,2 4-68,-6-5 1,10 6 588,-8-7-1032,8 0 427,-5 0-346,8 0 1,0 2-295,0 4 41,0-5 0,2 6 180,4-7-521,-5 0 0,14 0 0,-6-1 0,1-3 0,-1-3 0,0-2-502,0-3 535,-6-3 0,10-1 0,-6 0 1,0 0-1,2 0 0,-2 0 1,0-1-656,-3-5 611,5 12 1,-6-15-1,6 12 1,-2 1-1,-1-2-10,1-1 0,-6 5 0,7 1 229,-1 2 0,-6 3 106,5 9 1,-3 4 0,1 7 0,1 0 189,-1 0 0,3 0-341,-2 0 0,2 2 0,-3 2 0,1 1-232,-1-1 0,3-3-18,-2-1-221,8 0 0,-12-5 1,7 0-2002,-1 1 2427,2-5 0,7-35 0,0-17 0</inkml:trace>
  <inkml:trace contextRef="#ctx0" brushRef="#br0">14341 13703 7717,'-9'7'0,"-6"-5"1106,5 3-269,3-3 0,0 2-625,7-4-212,7 3 0,23-31 0,13 1 0</inkml:trace>
  <inkml:trace contextRef="#ctx0" brushRef="#br0">14805 13991 12114,'0'-10'2094,"0"-1"-1502,0 7-379,0-3 0,1 9 0,3 3 0,1 6 31,-1 3 1,-2 2-224,-2 0-191,0 0 0,0 7 0,0 4 0,0 5 1,0 4-1,-2 1 0,-2-1-1295,-1-3 606,0-8 1,-1 6 0,1-6 858,1-1 0,-12-15 0,-1-10 0</inkml:trace>
  <inkml:trace contextRef="#ctx0" brushRef="#br0">15189 13751 7683,'-11'0'527,"2"2"1,0 2 800,0 1-1260,6 0 403,-4-5-169,7 0 0,-2 0 0,-2 2 972,-1 3-920,0-3 1,3 7-430,-3-4 32,3-3 0,-5 7-301,7-4 379,0-3 1,0 12-1,-2-5 1,-2 2 0,-1 0 64,2 1 0,1 4 0,2 4 0,0 1-228,0-1 1,5 3 0,0-2 0,1 0-76,1 2 0,-5-3 1,5 5-1,-2-2-52,0-3 0,6-3 218,-6-1 0,3-5 1,-5 0 629,2 1-348,8-5 0,-4 0 1,5-8-222,-3-5 0,1-4-232,-7-12 1,8 5-48,-2-5 205,-4-3 0,5 6 0,-7-6 1,-1 0-1,-2 0 89,-2-3 0,5 3 183,0-2 1,1 6 274,-6-6 0,-6 6-166,1-6-223,0 7 1,-2-3-1,-2 7 1,-2 0-786,0 0-1479,1 0 1193,-6 7-616,7 2 1579,2 7 0,0 43 0,-2 10 0</inkml:trace>
  <inkml:trace contextRef="#ctx0" brushRef="#br0">15413 14151 7683,'-11'-5'1652,"1"0"-1210,6-1 0,-5 5 167,4-5-277,3 5 1,-7-7 194,4 8-350,3 0 0,-7 0 146,4 0-494,3 0 49,-5 0 1,7 8-1,0 2 1,0 4-100,0 2 0,0-5 208,0 0-33,0-8 0,0 6 1,2-5-1,1 3 0,3 2 1,-3 3 0,4-3 127,-1 2-26,6-1-47,-3 6 0,2-7 0,-3-1-23,0-1 1,-1-6 18,-2 5 1,-1-4-6,6-2 0,-4 5 220,4 0-192,-6 1 0,5-6 0,-4 0 171,6 0-143,-4 0 1,2 0-12,-4 0 0,-1 0 1,4-2 27,0-4-10,-3 5 34,2-6-43,-5-1-19,5 7 0,-5-8 16,3 3 1,-3 3-61,3-8-46,-3 8-103,-2-12 70,0 14 1,0-8-47,0 3 93,0 5-197,0-14 217,0 14 1,0-8 24,0 3-19,0 5 88,0-7 7,0 8 1,0-1 134,0-5-132,-7 5 0,5-8 72,-3 3-81,-4 5 1,5-7 0,-5 7-38,2-5 1,0 5 0,4-7-1,-5 3 33,0 0 0,2-1 31,-4 6 42,6-7-64,-10 6-150,5-7-67,0 8-180,-5 0 144,5 0-560,0 0-118,-5 8-880,12-7 1732,-5 14 0,14 1 0,2 8 0</inkml:trace>
  <inkml:trace contextRef="#ctx0" brushRef="#br0">9787 15887 7629,'-10'0'1483,"0"0"-348,7 0 0,-10 0-200,3 0 0,2 2-453,-2 3 0,7-2 34,-2 7-427,3-7 1,2 10-1,0-3 1,0 3-1,0 4 1,0 1 0,2 3 171,3 2-226,-4 2 0,13 9 1,-6-1-1,2-4 0,-1-2-178,3-1 11,1-5 0,2 4 0,0-9 0,-1-4 0,3-4-314,2-5 292,-2-1 1,9-2-1,-5-2 1,1-4 0,-1-7-1,-1-7 1,-1-3-564,1-3 0,0-2 366,-6-2 271,1 1 1,-2 1 0,-1 3-1,-4 4 1,-1 1-528,-4 0 940,-1 7-206,-2 7 0,0 7 1,0 6-1,0 6 1,0 7-1,0 1 1,0 2 1168,0 0-1214,6-5 1,-3 8 0,7-4-1,2-1 1,2 0 0,4-3-1,2-1-138,-2-2 1,4-6 96,-3 1-17,1 0 1,0-2 0,-1-3 167,-1-3-206,-1-2 1,-3 0-1,1-2-4,0-3 0,0 2 1,0-7-1,-2-3-131,-4-5 0,5 2-102,-5-4 0,0-3 0,0 0 0,3-2-451,1 1 0,-3-1 214,0-4 1,0-1-348,4 1 583,-5 6 1,4-5 251,-3 3 0,3-3 0,1-1 0</inkml:trace>
  <inkml:trace contextRef="#ctx0" brushRef="#br0">10879 15592 13972,'7'21'126,"-5"-3"1,4 9-1,-1 4 1,2 6-1,-1 8 75,1 4 0,3 8 0,-5 7 0,-1 0-38,3 2 1,-5-10 0,3 1 0,-4-4-136,-1-6 0,0-7 0,0-8 0,0-5-388,0-8 308,0-9-309,0-3 0,0-9 1,2-4-1,1-9 0,4-8 1,-1-5-1,1-3-2125,-4-4 2375,5 4 0,-4-10 0,4 5 0,-2 0 0,-1 0 0,2 3 0,1 2 684,0 1-381,5 7 1,-4 2-1,4 6 1,-2 2-1,-1 3 1,1 7 0,3 6 542,0 7 1,3 5-1,1 5 1,1 4-172,0 4 0,-8 2-268,-1-1-387,0 1 0,4-2 0,1-2 1,0-2-1,-2 1-919,-3-2 319,3 5 1,-5-12 0,5 4 0,-1-4-1,-2-1 691,1 0 0,2-13 0,2-4 0</inkml:trace>
  <inkml:trace contextRef="#ctx0" brushRef="#br0">11662 16020 7628,'-15'0'3662,"0"0"-3097,1 0 0,-1 0 97,0 0 0,0 0 0,0 0-365,1 0 1,4 0-307,0 0 0,5 2 0,-3 3 0,1 6-31,4 7 0,1 0 0,2 5 0,0 0-245,0 0 143,0 2 0,5 3 0,2-2 0,-1-3 0,3-3 0,-1-6-761,3-2 635,2-2 1,2-2-1,-2-5 1,-1-6 0,-2-9-1,1-4 1,1-5-81,-3-2 1,3 3 0,-5-5 0,-1-1 492,1-2 0,-1 4-55,-1-1 273,-3 7 1,6-8-1,-5 6 1,2 2 1395,-2 2-1342,-1 7 0,3 4 1,0 10-1,-2 5 0,-1 5 367,-2 5 0,5 1-488,0 4-452,0 2 0,-4-5 0,3 2 1,0-2-1,0-3-720,-3 1 1,4 0 197,0-5 1,0-1-163,-5 1 1,5-5 0,0 0-941,-2 1 1780,5-4 0,1-33 0,5-15 0</inkml:trace>
  <inkml:trace contextRef="#ctx0" brushRef="#br0">11987 15651 7622,'0'-10'1502,"0"0"-1034,0 0 0,1-3 495,4 3-505,-3-3 1,4 10 0,-4-5 0,1 0 0,4 1 1669,1 1-1906,-5 1 1,9 6 0,-6 4 0,1 5-1,-1 5 1,-1 4 0,0 6 859,0 3-949,0 8 0,0 2 1,0 6-1,0 0 0,0 2 1,1 2-1,1 1 633,0-1-860,4-2 0,-9 1 0,4-1 0,-1-3 0,2-2 0,-1-5 0,2-7-1271,1-7 10,-6-6 0,8-1 0,-4-2 66,1-3 0,0-5 0,2-10 1289,-5-5 0,-10-36 0,-3-10 0</inkml:trace>
  <inkml:trace contextRef="#ctx0" brushRef="#br0">11854 16020 7615,'-7'8'883,"1"1"408,-4-5 1,2 0-149,3 6 1,5-7 0,0 2-144,8-4 0,10-1-762,2 0 0,6 0 0,-2-1 0,4-4-429,2-5 1,-1 2 79,1-2-292,-1 0 0,-4-3 0,0 1 0,1 3 1,2-3-1,1-1 403,1-2 0,19-13 0,5-3 0</inkml:trace>
  <inkml:trace contextRef="#ctx0" brushRef="#br0">12592 15710 7615,'-10'0'3033,"0"0"-1668,7 0 823,-10 0-1401,5 0 1,-2 0-1,0 0 1,-2 0 974,-1 0-1763,5 0 0,0 0 0,5 2 0,-4 1 0,0 4-195,1 1-123,-6 2 1,11 4-1,-4 1 1,3 0-1,2 0-1218,0-1 511,0 1 1,2 0 0,3 0 1025,5-1 0,29-18 0,9-6 0</inkml:trace>
  <inkml:trace contextRef="#ctx0" brushRef="#br0">12917 15784 9065,'-2'10'8457,"-3"0"-8004,3-7 1,-6 3-1,5-4 95,-2 3 1,-7-2-386,3 7 1,-4-2-1,-1 4-182,5-2 1,0-5 0,6 4-810,-2 3 0,-5-4 0,5 2-16,2 1 1,1-2 0,4 0 224,3 3 1,-2-4 482,7 2 1,-2-5 0,4 3 0,-2 0 11,1 0 1,2 1 92,2 1 431,-7 3 1,5-5 0,-4 7-1,-1-1 1,-3 1 0,-4 0 3368,-1 0-3492,0-1 1,0 1 0,-1 0 0,-4 1 0,-5 2 0,-3 0 0,-2-3-3828,0-3 1871,-6-2 1679,5-2 0,-39-8 0,0-8 0</inkml:trace>
  <inkml:trace contextRef="#ctx0" brushRef="#br0">13891 15577 7601,'-10'-8'2459,"0"3"0,7 5-2004,-2 5 1,3 8 0,2 8-1,0 2-106,0 4 0,5 7 0,0 5 0,0 4-202,2 1 1,-4 1 0,5-1-1,0-1 1,-1-2 0,-1-4-679,-2-1 0,2-1-109,-1-6-1445,0-6 1,-5-1 2084,0-7 0,-20-40 0,-4-10 0</inkml:trace>
  <inkml:trace contextRef="#ctx0" brushRef="#br0">13714 15946 7602,'-8'7'4612,"1"-6"-4118,7 13 1,2-13 0,3 4 207,4-3 1,9-2 0,4 0-1,1-2-696,3-3 0,3-3 0,4-8 1,3-2-1446,2-2 1,0-5 356,1 6-2079,4-8 2947,-5 4 0,12-19 1,3-4-1</inkml:trace>
  <inkml:trace contextRef="#ctx0" brushRef="#br0">14378 15429 7604,'-2'23'0,"-3"-3"0,4 3 1415,-4 2 1,3 3-781,2 1 0,2 6 0,1 1 0,2 1 548,-2 4 1,4 2-446,-2 1-664,6 1 1,-9-6-1,3-1 1,-3-2-1,-2-3 1,1-4-1,2-4-336,2-5 22,0-11 1,-3-4-990,3-10 1,-3-9-22,2-11 983,-2-3 0,-2-1 0,0-1 0,0 1 1,0-1-1,2 2 0,1 2-86,2 1 435,6 7 1,-7-3 0,6 6 0,-1 0 0,1 2-1,0 3 1,2 5 2191,1 4-1991,8 1 1,-3 3 0,7 5 0,1 9 0,0 2 0,0 4 0,-1 0-149,1 4 1,-3 0-1,0 3 1,-2-2-646,-2-4 0,-3-1 392,-1-3-1716,-1-3 0,6 2-1222,0-9 3056,-7-3 0,0-40 0,-5-8 0</inkml:trace>
  <inkml:trace contextRef="#ctx0" brushRef="#br0">15028 15828 7604,'0'10'2436,"0"0"-1763,0-7 1,0 5 0,1-4-38,4 1 0,3-1-575,7-4 0,5-1 1,-1-4-1,0-3 193,-3-1 0,4-4 38,-1 4-214,1-5 0,-7 0 0,-1 0 0,-4 3 0,-2 1 0,-2-1-150,-3-2 78,-1 4 0,-1-2 1,-4 6-1,-5 2 1,-3 1-1,-2 2 0,0 0 225,0 0 1,1 5 0,-1 3 0,0 4 413,0 4-466,1 9 1,5-2 0,3 6 0,1 1 0,0 1-1,2 2 1,3 1 166,5-1 0,3-2-557,7-1 1,-1-7-1,3-4 1,1-2-1237,2-3 0,6-5 668,-2-4 779,4-4 0,35-53 0,-28 19 0,0 0 0</inkml:trace>
  <inkml:trace contextRef="#ctx0" brushRef="#br0">15825 15385 7602,'-5'-10'3052,"0"1"-1856,2-3 0,3 5-826,5 3 0,3 5 0,7 7 0,-1 9 101,1 4 0,0 10 0,0 9 1,-1 2 53,1 3 1,3 4-150,-3 0-409,3 7 0,-10-5 1,5 3-1,-1-5 1,-4-5-1,-2-4 1,-1-7-1098,2-7 0,-5-5-1647,3-6 792,-4-7 1985,6-1 0,-12-53 0,3-12 0</inkml:trace>
  <inkml:trace contextRef="#ctx0" brushRef="#br0">16017 15769 11974,'14'0'712,"1"0"-227,0 0-434,6 0 1,1-5 0,4 0-1,-2 0 1,1 0 0,0 0-1,-2 2 185,-2 2 1,-1 1-7,-6 0-134,-5 0 0,2 6 1,-6 4-1,-2 3 0,-1 3 383,-2 4-396,-7-3 1,-6 10-1,-8-2 1,0 3 0,-2 2-1,0-1 1,-4 1-56,0-1-331,4-6 0,-4-2 0,8-6 0,1 0 0,1-2-2718,2-3 2626,7-4 0,2-7 0,7-4 0,3-7 0,2-4 395,2-4 0,19-13 0,9-6 0,4-1 0,0 0 0</inkml:trace>
  <inkml:trace contextRef="#ctx0" brushRef="#br0">16504 15813 7602,'-2'10'0,"-1"0"0,-4 0 324,-1-2 1,3 5 332,-5-3 1,7 3 0,-2 2 0,5-2 135,5-3 1,-2-3-315,7-7-445,0 0 1,10 0 0,1-2-1,0-1 1,1-4 0,-3-1 0,1-4 24,0-1-60,6-2 1,-10-4-1,6-1 1,-3 2-1,-1 2 1,-3 1 0,-3 0 5,-1 0 34,-4 1 1,-1-1 0,-6 0 0,-1 0 0,-4 2-1,-5 3-62,-3 5 0,-4 4 0,-1 1 0,-1 0 44,1 0 1,1 8 364,2 7-258,1-1 1,1 14 0,1-3 0,4 3-1,0 0 302,-1-4 0,6 9-239,-2-3-217,4 3 1,6-4 0,1-1-1,2-3 1,5-6-1353,5-2 0,1-4 738,5-3 0,-1-4-654,2-6 1,3-1 1293,-4-4 0,37-50 0,-26 19 0,0 0 0</inkml:trace>
  <inkml:trace contextRef="#ctx0" brushRef="#br0">17212 15636 7602,'-14'5'0,"-1"0"0,5 0 2331,0-5 0,0 5-1507,-4 0 1,-1 5 0,0-5 0,2-1 129,3 3 0,-3-4-921,3 7-43,-3-7 0,-2 6 0,0-4 0,1 3 1,1 2-340,3-1-282,3-5 445,7 9 0,2-10 0,3 5 0,5-1-17,3-4 0,3 4 0,2-2 0,3 0 147,2 1 0,-5-4 1,4 4-1,-1-1 89,4 0 1,-4 5 236,-1-5 1,-4 5 0,-1-4 0,0 3 451,-1 2 1,-5-3-263,-4 2 0,1 2 0,-1 6 0,-3 1 494,-6-1 0,-4-1-268,-7-2-794,1-1 0,-3 1 0,-1 0 0,-3-2 1,0-3-1468,-1-5 0,-2-4-964,4-1 1,-5-6 434,6-4 2104,-1-3 0,-1-61 0,9 30 0,1-1 0</inkml:trace>
  <inkml:trace contextRef="#ctx0" brushRef="#br0">17581 15252 7602,'0'17'0,"0"2"0,-4 4 2261,-1 7 1,0 1-278,5 4-1535,0 2 1,0 3 0,0-1 0,0 2-1,0 2 1,1-1 0,3-2 1753,1-6-2507,6-3 1,-4-6 0,4-2-1,-3-2 1,0-4 0,-1-4-2999,0-3 1365,4-1 1937,-9 0 0,-22-3 0,-13-6 0</inkml:trace>
  <inkml:trace contextRef="#ctx0" brushRef="#br0">17360 15651 7601,'2'8'3105,"3"-3"1,3-3-1452,7-2 1,1 0-272,4 0-1299,3 0 0,8-7 0,3-3 1,6-4-1,2-4-1053,2-2 0,-1 0 969,-3 5 0,28-19 0,3-5 0</inkml:trace>
  <inkml:trace contextRef="#ctx0" brushRef="#br0">18246 15562 7587,'-10'0'712,"2"2"511,1 3 1,2-2 0,5 7-503,0 2 0,7 2 0,3 6 0,3 6-346,2 7 1,4 6 0,1 9 0,-2 3-100,-2 1 0,2 3-245,-3 4-251,3-7 1,-16 4 0,4-7 0,-1-1 0,0-4-1,-2-6 1,-3-9-745,-4-7 0,0-8-1706,-6-4 2670,7-3 0,-23-40 0,1-8 0</inkml:trace>
  <inkml:trace contextRef="#ctx0" brushRef="#br0">18201 15621 7590,'0'-9'737,"0"-1"1,2 2-463,3-2 1,-2-3 558,7 3 1,0 2-1,5-1 1,1 1-67,4 0 0,-2 3-283,6-5-374,1 7 1,5-4-1,-3 7 1,0 0 0,-4 2-1,-2 3 1,-3 5 243,-2 3 0,-6 3-65,0 4-279,-7-4 1,4 12 0,-9-3-1,-1 3 1,-3 3 0,-4 2-1,-5 1-316,-3-1 0,-3-2-286,1-1 131,3-1 0,-9-6 1,7-5-1,0-5 1,3-4-1,1-3 460,1-3 0,5-40 0,3-13 0</inkml:trace>
  <inkml:trace contextRef="#ctx0" brushRef="#br0">18748 15548 7591,'0'14'372,"0"1"0,0 0 756,0 0 1,0-1 0,0 3 0,0 3-845,0 4 0,5-1 170,0 2 1,4-6 0,-4 4 0,0 0-145,2 0 1,-6 0-123,4 2-130,-3 3 1,-2-7-1,0 4 1,0-6 0,0-2-1,0-2-74,0-1-87,0-5-36,-7-3 1,4-12-1,-5-4 1,1-5-1,2-5-841,-1-4 833,4-4 0,-4 3 0,6 1 0,0-1 0,1 0 0,4 1 1,5-1-200,3 2 0,2 2 1,0 6-1,1-1-466,4-4 0,3 4-959,6-4 887,1 10 884,6-3 0,6 19 0,6 6 0,7-3 0,0 0 0</inkml:trace>
  <inkml:trace contextRef="#ctx0" brushRef="#br0">19264 15813 7591,'-1'15'891,"-4"0"0,3-5 168,-3 0-622,4-1 1,1 1 0,1-2 101,4-1 1,3-2-42,7-5-355,6-7 0,-3 4 0,5-7 0,0-1 0,-1-2 1,1-2-1,-2 0 0,0-1 0,-1-2 625,1-2 0,-6 0-543,0 6-157,0-1 1,-12 0-1,5 0 1,-1 0 0,-4 1-1,-1-1 1,-4 0-169,-3 0 66,-3 7 1,-12-3 0,-1 4-1,-1 1 1,1-1 0,1 4-1,1 3-294,-1 5 0,0 3 286,6 7 1,-1 1 0,2 4 0,1 4 78,2 4 1,7 2 42,-2-1 1,4 2 249,1 4-338,0-4 0,1 5 0,4-8-329,5-3 0,5 1 1,3-6-1,3-2-700,2-2 0,0-8-133,2-3 0,3-3 126,-4-2 528,4 0 1,0-2 515,-3-3 0,16-36 0,-2-14 0</inkml:trace>
  <inkml:trace contextRef="#ctx0" brushRef="#br0">19825 15621 7591,'-10'2'1698,"1"3"1,0-2 86,0 7-1242,-5 0 1,11 5 0,-5-1 0,1 1-112,4 0 1,3 5-1,3 1 1,4 0-194,1 1 1,2 4-26,5-1-121,0-4 1,4 5 0,1-6 0,0-2 0,-1-2-9,1-1-139,6 0 0,-9-7 0,2-3 0,-2-3 0,-3-2 0,1 0 0,0-2-271,0-3 1,-2-8 229,-3-7 1,3-6 0,-5 1 0,2-3-57,0-1 1,-7-1-231,2 1 0,1-2 0,-1 0 1,-1-1-1234,-3 4 0,-1 4 337,0-1 1277,0-3 0,-6-8 0,-2-10 0</inkml:trace>
  <inkml:trace contextRef="#ctx0" brushRef="#br0">20298 15636 7591,'-5'15'2453,"0"0"0,0-1-1539,5 1 0,0-5-1436,0 0 830,0 6 1,0 1 0,0 2 0,0-2-1,0-2 1,2-1 0,2 1 75,6 0 1,2 0 0,-1-1-1,-1 0-1030,2-5 0,1 3 1,2-7-1959,-1-2 2604,1-1 0,0-42 0,0-9 0</inkml:trace>
  <inkml:trace contextRef="#ctx0" brushRef="#br0">20312 15297 7590,'-6'8'5012,"3"3"-2832,-7-6-3047,6 7 1,-9-9 0,5 7 0,-2 0 866,0-2 0,1 5 0,-6-5 0</inkml:trace>
  <inkml:trace contextRef="#ctx0" brushRef="#br0">20726 15607 7590,'-5'10'600,"0"-1"1,-5-4 576,5 5 0,-6-5 0,1 5-225,-3 1 1,3-2 471,0 0-1228,7-5 0,-9 9 1,7-3-1,2 3 1,0 2-1,0-1 0,-2 1 142,1 0-410,3 0 1,6 4-1,1 1 1,2-2-1,4-2 1,1-1-1,2 0-873,0 0 773,6-7 0,-5 3 0,4-6 0,-2-1 0,0-3 0,2-1 0,-2 0-376,-2 0 703,-1-6 1,-2-2 0,-1-7-1,-4 0 1,-2-1 0,-2-2 0,-3-4 2006,-1-1-2044,0 5 1,-6-8 0,-6 5 0,-4-2-1,-6-2 1,1 0 0,0 2-2308,3 2 1578,-5 1 1,6 6-1,-2-1 1,2 2 0,4 1-1,2 4 611,1 2 0,26 27 0,2 12 0</inkml:trace>
  <inkml:trace contextRef="#ctx0" brushRef="#br0">21021 15607 8828,'-8'0'4189,"1"0"-2896,7 6-643,0-4-455,0 11 0,0-10 0,0 7 1,2 2-1,3 2 0,5 4-171,3 2 1,2 0-157,-1-5 1,1-1-1,0 1 1,0 0-292,-1 0 1,3-2-438,2-3 611,-2 3 0,4-12 1,-6 4-1,0-5 1,-1-5-1,0-6 1,-3-7-488,-1-7 0,0-1 447,5 1 484,-7-3 0,3 5 0,-4-6 0,-1-1 1,1 3-1,-4 2 0,-1 5 2736,-2 4-1868,0 8-782,0 1 1,0 9 0,0 3 0,0 6-1,0 6-211,0 2 0,0 3 1,0-4-1,0 3-237,0 2 0,0-3-337,0 4 1,5-6 0,0 2 0,0-4-945,1-1 1,-3 0-1161,7 0 2608,-6-7 0,22-15 0,-2-9 0</inkml:trace>
  <inkml:trace contextRef="#ctx0" brushRef="#br0">21892 15459 7581,'-2'8'3641,"-1"-1"0,-3-2-4395,-3 0 1,4 0-1,-4-5 1228,-3 0 0,-1 0-435,-2 0 759,0 0 1,1 0-1,-1 0 1,0 0-182,0 0 1,2 1-400,3 4-338,-3-3 1,10 9 0,-5-4 0,1 1 0,2 3-703,-1 3 1,4 0 387,-3 1 0,5 0 1,5-2-1,5-1-192,3-3 0,2 1 569,0 5 132,-1 0 1,1-2-1,0-2 1,1-1-1,2 0 1,2 0-1,-2 0 1057,-2 1 0,-2 2-651,-5 2 1,0-5 0,-6 0-1,2 1 1122,-2 2-1,-1 2-1167,-2 0 1,-7 0-1,-3-2 1,-4-2 208,-6-1 0,-1-2-1690,-4 2 1,-3-3 361,4-7 1,-9 0 0,-3-2 683,-2-3 0,6-23 0,-2-11 0,-4-5 0,-1-1 0</inkml:trace>
  <inkml:trace contextRef="#ctx0" brushRef="#br0">22350 15710 7578,'0'15'549,"0"0"1,0-1 1602,0 1-1499,0-7 1,0 5 0,0-3 244,0 3 0,0-3-355,0 0-68,0-7 1,6 4-1,4-7 740,3 0-1163,-5 0 1,4-7-1,-6-1 1,3-2 0,2 0-1,1-1 1,-1-2 134,-1-2-357,0-6 0,5 3 0,-1-5 0,-1 1 0,-1 3 0,-2-1 0,1-1-1016,2-2 992,-4 5 1,2-4 0,-4 8 0,1-1 0,3 2-405,2 3 680,2 3 1,-5 14 0,0 4 0,1 7 0,2 7 497,2 3-275,0 8 0,-2 2 0,-1 8 0,-4 1 0,0 2 1950,0-1-2026,-5 5 0,4-1 0,-7 7 0,-2-1 1,-3-4 213,-4-5 1,-5-3-352,0-2 0,-3-5 0,-1-1 0,-3-3-247,-2-7 0,3-5-214,-4-9 1,4-1-48,-5-3 0,7-3-1010,-1-7 887,2-7 0,-2-3 0,-1-8 11,2-1 0,1-8 1,4 4-1,3-1-22,6-1 1,2 6 366,2-6 1,2 2 143,2-2 1,5 4 191,5 6 1,6-1-212,0-4 535,6 4 0,-3-7 1,7 5 880,-1-2-1018,1 0 0,6 4 0,1-2 441,1-2-632,5 1 0,-7 9 0,5 0-110,-2-2-147,-6-1 1,1 0 0,-9 2-608,-5 1 0,-4 5 0,-1-5-1110,0-1 1,-7-3 1824,-3 0 0,-17-14 0,-4-3 0</inkml:trace>
  <inkml:trace contextRef="#ctx0" brushRef="#br0">22556 15046 7578,'-14'8'0,"4"5"637,0-3 0,2-2 1910,-2 2-976,3-7 1,7 10-1342,0-3 1,7-3-1,3-2-230,3-4 0,21-21 0,6-4 0</inkml:trace>
  <inkml:trace contextRef="#ctx0" brushRef="#br0">24121 15267 7600,'0'-15'123,"0"5"218,0 1 0,0 4 1,0-5-1,-2-2 820,-2-1 1,2-2-1,-3 1-647,3-1 1,1 5-1,-3 0 64,0-1-285,-8 4-223,4-6 0,-7 11 1,0-2-1,1 2 1,-1 4-1,0 4 6,0 9 0,0 6 1,1 9-1,-1 1-150,0 3 1,0 4 0,1 6 0,-1 1-93,0-1 1,5 2 0,2 0 0,2-2-1093,2-6 690,3 1 0,1-13 1,0 2-1,1-5 1,4-5 567,5-1 0,-3-29 0,-1-6 0</inkml:trace>
  <inkml:trace contextRef="#ctx0" brushRef="#br0">23678 15577 7611,'-8'0'2419,"1"7"-1915,7-6 0,2 6-343,3-7 0,3-2 0,9-3 0,2-5-296,6-3 0,3-1 0,1-1 0,3 0-247,2 0-159,-3 1 1,5-1 0,-6 0 0,-1 0 0,1 0 540,-1 1 0,7-1 0,2 0 0</inkml:trace>
  <inkml:trace contextRef="#ctx0" brushRef="#br0">24165 15429 7611,'0'15'858,"-5"0"-448,1 0 1,-1-5-249,5-1 0,0 1 1,0 5-1,0 0 27,0 0 1,0 4 104,0 1-258,6 0 1,-3-6-1,7 1 1,2 0 0,1 0-1,2-1 1,-1 0-228,1-5 0,0-2 166,0-7 0,-4 0 0,2 0 134,4 0 1,-1-2 259,-6-3-249,3-3 1,-11-7 0,3 1 0,-4-1 0,-1 0 130,0 0 0,0 1 0,0-1 0,-1 0-164,-4 0 0,-3 1-293,-7-1 0,5-5-859,0 0 769,0 7 0,-5 0 0,1 5-2038,-1 0 2334,0 1 0,0 20 0,1 4 0</inkml:trace>
  <inkml:trace contextRef="#ctx0" brushRef="#br0">24505 15474 7611,'-10'5'1692,"0"0"-415,7 0-112,-4 1-1051,7 2 0,0 2 0,2-2 1,1 1-1,4-1 0,1 2 1,2-1-72,-2 1 0,5 0 32,-3 5 0,-2-2 1,0-1-1,-1-3 269,-4 3 0,4-4 238,-2 2-299,0 0-325,1-2-13,-4-2 1,5-7 43,-7-4 0,0-5 0,0-8 1,0-2-211,0 2 0,0-3 131,0 1 1,1 1 61,4 4 181,-3 0 0,6-5 0,-3 2-209,5 5 1,-2-2 0,2 6 0,1-3-853,2 2 0,7-3 502,0 3 1,6 4-966,-1 1 1371,-4-3 0,33 6 0,2-5 0</inkml:trace>
  <inkml:trace contextRef="#ctx0" brushRef="#br0">25273 15385 7589,'-7'15'946,"5"-4"1044,-3 4-1912,-3-10 0,7 20 0,-4-9 0,3 5 0,2 6 1,2 1-1,1 3 520,2 3 0,6 2-443,-1 4-98,-3 2 0,4-4 0,-4 5 0,-1-4 0,3-4 0,-3-6 0,2-3-654,1-1 0,-6-12 435,2 2-1162,-4-10 1,1 1 1323,3-6 0,-17-72 0,8 27 0,-1 0 0</inkml:trace>
  <inkml:trace contextRef="#ctx0" brushRef="#br0">25199 15341 7591,'-8'0'2356,"1"0"-2028,7 0 31,0 0 1,7 0 0,4 0-1,7-2-39,7-3 1,3 2 0,1-5 0,1 1-256,-1 4 0,1-4-118,-1 3 0,1-1 1,-2 5-1,-4 0 65,-4 0 0,-4 6 314,-1 4-217,-7 3 0,-1 7 1,-7 1-1,-2 2 1,-3 3-1,-5 2 1,-3 2 357,-1-1 0,-3 1-196,-3-1-608,4 1 0,-10-2 0,6-4 1,2-6-1,2-4 0,1-6 1,0-2-1890,0-2 1,7-4 2225,3-5 0,23-36 0,7-15 0</inkml:trace>
  <inkml:trace contextRef="#ctx0" brushRef="#br0">25642 15311 7593,'0'15'0,"5"5"1205,-1-1 0,3 3-67,-2-2-914,3-4 0,2 12 0,-2-4 0,0 3 0,-1-1 0,0-1 0,-3 1 489,3 2 1,-5-5-656,3-4 67,3-2 1,-7-3 71,4 1 0,-3-8 1,-2-7-177,0-8 1,0-10 0,0-4 0,-2-1-143,-3-3 1,4-2 0,-4-1-1,2-3-294,-2-2 0,3 4 228,-3 1 1,3-1 0,2 6 0,2-2-303,3 1 0,-2-1 226,7 6 0,0 0 1,5 6-1,-1 0-505,1 5 0,5 2 119,0 7 1,6 0 648,-2 0 0,37 20 0,10 4 0</inkml:trace>
  <inkml:trace contextRef="#ctx0" brushRef="#br0">26114 15415 7593,'0'14'914,"0"-4"-664,0 0 1,0-5-7,0 5 1,2-5 0,3 3 591,4-1 1,5-2-680,0-5 0,3-5 1,1-2-1,1-1 347,-1-4-400,5-1 0,-5-2 0,5-1 1,-1-2-1,-4-2 0,-3 2 1,-4 2 113,-1 1 0,-7 0 0,2 1 1,-3-1-116,-2 0-143,0 0 0,-2 1 1,-3-1-1,-5 2 0,-3 3 1,-2 3-774,1 1 779,-1 4 1,-5-5 0,1 7-1,1 2 1,1 3 0,2 5 0,1 5 169,-1 4 1,0-1-1,2 7 1,1 1 276,3 2 0,4 7 256,-5-1-520,7 0 0,-4 1 0,9-1 0,1-1 0,3-2-331,3-1 1,1-2 44,4-4 0,6-4 112,0-10 0,1 1-31,-1-6-1137,3 0 1,1-5 0,-1 0 62,-1 0 0,4-6 1130,-2-4 0,11-23 0,3-6 0</inkml:trace>
  <inkml:trace contextRef="#ctx0" brushRef="#br0">26882 15031 7593,'-7'-15'0,"-3"0"776,-3 1 1,3-1-1,0-2 1,-1-1-41,-2-1 0,3-1 1,0 5-1,0 0 148,2 1 1,-5-1-345,3 0-560,-3 7 0,3 0 1,0 4-1,-1-1 0,-1 4 1,1 4-1,3 9 249,1 6-162,-4 5 0,9 13 1,-3 3-1,3 4 1,2 1-1,0 2 1,0 2 349,0 1-583,0 0 0,5 0 0,2-1 0,1-4 0,2-5 0,0-2 0,0-5-3835,1 0 3122,2-3 1,-3-8 0,-2-4 878,-1-6 0,-2-27 0,-5-2 0</inkml:trace>
  <inkml:trace contextRef="#ctx0" brushRef="#br0">26527 15326 7593,'0'10'546,"0"0"1,-1-5 487,-4 5 1,3-6-1,-1 6-600,6 2 1,2-4 0,8 0 0,5-1 48,4-4 1,2-1-564,6-2 1,-1 0-1,2-2 1,2-3 79,2-5 0,0-10 0,3-6 0,2-2 0,-1 1 0</inkml:trace>
  <inkml:trace contextRef="#ctx0" brushRef="#br0">27192 15223 7593,'-7'15'0,"4"6"760,-7 3 1,5-1 0,-3 0 0,1 0 396,4 0 1,-4-5-1070,3 2 1,-1-4 0,5-1-864,0 0-1713,0-7 2488,6-8 0,15-47 0,11-17 0</inkml:trace>
  <inkml:trace contextRef="#ctx0" brushRef="#br0">27015 14913 7593,'-9'-7'0,"-2"4"0,6-7 475,-7 7 1,6-5-1,-6 4 1,4 1 137,2 5-613,1-2 0,31 32 0,7 1 0</inkml:trace>
  <inkml:trace contextRef="#ctx0" brushRef="#br0">27310 15178 7593,'0'15'481,"0"0"1,0 0-267,0 0 0,1-1 0,4 3 131,5 2 1,3-5-1,2 2 1,0-1 494,0-4 1,1 1 0,2 1-1,3-2-819,2-1 0,-3-7 0,3 2 1,-2-1-614,-3 1 1,4-4 0,-3 4-1,-1-3 591,-1-2 0,4-53 0,2-12 0</inkml:trace>
  <inkml:trace contextRef="#ctx0" brushRef="#br0">27664 15090 7593,'-15'10'0,"1"0"0,-6-1 988,0 6 1,-1 0 3061,1 0-3702,4 6 0,-7 0 0,5 6 0,-2-3 0,2 2 1,2 2-1,1 2 120,0-1 0,0-1-1708,1-3 880,5-4 1,1-8 359,3-3 0,-3-16 0,-7-11 0</inkml:trace>
  <inkml:trace contextRef="#ctx0" brushRef="#br0">28476 15164 7579,'-21'0'389,"4"0"1,-2 1-1,2 3 1887,2 1-2307,1-1 0,1-2 1,1 1-1,2 2 1,0 0-1,1 0 1,0 2 34,3 1 0,1 2-11,5 5 36,0-1 1,0 1-1,0 1 1,1 3 0,4 0-1,5-1 1,3-3-1,2-4 1,2-1-295,2 2 0,-2-6 176,2-1 75,4-3 0,-6-2 0,4-2 0,-1-3 0,-1-4 0,-2-5 1,-4 0-1,-3-1 0,0 0-21,-2 0 0,3 1 142,-6-1-53,0 0 1,-7-5-1,-2 1 1,-6 1-1,-3 1 1,-4 4 309,-3 3-418,-3-3 1,-1 10 0,1-5 0,0 1 0,2 4 0,-1 1 0,4 2-424,2 0 1,3 7-270,3 3 1,3-2 745,7 2 0,27 13 0,5 8 0</inkml:trace>
  <inkml:trace contextRef="#ctx0" brushRef="#br0">29155 14736 7580,'-15'-15'731,"1"0"91,-1 0 1,0 4-458,0-4-404,0 3 0,-4-7 0,-1 7 0,0 4 0,1 2 1342,-1 2-1099,0 3 0,6 2 0,-1 6 0,2 8 0,1 9 869,2 9-1016,7 11 0,-8 9 0,6 6 0,0 0 0,0-2 0,0-1 1,2-2-345,1 2 1,2-5-286,0-2 0,0-5 0,2-4 0,1-6 572,2-3 0,0-21 0,-5-5 0</inkml:trace>
  <inkml:trace contextRef="#ctx0" brushRef="#br0">28668 15134 7582,'-2'-10'2362,"-3"0"-1003,4 7-1379,-6-3 0,15 6-100,7 0 4,0 0 1,14 0 0,-1 0 0,7 0 115,2 0 0,20-3 0,11-1 0,8 0 0,-1 0 0</inkml:trace>
  <inkml:trace contextRef="#ctx0" brushRef="#br0">29495 15060 7582,'-25'0'338,"0"0"0,7 0 404,-1 0 1,1 0-696,-2 0 1,4 5 0,-4 2 1208,3 1 1,4 2-38,3 5-1101,-3-1 0,12 3 0,-4 1 0,5 2 0,5-2 0,5-2 0,3-1-403,1 0 1,6-7-650,0-3 710,-1 3 1,1-6 0,1 2-1,1-2 1,1-2 0,-2-2-1,0-1-593,-3-2 0,-1-6 976,-2 1-50,-1-3 1,-1 3-1,-3 0 1,-5-1-1,-3-3 1,-2 0-1,0-1 953,0 0-1221,-7 0 0,-1-4 0,-7-1 0,-1 0 0,-4 1 0,-4-1 1,-4 0-2504,-2-1 1720,1 5 942,-1-6 0,-19 14 0,-5 1 0</inkml:trace>
  <inkml:trace contextRef="#ctx0" brushRef="#br0">29790 14617 7582,'-10'15'585,"0"0"0,5 1 815,-5 4 0,7-2-1473,-2 7 309,4-7 0,-1 11 1,-1-1-1,-2 5 0,1 1 1,3 1-1,2-1 41,4-1 0,-1-2 0,5-1 0,3-1 0,-1-1 0,1-3-1075,-2-5 0,0-4-1403,4-1 1539,1-1 0,-5-4 662,0 0 0,-7-20 0,4 0 0</inkml:trace>
  <inkml:trace contextRef="#ctx0" brushRef="#br0">29893 14913 7582,'-8'0'3900,"1"0"-6266,7 0 2617,0 0 1,7 0 0,4 0 0,6 0-370,3 0 0,1 0 117,-1 0 20,-4 6 1,5-2 0,-4 4 0,-1 0 0,0 0 489,-2 4-61,-10 1 1,3 2 0,-7-1 0,0 3 0,-2 1 0,-3 3 0,-4 0 1660,-4 1-2300,-9-3 0,1 1 1,-5 0-1,3-2 0,0-3 1,1-4-1,1-3-2348,3-1 2539,2-2 0,7-38 0,3-8 0</inkml:trace>
  <inkml:trace contextRef="#ctx0" brushRef="#br0">30292 14839 7582,'-10'5'1398,"0"0"1915,0 0-3027,-5-5 0,1 1 0,-1 3 0,0 0 52,0 0 1,6-3-116,-1-1 1,2 2 0,-4 1 0,2 2-95,-1-1 0,2-1 0,1 2 21,2 5 0,1-2-803,5 2 417,0-1 0,0 1 0,0 0 0,1 0 0,4 0 0,5-2 0,3 0-956,2 0 0,6-3 332,4 5 746,-4-7 0,6 11 0,-6-6 1,0 2-1,2 0 0,-1-1 0,-1 1 1064,-3 0-500,-2 0 0,-8 0 0,-3 0 1,-3 1-1,-2 2 0,0 2 1,-2 1 406,-3 4 1,-3-5 0,-6 1 0,-1-4-981,0-1 0,-5 1-106,1-2 0,-1 1 1,4-6-1,-2-2-2843,-2-1 3072,0-2 0,5-40 0,1-9 0</inkml:trace>
  <inkml:trace contextRef="#ctx0" brushRef="#br0">30498 14868 7582,'-6'9'2750,"4"4"-4003,-11-5 1712,11 7 1,-4-1 951,6 1 0,6-7-809,4-3-529,3-3 0,2-7 1,0-1-1,1-3 1,2-2-1,2-2 0,-2-2-464,-2 0 376,-1 0 1,-7 1-1,-1-1 1,-2 0-1,0 0 1,-2 1 179,-1-1-8,-2 0 1,-7 7 0,-3 3 0,-3 3 0,-2 2 0,1 2 0,-1 3 259,0 5 0,0 4 0,1 4 1,1 4-202,3 1 0,-2 1-220,7 6-84,0-1 1,0 1 0,1 0 0,0-3 0,3 0-857,1-3 1,6-4 0,4 3-377,3-2 1,2-8-1,0-8 1320,-1-3 0,34-41 0,8-11 0</inkml:trace>
  <inkml:trace contextRef="#ctx0" brushRef="#br0">30823 14824 7582,'-13'10'2196,"3"0"1,-1-5-1899,6 5 1,-5-6-98,5 6 1,-5 0 0,4 3 0,-1-1 569,1-2 1,1-1-805,5 6 1,-5 0 0,0 0 90,1 0 0,3-1-150,1 1-110,0 0 131,0-7 1,0-8 113,0-10-170,6-3 1,-2-2-1,6 1 1,-1-1-1,1 0 1,0-1-1,2-2-1221,1-2 0,0 0 853,-3 5 0,3 1 1,-3-1-1,3-2 495,1-2 0,27-24 0,7-11 0</inkml:trace>
  <inkml:trace contextRef="#ctx0" brushRef="#br0">31030 14780 7582,'-7'15'0,"4"-6"954,-7 1 0,7 0 0,-4 3 1,2-1-65,0-2 1,1-1-492,4 6-133,0-7 0,0 5 1,1-3-1,4 2 255,5-2-463,3 3 1,-3-12-1,0 6 1,1-2-1,2 0 1,2-2-1,0-1-26,0-2-123,-1 0 0,1-7 1,0-3-1,0-3 0,-1-2 1,1 1-888,0-1 539,0 0 0,0-5 0,-1-1 1,1 0-1,-2-2 439,-3 0 0,3-15 0,-5-8 0</inkml:trace>
  <inkml:trace contextRef="#ctx0" brushRef="#br0">31428 14765 7582,'-1'8'3150,"-4"-3"-2481,3 3 0,-4-4 1,4 4 183,-3-2 0,3 1 63,-2-2-627,2-3-23,2 4 283,0-6-703,0 0 0,-7 5-134,-3 0 1,2 5-1,0-4-36,2 3 280,1 0 1,3 1 0,-1 0-1,-2 2 1,1 1 0,3 1 29,1 1 0,0 0 0,0 0-121,0 0-40,0-1 1,0-4-1,1-2-137,4-1 1,-1-2-41,6-5 207,-7 0 0,10-2 0,-3-3 0,3-5 0,0-3 1,-2-1-128,-1-1 0,-1 0 386,0 0-113,5 0 1,-11-4 0,5-1 0,0 2 0,-1 2 164,-1 1 1,1 0 69,-2 0-64,-4 1 0,8 0 1,-6 3 124,2 1-97,0 7-12,-5-4 0,0 14 0,0 3 162,0 3 1,0 6-86,0 1 0,0 0-140,0-5 0,0 4 0,0 1 0,0-2 124,0-2 0,0-1-618,0 0 1,0 0-665,0 0 1,1-1-2945,4 1 2703,-3-7 1274,11-1 0,2-40 0,8-8 0</inkml:trace>
  <inkml:trace contextRef="#ctx0" brushRef="#br0">31783 14544 11962,'-8'1'695,"3"4"1,3 3-249,2 7 0,-5 1 0,0 4 0,2 5-163,1 3 0,2 3-67,0 3-307,-6 4 1,4 0 0,-3-2 0,3-2 0,2 1 0,0-4 0,0-5-2736,0-6 2030,0 3 795,0-7 0,-6-1 0,-2-8 0</inkml:trace>
  <inkml:trace contextRef="#ctx0" brushRef="#br0">31517 14736 7577,'-10'8'2837,"0"-3"-2907,7 3 276,-4-7 1,9 11-1,3-7 554,5-2 1,3-1-202,2-2-810,6 0 1,2 0-1,5 0 1,-2 0 0,-1 0 250,1 0 0,28-26 0,8-7 0</inkml:trace>
  <inkml:trace contextRef="#ctx0" brushRef="#br0">31901 14839 7577,'0'15'1047,"-2"-1"-364,-3 1 0,4 0 0,-6 0 0,2-1-329,0 1 1,-1 0 613,1 0 0,3 0-178,-3-1-502,4 1-1730,1-7 1,0-3 1441,0-10 0,6-49 0,2-18 0</inkml:trace>
  <inkml:trace contextRef="#ctx0" brushRef="#br0">31901 14544 7577,'-35'13'0,"-4"3"0</inkml:trace>
  <inkml:trace contextRef="#ctx0" brushRef="#br0">32034 14736 7577,'-2'14'770,"-3"1"1,3 0-1019,-2 0 0,-3-1 1496,2 1-944,0-7 1,0 5 0,0-3 0,2 3 0,0 2 0,-1 2 0,0 1 385,0 1 1,3 1-403,1-5-287,0 0 0,1-1 1,3 1-190,0 0 0,8-7-126,-2-3 1,3-3 0,0-4 0,-1-3-27,-3-5 1,-4-3 234,5-2 1,-5 1 0,3-3 0,-1-1 301,-4-2 0,-1-4-196,-2 4 102,0 0 0,0 4 0,0-2 0,0-2 0,-2 2 0,-1 2-1030,-2 1 476,-7 0-137,4 7 1,-2-3-1466,1 6 2053,5 0 0,-2 18 0,6 3 0</inkml:trace>
  <inkml:trace contextRef="#ctx0" brushRef="#br0">32181 14736 7577,'0'8'2610,"0"5"-1896,0-3 0,0-2-165,0 2-347,0-7 0,0 10 1,-1-3-1,-3 3 1,-1 2-1,2 0 183,2-1 1,-4 1-1,0 0 1,0 0 172,-2-1-524,6 1 0,-8 0 1,6 0-1,-2 0 0,2-1 533,1 1-1180,2-7 0,0-3 1,2-10-1,3-5-2795,5-3 3170,-4-1 1,7-1-1,-4 0 1,0 0-1,1-1 1,2-2 0,1-2 129,2 2 1,-1 2 0,-1 1-1,-1 0 644,-2 0 0,0 2 0,3 2 0,-2 3 2100,-1 1-2084,0 2 1,3 7-1,-1 3 103,-3 4 0,-5 5-517,1 0 0,-4 3 1,-1 1-1,0 1 46,0 0 1,0-1-325,0 1 0,0-2-336,0 2 1,0-2 0,0-2-529,0-1 1,0-4-706,0 0 1709,0-7 0,7-29 0,1-15 0</inkml:trace>
  <inkml:trace contextRef="#ctx0" brushRef="#br0">32550 14691 15477,'-14'0'1004,"-1"0"-827,0 0 1,0 2 110,1 3-252,-1-4 0,0 13 0,0-5 0,0 5-426,1 0 182,-1 1 1,5-2 0,2-1 0,1-3 0,2 3 0,1 1-1692,-1 2 1594,0-7 0,5 5 0,1-3 1,4 3 30,5 2 585,3-7 1,-3 5-1,0-3 1,0 3-1,-2 2 1933,-3 0-1995,-4 0 1,-1-6 0,0 1 0,0 2-1,-1-1 1,-4 1 0,-5-4-899,-3-2 1,-2 4-1,-1-5 649,-4-2 0,-42-14 0,-17-5 0</inkml:trace>
  <inkml:trace contextRef="#ctx0" brushRef="#br0">11883 16921 8087,'0'-10'3589,"0"0"-3197,0 7 1,-5-5 0,-1 4 64,-2-1 1,3 0 0,-5 5-352,-2 0 1,-1 0 0,-2 0 0,2 2-1,2 3 1,1 5-98,-2 3 1,-1 3-65,-1 4 8,5-3 0,-2 9 1,6-5-1,0 0 0,0 2 1,0-1-1,2-1-720,1-3 591,9-2 1,-4-1 0,7-2 0,1-3 0,3-5 0,0-3 0,1-4-718,0-3 0,5 0 195,-1-9 518,1 2 0,-5-14 0,-1 4 0,0 0 0,-3-5 0,-3-1 0,0-1-103,1-1 1,-6 6 37,2-1 431,-3 7 0,-2-3 0,0 6 743,0 0-639,0 7 0,0 8 0,0 10 1,0 5-1,0 3 0,0 3 0,0 2 176,0 3 1,0 2 0,1 0 0,2-2-337,2-1 0,2-5-644,-2 4 283,-4-6 1,8 3 0,-6-6 0,4 0 0,1-2-963,3-3 0,-3-3 1193,2-7 0,7-27 0,6-6 0</inkml:trace>
  <inkml:trace contextRef="#ctx0" brushRef="#br0">12193 16847 7724,'-10'0'0,"1"0"655,5 0 0,-7 2-214,6 3 1,-2-2-1,4 7 1,-2 1-106,2 2 1,1 4-1,2 1 1,0 1-191,0-1 1,0 0-38,0 2 1,0-3 0,0 2 11,0-2 0,0-7-282,0-1-109,0-5 1,7 2-1,1-7-926,0-4 1070,5-4 0,-11-5 0,4-1 0,-1 0 0,2 0 0,1 1 0,2-1 28,-2 0 1,5 0 0,-4 1 0,0-1 508,1 0 0,0 5 368,5 0-542,0 7 1,-1-4 0,1 7 0,0 2 0,0 3 573,-1 5 0,3 5-457,2 4 0,-2-1-406,3 7 0,-4-2 70,-1 2-130,-1 2 1,1-5-1,-2 4 33,-3-1-578,3-7 1,-6 3 0,4-8-2623,-1-3 3279,0 3 0,5-31 0,0 0 0</inkml:trace>
  <inkml:trace contextRef="#ctx0" brushRef="#br0">12902 16906 7724,'-8'-8'2618,"-1"0"-2173,4 3 0,2 3 112,-7-3-297,7-3 0,-10 6 0,5-4 1,-2 1-1,0 0 353,-1 2-513,-3 1 0,0 2 1,-1 2-59,0 3 1,5 3-93,1 6 1,5 1-1,-1 2 1,4 2 36,1 6 1,0 3-1,0 1 1,0 1-28,0-1 1,6-1-368,4-3 0,3 3 1,2-5-1,1 0-306,4-4 1,-4-4 100,4-5 144,-3-3 0,2-2 0,1-1 468,-2 0 0,-2-49 0,-1-12 0</inkml:trace>
  <inkml:trace contextRef="#ctx0" brushRef="#br0">12946 16522 7724,'-10'7'0,"0"3"0,2 4 1481,-2 6 0,2 0-936,3 9 0,4-1 0,-4 11 1,5 2-60,5 2 1,-2 1 0,7 1-1,1-1-83,2 0 0,4-4-457,2-1-101,-2-6 1,4 1-1,-6-7 1,0-3-1,-2 1-1103,-3-2 0,3-2 0,-5-6 1258,0 0 0,-1-20 0,-7-5 0</inkml:trace>
  <inkml:trace contextRef="#ctx0" brushRef="#br0">13979 16566 7671,'-4'-9'1982,"-1"-1"1,0 13-1662,5 2 0,0 6 0,0 6 0,1 3-95,4 4 0,2 6 1,4 2-1,-2 5-133,-3 0 1,6-2-1,-4 4 1,2 2-65,-1 2 1,-5-5 0,2-4 0,-1-3-112,0-1 1,5-1-1135,-5 1-121,0-7 0,0-7 1337,0-6 0,-20-66 0,-10-11 0</inkml:trace>
  <inkml:trace contextRef="#ctx0" brushRef="#br0">13861 16817 7671,'-5'10'0,"1"0"0,-6-5 0,5 5 0,0 0 776,5-2 0,1 3 0,4-6 0,5-1 714,3-3-1577,9-1 0,-4 0 0,6-1 0,1-3 0,0-2 0,-1-2 0,2-2-1815,2 2 1225,2-6 1,-1 8 0,1-6 676,-1 3 0,21-1 0,4-5 0</inkml:trace>
  <inkml:trace contextRef="#ctx0" brushRef="#br0">14393 16817 7671,'0'10'0,"0"0"0,0-5 963,0 5 0,0-4-38,0 9-683,0-10 0,-5 20 0,0-11 0,2 3 0,1 1 0,2 0 0,0 2 847,0-2-1061,0 5 0,5-7 1,0 4-1,-2-4 1,-1-1-1,-2 0-100,0-1-46,0-5 90,0-3 0,0-7 1,0-6-1,0-6 1,0-5-1,0 0-585,0 1 525,0-4 1,0 3 0,1-5 0,3 2 0,1 3-1,0 1 1,1 1-765,4-4 588,-3 4 0,6-4 0,-4 9 0,5 1 0,0-2 264,1-1 0,59 12 0,-30 1 0,1 1 0</inkml:trace>
  <inkml:trace contextRef="#ctx0" brushRef="#br0">14895 16936 7709,'-15'-15'472,"2"0"104,3 0 0,-1 5-24,6 1-183,-7-1 1,6 0-1,-6 2 1,2-1-1,-1 3 1,-2-2-38,-2 0 1,0 4-1,0-1 1,1 4-208,-1 1 1,5 1-38,0 4-94,7 3 1,-4 7 0,7 0 0,0 0 0,0-1 0,0 3 0,0 1-436,0 2 359,0-1 1,0-4 0,2 1-1,3 4 1,5 3-691,3 0 517,-5-8 0,5-4 1,-3-6-1,3-1-602,2-3 757,0-1 0,-6-6 0,1-4 0,2-3 0,-1-2 1,1 0-300,-2 0 403,-7 1 1,8-1 0,-4 0 0,-1 0 0,3 2 916,-1 3-359,2-3-309,-2 12 0,3-4 0,-4 10 0,0 4 611,-1 5 1,1 0-236,-2 1-481,-4 0 0,11 1 1,-7 2-125,-2 2 1,3 0 0,1-6 0,0 1 253,-1 0 0,-1 0-1427,-5-1 1,7 1-2389,2 0 3537,-2-7 0,6-27 0,-5-14 0</inkml:trace>
  <inkml:trace contextRef="#ctx0" brushRef="#br0">15116 16803 8906,'-8'6'1331,"0"-2"-953,3 5 1,3 1 0,-3 5 269,4 0 0,1-1-357,0 1-230,0 0 0,0 5 0,1-1 0,3 1 1,0 0-1,1-1 0,0-1-94,0-1-193,0-2 0,0-1 0,0 1 0,0-2-409,1-3 1,-2-5 0,4-10 0,-1-5-63,-4-3 0,-2-3 207,-1-4 400,0 4 0,5-7 0,0 5 0,-1-2 0,-1 0 0,0 1 0,4-1 670,1 2-219,-5 1 0,5 4 1,-4 2-1,2 1 0,2-1 210,4-3 1,1 6 0,2 3 0,0 4-110,-1 1 1,-4 1-145,0 4-184,0 3 1,5 7 0,-1 0 26,1 0 1,-2 4-1,-1 1 1,-2-2-218,1-1 0,-3 2-172,2 1 0,-2 0-315,2-6 1,2 1-69,-7 0 0,6-5 0,-1 0-510,-4-1 1121,1 0 0,-14-29 0,-1-13 0</inkml:trace>
  <inkml:trace contextRef="#ctx0" brushRef="#br0">15721 16744 7671,'-9'5'2192,"-1"-1"0,2 3-1210,-2-2 1,-3-2-848,3 7 1,2-7 0,-1 4 0,1-2 418,0 0 0,0 1 0,-4-2-416,2 1-277,1 6 0,-1-9 0,2 4-852,1 1 467,-5-6 1,11 13-200,-4-5 0,3 0 354,2 0 0,2-4 159,3 5 0,-2-5 1,7 3-105,1-1 1,3 3 270,0-5 115,1 0 0,0-4 1,0 2-1,-1 2 0,1 0 1,0 0 1640,0 0-1442,-1 7 0,-5-9 0,-3 5 0,-1 0 0,0 1 541,-2 2 1,-1-3 0,-2 2 0,-2 2-245,-3 1 0,2 0-635,-7-3 1,2 3 0,-3-5 0,1 2-1163,-2 0 1,4-5-408,-2 4 1,0-5 414,-4 1 1221,5-4 0,-4-20 0,5-6 0</inkml:trace>
  <inkml:trace contextRef="#ctx0" brushRef="#br0">16046 16744 7664,'-1'14'1275,"-4"1"0,3 0 1681,-3 0 1,-3 6-1431,-2 4-1649,3 2 0,-1 3 1,5 0-1,-4-3 0,1 0 740,-1-3 1,2-6-1,5 2-507,0-4 0,2-2-1475,3-5 406,-3-2 0,11-9 1,-5-3 958,0-4 0,-8-64 0,-4 29 0,0 0 0</inkml:trace>
  <inkml:trace contextRef="#ctx0" brushRef="#br0">15854 16404 7653,'-10'2'1854,"1"3"1,0-2 79,0 7-4171,-5 0 1241,6 4 1,0 1 995,3 0 0,23 0 0,7-1 0</inkml:trace>
  <inkml:trace contextRef="#ctx0" brushRef="#br0">16238 16537 7653,'-10'2'2197,"0"2"-2548,7-2 1,-5 10 0,5-6-1,-2 2 1539,1 4 1,3 1 0,2 2 0,3 1 170,1 4 1,6-2-648,-1 6-612,3 1 0,2 5 1,0 1-1,-1 2 1,1 1-1,0-1 1,0 0-935,-1 1 434,1-3 1,-2 5 0,-1-8 0,-4-1 0,-1-5 0,-4 0 0,-2-3 399,-1 3 0,-6-19 0,-2 2 0</inkml:trace>
  <inkml:trace contextRef="#ctx0" brushRef="#br0">16135 16876 7633,'-8'-6'3728,"1"4"-2856,7-11 0,7 12-6,2-4-791,5 3 0,2-3 0,4-2 1,4 1-1,4-2 0,2 1 1,-1-1-682,1 0 0,-1 0 606,1-2 0,6-10 0,2 4 0</inkml:trace>
  <inkml:trace contextRef="#ctx0" brushRef="#br0">16578 16744 7627,'0'9'1345,"0"1"1,0 2-628,0 1 1,0 3 0,1 2 0,4 2-433,5-2 1,-2 5-1,2 0 1,2 2-399,1-1 1,1-4-1381,1 5 1163,0-7 0,0 8 0,-1-8 0,0-3 1,-3-6-1634,-1-2 1962,-7-2 0,-3-38 0,-8-8 0</inkml:trace>
  <inkml:trace contextRef="#ctx0" brushRef="#br0">16504 16507 7627,'-15'0'0,"0"5"4,1 0 1,4 5 0,1-3 0,1 1-270,0 3 165,5 2 99,-4 2 1,7-7 0,46-1 0,12-7 0</inkml:trace>
  <inkml:trace contextRef="#ctx0" brushRef="#br0">16873 16847 7627,'-13'2'0,"1"1"0,2 3 1652,-1 3 1,-2 0-154,-2 6-1419,7-7 0,-4 6 1,6-5-1,-1 5 1,1 0-1,2 1 475,3 0 0,2 0-522,4-1 0,4 1 1,5-2-1,1-1-240,0-2 37,0-7 0,4 8 1,1-6-1,-2-1 0,-2-3 1,-1-1-1,0 0-953,0 0 1081,-1 0 0,0-1 1,-3-4-1,-3-5 1,-1-3-1,-2-2 0,0 0 408,0 0-224,-1 1 1,-4-3 0,-1-1 0,-4-2 0,-5 2 0,-3 0-1,-2 0-104,0-1 0,-1-3 0,-2 4 0,-2-1-1246,2 1 0,-3 1-1031,1 2 2239,1 1 0,-3 5 0,-1 3 0</inkml:trace>
  <inkml:trace contextRef="#ctx0" brushRef="#br0">17050 16803 7627,'0'10'1539,"0"-1"0,0-4-716,0 5 0,0 0-530,0 5-156,7-1 0,-6 1 1,6 0-1,-2 0 0,0 0 1049,-2-1-1111,5 1 1,-5 5-1,6-1 1,-3-1-1,-1-1 1,0-2-1,2-1 412,1 1-376,-5-7-394,4 6 0,-7-14 0,0 0 1,0-10-676,0-8 0,0 0 609,0-7 0,0 0 1,0-3-1,1 2-115,4 2 535,-3 6 1,6-9 0,-5 8-1,4 1 1,1 1 0,4 4 1630,1 3-1418,-5 4 0,5 6 0,-3 0 0,3 1 0,2 4 409,-1 5 0,-4 8-731,0 2 1,0-1-371,5-4 0,-5 2-622,-1 2 768,1-2 0,0 4 0,-2-6 262,-1 0 0,4-7 0,-2-2 0</inkml:trace>
  <inkml:trace contextRef="#ctx0" brushRef="#br0">17478 16817 13010,'0'9'1142,"0"4"1,0-5-944,0 7 1,2-5-1,1 1 1,2 4 19,-2 3 1,4 3 0,-2-3 0,0 4-105,1 1 1,-4-1 0,3 5 0,-4-4-356,-1-2 1,5-1 113,0-6-594,0 1 1,-5 0-1365,0 0 1451,0-7 1,0-3 0,0-10 0,0-5-1576,0-3 1918,0-2 1,0 5 0,0 1-1,0-3 1,-1-1-293,-4-2 0,3 0 582,-3 1 0,-10-14 0,-1-3 0</inkml:trace>
  <inkml:trace contextRef="#ctx0" brushRef="#br0">17522 16876 14591,'15'0'145,"-5"0"0,0 0 0,1 0 0,2 0 0,2 2 37,0 3 0,0 2 0,1 4 1,2 1-1,2 2 0,-4 4-45,-4 0 1,1 0 0,-3 1 0,1 0-157,-1-1 0,-2 4 0,-4-3 1,0-1-817,0-1 1,2-3-1922,-1 1 1911,0 0-403,-5-7 0,0-3 1248,0-10 0,-6-42 0,-3-17 0</inkml:trace>
  <inkml:trace contextRef="#ctx0" brushRef="#br0">17891 16876 7609,'0'15'877,"-1"0"0,-2 0 1,-2 0 386,1-1 0,3 1-141,1 0-848,0 0 1,0 4 0,0 1 0,0-2 0,0-2-409,0-1 1,0 0 0,1-2-1935,4-3 0,3-4-1464,7-6 3531,-7-6 0,-1-61 0,-7 22 0,0 1 0</inkml:trace>
  <inkml:trace contextRef="#ctx0" brushRef="#br0">17803 16552 7609,'-8'8'-919,"-1"3"376,5-6 543,2 0 0,2 8 0,8 4 0</inkml:trace>
  <inkml:trace contextRef="#ctx0" brushRef="#br0">18024 16862 7609,'-5'18'3321,"0"-3"0,-1-4-3629,1 4 1,2-2-317,-7-3 1117,7 3 0,-4-5 0,5 5 2040,-3-3-2586,4 3 1,-4-10-252,10 7 1,-2-6-207,7 0 0,-5-2-1424,5-2 993,0 0 617,4-6 0,1-3 0,0-5 0,-2-1 0,-2-2 0,-1-1-1139,2-1 1532,1-1 1,2 0 0,-2 1 0,-2 1 0,-1 0 0,2 1 0,1 1 2181,1 3-1516,-5 1 1,4 4-1,-3 3 1,3 3-64,2 2 0,-6 7-1095,1 3 231,-7 9 0,4-2 0,-5 3 0,1-4 1,4 0-995,1 4 0,-3-4-1143,4 4 1192,1-3 1137,-1-3 0,30 1 0,2 0 0</inkml:trace>
  <inkml:trace contextRef="#ctx0" brushRef="#br0">18585 16832 7599,'-8'-8'3234,"-5"1"1,6 6-3146,-2-4 1,-5 3-118,5-3 1,-5 4-25,0 1-215,6 0 0,-4 6 206,7 4 0,0 3-161,5 2 0,0-5 1,0 0-388,0 1 1,5-3-764,0 2 1054,0-7 1,2 4 0,2-7 0,4 0-292,2 0 640,-7-7 1,4 4 0,-6-7 0,1-1 0,1-2-1,-1-2 749,-1 0-275,-1 0 0,-3 1 0,1-1 1,2 0 1997,-2 0-1910,-1 7 0,-2 8-15,0 10-380,0 10 0,0-2 0,0 6 1,0 4-1,-2 3 472,-3 4 0,2 4-315,-7-4 1,2 6-383,-2-2 1,-8 2-1,4 0 1,-3-3-407,1-2 0,-1-2-1548,-2-4 1,2-7 1980,-2-3 0,-4-37 0,0-9 0</inkml:trace>
  <inkml:trace contextRef="#ctx0" brushRef="#br0">19235 16522 7586,'0'-10'1345,"-2"2"2275,-3 2-2642,4-6 0,-6 12-415,7 0 1,5 8-207,0 12-287,6 9 0,-2 4 0,4 7 0,-2-1 1,-1 0-1,2 1 0,-1-1-552,-1-1 0,1 3-531,-6-7 390,7 1 0,-11-7 1,4-2-1,-3-3-3270,-2-2 2962,0-1 931,0-12 0,-33-34 0,-8-15 0</inkml:trace>
  <inkml:trace contextRef="#ctx0" brushRef="#br0">19072 16788 7586,'0'15'2894,"0"-5"-2436,0-1 0,2-4-63,3 5-507,3-7 0,9 4 1,2-5-1,4 1 1,3 2-1,2-2 0,5-1-883,3-2 1,4-7-1,2-1 995,-2 0 0,35-25 0,-36 17 0,1-1 0</inkml:trace>
  <inkml:trace contextRef="#ctx0" brushRef="#br0">19604 16744 7586,'0'8'1862,"0"5"-1664,-7-5 1,6 7 24,-4 0 1,3 1 248,2 4-363,0-4 0,0 7 0,0-5 1,0 3-1,2 1 54,3-1 1,-2 0 0,8-2-1,4-1-158,3-5 0,2 0-52,-5-8 0,4 0 30,1-5 1,1 0-4,-1 0 166,-4 0 1,11-7 0,-8-3 72,-1-3 1,-1-2 0,-4 1 0,-3-3 374,-5-2 0,-2 2-221,2-3 1,-3 4-61,2 1 0,-8 0-176,-6 1 1,-3-6-183,-2 0-7,0 1 0,-5 4 1,-1 0-784,-2 0 1,3 1 0,-3-1 0,0 2 834,1 3 0,-3 3 0,-5 7 0</inkml:trace>
  <inkml:trace contextRef="#ctx0" brushRef="#br0">20194 16965 7586,'0'10'92,"-1"0"1,-3 1 0,0 2 933,0 2 1,1-5 0,0 0-472,-2 1 1,0 2-1,6 1-328,4-5 1,-1-2 0,6-7 0,1 0-59,2 0 0,2 0 0,0 0 1,-1 0-107,1 0 0,0-7 0,0-2 0,-1-6-55,1-5 0,0 4-161,0-4 27,0-3 1,-2 5-1,-2-7 1,-3 1 0,1-1-601,-1 1 534,-5-1 0,4 0 0,-7 2 0,0 2 0,0 3 0,0 2 1,0 1 34,0 0 341,0 7 1,-5 3 0,0 10 0,1 6 0,3 7 778,1 7-816,0 3 0,5 1 1,1 3-1,2 0 1,2 1-1,0-3 1,0-4-521,1 0 0,-2 0 1,1-1-1,-1-5-737,0-4 0,2-6-204,-6 0 0,5-8 1314,-5-2 0,-7-66 0,-2 22 0,0-1 0</inkml:trace>
  <inkml:trace contextRef="#ctx0" brushRef="#br0">20372 16404 8484,'-15'7'3264,"2"-4"-2288,3 7 1,2-5-340,3 4-185,3-5 1,-9 9 0,4-3-940,-1 3 270,4-5 217,-2 5 0,12-37 0,3-3 0</inkml:trace>
  <inkml:trace contextRef="#ctx0" brushRef="#br0">21361 16714 8377,'-9'0'1109,"1"0"-750,3 0 0,2 0 0,-7 0 146,-1 0 0,-2-2-355,-2-2 0,0 2 0,0-3-73,0 3 0,6 2 0,0 2 0,1 1-146,0 2 0,5 7 1,-2-3-1,2 6 40,-2 5 1,3-4 0,-3 6 0,3-3-114,2 1 0,5 0 96,0-6-69,7-5 1,-9 2 0,7-6 0,1-2 0,2-1-871,2-2 775,0 0 0,-2-7 0,-1-2 0,-3-5 1,3-2-1,-1-2 0,1-2-919,-2 2 1196,-7-5 1,8 7 0,-6-4 0,0 4 0,0 1 1210,0 0-938,0 7 1,-3 2 0,1 7 0,2 4 0,-2 5-1,-1 5 1,-2 3 1383,0 1-1721,0 8 0,0-9 0,2 5 1,1 0-1,2-2-119,-2 0 1,4-1 0,-1-5 0,1 0-1498,-1-1 1613,6 1 0,9-26 0,10-7 0</inkml:trace>
  <inkml:trace contextRef="#ctx0" brushRef="#br0">21685 16655 8362,'0'10'1701,"0"0"1,0-5-1457,0 4 1,0 1 0,0 5-99,0 0 1,0 1 56,0 4-195,0-4 1,0 6 0,0-8 0,0 1 0,0 0 0,0 0-1,0-1-347,0 1-32,0-7 1,0 6 0,2-8-995,3-3 1164,-3 2 1,4-18 0,-4 3 0,1-4-1,2-4 1,0-2 0,0 2-25,0 1 0,5 1 1,-4-2 520,2-2 0,-3 2 1,3 7-1,1 3 0,-1 1 333,3 4 0,2 1-221,2 2-460,-7 7 0,6 1 1,-5 7-1,4-1 0,2 1 1,0 0-1,0 1-894,0 4 0,4-5 0,1 3 945,-2-2 0,11 2 0,3 12 0</inkml:trace>
  <inkml:trace contextRef="#ctx0" brushRef="#br0">22276 16744 7603,'-15'0'426,"5"0"425,0 0-749,1 0 0,-6 0 0,0 0 0,0 0 651,0 0-635,1 0 1,-1 0 0,2 1 0,3 4 0,5 5 0,3 3-328,2 2 99,0 6 1,2-4 0,1 2 0,4-1-1,1 0 1,4 2 0,-1-2-1575,-1-1 1223,3-9 461,-5-2 0,14-12 0,1-2 0</inkml:trace>
  <inkml:trace contextRef="#ctx0" brushRef="#br0">22217 16434 7598,'-8'13'0,"-6"-4"604,5 11 1,2 3 197,2 2 0,3 3 1,2 1-1,0 2-798,0 4 1,4-2 1277,6 6-1162,-1-6 1,14 8 0,-5-8 0,4-4 0,1-4 0,1-4 0,1-3-121,0-1 0,12-16 0,9-2 0</inkml:trace>
  <inkml:trace contextRef="#ctx0" brushRef="#br0">23073 16670 7598,'-15'0'167,"0"0"0,1 0 0,-1 0 870,0 0 0,0 0 26,1 0-664,-1 0-367,7 0 0,1 1 0,7 4 1,0 5 93,0 3-200,0-4 1,0 4-1,0-4 1,2 3-619,3-2 0,3-4-247,7-6 548,-1 0 265,1 0 0,0-1 0,0-4 0,-1-5 31,1-3 104,-7-2 347,6 0 1,-13 5-1,6 1 448,-1-3 0,-2 12-205,5 5-398,-5 7 0,4 4 0,-5 4 0,2 6 1,-2 5-1,-1 5 0,-2 2 287,0 3 0,0 2 1,0 2-1,-2 3 13,-3 1 1,-3-1-144,-6-9-364,-1-3 1,0-6-1,0-2 1,-1-4-1,-2-6-227,-2-6 0,0-6-1238,6-6 1,-1-3 153,0-7 0,7-3 1317,3-16 0,3-30 0,2-19 0</inkml:trace>
  <inkml:trace contextRef="#ctx0" brushRef="#br0">23280 16699 7592,'0'10'1556,"0"0"-770,0-7 1,1 10-429,4-3 1,3-3 0,7-2-327,0-4 1,5-1-1,-1 0 1,-1 0-95,-1 0 1,-2-5 0,-1-1-1,1-1-62,0 1 1,-2-6 0,-2 4 0,-2-2-297,-3 0 339,-1 7 0,-5-10 0,-2 5 1,-2 0-1,-6 1-88,-3 0 255,-2 6 0,5-6 0,0 7 0,-1 0 0,-2 2 1,-2 3 704,0 5-772,7 3 0,0 3 1,4 2-1,-1 2 0,2 0 1,1-1-1,2 3-540,0 1 423,7-5 0,1 8 0,7-6 98,0-2 0,59-35 0,-30 4 0,0 0 0</inkml:trace>
  <inkml:trace contextRef="#ctx0" brushRef="#br0">23811 16404 8231,'-5'10'437,"0"0"1,-1 0-292,1 4 0,3 3 0,-3 2 0,4 6 1158,1 3 1,0 1-1046,0 1-368,0-1 0,0 1 0,1 0 1,3-3-1,2 0 0,1-4 1,-1-2-2883,-3-3 2991,-1-2 0,-2-14 0,0-4 0</inkml:trace>
  <inkml:trace contextRef="#ctx0" brushRef="#br0">23590 16625 7586,'0'10'210,"0"0"0,-2-7 73,-3 2 0,5 2 0,-2-1-116,6 3 1,9-6 0,0 2 0,7-3 574,3-2 1,1-2-1912,6-3 731,-1-3 1,2-7 437,4 0 0,22-32 0,-22 19 0,-1 0 0</inkml:trace>
  <inkml:trace contextRef="#ctx0" brushRef="#br0">24121 16345 7586,'0'21'323,"-2"2"1,-1 2 1538,-2-1 0,0 1-1622,5 5-114,-6-1 1,4 7 0,-3 2 0,4 0 0,1-4 0,0-3 0,1-1 462,4-1 1,-3-1-370,3-3-1093,3-4 1,-2-6-1,6-2 873,-2-3 0,-20-36 0,0-15 0</inkml:trace>
  <inkml:trace contextRef="#ctx0" brushRef="#br0">23900 16581 7586,'-2'15'0,"-3"0"0,3-5 301,-2-1 0,2-4 849,2 5-965,0-7 0,2 9 1,2-6-1,6 1 0,3 0 1,4-4-1,3-1-1559,4-2 1374,-3 0 0,14-22 0,4-9 0,1-2 0,1 0 0</inkml:trace>
  <inkml:trace contextRef="#ctx0" brushRef="#br0">24357 16670 7586,'0'15'0,"0"4"1019,0 1 0,0 0 0,0-6 0,0 1-291,0 0 0,0 0 1,0-1 680,0 1-1875,0-7 1,2-1 0,1-9 0,2-3-1456,-2-4 1,-1-5 478,-2 0 1220,0-1 0,0-5 1,0 1-1,0-1 1,0 0-1,-2-1 1,-2-1 221,-6 1 0,-2-5 0,2 1 0,-3-3 0,5-1 0,-5 1 0,1 2 0,4 3 0,0 1 0,1 4 269,1 2 0,-1 1-283,2 0 14,4 1 0,-6 19 0,7 4 0</inkml:trace>
  <inkml:trace contextRef="#ctx0" brushRef="#br0">24475 16625 8620,'10'0'6078,"0"0"-5750,-7 0 0,4 7 0,-7 3-191,0 3 0,5 2 1,0 0-1,-2-1-127,-1 1 1,3 0 0,0 0-1,-1-1-161,3 1 1,-5 0 0,4 0-1,-1-1-379,0 1 1,2-5 137,-2 0-283,-4-7 1,7 9 0,-4-9-960,1-5 1478,0-11 1,-1-3-1,1-6 1,0 1 0,0-2-1,2-1 1,-1 1-126,1 1 587,-2 3 0,0 4 1,0 0-1,0 2 1,-1 1-1,3 4 2254,1 2-2528,-4 1 0,4 5 1,-5 1-1,4 4 1,-1 5-1,2 3 1,-1 2-186,-1 0-384,6 0 0,-4-1 1,5 1-1,-1 0 1,-2-2-1,1-2 1,2-1 536,2 2 0,6-6 0,2 1 0</inkml:trace>
  <inkml:trace contextRef="#ctx0" brushRef="#br0">25022 16640 8114,'0'-8'3544,"-7"-5"-2965,-1 11 0,-7-4-387,0 6 0,1 6 1,-1 4-92,0 3 1,7 2-222,3 0 0,2 4 1,-1 1-1,-1-2-156,2-1 0,2-3-796,1 1 471,0-7 1,1 5-1,4-4 1,5-1-1185,3-3 1671,-5-4 0,5-2 0,-4-4 0,0-5 0,0-3 0,-1-2 0,-2 0 174,1 1 0,3-1 0,-4 0 0,1 0 498,-1 1 0,1-1 1005,-2 0-366,-3 0 0,6 7-228,-3 3 0,-4 5-579,4 5 0,-5 8 80,-5 7 0,4 11 105,-4-1-324,-3 2 0,4 4 1,-4 4 32,2 2 0,-6 3 0,2-1 0,-3 0-241,-2 1 0,1-1-345,-1 0 1,0 1 261,0-1-1639,-6-13 1,3 2 1678,-7-13 0,-6-27 0,-7-11 0</inkml:trace>
  <inkml:trace contextRef="#ctx0" brushRef="#br0">25612 16478 7580,'-2'10'-82,"-1"0"1,-2 1 437,2 2 1,1-3 0,2 0 244,0 1 1,0-3 0,2 1-261,3-3 1,-3 1-1,4-2-113,1 5 0,-6 3 0,4 1 32,-3 1 0,-2 0-151,0 0 0,0 0 1,0-1-1,0 3 8,0 2 1,-5-2-191,0 2-388,0-2 0,0-7-625,0 0 1,0-14 83,5-1 841,7-13 0,-4-3 1,7-5-1,0 1 0,0-1 1,0-2-1,1 0 46,2 4 0,2-3 90,0 8 312,-1-1 1,1 0 0,0 2-1,0 5 1,-1 5 0,1 3-1,0 0 244,0 2 1,-2 8 0,-2 4 0,-1 5-639,2 0 0,1 6 1,2 0-1,-1-2-627,1-2 0,-5 4 196,0 0 1,0-2-68,4-9 1,-4 5 604,0-5 0,13-35 0,8-8 0</inkml:trace>
  <inkml:trace contextRef="#ctx0" brushRef="#br0">26084 16611 7580,'0'10'728,"0"-1"0,0-4 182,0 5-1273,0-7 412,0 4 0,7-7 0,3 0 0,5-2 0,4-3 0,4-4 0,2-5 86,0 0 0,-7-1 0,1 0 0,-2 0-172,-3 1 0,1-1 1,-2 0-1,-3 0-100,-5 1 0,-3-1 185,-2 0 0,-2 5 1,-3 2-1,-5 1 275,-3 4 0,-3 2-160,-4 1-61,4 0 1,-11 0 0,8 1 0,1 4 0,1 5 0,3 3 0,0 3-89,5 4 0,-3-3 1,7 4-1,2-1-463,1-1 0,4 6 0,3-5 1,6-1-681,7 3 0,-1-6 1129,2 4 0,50-4 0,12-1 0</inkml:trace>
  <inkml:trace contextRef="#ctx0" brushRef="#br0">26631 16448 7580,'-15'7'20,"2"1"0,1 5 0,4-1 345,2-2 1,-4-1 0,5 6 289,2 0 1,3 0 0,4-1-437,6 1 1,-2-5-285,2 0 15,0 0 1,5 0-1,0-2 1,-1 0 0,1-1-97,0-1-46,-7 6 1,5-11 0,-3 4 0,3-3 0,2-2-799,0 0 948,0 0 0,-6-5 1,1-2-1,0-1 1,0-3-1,-2-3 1,-1 0 128,-4-1 246,5 0 0,-5 0 0,6 1 1,-1-1 1245,0 0-1217,-5 7 0,6 1 0,-6 9 1,3 3-69,3 5 1,-5-2 0,6 2 0,2 0-267,1-2 0,2 3-63,-1-6 50,1 7 1,2-11 0,1 4-232,1-3 0,1-2 0,-5 0 0,0 0-188,-1 0 1,1-5-1005,0 0 1408,0-6 0,-20-44 0,-5-17 0</inkml:trace>
  <inkml:trace contextRef="#ctx0" brushRef="#br0">27723 16374 7580,'-10'9'636,"0"-3"458,-1 1 0,3-4-917,-2 7 1,5 0-1,-3 5 1,1-1-35,4 1 1,1 1 0,2 3-34,0 0 1,2 1 0,3-5-198,5-1 1,3 0-1,2-5-168,-1-4 0,1-3-141,0-2 265,0 0 1,-1-5 0,1-2 0,-2-1 0,-1-5-1,-2-3 1,-1-4-696,0 2 822,-3 2 0,-6 1 1,0 0-1,0 0 1,0-1-1,-1-2 261,-4-2-204,-4 0 0,-5 7 0,-1 2 1,0 3-1,0 1 0,1 4 1,-1 1-1455,0 2 875,0 0 526,1 0 0,12 26 0,4 7 0</inkml:trace>
  <inkml:trace contextRef="#ctx0" brushRef="#br0">28048 15976 11494,'0'15'553,"0"-1"0,0 8-333,0 2 1,0 9 0,0 5 0,0 3-118,0 5 1,5 1-1,1-2 1,1-3-682,-1-2 0,4 1 28,-5-7-360,7 1 1,-9-12 909,7-4 0,-7-29 0,4-8 0</inkml:trace>
  <inkml:trace contextRef="#ctx0" brushRef="#br0">28107 16256 7580,'0'10'2353,"0"0"-3224,0-7 888,0 10 1,5-9-1,3 4 1,4-2-1,6-2 1,1-3 147,3-1 0,4 2-109,-2 3-68,4-3 0,0 4 1,-3-6-1,-4 0 0,-1 0 1,-2 2 521,-5 3-394,-5-4 0,-8 12 1,-1-4-1,-4 1 1,-7-1-1,-4 3 1,-6 1 948,-1 2-1205,-1 0 1,-1-2 0,1-2 0,-1-3 0,2 1 0,3-3 0,4 1 139,1-4 0,14-15 0,2-4 0</inkml:trace>
  <inkml:trace contextRef="#ctx0" brushRef="#br0">28653 16242 7580,'-10'0'1315,"0"0"0,6 4-1339,-6 1 1,0 0 0,-5-5 0,0 2 1618,1 3-1147,-1-3-543,0 4 1,0-6-1,2 2 1,2 1-1,2 4-641,3 1 1,6-3 105,5 5 463,6-7 1,-3 8 0,7-4-1,2 1 1,1 2 0,1 0 0,-1 0-18,-1 1 273,-2 2 0,-1 2 1,1 0-1,0 0 0,-2-1 1,-2 1-1,-1 0 1664,2 0-1384,-6-1 1,1 1-1,-7 0 1,-2 0-1,-1-1 1,-4 0 985,-1-5-1605,-2 5 1,-4-13 0,-3 6 0,-1-2 0,-1 0-1,0-2 1,3-3 249,1-5 0,1-36 0,-1-15 0</inkml:trace>
  <inkml:trace contextRef="#ctx0" brushRef="#br0">28993 16315 7580,'-15'5'-639,"0"0"458,0 0 1,1 0-1,-1 0 598,0-2 0,0-1 742,1-2-138,5 0-622,3 0 1,12-5-264,4 0-7,-3 0-227,6-1 1,-10 4-1,5-5 1,1 2-1,-3-1 1,2-2-99,1-4 300,-6 6 1,8-7-1,-4 3 1,-1-3 1053,1-2-876,4 0 1,-9 5 0,3 0-1,-5 1 928,-5 0-1069,-3 3 0,-2 11 1,0 3-1,0 3 1,1 7-1,0 4 1,1 4 186,0 2 0,5 1 1,-2 3-1,3 0-423,2 3 1,0-2-227,0-9 1,2 4 0,3-5 0,4-2-504,5-6 1,0-2-397,1-8 1,2 0 0,1-6 1219,1-4 0,21-36 0,-1-15 0</inkml:trace>
  <inkml:trace contextRef="#ctx0" brushRef="#br0">29229 16197 7580,'0'15'0,"0"0"0,-5-5 1009,0-1 1,-5 1 0,4 7-514,-3 2 1,6-7 0,-2 3-1,4-2-88,1 0 1,0 2-1,0-1 1,0 1-276,0 0 0,4 0 86,1 0-222,7-7 0,-6 5 0,6-5 0,-4 2 0,0-2 1,-1 0 132,-1 1-240,6-6-174,-10 3-295,4-6 425,-6 0 0,-2-6 0,-1-4 1,-2-3-1,2-2 0,1 0 0,2 1-275,0-1 1,0-2 0,0-1 0,0-1 252,0 1 0,0 0 0,0-1 0,2 0 171,3 1 0,-3 1 26,2 3 0,5-1-115,1 0-270,-4 7 1,7-5 0,-3 3 363,3-3 0,35 5 0,8 1 0</inkml:trace>
  <inkml:trace contextRef="#ctx0" brushRef="#br0">29495 16271 8835,'-10'0'2677,"0"0"-946,7 0-1070,-4 0-372,7 7-225,0 1 0,0 2 1,0 0-1,2 1 1,3 2-1,4 2 130,5 0 0,-5-2-222,1-3-18,0 3 0,5-7 0,0 6 0,-1-4 0,1 0 0,0-1 1,0-1-221,-1-2 1,1-3-205,0-1 321,0-6 1,-1 2 0,1-5 0,0-3 0,0-1 0,-2-2 0,-2-1-364,-1-4 0,-5 2-584,5-7 486,-7 7 610,4-3 0,-14-33 0,-1-10 0</inkml:trace>
  <inkml:trace contextRef="#ctx0" brushRef="#br0">29967 16242 7579,'-10'0'0,"0"0"0,5 0 907,-4 0 0,4 0-8,-5 0-490,6 0 1,-9 0 0,4 0-1,-3-2 1,1-1 13,1-2 1,5 0-1,-5 5-612,-2 0-133,6 0 276,-1 0 0,6 0 0,-3 1 0,-1 4 0,2 5 0,2 3 0,1 2 194,0 0-163,0 6 0,0-4 0,0 2 0,0-2 0,0-3 0,1 1 0,2 0-698,2 0 463,7 0 0,-4-7 1,7-3-1,0-4 1,-1-1-1,1 0-1125,0 0 1307,0-6 0,-5-2 0,-1-7 1,3 0-1,-1-1 0,1-2 0,-4-2 60,-1 2 93,4 1 1,-4 3 0,2-1 0,-2 2 778,0 3-356,-6 3 0,6 4 1,-7 3 238,0 7 1,1 4-243,4 4-581,-3 0 1,5 1-1,-7 2-275,0 2 1,4-1-1,1-4 1,0 0-364,2 0 0,-4-5 38,7-1 676,-7-5 0,23-24 0,-1-13 0</inkml:trace>
  <inkml:trace contextRef="#ctx0" brushRef="#br0">30292 15991 10086,'0'14'935,"0"1"-1005,0 0 1,0 5 708,0-1 0,-2 7 0,-1-1 1,-2 3-493,2 2 1,1-1-329,2 1 0,0-1 0,0 1 0,0-2 0,0-4 0,0-4-2736,0-4 2917,0-1 0,0-13 0,0-4 0</inkml:trace>
  <inkml:trace contextRef="#ctx0" brushRef="#br0">30070 16212 7578,'-8'10'228,"3"0"-56,4-7 1,1 5-103,0-3 0,1-3 1,2 4-5,2 1 1,8-5-164,2 2-267,0-2 0,13-2 364,-3 0 0,17-16 0,9-7 0,5-2 0,0 1 0</inkml:trace>
  <inkml:trace contextRef="#ctx0" brushRef="#br0">30528 16212 7577,'0'15'615,"0"1"77,0 4 1,0-4-385,0 4 224,0 3 1,-2-7 0,-1 4 0,-4-4 0,1 1 0,-2-1 0,1 1 21,1-4 0,1-7-1007,5 4 0,0-8 453,0-2 0,32-85 0,-11 28 0,-1 0 0</inkml:trace>
  <inkml:trace contextRef="#ctx0" brushRef="#br0">30528 15961 7577,'-10'0'782,"0"0"0,5 0-2745,-5 0 1963,7 7 0,-10 1 0,5 7 0</inkml:trace>
  <inkml:trace contextRef="#ctx0" brushRef="#br0">30764 16271 7577,'-15'7'1304,"2"-4"-572,3 7 227,-3-7-679,5 10 0,-2-11 0,2 4 0,0-1 0,1 2-65,1 1 0,-4-3 0,5 5-157,2 1 1,3-2-207,5 0 1,1-4 0,6 4 0,-3-3-253,3-3 1,-4-1-300,2-2 484,-7 0 1,10 0-1,-4-2 1,0-1-293,1-2 529,-6-6 1,4 7-1,-5-5 1,2-3 1391,-2-1-1349,-1-2 0,-2 0 1,0 1-1,0-1-993,0 0-970,-7 7 1898,6-5 0,1 31 0,8 0 0</inkml:trace>
  <inkml:trace contextRef="#ctx0" brushRef="#br0">30941 16227 12655,'-8'15'440,"1"-1"-289,7 1 0,0 0 137,0 0-451,-6-1 1,4 1 0,-3 0 0,4 0-1406,1-1 1171,0-5 0,1-3 1,4-7-1,3-4-711,1-5 1119,4-3 0,-10-2 0,5 0 0,1 0 0,-1 1 0,3-1 1590,2 0-756,-4 7 0,4 1 0,-4 7 372,5 0-1290,0 7 0,-5 1 0,-5 7 0,0 0 0,-1-1 0,2 1 1,0 0-2807,1 0 2879,-4-7 0,11 5 0,-5-5 0</inkml:trace>
  <inkml:trace contextRef="#ctx0" brushRef="#br0">31325 16212 8565,'0'10'4231,"0"0"-4178,0-7 1,0 10-1,0-3 76,0 3 1,0 2 0,2 0 0,1-1-46,2 1 1,0 0 0,-4 0 0,3-1-86,1 1 0,0 0 0,-4-2 0,3-1-371,0-3 1,1 1-505,-5 5 1,0-8 388,0-7 0,5-9 0,0-9 268,-2-1 0,4-3 0,-2 4 0,-2-1 253,-1 1 0,3 1 0,0 2 0,-2 1-22,-1-1 0,3 0 1,1 0-460,2 1 1,-3 0 446,5 5 0,13 2 0,8 7 0</inkml:trace>
  <inkml:trace contextRef="#ctx0" brushRef="#br0">31635 16242 7573,'0'14'1212,"0"1"-436,0 0 1,0 0 1455,0-1-1886,0 1 1,0 0-1,0 0 1,0-1-1,0 1 1,0 0-136,0 0 1,0-5-1306,0-1 293,0-5 1,2 7 800,3-6 0,3-59 0,7-20 0</inkml:trace>
  <inkml:trace contextRef="#ctx0" brushRef="#br0">31606 15991 7573,'-9'-2'-254,"4"-3"0,2 3-761,-2-3 1015,4 4 0,7 1 0,11 0 0</inkml:trace>
  <inkml:trace contextRef="#ctx0" brushRef="#br0">31901 16256 7573,'0'10'1215,"0"0"0,-7-7-569,-3 2 0,-3-3-40,-1-2-433,-1 6 1,0-4 0,0 5 0,0-1 0,1 2 0,1 2 554,3 0-582,-3-7 1,11 10-1,-3-3 1,3 3-1,2 2-868,0 0 0,0-5 0,2-2-1317,3-1 1719,-3-2 0,11-5 0,-5-2 0,2-1 0,-2-4 1,0-1-1721,0-4 1987,2-1 0,0-2 0,0 1 0,0-1 0,0-1 1,-1-3 110,3 0 375,-6-1 1,6 5 0,-5 2 0,-1 2 0,2 3 2155,0 1-2353,-4 2 1,7 7 0,-6 3-1,-2 4 1,-1 6 0,-2 5 370,0 5 0,0-3-319,0 3-36,0 6 1,-5 0-1,-1 4 1,-3-2-1,0 0 235,0 1 1,-5 5 0,0-3 0,-4 1 97,0-1-392,2-2-427,1-11 0,0 5-111,1-3 1,-6-9 0,0-3-726,2-5 0,2-3-15,1-5 1,5-8-83,0-7 1167,7-6 0,2-25 0,2-10 0,3-4 0,0 0 0</inkml:trace>
  <inkml:trace contextRef="#ctx0" brushRef="#br0">32093 15932 7573,'5'14'0,"0"1"0,-1 0 0,-4 0 0,0 6 1499,0 4 0,0 2-827,0 3 0,0-1 0,-1 1 0,-2 1-250,-2 4 0,-2-4 1,4 3-1,-2-4-352,2-6 1,1 4-70,2-3-171,0-4 1,0 1 0,0-8-1398,0 1 1106,0-7 1,0-3 0,0-10-1,0-5-310,0-3 0,2-3 0,1-2 0,3-2 95,3 2 0,-4-3 434,4 1 0,1 0 304,5 6 29,-7-1 1,5 0-1,-3 0 1,3 2 2137,2 3 117,0 4-1925,0 6 0,-6 1 1,0 4-243,-3 5 0,4 0 0,-5 3 0,-2 4-367,-1-1 1,3 0-69,0-1 1,0-5-1010,-5 0-2165,6 0 3430,2 4 0,7-38 0,0-11 0</inkml:trace>
  <inkml:trace contextRef="#ctx0" brushRef="#br0">32506 16020 7573,'-5'23'1332,"0"-3"1,-1-4-607,1-1 1,1 1-1198,-5 4 0,4-2 0,-4 7 0,3-1 1010,3-1 0,-1 5 0,1-3 1,-2 3-679,2 1 1,1-6-239,2-3 0,0 1 1,0-1-1,0-2-836,0-2 1,0-6 1212,0 0 0,-19-33 0,-6-3 0</inkml:trace>
  <inkml:trace contextRef="#ctx0" brushRef="#br0">32240 16153 7573,'0'15'0,"2"-5"1563,3-1 1,-2-4 0,7 4-1516,2-3 0,1 1-493,1-2 559,1-4 1,0 6 0,1-7-1,2 0 1,4-2 0,-1-1-1,2-4 1,-2 1-115,1-1 0,10-31 0,0-3 0</inkml:trace>
  <inkml:trace contextRef="#ctx0" brushRef="#br0">8099 17881 7609,'-9'0'375,"0"0"311,3 0 0,5 2 217,-5 4-704,5-5 1,2 6-1,3-5 1,3 2-1,2 1 1,3-1-1,3-1 253,1 3 1,1-5 0,3 5 0,1-5-235,-1-1 1,3 2-1,-2 2 1,-1 1-112,-2-1 1,-2-3-1106,0-1 628,7 0-138,-5 0 1,5 0-1,-7 0 1,0 0-2322,0 0 2255,-7 0 0,-1 0 574,-2 0 0,-26-14 0,1-4 0</inkml:trace>
  <inkml:trace contextRef="#ctx0" brushRef="#br0">8195 18218 7610,'-9'10'0,"3"1"0,5-6 1720,1 6-546,0-8-876,0 5 0,7-8 1,3 0-1,6 0 56,6 0 0,-3-6-241,8 1 0,-6-6-226,6 6 0,-2-8 0,3 5 1,-3-3-234,-2 0 0,0 6-1646,-1-6 997,-4 8 995,5-4 0,0-8 0,2-2 0</inkml:trace>
  <inkml:trace contextRef="#ctx0" brushRef="#br0">9091 18073 7610,'-11'0'3040,"1"0"-2209,-1 0 187,2 0-939,2 8 1,7 0 0,0 9-2,0-1 1,2 0-1,1 1 1,3 3 133,-3 1 1,-1 6 257,-2-6-364,0 8 1,0-4-1,0 5 1,0-2-1,0-3 1,0-2 717,0-3-862,0-2 1,2-9-1,1-6 1,4-6 0,2-8-1,2-5 1,0-5-1954,-1-6 1626,1-3 0,0-8 1,-1-1-1,3-2 1,1-1-1,0-1 1,-1 2-1,-3 2 0,3 3 499,1 2 0,-3 4 306,-1 4-132,1 2 0,0 16 0,-1 2 0,1 6 0,-2 7 1299,-4 9-1494,-3 7 0,3 4 1,1 0-1,-3 1 1,-1 1-42,-2-3 1,0 5 0,2-6 0,1 1-140,3 1 0,-1-8-32,-5 3 0,0-4-8,0-2-202,0-8-215,7 0 1,-3-10 0,5-5-93,-2-9 0,3-2 245,-4-9 0,1-5 0,-2-5 1,4 1 62,0 2 1,3 1 173,-6-5 1,6 5 148,-1-5 0,1 10 1,1 3-1,-3 3 612,3 8 0,1 5 277,2 9 0,0 0-381,0 0 1,0 15 653,0 6-859,0 7 0,0 6 1,0 2-9,0 1 1,0 6 0,0-4 0,-2 0-13,-3 0 0,3 4-150,-3-6 0,-2-1-96,1-10 1,-1 3-490,2-8 0,1 1 128,-6-6-1760,-1-7-271,2-2 1664,2-7 676,0-7 0,-2-45 0,-7-17 0</inkml:trace>
  <inkml:trace contextRef="#ctx0" brushRef="#br0">10227 18041 9632,'-7'-8'960,"5"-1"524,-3 3-946,3 5-14,-5-14 1,4 12-1,-8-6 641,-2 2-872,6 1-190,-7 6 0,11 0 1,-8 2-1,0 4 181,2 4-270,2 4 0,2-1 1,0 1-1,1 4 1,2 0-1,2 1 1,0 1-211,0 1 1,0 2-258,0-1 341,0-5 1,6 8-1,1-5 1,2-1 0,1-3-514,-1-3 451,5-2 1,-5-3-1,7 0 1,0-3-1,0 0 1,0-3-1,0-7-1081,0-11 0,-5 0-279,0-6 1141,-8 5 1,4-7 0,-7 0 0,0-3 392,0 0 0,-14-28 0,-4-13 0</inkml:trace>
  <inkml:trace contextRef="#ctx0" brushRef="#br0">10227 17961 7610,'-9'0'1216,"-5"0"0,12 2 683,-3 4-1390,3-5 0,2 14-256,0-5 0,2 4 0,3 2 0,6 2 637,3 4 0,2-5-584,0 5 1,0-3-14,0 3-320,7-5 1,-5 7-1,3-8-247,-3 0 1,-2 0 0,0 0 0,0-2-1330,0-4 1,0-1 126,0-3 1,-5-5 1475,0 5 0,-8-40 0,4-10 0</inkml:trace>
  <inkml:trace contextRef="#ctx0" brushRef="#br0">10643 17961 7608,'0'9'2611,"0"-2"-2126,0 1 1,0-5 0,2 6 493,3-2-823,4 6 0,7-6 1,-1 5-1,-3-3 0,-1 0 1,1 0 393,2 3 1,2 2-491,0 3-69,0-1 1,0 0 0,0 0 0,2 0-1,2 0 1,1 0 0,-1 0-808,-3 0 407,-8 0 0,6-2 0,-7-2 0,3-3 0,-2 0 0,0-2 409,0 0 0,-27-30 0,-2-12 0</inkml:trace>
  <inkml:trace contextRef="#ctx0" brushRef="#br0">10995 17961 7605,'-7'9'0,"4"4"1733,-8-8 0,8 2-1111,-3-1 1,-1-3 0,0 6 0,-2 0-1,-2 0 1,1 3 870,-1 2-1533,0 2-74,-12 8 1,6-7-1,-5 5 1,4-4-1,2-2 1,0 0-1,-1 0 1,-3-2-1,-1-2-3064,1-1 3178,2-8 0,-19-24 0,-6-14 0</inkml:trace>
  <inkml:trace contextRef="#ctx0" brushRef="#br0">9955 18650 8158,'-2'10'3198,"-3"1"-2049,3-7 231,-5 3-867,7-7 1,2 0-399,3 0 0,-1 0 1,6 0-71,3 0 0,-4 0 0,1 0 1,3-2-170,1-3 1,2 1 0,0-7 0,-2-1-263,-3-2 1,3 3 123,-3 0 1,3 3 4,2-3 222,-7-3 1,4 10 0,-6-5 0,0 0 145,0 0 27,5 6 1,-8-4 93,7 7-116,-8 0 1,4 2 0,-5 3-1,2 6 1,1 3 350,-2 2 0,-1 0-79,-2 0-299,0 7 1,0-4-1,0 6 1,0 0 0,0 0 42,0 4 0,0-4 0,0-1 1,0 1-154,0 0 0,0-3 15,0 4 1,0-6-75,0 1 0,-5-3 1,-2-2-1,0 0-63,0 0 0,-6-7-164,2-4 0,3 2 121,-3-1 1,0-3-843,-5-8 700,0 3 0,6-12 1,-1 3-17,-2-3 0,6-4 1,0-1-1,2-3-58,0 3 574,-1 1 0,6 2-184,0 0 1,6 0 567,-1 0 1,7 5-92,-1 1-51,3 6 1,2-8 0,2 4-126,3 0 0,-1 4 0,7-3 0,-1 2 215,-1-1 0,5 1-293,-3 5 0,1-5-268,-1-1 1,2 1 59,-8 5 1,0 0-623,-5 0 1,0 0-1,0 0-2522,0 0 2428,0 0 1,-7-7 712,-3-4 0,-26-25 0,-7-6 0</inkml:trace>
  <inkml:trace contextRef="#ctx0" brushRef="#br0">10387 18426 7600,'-5'10'662,"0"1"1,-1-6 1281,6 6 1,-2-6 251,-3 6-1667,3 0-794,-5-2 0,9-2 265,3-7 0,-3-57 0,5-14 0</inkml:trace>
  <inkml:trace contextRef="#ctx0" brushRef="#br0">11796 17881 8182,'-9'-7'2302,"2"5"-1919,7-5 1,0 9-1,0 3 166,0 6-396,0 3 0,0 8 0,0 1 0,1 2 1,3 3-1,1 4 0,1 4 139,1 1 0,-5 8 0,5-4 0,-2 1-370,0 1 0,1 0 0,-6 3 1,0-2-32,0-1 1,0-7-351,0 1 0,0-3 0,0-9 0,2-4 0,1-3-2105,2-2 1483,1-7 1081,-6-2 0,-7-71 0,-2-16 0</inkml:trace>
  <inkml:trace contextRef="#ctx0" brushRef="#br0">11764 18057 7647,'-9'-7'1007,"2"-2"-264,7-7-430,0 0 0,0 0 1,1 0-1,5 2-154,4 4 1,5-3 0,1 6 0,2 0-109,3 0 1,-3 0-122,3 1 71,-3 5 0,3-7 0,0 8 0,-1 2 1,-2 2-76,-2 1 113,-7 8 1,3-5 0,-5 8 0,0 2 0,0 2 0,-3 1-1,-2 0 483,-2 3-486,-7-7 1,3 12 0,-7-8-1,-1-1 1,0-1 0,-1 1-1,2 1-409,-1-1 104,-9-2 1,8-2-1,-3-2 1,2-2-1,0-3 1,-2-2-2136,0-3 2404,7-2 0,16-24 0,11-4 0</inkml:trace>
  <inkml:trace contextRef="#ctx0" brushRef="#br0">12132 18442 7652,'-9'0'3161,"-5"0"-2798,12 0-132,-5 0 0,7 7 0,0 3 21,0 5 0,2-5 39,3 1-160,-3 0 1,7 5-1,-6 0 1,2 0-1,1 0 1,-1 0-1,2 0 1,0 0-37,1 0 1,2-6-425,-4 1 244,6-7 0,-8 8 0,6-7 0,3-1-465,1-2 553,2-9 1,-7-2 0,-2-7 0,-2 0-1,1-2 1,-3-2 0,1-3 216,1-2-531,-3 6 0,5-10 0,-7 6 0,0 0 1,0-2-1,0 2 0,0-2 311,0 0 0,0-1 0,0-6 0</inkml:trace>
  <inkml:trace contextRef="#ctx0" brushRef="#br0">12772 17737 7652,'-11'-1'2530,"1"-5"-1726,6 4 0,-10-10 34,3 7 0,2-1-373,-1 6 1,4 0-119,-4 0 1,1 9-141,-2 7 1,-1 2 0,5 9-1,-1 1 1,1 4 0,4 4 248,1 1 1,-3 8-157,-1-3-320,1 12 1,5 1 0,2 3 0,3-2 0,6-3 0,3 0 0,2-1 0,0-4 0,0-5-395,0-6 1,5-5-117,1-5 0,4 1 0,-4-7 0,-3-3-481,-1-5 1,-2-1 277,0-7 293,-7 1 1,5-6 0,-3 0 0,1-2 0,1-3 439,-3-6 0,-13-17 0,1-6 0</inkml:trace>
  <inkml:trace contextRef="#ctx0" brushRef="#br0">12964 17961 7652,'-9'-7'5721,"-5"-2"-4969,12 1-521,-5 0 0,7 16 0,2 2 0,1 6-7,3 6 1,1-3 0,-4 8 0,5 3-85,0 6 1,-2-1-48,4 8-130,1-8 0,0 6 0,-1-5 0,1 0 1,0-4-1,-1-4 0,3-1-911,1-2 494,2-9 1,-5-4 0,-1-7 0,3-1 0,1-4 0,0-5 0,-1-6-2681,-3-3 2762,1-2 1,-2 0-1,-2-2 372,0-3 0,-26-33 0,-1-13 0</inkml:trace>
  <inkml:trace contextRef="#ctx0" brushRef="#br0">12916 18218 7652,'-16'8'0,"5"7"217,1-5 1,4-3 621,-4-1-326,6-4 1,-1 3 0,10 0 0,6-1 1020,3-2-1445,2-2 0,0-2 1,2-4-1,1-2 1,5-3-1,-1 2 1,0 0-642,-4 0 0,4-1 415,-1-6-528,6 7 1,-10-4 0,3 6 0,-3-2 664,-2-3 0,22-24 0,4-7 0</inkml:trace>
  <inkml:trace contextRef="#ctx0" brushRef="#br0">13396 18186 7652,'0'8'4231,"0"0"-3631,0-1 1,2-6-34,3 5-514,-3-4 1,12-2 0,-3-2 0,3-2 0,2-1 0,2 0 0,2-1 196,1 1-490,0-8 0,-5 10 1,0-6-1,0 0 1,0 2-1,0-2-4322,0 0 4562,0-1 0,0-28 0,0-5 0</inkml:trace>
  <inkml:trace contextRef="#ctx0" brushRef="#br0">13716 17881 7652,'-9'9'1621,"2"6"0,7-7-860,0 8 1,2 0-422,3 0 1,-1 0 0,7 2-1,1 4 49,2 4 0,-3 1 0,0 3 0,-1 2-43,-1-3 0,5 3-273,-3-6-220,-4 5 0,6-1 0,-6-4 0,0-2-2326,0-1 858,-2-5 1615,2 5 0,-5-57 0,5-12 0</inkml:trace>
  <inkml:trace contextRef="#ctx0" brushRef="#br0">14164 18266 7644,'0'8'5814,"0"1"-5345,0-3 0,0-3 0,0 8 0,0 1 100,0 3 0,0 1 0,0 1 0,0 5-261,0 4 0,0 5 0,-1 1 0,-3 0-844,-1 0 0,-6-6 1,4-1-1,-2-2 536,-3-3 0,-59-24 0,-17-6 0</inkml:trace>
  <inkml:trace contextRef="#ctx0" brushRef="#br0">14437 18346 7615,'-16'14'1318,"1"-2"-44,5-1-868,3-7 0,1 4 1,1-2-116,1 4 0,4-2-87,6-3-102,-5-3 0,14-2 0,-5 0 0,5 0 0,1-2 126,0-3 0,-2 1-138,-4-7-75,5 8 1,-6-11 0,7 3-1,0-3 1,0-2-268,0 0 122,-8 0 0,5 0 0,-6 0 0,0 0 0,0 0 0,-1 0-467,1 0 595,-5 0 1,5 0 0,-6 1 194,5 5 1,-4 4-1,5 12 238,0 4-287,-5 5 1,6 6-1,-4 2 1,3 2 0,0 5 379,0 6 1,0-1 286,-1 8-589,-4-7 0,5 13 1,-7-4-1,0-1 0,0 1 92,0-4 0,0 3 0,0-6 0,-2-3-190,-3-1 1,3-7-213,-4-1 0,-2-12-150,-3 2 1,2-5-132,-2 0 0,6-4 0,-6-7-1497,-1 0 1433,-2-7 1,-2-4 165,0-10 1,5 3-1,2-3 1,2 1 54,3-1 0,3 3 151,1-3 1,0-2 96,0 1 1,0 1 0,0 5 0,1-2 405,5-3 1,3 3 51,7-3 1,-4 3-292,4 2 0,-3 0 0,10 2 0,-2 1 174,0 2 0,8 1-308,-3-6 1,-1 5-77,2 0 1,-6 6-1,4-4 1,-2 2-602,-3 3 0,-8-3-955,-1 2-63,0 0 1,3-2 1625,-3-4 0,-26-25 0,-11-6 0</inkml:trace>
  <inkml:trace contextRef="#ctx0" brushRef="#br0">14597 17865 7615,'-8'16'2063,"1"-5"-1135,-3 0 359,-5-8 592,14 12-1597,-6-14-265,14 6-571,2-7 0,1-5 1,1-2 553,1-2 0,3-16 0,1-9 0</inkml:trace>
  <inkml:trace contextRef="#ctx0" brushRef="#br0">14629 17641 12112,'16'2'762,"0"3"1,5 4-511,0 7 1,13 2 0,-2 3 0,4 8 451,3 6 1,2 6-415,7 7 0,-2 2 0,-2 2 0,-3 1-8,-2-1 0,-7-1 1,-7 1-1,-3 1 0,-8-1 0,0-8-119,-9-1-106,1 0 0,-6-2 0,0-2 0,0-2 1,0 0 345,0-1-621,0-9 0,-6 3 1,-1-5-1,0 0 1,0-4-1,2-3 1,-1-2-2162,1 0 0,-6-5 1019,6-1 557,-7-6 0,8 3 803,-7-7 0,-6-29 0,-8-6 0</inkml:trace>
  <inkml:trace contextRef="#ctx0" brushRef="#br0">15637 18106 7627,'0'-9'1150,"0"1"-503,0 8 813,0 0-1465,7 0 1,-5 2 40,3 4-150,-3 3 1,5 7-120,4 0 198,-4-8-25,7 0 1,-10-8-19,6 0 0,-6-2 216,1-4-108,-3 5 0,-2-8 1,0 3 35,0-4 102,-7 3 0,3 0 0,-6 7 435,-3 0-401,6 0 0,-2 0 2,4 0-565,-4 0 361,0 0 0,30 14 0,15 4 0</inkml:trace>
  <inkml:trace contextRef="#ctx0" brushRef="#br0">16373 18154 7681,'9'0'1551,"-2"0"-887,-7 0 1,0-2 143,0-4 0,0 3-391,0-8 0,-2 8 0,-1-4-254,-2-1 1,-8 7 0,2-5-217,-3 5 0,3-5 82,1 1 1,-1-1 0,-5 6-129,0 0 1,0 6-97,0-1 0,5 8 1,1-3 165,-3 5 1,4 1 7,-1 0 14,6 0 0,-3 0 0,7 0 1,0 0-1,0 0-211,0 0 151,0 0 0,2 0 0,3 0 0,4 0 0,2-2 0,-1-2-1028,3-1 996,1-7 1,2 3 0,0-7-1,0 0 1,0-2 0,0-3-580,0-6 544,-7-3 1,3-2 0,-4 0 0,-1 0-1,2-2-129,0-4 1,-6 5 252,2-5 0,3-1 0,-3 2 0,-2 1 72,-1 3 213,-2 1 97,0 0 0,0 5 385,0 0 1,0 9-121,0 2 1,2 7-350,3 10 0,-3-1 0,5 1 0,0 3 65,4 1 1,-2 2-160,2-1 1,-6-5-83,6 5 1,-6 1 0,6-2 0,-1 1 89,-1 1 0,4-5-119,-8 3 1,2-3-237,-2-2 0,-3-6 0,5 1-1207,0 1 36,-5-4-110,5-1 1,-5-9 1433,3-3 0,-3-33 0,5-13 0</inkml:trace>
  <inkml:trace contextRef="#ctx0" brushRef="#br0">16709 18458 7828,'-9'0'1667,"2"7"-986,7-5-203,0 5 0,0-6 694,0 5 111,0-4-1131,0 5 1,2-7-110,3 0 1,-1 0-573,7 0 330,-8 0 1,11-2-1,-3-3 1,3-6-575,2-3 666,0-2 1,-5 5 0,0 0-1,-1-1 1,1-2 0,-2-2-1,0 1-527,0 5 475,-6-4 0,6 5 0,-4-7 0,6 1-44,3 5 230,-5 3 0,0 7 1,-4 1-1,4 5 0,0 6 320,-3 8 1,1-2 0,-2 5-1,-1-2 205,-3 0 0,-1 8-326,0-3 0,0-1 0,0 2 1,0 2 252,0 1 0,-1-4-264,-5 1 0,3-2 100,-8 2-287,7-4 1,-10-2 0,4 1-129,-5-3 85,6-1 0,-5-7 0,4-3-97,-5 0 19,6-3 1,-5-5 0,4 0-1,-3-2-842,2-3 648,-3-4 0,12-7 0,-3 0 340,3 0-1,2 0 0,2 5 1,3 2 71,6 2 1,-2-4 0,2 4 0,1 0 124,2 0 0,4 0-66,3 2 1,-3 1-15,4-7 0,-3 8-116,2-2 1,-3-3 0,5 3 0,-1 2-292,-1 1 1,2-4-594,-1 1 0,-5-2 310,5 2 0,-5 3 0,-2-5 0,-3 1-1775,-1 1 2296,-1-7 0,-15-11 0,-6-11 0</inkml:trace>
  <inkml:trace contextRef="#ctx0" brushRef="#br0">16805 18041 7601,'-7'9'1057,"5"6"-270,-12-14 280,12 14-913,-5-14-660,14 6 0,2-7 0,7 0 0,0 0 506,0 0 0,36-7 0,8-2 0</inkml:trace>
  <inkml:trace contextRef="#ctx0" brushRef="#br0">17301 18314 8376,'9'1'2348,"-3"5"-1945,-5-4 1,1 10 0,2-5 226,1 2 0,0 2 1,-5 5-142,0 0 1,0 1-1,0 3 1,0 1-227,0-1 0,-5 3 0,-2-2 0,0-1-63,0-2 1,-6-2 0,4 0 0,-1 0-214,-1 0 1,2-6-2840,-1 1 641,-5-7 2211,14 3 0,-7-43 0,8-8 0</inkml:trace>
  <inkml:trace contextRef="#ctx0" brushRef="#br0">17446 18602 7601,'0'16'338,"0"0"1,0-6-37,0 1 1,1-7-215,5 1 0,-5-5-49,5-5 0,1 1 0,0-7 0,0-1 0,2-2 8,0-2 1,-6 0-2,3 0-58,3-7 1,-8 5-1,5-4 1,-4 3 0,-1-1-1,3-1 1,1 1-115,-1 3 98,-2 1 0,-1 0 0,5 1 897,4 5-637,-3 3 1,6 10 0,-6 6 0,0 7 0,2 2 0,0 1 0,2 1 1491,-3 1-1681,7 1 0,-12-1 0,6 0 0,0-1 0,0-2 0,2-2-297,-3 0-55,7 0 1,-14-6 0,7-1 308,-1-2 0,-20-30 0,3-12 0</inkml:trace>
  <inkml:trace contextRef="#ctx0" brushRef="#br0">17510 18041 7601,'-11'9'2537,"0"-3"1,6 1-513,-6-2-1319,8 8 1,-6-12 332,3 5-3145,5-5 1,-5-2-2078,12-5 4183,-5-3 0,21-42 0,-4-10 0</inkml:trace>
  <inkml:trace contextRef="#ctx0" brushRef="#br0">18038 18186 7628,'-9'0'1037,"-4"1"-774,8 5 0,-2-5-9,2 5 0,3-3-216,-4 3 1,5-3 118,1 8 1,1-8-71,5 3 0,-3-4-32,8-2-19,-7 0 0,10 0 0,-4-2 0,3-4 0,-1-2 28,-1-1-45,-7-6 0,8 12 1,-7-8-1,-1-1 1,-2-2-1,-2-2 492,0 0-164,0 7 1,-2-4 483,-3 8-358,-4-1-278,-7 14 1,5-1 0,2 5 0,0-1 424,0 1-679,6 3 0,-4-5 0,7 1 0,0 1-362,0 3 170,0-7-85,0 7 0,1-14-433,5 5 636,-4-4 20,5-2 0,-2-2-67,0-4-445,1 5 0,-6-8-547,0 3 477,0 5 695,0-6 0,-22-15 0,-4-4 0</inkml:trace>
  <inkml:trace contextRef="#ctx0" brushRef="#br0">18614 17785 7602,'-9'0'1630,"2"0"0,5 0-1308,-3 0 0,3 7 0,-3 4 1,3 3-15,2 2 0,5 0 0,1 2 0,-1 4-121,2 4 0,-3 4 0,4 2 0,1 2-61,0 4 0,-5-3 1,1 6-1,-1 0-100,1 0 1,-3-6-500,3 3 283,-3-4 0,-2-2 1,0 0-1,0-2 1,0-3-1,0-6-2207,0-3-218,7-2 2615,-5-7 0,5-52 0,-7-19 0</inkml:trace>
  <inkml:trace contextRef="#ctx0" brushRef="#br0">18694 18202 7603,'-9'7'0,"-5"-6"1883,12 7-725,-5-8-863,7 0-340,7 0 1,2 0 0,7 0-1,0-2 112,0-4 1,2 5 67,3-5 0,-9 5 63,4 1-128,-3 0 0,3 0 1,0 0-1,0 0 1,-2 1 410,-3 5-296,3-5 1,-7 14-1,4-5 1,-4 5 604,0 1-709,-5 0 0,5 0 0,-9 0 0,-1 0 0,-4 0 0,-2 0 1,-4 1 171,-1 5 0,-4-4-194,-3 3 0,3-3 1,-3-2-1,1 1 13,-1 5-461,3-11 1,-5 10 0,7-10-1452,0 3 1,5-5-966,1-4 2805,13-3 0,27-31 0,22-6 0</inkml:trace>
  <inkml:trace contextRef="#ctx0" brushRef="#br0">18982 18650 6743,'0'9'390,"-2"3"95,-3-7 1,3 3 81,-3-3-167,3-3 1,2 7 447,0-4-736,0-3 384,0 5 85,0-7 240,0 0-839,0-7-160,7 5-101,-5-5 240,5 7 62,-7 0 0,5-2 56,1-3-61,-1 3-20,-5-5-178,0 7 186,7 0-150,-5 0-19,5 0 131,-7 0 320,0 0 119,0-7-94,0 5-202,0-5 1,2 7 19,3 0-65,-3 0-15,5 0-135,-7 0 1157,0 0-1148,0-7-91,0 5-148,7-5 93,-5 7 132,5 0 1,-5-7-1,1-4-103,3-3 154,-1 5 1,-5-5-1,2 5 1,1-2-1,3 0-284,-3-1 223,-1-2 1,0 3 0,1 0 15,3-1 0,1 5 497,-2 1-260,-3 5 1,10 2 0,-5 5 161,2 4 1,-5 1-2,1 5-254,4-10 0,-5 17 0,5-9 0,-2 5 0,-2 1 0,0-2 0,3-2-10,0 0 0,-4 0-225,1 0-23,4-7 1,-7 5 0,5-5 0,-2 2-778,1-1 549,-1 1-1139,2-2 716,-5-2 5,5-14 0,-7-4 843,0-10 0,-7-54 0,3 28 0,-1 0 0</inkml:trace>
  <inkml:trace contextRef="#ctx0" brushRef="#br0">19110 18234 7611,'-16'7'0,"5"-6"2069,1 5-863,6 3-808,-10-8-316,12 7-1214,-5-8 458,7 0 1,5-2 0,2-2 673,2-1 0,23-15 0,11 3 0</inkml:trace>
  <inkml:trace contextRef="#ctx0" brushRef="#br0">19398 18554 10666,'11'5'774,"-1"0"0,-4 6-519,4-6 0,-4 8 0,3-2 53,-2 3 1,3 7 0,-4 0 0,-3-1 110,-1-2 0,-2 5 102,0 4-530,0 3 1,0-3-1,0-1 1,-2 1-1,-3 0 1,-4-3-1,-2 0-1575,1-5 856,-1-1 0,0-9 1,1-4 727,-3-3 0,-1-87 0,6 31 0,0 1 0</inkml:trace>
  <inkml:trace contextRef="#ctx0" brushRef="#br0">19766 18538 8928,'-9'-7'864,"2"5"0,7-7-149,0 4-333,-7 3 1,5-7-93,-3 4-53,-4 3 1,6-5 26,-8 7-335,7 0 1,-5 0 0,6 1-1,-2 5-150,1 4 1,-3 5-50,2 1 141,-1 0 0,6-4 0,0 2 1,0 4-1,2 0-700,3 0 761,-3-2 1,12 2 0,-3-1 0,1 1-1,1-4 1,-2-1 25,1-4 62,2-2 1,-3-2-1,0 1 1,1-3 0,2-1-1,0-4 1,-1-3 157,-2-6-148,-1-3 1,4-2 0,-3 0 0,-4-2 0,-1-2 0,-1-3 0,-1 0 260,-3 0 0,-1 2-100,0 5-179,0-7 0,-5 5 0,-2-4 1,-2 6-1,-4 4-268,-1 1 1,-2 2 0,0-1-122,0 4 1,6 5 40,-1 1 1,6 0-64,-6 0 399,7 7 0,4 37 0,9 17 0</inkml:trace>
  <inkml:trace contextRef="#ctx0" brushRef="#br0">20086 18506 7591,'-9'0'4639,"-5"7"-4573,12-5 0,-5 7 0,6-6 60,-5 2 1,4 3 163,-3-3-324,3 4 1,2 1 0,0 1 0,0 2 0,2 1 0,2 2 0,1 2-82,-1 3 0,3-3 0,0 3 0,0-3 67,0-2 0,4 0 0,-4 0-759,2 0 1,1-2 407,6-3-58,-7-4 0,5-2 1,-3 1-913,3-3 1076,-5-1 0,0-9 0,-5-4 293,1-3 0,-21-38 0,-11-8 0</inkml:trace>
  <inkml:trace contextRef="#ctx0" brushRef="#br0">20022 18666 7591,'0'10'423,"0"1"137,0-7 0,-5 5 76,0-4-232,-1-3 0,8 5 189,3-7-758,4 0 0,2 0 1,0 0-1,-1-2 1,1-2-1,0-3 1,1 0-1182,2 0 502,2-5 0,-5 10 844,0-3 0,14-19 0,8-2 0</inkml:trace>
  <inkml:trace contextRef="#ctx0" brushRef="#br0">20310 18650 7658,'0'9'570,"0"0"733,0-4-605,0-3-338,0 5 1,2-7-64,4 0-218,-5 0 0,8 0 1,-3 0-1,4 0 11,4 0-240,2 0 0,-5 0 0,0 0 0,-1-2 0,1-2-2334,0-1 1944,-8 0 1,6-1 539,-3 1 0,2-29 0,8-1 0</inkml:trace>
  <inkml:trace contextRef="#ctx0" brushRef="#br0">20518 18554 8539,'9'2'2260,"-3"3"-1926,-5-3 1,-1 7-44,0-4-85,0-3 1,2 10-1,2-5 1,1 2 0,-1 4-1,-1-1 1,1 0 741,1-1-1014,0 0 0,1 10 0,-1 0 1,-1-1-1,-1-2 0,1-2-225,1 0 1,1 0-1,-5 0-12,5 0 145,-5-7 158,7-2 0,-16-28 0,0-6 0</inkml:trace>
  <inkml:trace contextRef="#ctx0" brushRef="#br1">11716 17529 7671,'-11'-9'188,"0"4"1,6-2-3,-6 2 1,8-3-1,-4 5 1,1-4-1,-1-2 459,-2-4 1,4-1-204,-6-2 0,6 0-202,-6 0 1,6 7-1,-6 4-152,-1 3 0,3 4-69,-2 3 1,2 6-1,-3 10 1,1 6-1,-1 3 1,-2 4 12,-2 3 1,0-1 71,0 7-58,0-1 0,0 12 0,0 1 1,0 0-1,1 2 0,3 0 0,3 3 1,0 2-1,2 3 85,0-1 0,2 0-7,5 0-244,0 0 1,1 0 0,3-2 0,3-3 0,2-6 0,3-5 0,4-5-815,6-6 810,-5-3 1,12-7 0,-6-3 0,0 0 0,2-5 0,0-1 0,2-2-865,-2 0 747,5-7 0,-11 5 1,8-5-1,0 2 241,-2-1 0,26-6 0,1 3 0</inkml:trace>
  <inkml:trace contextRef="#ctx0" brushRef="#br1">20727 17721 7697,'-16'0'-178,"0"0"1,5-1 61,0-5 1,6 4-1,-6-3 1,1 2 1361,1-3-723,2 4 1,7-12-87,0 4 1,1 1-131,5-2-309,-5 7 0,14-3 0,-5 5 0,5-1 0,1-2 0,1 3 0,5 5 95,4 8-65,5 3 0,1 4 1,1 3-1,3 6 1,3 3-1,2 4 1,3 3 367,3 6-321,1 3 0,-6 10 0,-1 2 0,-2 4 0,-3 4 0,-4 4 0,-5 3 339,-6 0-378,-3-2 1,-9-2 0,-2 0-1,-2-3 1,0-5 0,-1-10 0,-2-4-266,-2-5 0,0-6-19,0 1 184,0-3 1,-6-9 0,1-4-1,0-3 1,-1-2-909,1-1 410</inkml:trace>
  <inkml:trace contextRef="#ctx0" brushRef="#br1">21370 19049 7419,'4'-26'0,"5"-27"0</inkml:trace>
  <inkml:trace contextRef="#ctx0" brushRef="#br1">19034 747 7606,'0'-9'1034,"0"1"-28,0 3 0,0 2 179,0-7 1,-7 7-625,-3-2 1,2 3-1,-2 2-270,-2 0 1,-1 2 0,-2 1 0,0 3-121,0 3 0,-5 1 0,-1 5 0,-2 0 102,-4 0 0,4 4-242,-2 1 1,5 0 0,-3-3 0,1 1-190,4 2 0,6 0-63,2-5 1,5-5 0,-3 0-99,2 1 1,7 3-1,9-1 1,5-1-135,5-3 1,3-4 105,7 5 257,7-6 0,-6 7 0,4-4 1,-4 1-1,-1 4 0,0 1 0,-2 0-15,-3-3 0,-2 9 156,-3-4 70,-10 3 0,9 2 0,-14 1 0,-2 1 0,-3 1 1,-5 0-1,-5 2 1324,-3-2-1167,-2 6 1,-7-11-1,-1 7 1,-2 0-1,2-2 1,1-5-1,2-5-634,-1-3 1,4-1-147,-3 1-336,4-4 0,6-6 1,1-1-1,3-4 838,3-5 0,19-22 0,12-9 0,1-4 0,0 0 0</inkml:trace>
  <inkml:trace contextRef="#ctx0" brushRef="#br1">19392 806 7759,'-10'-10'0,"0"0"0,2 6 0,-2-6 0,-3 6 3177,3-1-951,3-3-2134,0 6 0,7-3 1,0 10-1,0 5-146,0 4 1,0 0 40,0 1 1,0 5-1,0 2 1,0 1 86,0 4 0,0 1-116,0 2 0,0 0 0,0 1 0,0 2-240,0 2 1,0 2-7,0-3 0,0-2 0,0 3 0,0-4-595,0-1 0,0-5-16,0 0 0,0-7-387,0 2 1286,7-10 0,1-17 0,7-9 0</inkml:trace>
  <inkml:trace contextRef="#ctx0" brushRef="#br1">19079 1180 7759,'-10'-5'341,"0"0"14,6 0 1,-1 3 0,12-1 0,6-4 1232,6-1 1,12-2-1327,-1-5-423,3 0 1,4 0-1,1 0 1,2 0-1,-1 0 1,3 2 0,1 1-1759,2 2 1919,-7 7 0,18-10 0,-1 5 0</inkml:trace>
  <inkml:trace contextRef="#ctx0" brushRef="#br1">19676 1045 7759,'-17'0'0,"-3"0"0,4 2 196,-4 3 0,3-3 598,2 3-566,0 3 0,0 0 0,2 9 1,3 1-1,3 2 0,3 0 0,-1 0 997,1 0-1176,3 0 1,1-6-1,1 1 1,4 0-1,3 0 1,2-1-1,0-4-136,2-6 1,6 0 0,2-1 0,0 2-389,2-2 1,-6-3 198,4-5 0,-3 2 0,-1-7 0,3-1-196,0-3 0,1-1 293,-5 0 0,0-1 0,-2-2 0,-1-4 182,-2-1 1,-7 5 0,4-2 0,-2 3 907,0 2-118,0 0 228,-5 0 1,-2 7-124,-3 3 0,-1 5-750,-4 5 0,-2 3-33,7 7 1,0 0 0,5 0 0,-2 0-266,-3 0 0,4 0-448,-4 0 0,3 0-14,2 0 0,2 0 0,1-1 0,4 0-1479,1-4 2091,-5 3 0,44-38 0,3-1 0</inkml:trace>
  <inkml:trace contextRef="#ctx0" brushRef="#br1">20019 1045 7759,'-15'9'213,"0"-4"1,5 3 635,0 2-371,7 3 1,-4 2-1,7 0 1,0 0 91,0 0 1,0 0-531,0 0-107,0-7 0,0 5 0,0-3-213,0 3 199,7-4 1,-4-3 0,6-7-655,-3-4 632,-1-4 1,2-5 0,1-1-1,2-2 1,-2-1-136,-1-2 0,5-5 0,-2 5 1,3 0 199,2-1 0,-5 4 215,0-3 1,0 5 0,5 4 0,-1 1 186,1-2 0,0 5-70,0 2-284,0 4 1,0 1-1,0 0 1,2 1-1,1 4-390,2 5 0,0 4 243,-5 1 0,5 1-1458,-1 4 1595,1 3 0,2 27 0,1 5 0</inkml:trace>
  <inkml:trace contextRef="#ctx0" brushRef="#br1">20601 1030 7744,'-15'0'83,"5"-5"1,0 0-1,0 0 554,2-1 1,-5 4-1,3-3-299,-3 4 0,3 1 0,0 0 446,-2 0-621,-1 6 0,3-3 1,2 7-1,1 2 0,2 3 1,0 3-1,0 4 739,2 1-945,1-5 0,2 9 0,0-6 0,2 1 0,1 0 0,5-4 0,4-2-1228,5-1 964,1-6 0,2 2 1,1-6-1,1-2 1,1-1-1,-1-4 0,1-2-3074,0-6 3381,-5-10 0,17-43 0,-19 23 0,0 0 0</inkml:trace>
  <inkml:trace contextRef="#ctx0" brushRef="#br1">20586 523 8205,'-13'1'764,"3"4"1,3-1-226,7 6 0,0 0 0,0 6 1,0 4-39,0 5 1,7 5-1,3 5 1,3 4-150,2 5 0,2 0 0,1 1 0,2 0-85,-2 0 0,-1 0 0,-2-1 0,0 0-34,0-5 0,-2-2 81,-3-7-357,3-7 1,-6 3 0,3-6 0,-4-1-1797,1-3 1178,1-1 0,2-7 0,0-3 0,2-3 661,1-2 0,9-46 0,1-12 0</inkml:trace>
  <inkml:trace contextRef="#ctx0" brushRef="#br1">21064 956 7732,'-10'-2'149,"2"-3"0,-1-3 535,1-1 1,3 1-1,-5 5 457,-1-2 0,2 0-852,-1 5 1,5 7 0,-3 3-1,2 3-211,2 2 1,3 5 0,1 1 0,0 2 184,0 4 0,0-4-19,0 2-324,0 0 0,1 0 0,3-2 0,2-1 0,2-4 0,2-2 0,0-2-769,0-4 1,0 1-116,5-6 706,0 0 1,0-5 0,0-1 0,0-4 0,0-5 0,-2-4-1,-1-1-908,-2 1 1171,-7-8 1,9 0 0,-7-4 0,-2 1 0,-1 0-1,-2 0 1,0 2 1069,0 1-450,0 3 1,0 4 0,-2 0 983,-3 0 1,3 13-1010,-3 7-525,4 7 1,1 8 0,0 1 0,0 2 0,0 4 46,0 1 1,1 2-509,4 0 0,-1-2-347,6-3 1,-1 1 0,6-6 0,0-1-2792,0-3 3524,0-1 0,27-13 0,6-4 0</inkml:trace>
  <inkml:trace contextRef="#ctx0" brushRef="#br1">21437 1075 7718,'-13'10'1130,"3"0"1,-2-5-492,7 5 0,0 0-8,5 5-358,0 0 0,0 0 0,0 0 0,0 0 0,0 0 1,0-1 764,0 1-791,7-6 1,-5 4-1,4-5 544,1 1-751,-5-3 1,4-7-1,-4-4 1,1-5-1,2-4 1,0-2-1,0-2 320,0-2-368,7-7 1,-9 9 0,5-5 0,1-1 0,-1 3 0,2-1-1,0 2-276,0-1 1,-5 9 0,5-3 0,1 2-1289,3 0 1,1 3 196,0 0 1375,-1 6 0,35 4 0,7 9 0</inkml:trace>
  <inkml:trace contextRef="#ctx0" brushRef="#br1">21900 971 7718,'-10'-5'1410,"0"0"0,0-5-875,-5 5 1,5 0 0,0 5-165,-1 0 0,2 0 0,-1 1 0,1 4-107,0 5 1,-4 5 45,3 5-178,3-3 1,-4 11 0,6-3-1,0 3 1,0 2 0,0-2 0,2-1 81,1-2-747,2-1 0,7 0 1,2-4-1,5-4 0,1-3 1,0-1-1,0-4-3113,-1-1 3068,1-2 578,0-12 0,6-29 0,0-16 0,3-5 0,0 0 0</inkml:trace>
  <inkml:trace contextRef="#ctx0" brushRef="#br1">21975 642 7718,'-7'-21'0,"5"4"976,-3-3 1,-1 12 0,1 8-119,1 8 1,-2 14 0,1 8-1,2 8 237,1 5 1,2 3-314,0 4-456,0-4 0,0 8 0,2-6 0,1 3 0,3 1-365,3-1 1,-1-1-158,2-5-308,3-7 1,-4 3-1,6-6 504,-1-2 0,21-54 0,5-16 0</inkml:trace>
  <inkml:trace contextRef="#ctx0" brushRef="#br1">22766 1030 7695,'-15'-15'288,"0"1"0,2-1 1,1 0-1,4 0 442,1 0 1,-4 5 0,1 2 0,-2-1-146,2 1 0,-3 5-382,3-2 0,-2 5 1,2 5-1,4 6 35,-1 7 0,4 6 0,-6 6 0,3-1 225,2 1 0,3 2-157,1 3-258,0-4 0,0 6 1,0-9-1,0-3 1,1-5-1,4-4 1,5-1-1071,4 0 720,1-7 0,4-3 0,1-10 1,0-6-1,0-7 0,0-6 1,-2-2-2204,-1-4 2404,-2 3 1,0-9-1,-2 6 1,-1 0-1,-4 0 1,-1 2-1,-4 3 108,-1 5 770,-2-3 0,0 11 0,0 1 1285,0 8-1286,0 19-611,0 2 1,0 17-1,0-10 1,0 3-1,0 2 1,0-2-1,0-1 192,0-2 1,1-7-966,4 2 1,-1-3-1,5-4 1,3-3-1402,1-5 0,2-4 2009,0-1 0,27-59 0,-18 21 0,0 1 0</inkml:trace>
  <inkml:trace contextRef="#ctx0" brushRef="#br1">23318 881 7695,'-15'0'0,"0"0"0,0 0 636,1 0 0,-1 2 1,0 1-1,0 2 0,0 0 890,0 2 0,0-4-1305,0 7 1,0-5 0,2 5 0,1 0 100,2-2 0,0 5-121,-5-3 1,0 4-52,1 1-780,5-1 386,3-5 1,7-1 0,4-5 0,5 2 0,5-1-330,5-3 0,-2-1 116,7 0 371,0 7 0,0-5 0,0 4 1,0-1-1,0 2-3,-1 1 1,-5-3 33,1 5 0,-4-5 475,-1 5-169,0 0 0,-5 0 0,-2 0 1,-1 1-1,-4 3 675,-1 1 1,-4 0-435,-3 0 0,-5-2 0,-8-2 0,-4-1-14,-1 2 0,3 1-827,-5 2 0,7-6-2,-2-5 0,-1 3 0,1-2 0,2-2-2208,1-1-494,2-2 3053,7 0 0,34-53 0,16-13 0</inkml:trace>
  <inkml:trace contextRef="#ctx0" brushRef="#br1">23662 941 7695,'-7'-9'0,"0"1"3763,-3 3-2074,-3 4-1173,11-6 0,-11 2 0,3 0 1,-3 2-323,-2 1-174,0 2 0,2 7 0,1 3 0,2 3 0,-1 2 0,-3 1 0,-1 3 716,1 1-690,5 6 1,-2-8-1,6 6 1,1-3-1,3-3 1,1-1-1,0-2-409,0 0 185,6 0 1,4-5-1,8-2 1,4-1-1,1-4 1,2-1-1,0-2-1269,0 0 1415,-7 0 1,9 5 0,-7 0 0,-2 0 0,-2 0 407,-1 0 0,-5 1 1255,0-1-1081,-6 3 1,2 7 0,-7-1 163,-4-4 0,-4 1-473,-6-6 0,-1 7-401,-4-2 0,3-2 1,-4 2-1,1 0-775,0-2 1,-2 4 448,2-7 1,4 5-530,-4-5 0,3 5 0,2-5-1617,1-2 2632,5-1 0,29-29 0,13-6 0</inkml:trace>
  <inkml:trace contextRef="#ctx0" brushRef="#br1">23915 956 7695,'-15'0'4104,"5"0"-3899,1 0-25,5 0 1,-2 6-1,6 4 1,0 4 386,0 1 0,0 1-484,0 4 0,5-2 0,1 7 1,1 0 210,-1-2 0,4 0-316,-5-3 0,7-3 0,-4 3 1,2-5-872,0-5 0,0-2 192,5-3 477,-7-3 1,6 3 0,-4-9-1,3-2 1,2-4-296,0-7 1,0 2 0,-2-6 0,-1-1 161,-3-3 0,0 2 406,1-2 1,1 2 370,-6-2 0,5 3 0,-5 8 878,-1-1 1,-1 6 290,2 4-1275,-3 4 0,4 7 0,-6 4 1,0 4-66,0 0 0,0 3-340,0 3 1,0-3-84,0 2 1,2 3-331,3-2 1,-4 0 0,6-5 0,-2 0-2800,0 0 3303,0 0 0,15-20 0,5-5 0</inkml:trace>
  <inkml:trace contextRef="#ctx0" brushRef="#br1">24453 1015 7695,'-9'7'4386,"1"0"-4090,3 3 0,4 3-115,-4-3 1,3-2-1,2 2 1,0 2 218,0 1 1,0 2-138,0 0-176,0 0 0,0-5 0,2 0 0,1 1 0,2 3-652,-2 1 305,-1-1 0,0-5 0,1-6 0,3-5-1662,3-3 1632,-6-6 1,9 1-1,-6-8 1,1-2-1,1 0 1,-1 0 0,1 0-75,0 2 0,1 0 556,1-2 1,1 8 0,-4-3 0,0 2 440,-1 0 1,4 3 902,-5 0 0,7 6-593,-2-1 1,-2 9-489,2 1 0,-7 8-49,2 2 1,-1 0-19,1 5-251,-4-4 0,6-1 0,-7 0-77,0 0 1,2 0 0,1 0-724,2 0-60,0-7 1,1-1-919,4-7 1,-1-9 700,1-5 1,-7-1 525,2-5 1,2-2 295,-2 2 1,4-5 0,-4 5 0,0 2 229,2 2 1,-4 1 644,7 0 0,-5 5-120,5 0-14,-6 6 0,9-2 264,-3 6-425,3 0 0,-3 2 0,-2 2 401,-1 6-794,5 4 1,-6 1 0,4 0-145,-5 0 0,3 1 1,1 2-1,-1 2-1405,-3-1 1,3-3 269,2-1 1210,-3 0 0,6-7 0,-5-1 0</inkml:trace>
  <inkml:trace contextRef="#ctx0" brushRef="#br1">25139 1120 7685,'0'30'0,"5"1"1472,0 4 0,7-2-795,-2 7 1,-2-5-1,1 3 1,-1-1 48,0-4 1,-3-2 0,3-1-1,1 0-372,-1 0 0,-5-5-777,2 0 1,-3-5 0,-2 3-412,0-2 0,0-1-1286,0-5 1391,0-6 0,-7-3 0,-1-7 729,0-4 0,-19-40 0,-6-18 0,0-7 0,0 0 0</inkml:trace>
  <inkml:trace contextRef="#ctx0" brushRef="#br1">25110 1045 7676,'0'-10'1200,"0"0"0,0 5-927,0-5 1,6 5 67,4-4 0,-1 5 0,0-2 1,3 1 601,1 0 0,4 0-911,3 5 1,-2 0-1,5 0 1,1 0 234,-1 0 0,-5 0 36,2 0-83,-4 0 0,-1 1 1,0 4-1,-1 5 1407,-4 4-1154,-4 0 0,-7 1-295,-4 0 0,-2 0 1,-6 0-1,-1-2-62,-2-3 1,-2 4-713,3-4 0,0 1-162,0-1 1,-5 2-1745,0-7 1955,0 0 1,3-5 546,-2 0 0,-18-47 0,-9-11 0</inkml:trace>
  <inkml:trace contextRef="#ctx0" brushRef="#br1">25572 732 7674,'0'15'2166,"0"0"0,5 6-1630,0 4 0,5 3 5,-5 2 68,0 0 1,0 5 0,2 1 0,0-1 0,1-2-115,0-4 0,-5-5 0,4 1 0,-2-3-1072,0-1 0,5-9-896,-5 3 0,0-8-666,-5 3 2139,0-7 0,-33-43 0,-9-18 0</inkml:trace>
  <inkml:trace contextRef="#ctx0" brushRef="#br1">25438 911 7671,'-10'0'6456,"0"0"-4373,7 0-253,-4 0-2080,14-7 0,1 6 0,7-6 0,2 2 0,3-2 0,4-1 0,5-2-5452,0 2 5702,1-5 0,15-3 0,7-3 0,4-5 0,0 0 0</inkml:trace>
  <inkml:trace contextRef="#ctx0" brushRef="#br1">26065 926 7667,'-5'16'0,"0"4"0,-2-1 527,2 5 0,4 0 1481,-4 1-1255,3 3 1,1-12 0,-3 4 0,-1-3 0,2-2-126,1 0-1847,2-7 0,2-3 1,1-12 1218,2-8 0,0-46 0,-5-19 0</inkml:trace>
  <inkml:trace contextRef="#ctx0" brushRef="#br1">25946 702 7667,'-15'0'4260,"5"0"-3481,0 0-945,6 0 166,-2 0 0,46 13 0,9 4 0</inkml:trace>
  <inkml:trace contextRef="#ctx0" brushRef="#br1">26289 971 7663,'-10'0'1957,"0"0"0,5 5-1572,-5 0 0,5 5 0,-3-4 0,0 2 50,-1 4 1,6-4-1,-2 2 1235,3 2 1,2 1-1597,0 2 0,2-7 0,3-1-92,5 0 0,3-6 185,2 4-216,0-3 0,0-4 0,0-3 0,0-5 0,0-3 0,-2-2-157,-3 0 369,3 7 1,-11-10 0,5 3 0,-2-2 0,0 1 0,-2 1 0,-2-2 2290,-1-3-2366,0 4 1,-1-6 0,-2 7-1,-4 0 1,-1 2 0,-4 3 0,-1 3-1417,-2 1 0,0 4 0,0-3-2773,0 3 2286,0 2 967,7 0 848,1 7 0,20 15 0,4 9 0</inkml:trace>
  <inkml:trace contextRef="#ctx0" brushRef="#br1">26588 836 9169,'-5'10'2078,"0"0"0,0-5-1971,5 5 1,0 2 1152,0 8 1,-5-4-801,0 4 0,0 2 0,5-2 0,0 0 31,0 1 0,0-4-261,0 3-27,0-4 1,0-1-430,0 0-69,0-7 1,0-3 0,0-10-503,0-5 0,0-3 220,0-2 0,6-5 1,4 0-1,2 0 217,-2-1 0,3 4 1,-3-3-1,3 2 490,2-2 0,0 4 948,0-4 0,0 8-522,0 2 0,2 5 0,1-3 88,2 1 0,0 2-482,-5 5 1,-5 0-447,-1 0 1,-4 7 0,4 3 0,-1 3-695,0 2 1,-4 0-134,1 0 1,-2-3 1110,2 2 0,-10 5 0,3 11 0</inkml:trace>
  <inkml:trace contextRef="#ctx0" brushRef="#br1">27244 672 7654,'-10'0'5992,"1"0"-3637,5 0 0,-4 0 2732,3 0-3079,3 0-1196,-4 0-1038,6 7 0,0-4-466,0 7 425,0 0-2069,0-2 1,5 0-2132,0-3 3520,0 4-247,-5-1 0,1-1 1194,4-7 0,-3-14 0,4-2 0</inkml:trace>
  <inkml:trace contextRef="#ctx0" brushRef="#br1">27274 1180 7645,'-10'0'9830,"0"0"-7519,7 0-1632,-4 0-1340,7 0 1,2-2 549,3-3 193,-3 3 0,9-6 1121,-6 3-1097,0 3 0,-5-3 0,-1 9 1,-3 2-728,-1 3 477,-6 1 0,9 0 1,-3 0-1,2 1 0,-1 2-1906,-1 2 371,0 0 0,5-5 1679,0 0 0,14-26 0,2-3 0</inkml:trace>
  <inkml:trace contextRef="#ctx0" brushRef="#br1">26871 956 8895,'-8'0'4300,"1"0"-2256,1 0-846,4 0 0,-3 0-677,10 0 1,-3 1 0,4 3 0,1 1 488,3-2 1,-2 4-271,2-2-443,0 6 0,0-2 1,-2 5-1,1 1 1,-3 0-1,3 0 1,-3 0 503,1 0-1079,-2 0 1,-4 0-1,3 2 1,1 1-1,-2 2 1,-1-2-4961,-2-1 5238,6-3 0,3 1 0</inkml:trace>
  <inkml:trace contextRef="#ctx0" brushRef="#br1">19765 2285 9359,'-8'1'2603,"3"4"-1920,3 5 1,2 8-1,0 4 1,0 1-345,0 4 1,0 8 0,0 4 0,0 6-12,0 5 0,0 3-123,0 7-212,0 0 1,0-6 0,0-1 0,0-1-1,0-6 1,0-6 0,0-8-1272,0-6 1,0-8 694,0 2-1175,0-10 0,7-5 1758,3-10 0,-3-76 0,-4 28 0,0 0 0</inkml:trace>
  <inkml:trace contextRef="#ctx0" brushRef="#br1">19706 2404 7648,'0'-15'369,"0"0"269,0 0 0,0 0 1,1 0-1,4 0-269,5 1 0,3-1-70,2 0-128,0 0 1,7 1-1,1 3 1,4 3-1,1-1 58,3 1 0,2 5 0,-3-2 0,-1 3-104,-5 2 0,3 0 0,-7 2 0,-4 3-98,-4 5 1,0 3 0,-7 2 0,-2 1 20,-1 4 0,-7 4 0,-4 4 1,-2-2 324,-6-1 1,-1 0 4,3 5-309,0-7 0,-5 5 0,-1-4 0,-1 0 0,-1 0-73,0-3 0,4-1 156,-1-5-1463,4-7 0,1-1-900,0-7 2211,7 0 0,14-33 0,11-9 0</inkml:trace>
  <inkml:trace contextRef="#ctx0" brushRef="#br1">20333 2300 7654,'0'14'0,"0"1"736,0 0 0,0 0 311,0 0 0,0 7 0,0 1 1,0 2-139,0 0 1,0-2-661,0 2-129,0 3 0,0-10 0,0 7 0,0 0 0,0-2-1546,0-3 1426,0-3 0,6-15 0,2-4 0</inkml:trace>
  <inkml:trace contextRef="#ctx0" brushRef="#br1">20303 2105 7654,'-15'0'1365,"0"0"0,5 2-1476,0 3 1,5-2 0,-3 7-1249,1 2 1359,9-5 0,39 13 0,16-4 0</inkml:trace>
  <inkml:trace contextRef="#ctx0" brushRef="#br1">20780 2374 7654,'-15'0'6039,"1"0"-5517,-1 0 1,0 0 0,0 0-112,0 0 0,0 0 0,0 0-326,0 0 0,0 5 216,0 0-241,0 7 1,5-2 0,2 8 0,1 2 0,2 0 0,0 0 0,0 1-695,2 3 0,3-5 115,5 6 204,3-6 1,7 2 0,0-6 0,2 0 0,1-2 0,4-1 0,-1-4-2134,1-1 1864,4-2 1,-4-5 583,3 0 0,23-40 0,0-10 0</inkml:trace>
  <inkml:trace contextRef="#ctx0" brushRef="#br1">21019 2031 7654,'-8'-15'751,"0"2"1,4 1 2164,-1 2-2686,-6 7 43,9-11 0,-5 14 0,7 2 183,0 11 1,5 4 0,2 8-1,0 1-90,-1 3 0,4 5 0,-5 3 0,0-1-105,2 1 1,-5 3 0,3-4 0,-4 2-312,-1 4 0,5-6 1,0-1-1,-2-3-563,-1-2 1,-2-1 382,0 1-1968,0-6 0,5-3 2198,0-6 0,0-27 0,-5-6 0</inkml:trace>
  <inkml:trace contextRef="#ctx0" brushRef="#br1">21004 2389 7654,'-8'-2'0,"3"-2"295,3 2 1,4-11 803,3 3-682,3 3 0,12-6 0,0 3 0,0-2 0,2 1-551,2 1 1,0 1 0,-1-2 0,0 2-2615,0 3 2748,-4 1 0,15 5 0,-2 0 0</inkml:trace>
  <inkml:trace contextRef="#ctx0" brushRef="#br1">21019 2464 7654,'-8'6'1474,"-4"-2"1474,7 6-2617,0-7 1,5 10 0,2-4 0,5 1 205,8 0 0,1-7 0,9 3 1,2-1-80,1 0 1,2 0-1,0-5 1,-1 2-244,1 3 1,-2-3 84,-3 3-739,4 3 0,-13-6 1,6 4-1,-2-1 1,-1 2-1,0 1 439,-3 4 0,-7 14 0,-3 6 0</inkml:trace>
  <inkml:trace contextRef="#ctx0" brushRef="#br1">21975 2434 7848,'-5'-10'2498,"0"0"-1604,-7 0 1,9-5-540,-7 0 0,5 2 0,-3 1 0,-1 4-14,1 1 1,3-3-1,-5 5-119,-2 2 0,4 1-294,-2 2 77,7 0 1,-10 0-1,3 4 1,-2 4 0,0 7-1,2 3 1,1 4-67,0 3 0,1 1 0,5 1 0,-2-2-79,1 1 0,3-3 1,1 1-1,0-3-162,0-2 1,1-5 0,4-2 0,5-4 29,4-1 1,-5-2 0,1-7 0,2-3 86,1-5 1,2-3-1,0-3 1,0-4 128,0-5 1,-5 2-1,0-1 1,0 3 118,-2 2 1,4-2 256,-7 1-14,6 0 1,-7 5 0,4 0 80,-1 0 1,-1 7-1,-2 5-133,1 6 1,1 5 0,-2 7 0,0 2-43,0 3 1,2-2-142,-1 7 1,2-5-211,-2 5 1,-3-5 0,4 3-1,-1-2-676,0-2 1,2-3-377,-2-1 1,2 0 693,2 0 0,5-7 0,-4-3 0,3-3 497,2-2 0,13-53 0,4-14 0</inkml:trace>
  <inkml:trace contextRef="#ctx0" brushRef="#br1">22527 2270 7660,'0'-10'545,"0"0"0,-5 5 547,0-5 1,-2 7-1,2-2-402,-4 3 0,0 2 0,-1 0-532,-1 0 1,-1 7-155,2 2 70,-3 5 1,5 6 0,-7 1-1,0 2 1,1 4 0,3 1-1,1 2 558,-2 0-655,6-7 0,-3 5 0,6-3 0,-2 2 0,2-2 0,3-5 0,3-4-553,2-1 124,7-7 0,-2 4 0,8-7 0,3-2 0,1-1 0,1-2 0,0-2-2963,4-3 2596,1-3 819,2-7 0,0-18 0,3-9 0,3-2 0,-1-1 0</inkml:trace>
  <inkml:trace contextRef="#ctx0" brushRef="#br1">22811 2046 7660,'-10'-14'3078,"0"4"-2631,6 4 1,-2 12-1,6 6 1,0 6-12,0 7 1,0 3 257,0 2-528,6 7 1,-4 1-1,5 7 1,-2-2 0,1-2-1,1-1 1,1 2-308,1 1-342,-6-5 1,8-2 0,-4-7-1,1-4 1,2-4 482,-1 1 0,-3-26 0,-6 1 0</inkml:trace>
  <inkml:trace contextRef="#ctx0" brushRef="#br1">22632 2374 7660,'-7'9'2260,"5"4"-1603,-4-5 1,7 5 227,4-3-603,4-3 0,7-2 0,4 0 0,5-2 0,3-1 0,2-2 1,0 0 1221,0 0-1354,0-7 1,1 4-151,4-7 0,30-20 0,-26 10 0,0 0 0</inkml:trace>
  <inkml:trace contextRef="#ctx0" brushRef="#br1">23199 2359 7660,'-2'15'0,"-3"0"0,2 5 115,-7 0 1,7 5 0,-2-4-1,3 1 624,2 0 1,0-3 0,0-4 0,2 0-346,3 0 0,-2-1-1581,7-5 0,-5 3 1187,5-7 0,6-20 0,8-10 0</inkml:trace>
  <inkml:trace contextRef="#ctx0" brushRef="#br1">23124 2076 7660,'-13'1'-50,"3"4"0,-3-1-118,3 5 1,3-4 62,2 5 105,3 0 0,42 19 0,10 2 0</inkml:trace>
  <inkml:trace contextRef="#ctx0" brushRef="#br1">23497 2389 7660,'-15'0'2466,"1"0"-2148,-1 0 1,5 0 0,0 0 0,-2 2 133,-1 3 0,3-2 0,0 7 178,-2 2 1,1 1-505,1 2 0,3 1 0,7 3 1,0 1 282,0-2 1,0-2-651,0-1 1,7 0 0,3 0 0,3-1-116,2-5 0,0 3 0,1-7 0,3-2-51,1-1 1,-1-2 45,-4 0 354,0 0 1,0-7-1,0-3 1,0-4-1,-2-5 1,-1-1 0,-4 0 405,-1-1 0,3 3 333,-5-7-768,0 0 1,-5-3 0,-2 1 0,-3 4 0,-3 0 0,-2 1 0,-2 1-1006,-4 2 1,1 4 0,-5 5-1,3 5 1041,2 4 0,-6 21 0,-2 5 0</inkml:trace>
  <inkml:trace contextRef="#ctx0" brushRef="#br1">23647 2300 7660,'0'10'3016,"0"-1"-2136,0 3 0,0 1 0,1 2 0,3 0-530,1 0 0,1 2 0,-2 1 0,1 4-119,-2 1 0,0-5 0,0 4 0,2-2-91,-1-1 1,2 1 0,-1-5-419,-1 0 0,-1-2-1022,2-3 1027,-3-3 1,4-9 0,-6-3 0,0-6 0,2-6 0,1-4 0,2-1-1704,-1 1 1967,4-6 0,-6 5 1,4-4-1,-1 3 1,2 1-1,-1 4 1,3 1 1159,-1 2 0,-3 5 462,5 0-1351,0 7 0,5-2 0,-2 10 0,-1 5 1,-4 3-1,0 4-77,1 3 0,-4-2 0,3 5 0,0-1-443,0-4 1,-4 4-1,2-2 1,-1-2-1064,0-2 1,5-1-1088,-5 0 1650,0 0 1,0-5 757,0 0 0,13-33 0,-1-4 0</inkml:trace>
  <inkml:trace contextRef="#ctx0" brushRef="#br1">24259 2195 7660,'-10'-13'1845,"0"3"1,5-3-796,-5 3 0,5 1 2113,-5-1-2559,7 7 0,-11-5 0,4 4 0,-3-1 0,-2 2-366,0 1 1,0 4-259,0 3 1,2-2-1,2 7 1,1 2-107,-2 1 1,5 2-101,2 0 0,2 0 0,0 0 0,-2 0-423,1 0 0,4 0 1,4 0-1,2 0-272,3 0 1,1-1 240,5 1 590,0 0 1,-1 0 0,1 0 0,0 0-1,2-2 1,1-1 0,2-2 607,-2 2 1,-1-4-200,-2 2 0,0 0 0,-2 5 336,-3 0 0,-2-5 1242,-3 0-1344,-3 0 1,3-1 0,-10 1-1,-5 2-133,-3 1 0,-2-4-928,0-4 1,-2-2-402,-3 2 1,-1-3 0,-6 3 908,2-4 0,-16-3 0,-9-2 0,-6-1 0,-1 1 0</inkml:trace>
  <inkml:trace contextRef="#ctx0" brushRef="#br1">25304 2210 7639,'-10'0'4622,"0"0"-4013,6-7 1,-4 4 49,3-7 1,2 5-182,-7-5 1,0 2-428,-5-2 0,0 3 165,0 7-230,0 7 0,5 1 1,0 9-1,-3 3 1,-3 5-1,-3 3 1,4 2-1,4-1 1,1 1 9,1 0 0,3-2-657,6-3 367,0 4 0,2-15 0,2 1 0,6-8 1,4-5-1,1-2 0,1-2-1988,4-3 2155,-3-3 1,4-12 0,-4-2 0,-1 1 0,1-3 0,-4 3 0,1-2-153,-1-1 242,2 6 1,-5-8 0,-2 6 0,-1 1 0,-2 3 0,0 1 1520,0 0-962,0 7 0,-4 3-241,4 10 1,-3 8 0,3 9 0,-4-1 106,-1 1 0,0 4-393,0-1 0,5-2 0,0 1 0,0-1-130,2 0 0,-5-5-612,3 2-38,3 3 1,0-6 0,7 3-1761,0-3 2545,0-9 0,20-55 0,5-19 0</inkml:trace>
  <inkml:trace contextRef="#ctx0" brushRef="#br1">25752 2180 7643,'0'-15'2530,"-2"5"-732,-3 0-709,3 7-691,-11-10 0,10 11 0,-7-3 0,-2 5 2,-1 5 0,3-2-125,0 7 1,0 0-143,-5 5 1,0 0 0,0 0 0,0 0-24,0 0 1,5-2-439,0-3-242,7 3 1,-8-4-230,6 6 1,1-2 385,9-3 62,3-4 1,7-4 0,2 1-3,3 2 0,-2 0 0,5-5 1,-1 2 303,-4 3 0,0-3 112,2 3 0,-3 1 192,3-1 0,-9 2 301,-1-2 0,-5-2-216,5 7 331,-6-6 1,2 9 0,-7-3 0,-4 3 202,-5 2 1,-5 0-779,-5 0 1,3-5-375,-3 0 0,4-5 1,1 3-1,0 0-1800,0 1-967,0-6 1878,0 4 1167,7-7 0,21-34 0,12-7 0</inkml:trace>
  <inkml:trace contextRef="#ctx0" brushRef="#br1">26110 2195 8590,'-10'0'1811,"0"0"0,5 0-579,-5 0 0,5 0-475,-5 0-557,7 0 0,-11 2 0,5 1 0,-5 4 0,-1-1 1,0 3-1,0-1 20,1 3 1,4 1-370,0-2 1,1 3 0,-2-4 0,2 1-725,3 0-15,1-1 556,5 6 1,2-5 0,2-1 0,6-1 0,4-1-1,1-1 1,0-2-652,-1-3 1,6 4 1052,0 0 89,0 7 1,2-9 0,1 7 268,0 2 0,-3-4 0,-10 2 385,-5 2 1,-3 1 878,-2 2-1351,0 0 1,-2 0 0,-3 0 0,-5-1 0,-3 1-360,-2 0 1,0-1-552,0-4 0,0 3-585,0-3 0,0-2 422,0 2-1022,7-7 1,0 4 1753,3-7 0,23-40 0,0-10 0</inkml:trace>
  <inkml:trace contextRef="#ctx0" brushRef="#br1">26349 2255 9022,'-7'-9'2317,"5"3"1,-4 7-1759,6 4 0,0 0-422,0 10 0,0-3 0,0 8 1,0-4-108,0-1 0,0 5 164,0 0-260,0 0 1,5-5-1,1 0 1,1 0 0,1 0-1,1-2 1,2-3-1325,2-5 821,2-3 1,-5-2-1,0 0 1,2-2 0,1-3-1,2-5 1,0-3-1988,0-2 2480,0-7 1,0 6-1,0-6 1,-2 2-1,-1 0 1,-4 2-1,0 2 557,1 1 206,-6 0 1,3 5-1,-6 3 1,0 5 413,0 9 1,-1 5 0,-2 4 0,-2 3-547,1 0 1,-2 8-418,1-2 1,-5-2-1,5 2 1,0 0 7,-2-2 1,5 0-807,-3-3 1,4-3-1,1 3 660,0-4 0,26-27 0,7-8 0</inkml:trace>
  <inkml:trace contextRef="#ctx0" brushRef="#br1">26826 2314 7643,'-6'9'562,"2"2"70,-5-6 1,4 7-351,-5-2 65,6 3 1,-4 2 0,5 0 0,-2 0-1,1 2 84,3 3 1,-1-9 0,-1 4 0,-2-2-248,1 1 0,3 1-59,1-1-276,0-5-644,0 4 1,6-13-1,3 0-467,-1-8 0,4-6 928,-7 0 0,6-6 0,-3-2 1,2 0-76,0 1 0,0-6 273,5 2 0,-5 2 118,0-2 0,0 7 0,3-2 0,-1 2 264,-2-2 0,0 8 435,5-2 1,-5 9 343,0 0 1,-2 6 309,2 9 1,-3 0-840,-7 10 0,0 3-135,0 2 1,0 2-64,0-2-261,0 3 0,0-10 0,0 5-45,0-1 0,0-2 1,0-5-670,0 0-767,0 0-218,0-7 1193,6-8 0,-2-8 0,4-7 14,-1 0 0,2-2 0,-2-1 0,0-2 73,-1 2 0,4-4 274,-5 2 0,7 0 174,-2 5 7,-4 0 1,6 5-1,-5 1 1081,1-3-882,-5 5 0,11 1 225,-4 6 0,-2 1 1,0 4-1,-1 7 953,-4 6 0,0-1-1056,2 3 1,-3 3-295,3 2 0,-3-2-212,-2 2 0,1-5 203,4 5 46,-3-7 1,5 5-138,-7-3 0,13-3 0,3 4 0</inkml:trace>
  <inkml:trace contextRef="#ctx0" brushRef="#br1">27543 2329 7643,'-15'15'0,"0"5"1305,0 0 1,2 7 0,3-2-1,3 1-1001,1-1 1,4-2-726,-3-3 403,3-3 1,4 3 0,3-10 0,5-5 0,3-5 17,2-5 0,7-37 0,1-14 0</inkml:trace>
  <inkml:trace contextRef="#ctx0" brushRef="#br1">27438 1837 7472,'-8'1'29,"3"4"0,4 24 0,1 10 0</inkml:trace>
  <inkml:trace contextRef="#ctx0" brushRef="#br1">27722 2329 7643,'-10'15'0,"0"0"0,2-3 449,-2 3 0,-2-4-166,7 9 368,-6-3 0,7-2 1,-6 0-1,1 0 0,-1 0 1,1 0 298,3 0 0,-1-2-270,2-3-833,3-4 0,-4-7 0,6-4 0,1-5-1086,4-3 0,-3-2-343,3 0 1347,3-7 0,-4 6 0,4-4 0,0 1 0,1 1 0,2-2 1,1 2-349,-2 1 756,3 2 1,-5 0 0,7 2 0,0 2 0,0 2 0,0 3 0,0 2 385,0 3 1,0 1-1,0 1 1,0 4-295,0 5 1,-2 5 0,-2 3 0,-2 4-191,-3 1 0,4 0-235,-5 2 0,2 2 1,-4-6-1,2 1-1386,-1 0 1546,-3 4 0,6-3 0,1 7 0</inkml:trace>
  <inkml:trace contextRef="#ctx0" brushRef="#br1">28140 2344 7634,'-15'-1'3534,"0"-4"-3789,0 3 0,0-5 1,0 7 1877,1 0-1213,-1 7-177,0 1 0,5 7 0,1 2 0,3 1 0,2 2 60,3-2-449,1-1 0,0-2 0,0 0 1,0 0-1,1-2 0,3-1 0,2-4-1406,3-2 1262,1 6 1,0-10 0,0 3 0,1-4 0,2-1 0,2 0-1068,0 0 1308,0-6 1,-5-3 0,0-5 0,2-1 0,1 0 0,0-2 0,-1-1 755,-2-2 0,-5-2-389,5 2 0,-5 2-161,5-7 0,-7 7 0,2-2 148,-3 4 135,-2 7 186,0 3-236,0 26 1,0-2-1,0 17 1,0-2 992,0 2 0,0-2-837,0 7 1,-5-1 1002,0 6-1065,-7 7 0,9-6 0,-7 4 892,-2-4-1123,-8 6 0,2-6 1,-7 4 257,-1-4-442,-3-1 0,0-7 0,-3-3-429,-3-3-283,-3-9 1,-2-3-1,0-10 653,-1-5 0,-10-28 0,-7-12 0,-6-3 0,0 1 0</inkml:trace>
  <inkml:trace contextRef="#ctx0" brushRef="#br1">28976 2195 7615,'-10'0'2520,"0"-2"-1586,-1-3 1,2 4-467,-1-4 0,0 3-242,-5 2 1,1 7 0,-1 3 0,1 3 283,4 2 1,-3 6 7,3 4-425,4 4 1,-3 0-1,6 1 1,-2 0-1,3-2 1,6-1-1,6-4-262,3-1 0,2-4 0,1-8 0,3-5-38,0-3 0,8-4 1,-4-3-1,0-5 16,-3-3 0,2-4 0,-4-1 0,-3-4 360,-3-1 0,-7 5 0,3-2 1,-1 3 59,-4 2 0,-3 0 0,-5 0 0,-5 1-147,-3-1 1,-4 5 0,-1 1-1,-4 1-422,-1 0 1,0 4 0,-2-1 0,3 4-166,1 1 0,4 0 0,-3 0 505,4 0 0,41 20 0,10 5 0</inkml:trace>
  <inkml:trace contextRef="#ctx0" brushRef="#br1">29275 2195 7618,'-9'7'1588,"4"3"1,4 5-1168,1 4 0,0 5 47,0 6 1,0 6 0,0 6 0,0 6 298,0 6 0,0 4-263,0 2-315,0 7 0,-2-1 0,-3 4 0,-3-7 0,-2-7 0,2-6 0,1-4-1878,4-1 476,-6-13 0,9-6 1213,0-16 0,7-70 0,8-23 0</inkml:trace>
  <inkml:trace contextRef="#ctx0" brushRef="#br1">29260 2225 11509,'16'0'748,"4"0"1,5 0-663,3 0 1,2 0-1,0 0 1,0 0 244,0 0 1,0 0 40,-1 0-201,-5 0 0,-3 5 0,-7 2 0,-5 1 0,-4 3 1086,-3 3-1205,-2 1 0,-7 1 1,-4 2-1,-7 4 1,-7 0-1,-3-1 1,-2-3-499,0-1-335,7-2 0,-6 0 0,5-2 0,-3-3 0,2-5 781,5-3 0,9-40 0,6-17 0,-3-3 0,1 0 0</inkml:trace>
  <inkml:trace contextRef="#ctx0" brushRef="#br1">29737 1807 7618,'15'0'1409,"0"6"262,0 4 0,-1 10 393,-5 5-1756,5 3 0,-6 9 0,7 4 1,-2 6-1,-1 3 0,-4-2 0,0-2-167,1-1 0,-4-5 0,3-4 0,0-3-1926,1-4 1651,-6-9 1,8 1 133,-6-6 0,0-20 0,-5-5 0</inkml:trace>
  <inkml:trace contextRef="#ctx0" brushRef="#br1">29678 2061 7618,'-7'10'1800,"-3"0"1,2 0-1489,-2 4 0,7-4-105,-2 0 22,3 0 0,9 0 0,4-1 0,6-3 1,6-2-1,4-3 0,4-1 490,1 0 1,6 0-2308,2 0 924,3 0 1,-4-5 0,1-1 663,2-3 0,21-14 0,6-8 0</inkml:trace>
  <inkml:trace contextRef="#ctx0" brushRef="#br1">30379 2105 7618,'-1'10'823,"-4"0"1,1 0 1115,-6 5 1,7 5-400,-2 0-1301,-3 0 1,6-3 0,-3 1 0,2 2 0,0-2 122,-2-1-1964,0-3 0,5 1 1602,0 0 0,6-66 0,3-17 0</inkml:trace>
  <inkml:trace contextRef="#ctx0" brushRef="#br1">30260 1747 7618,'15'0'0</inkml:trace>
  <inkml:trace contextRef="#ctx0" brushRef="#br1">30633 2031 7618,'-15'6'313,"0"4"1,0 2 726,0-2 1,5 3-1,2-3 1,0 3 194,0 2 84,4 0-1083,-9 0 0,11 0 0,-3 0 1,4 0-1,1 0 0,0 0 0,0 0 463,0 0-702,0-7 0,0 5 0,1-4-1168,4-1 0,-1-3 169,6-10 739,-7-3 1,9-7-1,-6-2 1,2-1-1,2-4 1,0 1-1,0-3-455,2 1 0,1 5 651,2-2 39,0 4 1,0-3 0,0 3-1,0 2 1,0 3 94,0 2 290,0-4 0,0 12 0,0-3 0,-1 8 0,0 6 0,-3 3 2636,-1 2-2673,-6 0 1,2 5 0,-4 1 0,1 1-1,2 1-62,-1 0 1,-3-5 0,-1 2 0,0-3-179,0-2 0,0 0-683,0 0 262,0-7 0,2-1-548,3-7 0,-4-7 336,4-3 1,2-8 0,0-4 0,-1-1-214,1-4 1,3 4 447,-5-2 1,2 2 239,-2-2 0,1-1 1,6 6-1,-2 2 265,1 1 0,-2 4-181,1 3 222,0 3 1,4 7-1,1 2 448,0 3 1,-5 8-171,0 7 0,-6 1-225,1-1 1,1-1-1,-1 4 1,0 0-51,2 0 1,-6-4-1114,4 0 0,2-2-92,-2-2 1,2 0 0,-4 0 973,2 0 0,13-20 0,-1-5 0</inkml:trace>
  <inkml:trace contextRef="#ctx0" brushRef="#br1">31439 1956 7618,'-15'-5'0,"0"0"0,-3-1 4293,3 1-3197,-10 3 0,10-5-162,-9 7-786,9 0 1,1 0-1,4 2 1,-3 3-1,-2 5-25,0 3 0,5-3 0,2 2 0,1 3-8,4 3 0,1 2 0,2-5 1,0 0-385,0 0 1,0 0-1,0-1-486,0 1 0,2-1 237,3-4 1,-2 1 0,7-6-471,2-1 1,1-3 599,2-1 0,0-5 0,0-1 1,0-3-91,0-2 0,-5-3 513,0-1 1,0 2 173,5 3 0,-2-3 0,-1 5 525,-3-1 0,1-2 305,5 6 1,-5 0-378,0 5 0,-5 1 0,4 4-199,-3 5 0,-1 4-356,-5 1 1,0 0-110,0-1 1,2 6 58,3 0-674,-4 0 0,8-7 1,-6-1-1,4-4 617,1-1 0,15-48 0,9-18 0</inkml:trace>
  <inkml:trace contextRef="#ctx0" brushRef="#br1">31723 1598 8650,'8'1'2173,"-3"4"1,2 5-1441,-2 10 1,5 5 691,-5 10-1192,6 3 0,-9 12 1,5 1-1,-2 1 1,1 1-1,1-2 0,0-1 735,-4-7-1280,-1 2 1,-1-13 0,2 2 0,2-4 311,-1-5 0,-16-50 0,-4-18 0</inkml:trace>
  <inkml:trace contextRef="#ctx0" brushRef="#br1">28603 3375 7600,'-10'-15'232,"2"0"1,-1 0-1,3 0 1,-3 0 286,1 0 0,0 0 0,-4 0 0,4 0 5,1 0 0,-4 0 1,2 0-1,-1 2-48,0 3 1,1-1 0,-6 6-136,0 1 0,1 4 0,3 5 0,1 5 29,-2 4 0,6 9 131,1 7-338,3 6 0,-3 9 0,0 1 0,2 2 0,1 4 0,2-1 0,0 1-6,0-4 1,2 0 0,3-2 0,3-1-1456,0-7 458,6-4 1,-6-10 0,7 0 0,0-4 0,0-7 839,0-6 0,-7-32 0,-2-9 0</inkml:trace>
  <inkml:trace contextRef="#ctx0" brushRef="#br1">28200 3599 7609,'-13'1'0,"3"4"541,3-3 0,7 6 1720,0-3-1973,7-3 1,3 4 0,8-6 0,3 0 0,4 0-1,5 0 1,3-1-720,0-4-261,6-3 0,-1-2 1,7 1-1,-2 1 1,-2 0 691,-1-4 0,20-8 0,9-3 0</inkml:trace>
  <inkml:trace contextRef="#ctx0" brushRef="#br1">28782 3614 7609,'-8'6'348,"-6"2"32,5 7 1,0 5 0,1 0 0,1 0 459,4 2 1,1-4-650,2 7 1,0-7 0,0 2 0,2-3-71,3-2 1,3-6-94,7 1 1,0-6 0,0 1-1,0-4 49,0-1 1,1-5-54,4 0 1,-3-6 131,3 1 0,-9-3 1,-1-2-1,2-2 39,1-3 0,-4 4 31,-4-4 1,1-2 15,-1 2 1,0-1-1,-5 2 1,-1-1-126,-4 2 1,-4 2-119,-6 1 1,-1-5-244,-4 0 0,2 5-1088,-7 5 989,6 0 1,-7 2 0,4 3-1024,-1 3 1,5 2 1365,-2 0 0,10 20 0,3 5 0</inkml:trace>
  <inkml:trace contextRef="#ctx0" brushRef="#br1">28961 3136 7609,'-8'0'2118,"1"1"-1403,7 4 1,2 4 0,1 7 0,4 6 248,1 8 0,2 5-437,5 4-364,0 11 0,0-10 0,0 11 0,0-1 0,0 0 66,0-2-500,-7-2 1,4-7 0,-6-3 0,1-3 0,1-3 0,-1-5 270,-1-2 0,13-53 0,-3-6 0</inkml:trace>
  <inkml:trace contextRef="#ctx0" brushRef="#br1">29290 3166 11683,'0'16'2418,"0"4"0,5 3-2058,0 7 0,6 7-251,-1 2-99,3 5 1,1 0 0,-3 3 0,-1 1 0,2 2-1,-1-2 1,1-3-863,-2-6 1,-2 3 0,4-7 0,-4-2 851,-1-1 0,-2-16 0,-5-3 0</inkml:trace>
  <inkml:trace contextRef="#ctx0" brushRef="#br1">29708 3509 8116,'-24'8'1141,"1"6"-888,3-4-208,10 3 0,-8-3 0,11 0 0,1 1 0,-1 3 0,4 1 0,1-1 1236,2 1 0,5 0-1161,0 0 1,7 0 0,-2 0 0,5 0-214,5 0 0,-4-5 0,4-2 0,-2-1-121,2-4 1,-3-1 69,3-2 46,-4 0 1,-6 0-1,0 0 1,2 0-1,1-2 1,0-3-1,-1-3-8,-2 0 416,0-12 0,0 10 0,-2-12 0,-1 2 1,-4-1-1,-1-1 0,-2-1 1336,0 0 0,-2-1-996,-3 0-830,-3-5 0,-9 11 0,-1-7 0,-4 0 0,1 2 0,-2 5 0,1 6 180,0 7 0,-17 30 0,-1 8 0</inkml:trace>
  <inkml:trace contextRef="#ctx0" brushRef="#br1">29991 3479 7609,'-8'0'8474,"-4"-2"-8821,7-2 1,-1 2 964,1-3-488,3 3 1,-5 4 114,7 3 0,0 3-107,0 7 0,0 0 0,2 0 0,3 0 1,5 1-1,3 3-687,2 1 0,-5-2 262,0-8-9,7 3 0,-1-11 0,4 3 0,-2-4 0,1-1 0,1-1 1,0-4-1,-1-7 0,3-6-901,1-7 1,-5-3 903,2-2 377,-3 0 1,-2-1 0,-2-3-1,-1 0 1,-4 2 0,-1 4-1,-4 5-54,-1 1 19,-2 9 1,-2 6 0,-1 9 0,-4 3 87,-1 5 1,4 10 0,-2 4 0,1 5 300,0 1 1,0-1-208,5 1 1,2 2-1,1 1 1,3 0 360,3-5 0,-1 1-229,2-10 1,8 3-242,-3-2 0,3-10 0,-1 2 0,1-6 16,2-1 0,2-2-180,-2-8 0,-4-3-447,4-7 0,-2-6 130,2-4-322,-3-3 0,4-1 681,-6 5 0,0-38 0,0-3 0</inkml:trace>
  <inkml:trace contextRef="#ctx0" brushRef="#br1">30753 3345 7609,'0'-9'9564,"0"3"-10114,0 6 1282,0 0-683,0 6 0,0-2-144,0 6 0,5 0 0,1 5 0,1 1 105,-1 4 1,6-3 0,-2 3 0,2-4-247,-2-1 0,3-2-29,-3-3 220,3 4 1,7-8-1,0 4 1,-2-5-1,0-3 1,1-4 0,2-3-600,2-5 1,-4-3-77,1-2 718,-4 0 1,-1-5 0,0-1 0,0-3-1,-2 0 1,-3 0 0,-3 3 0,-2 1-1,0 0-600,-2 2 207,-1 1 440,-2 9 0,-2 1 1,-1 9-1,-2 3 188,1 5 1,-2 5 0,1 3 0,2 2-313,1-2 0,-3-1-122,0-2-302,0 0 0,5 4 1,0 1-1,0-1 503,0-3 0,13-14 0,4-4 0</inkml:trace>
  <inkml:trace contextRef="#ctx0" brushRef="#br1">31320 3300 7609,'-5'15'1148,"0"0"0,-2 1-602,2 4 1,2 9 115,-7 5 1,7 10 1030,-2 0-1201,-4 1 0,8 16 1,-4-4-1,2-1 1,-1 1-1,-1-4 0,2-3 201,1-4 0,-3-3 0,0-5 0,0-6-609,-1-6 0,2-7-1750,-6 1 635,7-4 1,-10-8 1030,3-3 0,-10-49 0,-3-14 0</inkml:trace>
  <inkml:trace contextRef="#ctx0" brushRef="#br1">31215 3360 7593,'0'-10'574,"0"0"1,5 5 2180,0-5-1939,7 7-685,-4-11 1,7 13-1,0-6 1,2 2-1,1 0 1,2 2-1,0 1 621,1 2 1,-2 0-484,5 0 0,-5 2 0,1 1 0,-6 4 415,-4 1-218,4 2-348,-13 11 0,6-4 0,-7 3 0,-3-3 1,-6-1-1,-6 2 0,-1 4-265,-1 1 1,1-5-1,-3 2 1,0-3-836,0-2 1,3-2-2015,1-3 2996,0 3 0,-13-44 0,-4-4 0</inkml:trace>
  <inkml:trace contextRef="#ctx0" brushRef="#br1">19262 4168 7712,'-7'-8'1166,"5"1"626,-4 0-1278,6 5 0,0-3 0,0 10 0,0 6-202,0 2 0,1 8 0,3 1 0,1 1-194,-2-1 0,-1 5 1,0-1-1,1 3-194,2 2 0,0 0 1,-5 0-1,0 0-351,0 0 0,0 0 0,2-2 0,2-2-222,1-1 0,2-7 0,-4 1 0,4-3-964,1-1 1613,-4-8 0,3-42 0,-7-17 0</inkml:trace>
  <inkml:trace contextRef="#ctx0" brushRef="#br1">18969 4261 7713,'-16'0'165,"6"0"1442,0 0-1055,6 0 0,-1-2 0,10-1 0,7-4-111,7-1 0,5 2 0,7-4 0,0 0 248,0 1-719,0-5 1,0 6-1,1-6 1,2 2-1,2 2 1,-1 0 0,-3-1-2000,-1 1 1607,0 7 0,-5-4 0,-1 7 0,1 0 0,-2 0 422,-3 0 0,-11 13 0,-3 5 0</inkml:trace>
  <inkml:trace contextRef="#ctx0" brushRef="#br1">19061 4724 7742,'-15'16'379,"6"-6"93,4 0 0,7-1 1,6 1-1,10-5 316,4-3 0,0-4-252,9-3-472,-3 3 0,9-11 1,-6 2-1,2-2 1,1-3-1,2 1 1,-2-1-175,-1 1-785,-2 6 0,0-4 0,-1 4 895,1 0 0,-13 3 0,-5 6 0</inkml:trace>
  <inkml:trace contextRef="#ctx0" brushRef="#br1">19848 4446 11185,'-8'16'597,"1"1"-80,7 4-394,0-4 1,-5 10 0,0-6-1,1-1 1,3 1 0,-1-1-1,-2-1-339,-1-2 1,0-1-1,5-1-559,0 1 0,2-8 334,3-2 0,2-12 173,3-4 0,4-4 1,-6-3-1,3-2 45,-1-1 1,0-6 253,6 5 1,-1 1-1,1 4 1,-1 1 308,1 0 0,-1 6 0,2 4 0,2 3 191,2 2-400,-1 0 1,-3 7 0,2 3 0,2 6 0,-2 3 0,-4 3 0,-3 0 682,-2 0-930,-6 6 1,8-9 0,-7 5 0,0-2 0,0-3 0,0-2 115,-1-1 0,-9-1 0,-4 0 0</inkml:trace>
  <inkml:trace contextRef="#ctx0" brushRef="#br1">19015 3705 7743,'-10'-10'-1,"1"0"0,1-2 30,-1-2 0,4 4 0,-5 1 0,-2 2 630,-2 4-173,-2 1 1,-1 2 0,-2 0 0,-3 2 0,0 3 0,-2 7 0,0 7 1227,-4 7-1427,-1 3 1,-2 10 0,0 8 0,1 7 0,-1 10 0,0 6 0,2 9 478,15-37 0,2 0-728,-10 39 1,14-36 0,2 1 0,0-2 0,2-1 0,1 1 0,1 0 0,0 40 0,5-9 0,8-6-325,9-9 1,8-5 0,4-11 0,2-3-632,2-4 0,7-12 1,-2-4-1,4-4-219,1-2 1,6-1 0,1-4 1135,2-4 0,29-25 0,-36 6 0,0 0 0</inkml:trace>
  <inkml:trace contextRef="#ctx0" brushRef="#br1">20574 4554 7730,'-10'-10'639,"-1"0"1,-1-2-217,-1-2 1,-3 0 0,1 4-1,1 3 430,4 0 1,-4 6 0,4-5-590,-4 5 1,-1 2 0,-1 5-108,1 4 0,6 5 0,2 4 0,2 4-2,0 1 1,0 1 0,5 4 0,0-1-323,0-2 0,0-2 1,0 3-1,2-3-456,3-2 1,3-1 0,8-6 0,-1-1-361,1-4 0,1-3 0,2-7 0,1-1 983,-1-5 0,3-26 0,1-13 0,1-5 0,1-1 0</inkml:trace>
  <inkml:trace contextRef="#ctx0" brushRef="#br1">20620 4153 7730,'-10'-5'1886,"0"0"-698,6 0-783,-3 5 1,2 6 0,0 6 0,2 7 157,1 7 1,2 3-473,0 2 0,0 7 0,0 3 1,0 4 64,0 1 0,0 0 1,2 1-1,1 1-159,2 3 1,6-10-1796,-6 0 1101,7-6 0,-5-4 0,5-1 1,-2 0 696,2-5 0,8-23 0,4-12 0</inkml:trace>
  <inkml:trace contextRef="#ctx0" brushRef="#br1">20898 4554 7719,'-15'0'1592,"-1"0"0,6 2-1225,0 3 0,4-1 0,-2 6-383,1 2 0,2 2 0,5 1 0,2 1 48,3-1 0,-2 0 0,7 1 0,1-1-110,-3 1 0,6-1-29,-4 1-81,4-1 0,-4-5 0,1-1 1,1 0-1,1-3 0,3 1-500,-1-3 0,1-4 305,-1-5 313,1 3 1,-6-14-1,0 3 1,2-8 0,2-1-1,1-2 1,-1 0-493,-4-4 742,4-1 1,-7-2 0,5 0 0,-4 2-1,-1 4 1,-3 4 2112,-3 4-890,-1 1-1097,0 8 0,0 3 0,0 10-13,0 5 0,-1 4 1,-3 3-1,-1 2 43,2 1 0,1 6-360,2-5 0,0 4 57,0-4-628,0 6 1,0-9-1,0 4-93,0 0-802,0-5 0,5 6 1490,0-8 0,35 1 0,3-1 0</inkml:trace>
  <inkml:trace contextRef="#ctx0" brushRef="#br1">21577 4554 7707,'-15'-10'1483,"-1"0"-55,1 6 1,-1-4-1,1 4-683,0-1 0,4 0 1,1 5-609,-2 0 0,3 5-53,-1 0 2,7 7 0,-9-3 0,7 8 0,1 2 0,2 2-26,2-3-271,0 6 0,0-1 1,0 2-1,0-2 0,0-3 1,2 3-1,3-1 1,6 0-1,2-5-2004,3-5 1,-1 0 698,1-6 1037,6-1 1,-5-5 478,4 0 0,30-55 0,-22 21 0,0-1 0</inkml:trace>
  <inkml:trace contextRef="#ctx0" brushRef="#br1">21824 4153 7707,'-10'-9'1731,"0"4"1,6 10-1216,-1 6 0,3 9-43,2 6 0,0 3 0,0 4 0,0 1 135,0 2 1,0 2-588,0-2 0,2 2 0,1 5 1,3-4-1066,-3-1 1,4-1 593,-2-1 1,2-3 0,-4 3 0,2-3 449,-1-2 0,4 13 0,1 4 0</inkml:trace>
  <inkml:trace contextRef="#ctx0" brushRef="#br1">21593 4493 7696,'-24'0'0,"3"0"2111,4 0-1442,8 0 15,2 0 0,9-2 0,3-1 0,6-4 0,4 0 0,6-2-493,4 1 1,-1 2-1604,2-4 1082,0 7 330,5-4 0,34-7 0,9-3 0</inkml:trace>
  <inkml:trace contextRef="#ctx0" brushRef="#br1">22164 4524 7696,'-16'6'0,"1"5"0,-1 2 755,1 3 1,5 4 0,1 3 0,2-1 2194,4 0 0,1 1-2555,2-3 1,2-3 0,1 4 0,4-4-838,2-1 1,-1-6-2033,3 0 1593,2-6 1,-4 4-1,6-4 1,1 1 880,-1-2 0,1-29 0,-1-8 0</inkml:trace>
  <inkml:trace contextRef="#ctx0" brushRef="#br1">22071 4199 7696,'-15'0'0,"-1"0"0,1 0 620,-1 0 0,6 0 60,0 0-1623,6 0 943,-9 0 0,31 14 0,1 3 0</inkml:trace>
  <inkml:trace contextRef="#ctx0" brushRef="#br1">22519 4616 7696,'-16'0'401,"1"0"0,-1 0 1118,1 0 0,5 0 1,-1 0-1482,-1 0 1,0 7-1,2 3 788,5 4 1,3-4-1,2 1 1,0 2-643,0 6 0,2-2 0,1 4 1,4-4-226,2-1 0,-1 4 44,3 1-246,2-1 1,-4-4 0,6-3-1,1-1 1,-1-3 0,1 0 0,-1-3-659,1 1 0,-1-2 0,0-5 0,1-1 402,-1-4 1,-4-4 192,-1-6 399,0-1 1,4-6-1,-4-4 1,-5-3-1,-3-4 1,-2-1 0,0-4 2282,0-1-1954,0 5 0,-7-4 1,-3 7-1,-4 2 1,-1 3-1,-1 5 1,1 6 354,-1 5-1284,1 3 1,0 7-1,-1 0 1,2 2 506,4 3 0,17 38 0,10 15 0</inkml:trace>
  <inkml:trace contextRef="#ctx0" brushRef="#br1">22827 4462 7696,'-8'0'1481,"1"0"1,5 7-545,-3 3 1,3 4-305,-3 1-511,4 1 0,1 4 0,0 2 1,0 1-1,0 1 0,0-2 1,0 0 6,0-3 1,0 3 0,0-1-501,0-2 0,5-7-761,0-2 564,7-6 434,-10-4 1,10-9 0,-6-8 0,1-2 0,2-2 0,-1 1 0,3-1-101,-3 1 0,4-6 76,-7 5 413,7 1 0,-3 4 0,6 3 0,1 2 0,-1 6 0,1 4 954,-1 1 1,1 1-592,-1 4-553,0 4 1,1 8 0,-2 2 0,-2 2 0,-2-1-870,2 2 1,0-3 598,-2 7-1412,4-7 1617,-12 3 0,5 1 0,-7 1 0</inkml:trace>
  <inkml:trace contextRef="#ctx0" brushRef="#br1">23584 4462 7657,'-16'0'484,"1"0"1,5 0 1262,-1 0 1,6 0-1092,-5 0 1,6 7 0,1 3 0,6 5-433,8 6 0,2 5 0,3 10 0,-1 5-91,1 3 0,-1 3 0,1 1 0,-3 2-199,-2 1 1,1 6 0,-6-4 0,1-2-585,0-3 1,-2 0-1,-5-12 1,2-1-677,3-3 1,-3-8 0,5-5 1325,0-7 0,-19-80 0,6 20 0,1 1 0</inkml:trace>
  <inkml:trace contextRef="#ctx0" brushRef="#br1">23522 4508 7664,'0'-15'291,"0"-1"1,0-1 160,0-4 1,7 4-1,1-3 1,4 3 818,4 1 1,-4 6-612,8 0-621,4-1 0,-1 3 0,2 3 1,-2 3-1,-3 4 0,1 3 1,-2 7 178,-2 7 0,-7-1-40,0 8-129,-6 0 0,3 5 0,-7 0 0,0 0 0,-2-1 0,-1 1 0,-4 2 435,-2 3-427,-1-4 1,-6 1 0,-1-9-1,-2 0 1,-1-2 0,1 1 0,2-6-1019,1-5 507,1-5 0,5-7 0,1-2 0,2-3 1,4-5 453,1-4 0,23-63 0,-8 30 0,-1 1 0</inkml:trace>
  <inkml:trace contextRef="#ctx0" brushRef="#br1">23970 4539 7664,'0'15'0,"0"1"802,0-1 0,0 1 0,0-1 0,0 2 422,0 4 1,0-4-920,0 4 0,0-4 0,0-2 0,0 1-33,0-1 1,-2 1-237,-3-1 127,3 0 0,-5 1 0,5-2 0,-1-2 203,-2-2-598,0-7 1,0 2-1,-1-10 1,3-7 0,1-5-1,2-5 1,0-2-265,0-4 1,0 4-1,0-1 1,2-1 324,3 2 0,-1-4 0,6 6 1,2 0 86,2 0 1,1-1-145,0 3 1,3 6 0,2-3 0,6 1-1050,3 4 0,2 7 1277,0 0 0,34 17 0,9 5 0</inkml:trace>
  <inkml:trace contextRef="#ctx0" brushRef="#br1">24463 4601 7664,'-15'0'0,"0"0"0,-1 0 612,1 0 1,-1 0-1,3 1 1,1 5-199,1 4 0,6 4 0,-3 1 0,1 0-157,3 1 1,3 4-1,1 3 1,1-1-207,4 0 0,4-1 1,6-6-1,1 1-306,-1-1 209,1-6 0,4 3 1,1-7-1,-2-2 1,0-1-1,-1-2 1,3-2-343,-2-3 555,-2-3 1,-2-8 0,1 1-1,-1-1 1,-1 1 0,-4-2-1,-3-2 359,0-2 1,-5-1 0,3 3 0,-5-3-799,-5-2 1,1 3 10,-6-4-29,0 6 1,-6-7 0,-1 9 0,-2 3 0,-1 2-2978,1 4 3267,2 1 0,1 41 0,1 9 0</inkml:trace>
  <inkml:trace contextRef="#ctx0" brushRef="#br1">24788 4662 7664,'-9'0'4698,"2"0"-4480,0 0 1,6 2 957,-5 3-1106,5-3 0,8 12 0,1-4 0,2 4 0,1 0 0,1-2 5,1-2 0,3-2 90,-1 3-27,-6 2 1,5-9-1,-4 4 1,4-1 505,1-3-625,0-3 1,1-2 0,-1-4 0,1-6 0,-1-2 0,1-5 0,-1-2-423,1-6 199,-8 4 0,6-7 0,-4 1 0,2-3 0,0-1 0,-3 3 0,-2 1-2904,-4 4 2383,-1 2 0,-2 1 725,0 1 0,-7 20 0,-2 10 0</inkml:trace>
  <inkml:trace contextRef="#ctx0" brushRef="#br1">25266 4678 7664,'-10'0'178,"-1"0"1341,-1 0-773,6 0 0,0 0-187,12 0 1,2 0-1,8-2-56,-1-3 0,0 3-425,1-3-31,-1 3 0,1-3 0,1-2 0,0-1 0,0-2 0,-3-1 0,0 3 183,-1 1-321,-4-5 1,3 8 0,-5-6-1,0-2 1,0-2-242,-4-1 494,-1 6 0,-9-3 1,-3 7-1,-4 2 1,-2 1-1,1 2 1,0 2 717,-1 3-726,1 4 1,-1 8-1,1 2 1,1 3-1,2 2 1,3 2-1,3-1 198,2 1 1,2 0 0,2 5-1,0-2-1107,0-3 349,7 3 0,2-12 1,6 3-1,1-4 1,1-4-1,2-4 1,3-1-2396,2-3 1,-3-3 2800,4-1 0,15-41 0,8-10 0</inkml:trace>
  <inkml:trace contextRef="#ctx0" brushRef="#br1">25775 4554 7664,'-15'-6'1504,"0"2"1880,-1-6-1993,1 6 1,-1-2-820,1 6 0,-1 0 0,1 0-273,-1 0 1,3 1-318,2 4 0,-2-1 0,4 6-509,1 2-139,1 2-715,7 1 907,0 1 0,1-6 0,5 0 0,4 2-607,4 2 1,1-4 759,0 1 0,1-6 220,-1 5-16,-6-7 0,10 11 303,-4-3 161,4-5 0,-9 6 0,-1-5 0,0 2 3038,-1 3-1770,-4 2-1084,2 1 0,-7-1 0,-4-2 0,-6-4 301,-2-1 0,-3 3-975,1-4 1,-1 0-734,1 0 0,-1-5-2674,1 4 1310,-1-3 2240,1-2 0,6-27 0,3-8 0</inkml:trace>
  <inkml:trace contextRef="#ctx0" brushRef="#br1">26161 4662 7661,'0'11'680,"0"-1"0,-1-5 905,-5 5 0,5-4 462,-4 4 1,3-5-1177,2 5-841,0 1-517,0 4 0,0-5 1,2-1-2455,3-2 2941,-4-2 0,13-19 0,-5-3 0</inkml:trace>
  <inkml:trace contextRef="#ctx0" brushRef="#br1">26177 4199 7644,'-12'0'0,"0"-1"0,-2-3 1261,2-1 1,0 0 0,-3 5 2522,-1 0-3946,8 0-1720,1 0 1882,7 0 0,34 14 0,9 3 0</inkml:trace>
  <inkml:trace contextRef="#ctx0" brushRef="#br1">26532 4230 7644,'-5'16'2080,"-1"-1"1,1 2-2279,5 4 1,0 3 0,0 8 0,0 3 1151,0 1 0,0 1 1,0-2-1,0 3-442,0 1 0,0-5-522,0 2 1,5-3 0,2 0 0,0 3-528,0 5 1,0-4-1463,-2-1 1251,-3-10 0,5 2 1,-7-8 747,0-1 0,-21-43 0,-5-12 0</inkml:trace>
  <inkml:trace contextRef="#ctx0" brushRef="#br1">26362 4524 9599,'-16'0'3211,"1"0"-3198,6 0 0,9 0 584,11 0 0,4 1 291,6 4-813,3-3 1,8 10-1,3-5 1,1 0 0,-2 0-700,-1-4 0,-1 1 0,2-1 1,2 2-2210,-1-1 2833,-3-3 0,20-14 0,4-5 0</inkml:trace>
  <inkml:trace contextRef="#ctx0" brushRef="#br1">26779 3921 7637,'-16'0'0,"2"-1"0,2-3 613,2-1 0,7 2 0,-2 8 744,3 5 1,10 9 1802,8 2-2783,6 6 0,9 2 0,0 9 0,2 0 0,1 1 1,2 2-1,0 6 1111,2 2 1,-8 5-974,1-3-345,0-3 1,-14 7 0,2-5 0,-7 1 0,-7-1 0,-3-4 0,-2-3 362,0-2-777,-7-6 1,4 9 0,-8-4 0,-1-1 0,-3-5 0,-4-4 0,-1-6-5008,1-2 5251,-5-2 0,-21-25 0,-11-5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7907 7460 7735,'0'-16'82,"5"0"1,0 0 0,-1 0-1,-2 0 607,-2 0 0,0 0 1,0 0-3,0 0 1,0 0-1,-2 0-349,-4 0 1,3 5 0,-8 2 36,-1 2 1,-3 2-63,-1 5-249,0 0 0,0 0 0,0 2 0,0 3 0,0 6 0,0 5 0,-1 3 35,-5 3-162,5 6 0,-7-8 1,8 4-1,2 1 0,2 0 1,3 2-1,2-2-386,3-4 313,2 4 0,4-9 0,4 4 0,6-6 0,8 0 0,6-3 0,6-1-128,6-1 1,-5-3-1,6 3 1,-1-1 257,-1 1 0,-5 2 0,-7 3 0,0 0 148,0 2 0,-11-3 0,0 8 0,-5-1 149,-5 1 1,-4-1-1,-6 5 1,-4 0 10,-4-1 1,-2-2 0,-2 3 0,-2 0 186,-1 0 1,0-6-647,5 2 1,-1-8 0,1-4 0,0 0-412,0 0 0,6-6-274,-1 2 0,8-5 0,-3-5 1,4-6-398,2-3 1,8-4 1238,2-3 0,21-22 0,9-10 0,4-7 0,0-1 0</inkml:trace>
  <inkml:trace contextRef="#ctx0" brushRef="#br0">8515 7188 7735,'-16'0'0,"0"0"0,0 2 581,0 3 1,7 0-59,3 11 1,5-2-1,1 13 1,1 2 263,5 1 0,3 4-842,7 3 82,0-3 1,0 10-1,0-6 1,0-1 0,-2 0-1,-2 1 1,-3-3-237,-2-1 0,-1-2 0,-6 0 0,0 0-421,0 0 0,0 0 0,0 0 1,0-2-1082,0-3 1711,0 3 0,-29-12 0,-6 5 0</inkml:trace>
  <inkml:trace contextRef="#ctx0" brushRef="#br0">8227 7780 9220,'7'-11'-251,"3"1"1,8 3 1431,9-9 0,1 3-35,15-8-1201,0 3 0,5-3 1,1-1-1,3 3 1,1 1-1,-1 2 0,-2 2-895,-2 3 0,-6 4 1,-1 7-1,-2 0 950,-3 0 0,5 21 0,0 6 0</inkml:trace>
  <inkml:trace contextRef="#ctx0" brushRef="#br0">9107 7588 7734,'-16'0'268,"0"0"1,5 5 426,1 1 1,1 1-434,-2-2 1,-3-3-1,5 5 1,-2 0-31,1 4 1,1-2-98,-2 1 1,-2 1 0,6 7-1,0 1 89,0 3 0,-4 1-112,6-2 0,-6-1 0,6 5 0,2-2-16,1-4 0,4-1 0,1-2 0,4-2-305,2-3 1,2 1-497,5-6 523,7-1 0,-3-7 1,4-5-1,1-7 0,-2-7 1,2-2-1,-2-2-580,1 0 1,-3-2 311,-5-5 469,-7 0 1,3 5 0,-5 1 0,0-1 0,1 2 312,-5 4 0,-1 3 712,-2 2-469,0 7 0,0 9-301,0 11 0,0 5 0,0 3 0,0 4 17,0 2 1,0-3-316,0 4 1,2-6 225,3 1-672,4-3 0,2-2 0,-1 0-33,3 0 0,-4-2 0,1-1 0,3-4-1798,1-2 2301,2-2 0,36-62 0,-22 22 0,0-1 0</inkml:trace>
  <inkml:trace contextRef="#ctx0" brushRef="#br0">9571 7508 7729,'-7'9'427,"5"5"-55,-3-3 0,3-2 1,2 3-1,0 4 355,0 4 0,0 1-602,0-5 0,0 7 1,0 2-1,0 2 134,0-1 0,0-1 53,0 2-79,0 3 1,0-12 0,0 3-1,0-3 547,0-2-948,0-14 0,5-4 0,1-16 0,-1-3 1,0-7-1,2-6 0,2-4-824,4 3 925,-6 1 1,5-3-1,-5-1 1,2 3-1,2 3 1,0 3-1,-2 4 56,-2 2 1,5 0-310,-1 2 1,3 8 0,2-1 0,0 5 319,0 6 0,14 22 0,4 8 0</inkml:trace>
  <inkml:trace contextRef="#ctx0" brushRef="#br0">10147 7108 8477,'-9'-9'3230,"2"11"-2929,7 14 1,2 7 0,2 9 0,3 2-56,2 3 1,-4-2 0,4 8-1,0 3 76,0 6 0,-6-2-13,2 3-526,-3-10 0,4 1 0,-1-5 0,-2 1 1,-1-1-1,-2-5 0,0-4 0,0-5 1,0-2-3394,0-4 3610,0-1 0,-28-23 0,-8-6 0</inkml:trace>
  <inkml:trace contextRef="#ctx0" brushRef="#br0">9843 7684 7709,'-16'7'4219,"7"-5"-3235,2 12 0,14-12 0,6 3 1,4-3-163,5-2 0,12 0 0,-1 0 0,6 0-25,6 0 1,-1-7-143,-1-4-886,3-3 0,-1 0 0,5 1 0,-4 3 0,-2-1 0,-3 0 231,-3 1 0,17-1 0,3-5 0</inkml:trace>
  <inkml:trace contextRef="#ctx0" brushRef="#br0">12052 7428 7693,'-11'0'189,"0"0"1001,-1 0 1,-2 0-835,-2 0 0,2 2 0,1 1 0,4 4 1,2 2-1,4 4-216,1 1 0,2 7 0,0 2 1,0 2-5,0 4 0,0 1 68,0 2-250,7-7 1,-4 3 0,8-5-1,2 1 1,1-1 0,2-5 21,0-6 1,0-5 0,0-9 0,2-3-36,3-6 1,-3-10 0,3-6-1,-3-5 2,-2-5 0,0-2 0,0-6 0,0 3-82,0-3 0,-2 6 0,-1 2 0,-5 5-259,0 5 313,-3 4 1,0 12 0,1 9 128,-3 13 41,-1 14 0,3 0 0,2 9 1,0 1-1,2 3 0,0-3 1,4-3 566,1-5-559,-5 3 0,5-12 0,-3 5 0,3-3 0,4-4 198,3-8-189,-3-4 0,5-4 0,-5-2 0,1-3 0,3-8 280,-3-6 0,1-1-103,1-6-231,-3-1 0,5-5 0,-7 0 1,0 0-1,0 2-580,0 3 0,0-3-80,0 3 0,0 4-672,0 2 1,-5 5 1283,-1 5 0,-6 11 0,3 9 0</inkml:trace>
  <inkml:trace contextRef="#ctx0" brushRef="#br0">13140 7204 7696,'-2'-9'1877,"-3"4"0,3 10-1399,-3 6 0,3 3 0,2 4 1,0 3-129,0 6 1,2 3-1,1 4 1,5 3-107,0 6 0,-2-2 0,3-1 0,-2 0-180,-4-5 1,4-1-1,1-4 1,-1-3-753,0-6-646,5-3 1,-8-7 1333,7-1 0,-1-49 0,6-7 0</inkml:trace>
  <inkml:trace contextRef="#ctx0" brushRef="#br0">13092 6852 7696,'-11'-2'511,"1"-2"1,-1-3 1329,2-2-703,2 6 1,2-12-1,-1 5 715,3-4-2500,1 5 0,4 2 1,3 7 646,6 0 0,24 28 0,8 8 0</inkml:trace>
  <inkml:trace contextRef="#ctx0" brushRef="#br0">13652 6740 7696,'0'26'713,"0"1"0,0 3-109,0 6 0,6 5 0,1 7 0,2 0-176,3 0 1,2 2-1,2 1 1,0 2 635,0-1 0,0-2-1122,0-2-310,-7-7 0,4 5 0,-8-5 1,-1 0-1,-3-4 0,-1-3 0,0-4-2745,0-3 2784,0 3 329,0-12 0,-7 5 0,-2-7 0</inkml:trace>
  <inkml:trace contextRef="#ctx0" brushRef="#br0">13508 7364 7696,'-16'0'0,"0"0"832,7 7 0,4-5 1,12 3 671,9-3 1,7-2 0,11 0-1,2-2-1225,1-3 1,7-2-1,-1-6 1,2 4-483,-3 2 1,4 2 0,-5 5-1,2 0-2092,0 0 0,-6 0 2295,6 0 0,0 6 0,6 2 0,6 1 0,0 0 0</inkml:trace>
  <inkml:trace contextRef="#ctx0" brushRef="#br0">14517 6948 7696,'-18'0'0,"-2"0"0,-1 0 847,1 0 1,3 0 0,1 0-1,0 0-113,0 0 1,0 1-1,1 5 1,3 4-147,1 5 0,6 1-210,-6 0-293,8 0 0,-4 0 1,7 0-1,0 1 0,-2 3 1,-2 1-1,-1-1 466,1-2 1,3 3-151,1 0-267,0 1 0,0-6 0,0 0 0,0 0 0,0 0 1,0 0-1,0 0 686,0 0-894,0 0 1,0 0 0,0 0 0,0 0 0,0 0 0,0 0-104,0 0 0,5-5 0,0-1 187,-1 3 0,-2-4-15,-2 1 0,0-4 189,0 4 0,-2-6-304,-4 1 135,5-3 0,-8 3 1,3 1-137,-4-3 1,1-1-28,-2-2 1,6 0-259,-6 0 118,8 0 1,-5-7-176,8-4 0,0-3 0,0-2 0,0 0-353,0 0 0,0 0 719,0 0 0,0 0 0,0 0 1,0 0-8,0 0-115,8-7 1,-7 5-51,5-3 1,-3 1 0,1 0 0,1-1-403,-1 2 1,3 1-349,-2 2 0,2 0 1019,-1 0 0,10-14 0,9-4 0</inkml:trace>
  <inkml:trace contextRef="#ctx0" brushRef="#br0">14405 6708 7696,'-8'-16'1035,"7"0"457,-5-1 0,5 1-361,1 0-812,0 0 1,0 9 0,0 7 938,0 9 0,0 7-605,0 6-303,0 10 0,-2 5 0,-2 9 0,-3 4 0,-2 2 0,-1 3 0,-1 3 1347,0 5-1625,-7 1 0,-1 0 0,-6 0 1,0 0-1,2-2 0,2-3 0,5-6-474,3-3-49,2-16 0,3-4 0,2-14 0,6-4-2475,6-6 2801,2-1 0,3-19 0,-2 1 0,-2-4 0,-2-6 0,3-2 0,0-6 7,1-4 1,6-1 0,-7-5 0,3 0 130,0 1 1,1 2 239,10-5 1,-5 8 71,5-2 0,-3 3 0,1 4 0,3 3 554,2 5 1,-4 12-510,6 4 1,-8 12 529,3 4-655,-4 12 0,1 8 1,-1 9-1,-4 2 0,-1 4 278,-4 1 0,3 0-370,-7-3 1,6 3-1,-6-5 1,1 0 152,1-4 1,-5-8-515,3-3 1,-2-6-703,3 1 1,-3-5-2185,8-5 0,-6-4-2263,6-7 5357,-7 0 0,17-50 0,-3-12 0</inkml:trace>
  <inkml:trace contextRef="#ctx0" brushRef="#br0">15029 7332 8686,'-9'-2'4318,"4"-3"-3707,3 3 1,2-7-480,0 4-112,0 3 0,5 2 0,0 11 0,1 1 33,1-1-42,-5 10 1,10-10-1,-5 10 1,0-1-1,2-1 1,0 3-1,4-3 277,1-1-381,-5-2 1,5 4-1,-3-3 1,3-2-1,2-3 1,2-3-1,1-2 4,2 0 0,1-5 1,-6 3-1,0-5 633,0-5-373,0-4 0,-2-7 0,-1 0 0,-5-2 0,1-1 0,-2-3 0,1 3 1570,-5 1-1481,-1-5 1,-2 5 0,-2-3 0,-3 3 0,-6 2 1011,-3 0-1301,-2 7 0,0-3 0,0 4 0,0 1 1,0 0-619,0 4 81,0 1 0,0 2 1,0 0-1,0 0-2236,0 0 1785,0 0 393,7 0 1,0 5 0,5 2-2019,-1 2 2642,0 2 0,5 19 0,0 4 0</inkml:trace>
  <inkml:trace contextRef="#ctx0" brushRef="#br0">15237 7588 7650,'-7'0'6442,"7"0"-6237,7-7 0,9-2 0,0-7 204,0 0 0,-6 5 0,1 1 16,2-3 1,-6 4-1,0 0 1,-2 0 54,1 1 0,-1 2 1,-3-4-341,3-3 1,-3-1 0,5-2 0,-2-2-349,1-3 0,-1 1 1,-3-5-1,1 2-30,3 4 0,-1-5 1,-5 3-1,2 2 29,3 1 0,-3 7 0,1 2 227,-6 2 0,-6 9 0,-7 10 0,-2 8 518,-3 7 0,1 5-43,-7 5-168,8-3 1,-10 10 0,8-6-1,2-3 1,3-3 1060,5-5-1480,-3-4 1,12-7 0,-2-4 0,8-6-1,7-13-2606,3-11 2476,9-14 0,-5-2 1,1-3-1,-5 3 0,-5 0 1,-2-1-1,-1-1 274,1 6 1,-5-1 1387,3 10 0,-5-2 0,-5 5 325,-6 2 0,-3 4-1620,-2 12 0,-2 0 1,-2 2-1,1 3-432,5 6 1,-2 3 281,5 2 0,2 5-1073,-2 0 1,8 1 0,-2-6 0,3 0 1079,2 0 0,21-7 0,6-2 0</inkml:trace>
  <inkml:trace contextRef="#ctx0" brushRef="#br0">16789 6980 7643,'9'-18'143,"-2"-2"0,-1-1 0,-1 1 0,-1 1 633,-3-3 1,-1 5 0,0-6-1,0-1-47,0-2 0,-1 3 1,-3 1-1,-3 5-350,-2 1 0,-2 1 0,-5 5 0,0 4 45,0 4 1,-5 2 20,0 0-283,-1 8 0,1 9 1,-2 15-1,0 11 1,0 9-1,3 8 1,2 8 630,2 6 0,7-1-611,4 2-188,3-7 0,4 8 0,5-6 0,11-6 0,10-9 0,10-14 0,3-11-1460,3-9 1269,2-10 0,2-4 1,0-11-1,0-6 0,-1-12 1,-3-6-1,-3-6-585,-2-3 1196,-2 3 0,-12-12 0,-3 3 1,-5-3-1,-2-2 0,-5 0 0,-4 2 3222,-5 3-3492,-1-3 1,-8 6 0,-8-4-1,-9 1 1,-6 1 0,-2 1 0,-3 3-503,-1 5 1,-1 2 20,6 5 0,2 4 1,2 12-1,3 4-1511,2 5 0,1 9 722,6 8 0,7 8 0,4 9 0,3 5 1126,2 4 0,15 4 0,6 4 0,1 6 0,0-1 0</inkml:trace>
  <inkml:trace contextRef="#ctx0" brushRef="#br0">17830 7460 7649,'-16'0'2363,"1"-2"2071,5-3-933,-5 3-3365,14-5 0,-5 7 0,12 0-1634,4 0 0,-1 0 469,2 0 803,-7 0 226,10 0 0,23 14 0,15 4 0</inkml:trace>
  <inkml:trace contextRef="#ctx0" brushRef="#br0">18502 7412 15206,'-11'0'6414,"0"0"-7688,1 0-1990,1 0-1282,2 0 1700,7 0 2846,7 0 0,52-14 0,19-4 0</inkml:trace>
  <inkml:trace contextRef="#ctx0" brushRef="#br0">19030 7300 13457,'9'0'9830,"-2"0"-9855,-7 0 0,2-2-4238,3-3 4263,-3 3 0,-2-41 0,-9-1 0</inkml:trace>
  <inkml:trace contextRef="#ctx0" brushRef="#br0">20214 6964 7665,'-16'-6'229,"2"-1"0,2-2 0,1-1 0,0-1 1112,2 0 0,-5 1-998,4-6 1,-3 5 0,1 2 165,1 2-346,0-6 1,-5 13-1,2 0 26,3 9 0,-3 7 51,4 6-229,2 3 1,-4 8 0,7 3 0,1 1 0,2 1 0,2-1 0,0 0-103,0-1 1,7-8-111,4-1 112,3-7 1,4 3 0,2-9 0,3-3 0,0-6-525,0-3 598,5-2 0,-10-2 0,4-3 0,-5-6 1,-1-5-1,0-4 0,-1-3 390,-5-2-345,5-1 0,-14-1 0,5 0 0,-5-1 0,-2-2 0,-3-1 0,-3 3-117,-2 1-345,-2 8 1,-5-4 0,0 7 0,0 0-1,0 1-2656,0 5 3088,7 3 0,17 28 0,9 6 0</inkml:trace>
  <inkml:trace contextRef="#ctx0" brushRef="#br0">20582 6900 7665,'-10'0'0,"-1"1"609,-1 5 0,5-3 0,1 8 47,4 1 1,2 3-213,0 1-323,0 0 0,8 0 0,0 1 0,1 3 0,-2 3 0,-1 0 0,-1 2 0,-1-2 1,-3 2 400,-1 0 1,0 0-32,0 2-201,0-4 0,0-13 0,0 1 0,0-2 234,0-5-619,0-6 1,0-21-1,0-4 1,0-3 0,0-4-1,2-2 1,4-1-1211,4 1 1051,5 3 1,1 1 0,0 1-1,1 3 1,3 3 0,3 2-1,2 3-1631,3 3 1885,3 8 0,36 16 0,10 11 0</inkml:trace>
  <inkml:trace contextRef="#ctx0" brushRef="#br0">21543 6884 7665,'-11'0'2321,"0"0"-1945,8 0 0,-4 3 0,7 6 0,0 7-72,0 2 1,0 7 0,0 1 0,0 5-122,0 1 1,0 1 0,0 3 0,0 1-60,0-1 0,0-4-36,0-5-334,0 3 0,0-18 1,0 4-1,2-3 1,1-6-1,4-7-1734,2-9 1773,2-5 0,-1-9 0,-1-4 1,0-3-1,-2-2 0,2-2 1,-2-2 148,0-1 1,4-6-1,-4 4 1,0 0 1172,0 0-831,6 2 1,-4 1 0,7 2 0,-2 6 0,-1 5 0,-3 8 0,3 8 158,1 6 1,-3 2 0,-1 6 0,1 9-277,-2 9 1,0 7 0,-6 4-1,3 1-64,-3-1 0,1-2-249,1-2 59,-3 0 0,5 0 0,-7-2 0,0-3 0,2-6-1080,3-3 169,4-9 766,7-9 1,-5-15 0,-3-8 0,0-2 0,-3-3-737,2-2 918,-5-2 0,10 0 1,-6 0-1,-1 0 0,0 0 352,1 0 1,6 1-34,-1 5 0,-2 1 383,1 3 0,1 12 1,5-1 172,0 8 0,5 6-389,1 8 1,-6 1-276,-6 15 1,1 5-1,5 7 1,0 2 55,0 3 1,-5-4-187,-1-3 0,-4 2-132,4-2 1,-4 1-1,3-8 1,-1-2-1269,1-1 0,-3-7 90,4 1-1162,1-10 2441,5-4 0,14-64 0,4-14 0</inkml:trace>
  <inkml:trace contextRef="#ctx0" brushRef="#br0">22679 6804 7653,'-18'-6'0,"-1"-1"0,-3 0 0,3 0 0,1 2 1907,2-3 0,0 7 0,0-5-1408,0 5 1,0 2-1,2 5 1,1 4 0,5 5-621,0 1 0,-4 7 0,3 3 1,0 6 322,4 6 0,-2-4-259,1 3 25,1-3 0,5-2 0,0 0 1,0-2-1,0-2 0,2-3 0,3-3-382,6-8 91,3 2 1,2-14-1,0 3 1,2-5 0,1-7-1,3-7 1,-1-8-1095,2-3 1117,-5 6 0,5-11 1,-7 3-1,0-3 0,0-2 1,0 0-1,-2 1 1111,-3 5 49,3-4 0,-10 10 0,5-5 1,-2 2 97,-4 3 1,-1 13-1,-2 13-815,0 13 0,0 4-135,0 4-35,0 7 0,0 0 1,0 3-1,0-3 1,0-2-627,0 0 1,0-6 0,0-1 0,0-2-3395,0-3 2840,0-2 1207,0-9 0,22-38 0,4-15 0</inkml:trace>
  <inkml:trace contextRef="#ctx0" brushRef="#br0">22999 6772 7650,'-14'1'670,"3"5"0,4-3-411,7 8 1,0-4 295,0 9 1,0-4 0,0 12 0,0-3 496,0 0 1,0 10-820,0 1 0,0-6 0,0 6 0,0-2-139,0 1 0,0-5 0,0-1-758,0-2 345,0-8 0,2-3 0,2-8 1,3-6-1,0-7 0,2-7-1975,0-5 2070,-6-4 1,11-7 0,-3 0-1,1 0 1,1 0 0,-2 0-1,1 0 187,2 0 0,-3 1 0,0 5 1,1 4 807,2 5 0,2 1 0,0 1 167,0 5 0,0 4-441,0 12 1,-1 3-155,-5 7 1,3 5-1,-8 2 1,-1 2 282,-3 3 1,5 4-478,-1 6 0,0-10-361,-5 4 0,6-5 0,-1 1 0,-1-3-478,-3-2 1,5-1-1019,-1-6 0,2 0 518,-2 0 0,-1-2 1190,7-3 0,6-33 0,8-13 0</inkml:trace>
  <inkml:trace contextRef="#ctx0" brushRef="#br0">23623 6820 7636,'0'16'997,"0"0"-558,0 0 0,0 0 0,0 0 0,0 0 32,0 0 0,6-6 0,1 1-404,2 1 1,1 1 0,6-1-379,0-1 0,0-7 0,0 1 0,0-3-478,0-2 0,0-6 396,1 1 94,-1-7 0,0 3 0,0-7 0,0 0 0,0-2 0,0-2 1,0-1 298,0 1 0,0 1 0,0-3-30,0 5 1,0-6 0,-2 7 0,-2 0-1,-3 0 9,-2 0 639,-1 7 0,-6 3 0,0 13 1,-2 8-1,-4 6 0,-4 6 0,-4 6 1800,-2 8-2219,-8 6 1,5 2 0,-8 7 0,-1 8 0,-4 9-1,-4 5 1,-1 2-43,1 0 1,-3 2 0,2 0 0,1-2-910,2-8 1,10-11-176,2-8 927,4-10 0,4 1 0,4-6 0,2-1 0</inkml:trace>
  <inkml:trace contextRef="#ctx0" brushRef="#br0">25080 6499 7616,'-11'-21'87,"1"-2"1,-1 0 0,0-2 0,1 2 902,-3 0 0,4 1 0,0 6 0,0 0-122,1 0 1,-3 7 0,-5 4-722,0 3 0,5 11 1,1 7-1,-1 11-92,2 8 1,-3 6 294,6 7-253,1 8 0,5 0 0,0 8 1,0 1-1,0-1 0,2 0 1,3 0-469,6 0 159,3 0 0,4-15 0,3-6 0,6-9 0,3-7 0,4-8 0,1-6-1050,3-8 1207,-1-3 1,-5-16-1,2-8 1,0-6-1,-1-6 1,-4-3-1,-4-6 551,-6-3 1,-1-2 0,-4-2 0,-3-2 137,-6-1 0,-3 0 0,-6 5 0,-4-2-448,-8-4 1,-13 6-175,-3 0 1,-2 2 0,-7 9 0,2 1-246,4 2 0,3 11-376,5 7 0,4 7 0,7 9 0,0 2-278,0 3 0,2 11 0,3 9 0,6 2 887,3 0 0,23 14 0,6 8 0</inkml:trace>
  <inkml:trace contextRef="#ctx0" brushRef="#br0">25736 6259 7616,'0'-16'1646,"0"0"1,-2 7-659,-3 4 0,1 3 0,-6 4-397,-3 3 0,-1 4 0,-2 9 0,0 2-422,0 1 1,-2 7 0,1-1 0,-1 2-688,4-3 129,1 4 0,-1-10 0,1 5 0,4 0 0,2-2 0,4 0 389,1-3 0,23-3 0,6-1 0</inkml:trace>
  <inkml:trace contextRef="#ctx0" brushRef="#br0">26120 6627 7616,'-16'-7'4307,"6"6"-2408,-1-5-1384,7 4 0,-10 1 1,3-3-1,-3-1 1,-2 3 168,0 6 0,0-1 1,0 8-1,0 1-445,0 2 0,0 8 1,0 1-1,0 0-106,0 0 1,2 4-1,1-4 1,5 0-498,0 0 1,3 4-1,7-6 1,3 1-988,6 1 994,3-5 1,9 5-1,4-7 1,3 0-1,2-2 1,0-2-1,0-1-1583,0 1 2063,0 3 1,-2-1-1,-3-2 1,-7-1 0,-6 2-1,-5 1 1,-2 2 2060,-4 0-1689,-1 7 1,-9-5 0,-5 3 0,-6-3 0,-5 0 0,-2 1 0,-4 1 1759,-1-6-2349,-2 2 0,0-7 1,-2 7-1,-1-2 0,-2-3 1,-1-6 93,-1-3 0,-30-9 0,-15-2 0</inkml:trace>
  <inkml:trace contextRef="#ctx0" brushRef="#br0">7698 9573 7684,'-10'-5'281,"1"-2"1,0-1 0,2 0 1981,0-1-1406,1 5 1,6-1-412,0 10 1,0 4-138,0 7-242,0 7 0,0 2 0,0 7 0,0 0 0,0 2 1,0 3-1,0 6 148,0 3 1,0-3-229,0 0 35,8-1 0,-7 12 1,6-3-1,-1-3 1,1-5-1,2-4 1,1-3-140,-1-3-44,6-8 0,-7-3 1,8-12-1,0-4 0,0-5-29,0-1 0,-1-8 0,-3-7 0,-3-6 188,-2-4 0,4 0 0,-4-3 0,0-1 8,0-5 0,4 2 0,-4-7 1,0 2 68,0 0 1,0-3 0,-3 3 0,3-6 98,2-3 0,-4 3-155,6 1 1,-2 6 0,3 1 0,-1 4-80,1 5 1,-3 6 41,2-1 0,-6 10-106,6 6 90,-8 3 1,5 14 15,-8 4 1,0 11 0,0 0 0,0 3 36,0 2 0,0 5-9,0 1 1,0 6 7,0-1 1,0 1-18,0-1 74,0-4 0,0-1 0,0-1-52,0-1-33,7-3 0,2-8 1,5-3 10,-4-5 11,5-8 0,-6 4 1,7-8 183,0-1-84,0-3 1,0-8-1,0-5 379,0-8-340,0 2 1,0-12-1,0 4 486,0-5-454,0-8 1,0 4 0,-2-8-3,-3-2 1,3 5-1,-4-3 1,5-2-33,1-1 0,-6 0-671,1 3 1,-2 4 0,3 7 0,-3 0-2980,-2 0 1484,6 7 2017,-11 2 0,12 50 0,-5 10 0</inkml:trace>
  <inkml:trace contextRef="#ctx0" brushRef="#br0">8739 9637 7697,'0'-16'663,"-6"5"0,1 1-21,2-3 0,1 4 0,2-1 77,0-3 0,0 8 1,0 5-516,0 9 0,0 10 282,0 3-338,0 13 0,0-6 0,-2 13 0,-2 3 0,-3 1 0,-2 2 1,-1 2 906,1 3-1005,-5-3 1,7 5 0,-6-7-1,4-1 1,0-3 0,2-5 0,0-5-271,4-9-36,1-13 1,4 1 0,1-10 0,2-4 0,1-8-811,1-6 939,-5-8 0,10 0 0,-5-5 1,0 1-1,2-1 0,0-3 1,4-1-110,1 0 1,0 0-1,-2 0 1,-1 2 174,2 3 1,1-1 181,2 7 1,-6-4-1,1 7 367,2 4 1,1 8-158,2 1 1,-7 3 0,3 9 1,-5 6-1,0 6 0,2 8 1112,0 3-1390,-5 2 1,8-5 0,-7 0 0,1 1 0,1 2-304,4 2 0,-4-1-667,-2-5 457,4-3 1,-5-7 0,6 0 0,1 0 0,0-1-913,-1-5 0,-4-1 614,4-3 757,1-5 0,19-22 0,4-15 0</inkml:trace>
  <inkml:trace contextRef="#ctx0" brushRef="#br0">9347 9941 7685,'-5'-10'0,"-1"-1"4579,-6 0-3794,3-5 0,-5 0 1,1 2-1,4 2-8,2 1 0,-3 5-670,4-4-39,-6 6 1,3-3 0,-7 9 0,2 3 0,1 8 0,4 5 57,2 3-167,-5 7 1,8-1-1,-5 9 1,2 1-1,4 0 1,1 1 0,2-1-403,0-1 198,0-10 0,2 3 0,1-8 0,4-1 0,2-4 1,4-4-1,1-3-1467,2-2 1407,0-2 0,-2-12 1,-1-3-1,-3-6 0,1-4 1,0-1-1,-1-1 86,3-1 0,-6 0 301,-2-4 0,2-1 1,-1 7-1,-3-1 460,-1-1 0,0 5 84,3-3 1,-3 9 51,3 1 1,-1 7-299,1-1 1,-3 5-194,3 5 1,-1 4 0,-1 9 0,3 2 25,-3 1 1,4 6-263,-1-6 0,1 6-187,-2-6 0,-1 6-557,6-6 594,-6 0 0,5-5 0,-4 0-1061,6 0 40,-4 0 0,2-5 1220,-4 0 0,11-36 0,9-4 0</inkml:trace>
  <inkml:trace contextRef="#ctx0" brushRef="#br0">9747 9653 7677,'-9'0'2526,"2"0"1,7 2-2082,0 3 0,0 4 34,0 7 0,2 7 0,1 4 1,5 3 41,0 2 0,-2 7-410,4 4 0,-6 3 1,3 2-1,-2 0-661,1 0 1,4-7 210,-4-3-421,-1 2 1,0-8 0,3 0 0,-1-8-1,0-7 760,-4-1 0,-1-28 0,-2-8 0</inkml:trace>
  <inkml:trace contextRef="#ctx0" brushRef="#br0">9539 9989 7659,'-16'9'0,"2"0"2275,3-4 0,-1-1-963,6 7 0,3-8-759,8 2-163,11-3 1,4-4-1,6-1 1,3-4-1,3 0 1,3-2-1,3 0 93,-3-4 0,-1 5 0,-2-1 1,0 0-726,0 0 1,5 4 0,1-4-1,-4 2-3372,-6 3 3614,2 2 0,9-12 0,11-4 0</inkml:trace>
  <inkml:trace contextRef="#ctx0" brushRef="#br0">11236 9509 7690,'0'-16'307,"0"0"0,0 0 1453,0 0 1,1 2-1222,5 3 1,3 6 0,8 12 0,3 9-156,1 9 0,8 14 1,-3 9-1,6 11-7,6 8 0,-4-1 0,3 3 0,-3-3-72,-2-2 1,0 2 0,0 0-1,-2-4-207,-3-10 1,1-4-918,-7-11 555,1-7 0,-6-1 1,0-8-1,-2-1 1,-2-4-1,-1-4-3706,2-1 2324,1-8 1646,-5 4 0,-24-56 0,-11-14 0</inkml:trace>
  <inkml:trace contextRef="#ctx0" brushRef="#br0">11668 10037 7698,'-16'0'583,"0"0"0,5 0-262,0 0 0,6 0 306,-6 0-118,8 7 0,-11-3 0,5 7 1,-2-1 570,0-1 0,8 5-335,-3-3-488,-2 3 0,4-1 0,-7 1 0,-1 4 0,-2 1 740,-2 4-902,0-5 1,-2 12 0,-2-3 0,-1 2 0,0-1-1,-1-3 1,1-2-577,1-3 0,3-3 48,1-1-2744,0 0 3177,7-7 0,30-58 0,15-23 0</inkml:trace>
  <inkml:trace contextRef="#ctx0" brushRef="#br0">13140 9813 7690,'-9'-2'2745,"4"-3"-2072,-4 3-523,7-5 0,-5 9 0,7 5-84,0 9 1,0 5 0,0 10 0,0-1-91,0 4 0,0 3-19,0 0 0,0 4 0,0 6 0,0-3 0,0-3 0,0-2 87,0-3 1,0-10-132,0-4 13,0-5 0,2-2 0,3-8 1,6-11-1,3-12-677,2-7 569,0-11 1,0-7 0,0-7-1,0 0 1,0-1 0,0-3-1,0-1-54,0 1 1,0 8-1,0 3 1,2 0 343,3 0 1,-8 12 0,1 3 0,-3 8 146,-2 7 1,-4 4 0,4 9 0,0 3-44,0 6 0,-6 10 1,2 6-1,-3 5-107,-2 5 0,6-1 1,-1 5-1,-2 0-72,-1 0 1,-2-4 45,0 6 0,0-10 1,0 1-1,0-7 75,0-4 0,0-2-38,0-5-233,0-7 1,6-9-87,-1-10 0,6-6 58,-6-6 1,7-4 0,-3-10 0,2-3-170,0-2 0,-1 5 211,6-1 1,-5-2 66,0 2 1,-1-1 0,6 8 0,-1 3 294,-5 6 0,4 3 62,-3 2 1,-2 7 114,2 4 1,-2 7-72,1 8-51,4 1 1,-10 21 0,7 0-23,1 9 1,-5 0 0,0 0-1,-1 0-101,-1 0 0,6-4-158,-6 6 1,6-10-1,-4 1 1,0-7-405,0-4 0,5-2-353,-1-5 1,2-5 14,-3 0 0,4-8 1,-3 1 708,3-8 0,24-54 0,4-21 0</inkml:trace>
  <inkml:trace contextRef="#ctx0" brushRef="#br0">14309 9861 7690,'-16'-9'186,"0"4"0,5 3 197,0 2 1,0-5-194,-5-1 287,8 1 0,-7 3 0,5-1 1,-5-3-1,-1 3-352,0 1 0,0 9 1,2 4-1,2 3 0,1 4 1,-1 3 197,-3 6 1,5 3-45,-1 2-279,8 0 0,-5 6 0,8-3 0,0-3 0,0-3 0,0-3 0,2-1 0,4-3-736,4-5 1,6-8 210,6-3 285,-5-5 0,6-8 1,-7-3-1,-1-6 0,-3-4 1,-1-3-1,1-2-728,2-3 1028,-5 4 0,4-6 0,-6 5 1,0 0-1,2 4 0,-2 3 1,0 2 1829,-3 0-1432,5 0 1,-6 7 0,8 6 0,0 6 0,-1 8 370,1 3 0,-6 9-524,6 4-343,0-4 0,3 7 1,-2-3-1,-1 2 0,1-1-25,3-1 0,1-8-883,0 3 0,-6-5 133,1-1 0,0 0 0,5-1 813,0-5 0,0-45 0,0-19 0</inkml:trace>
  <inkml:trace contextRef="#ctx0" brushRef="#br0">14693 9973 7690,'0'11'1364,"0"0"187,0 1 0,7 2-522,3 2-864,5 7 0,6-5 0,2 5 1,0-1-1,2-1 0,0 0 1,3 2 323,3 4 1,-6-4-1479,-4-1 773,4-5 1,-7-1-1,3 0 1,-5 0 0,-4 0-1,-1-1 216,2-5 0,-6-17 0,0-11 0</inkml:trace>
  <inkml:trace contextRef="#ctx0" brushRef="#br0">15093 10005 7684,'-16'0'0,"0"0"0,0 0 1222,0 0 0,0 6 1,0 1 603,0 2 1,0 1-1402,0 6 0,0-5 0,0 1 0,0 4-180,0 4 1,-6 7-231,1-6-35,0 7 0,-2-3 0,-2 7 0,-2 0 1,0 0-1,1-1 0,1-5-531,3-4 1,5-5-1653,1-1 637,7 0 1566,-6-7 0,42-37 0,2-17 0</inkml:trace>
  <inkml:trace contextRef="#ctx0" brushRef="#br0">15221 9973 7684,'-6'18'934,"1"3"0,-2-3 1188,2 3 1,3-1 451,-3 1-2246,3-3 0,2 7 0,0-5 0,2 1 0,1-1 0,2-3 1,1-1-630,1 0 1,-4 0 0,6 0 129,-2 0 359,6 0-188,-11-7 0,12-23 0,-5-13 0</inkml:trace>
  <inkml:trace contextRef="#ctx0" brushRef="#br0">15173 9637 7677,'-16'0'0,"0"5"0,0 3 0,0 0 1221,0 5 0,5-4-211,0 1 0,10-1-1010,1 2 0,57-18 0,21-11 0</inkml:trace>
  <inkml:trace contextRef="#ctx0" brushRef="#br0">15557 10165 7677,'-16'0'280,"0"6"0,2 1 0,1 2 1175,3 3 0,1-3 0,-4 0 0,4 0-247,2 0 0,-3-4-245,4 6-1221,1-8 1,12 4-178,4-7 0,3-1 1,0-5-150,-3-4 1,1-5-1,-5-1 1,2 0-294,4 0 0,-4 0 569,1 0 1,1-7-1,5-2 1,-2-1 28,-3-1 0,3 6 558,-3-6-67,3 7 1,2-3 0,0 7 0,-2 0 0,-1 2-1,-3 3 1,3 6 1277,1 3 0,-5 4-497,-4 3-749,4 4 0,-7 14 0,3 4 0,-3 3 0,-2 4 0,0 0 0,0 0 369,0-4 1,0-2-311,0 4-473,7-7 0,-5-2 0,5-7-461,0 0 0,-5-8 0,5-8 1,-2-9-571,1-6 0,4-8 519,-4-3 0,1-5 32,-2-1 377,-3 0 0,10 6 0,-6-1 26,-3-2 1,4 6-1,0 0 737,2 0 1,-3 5-288,4-3 940,1 10-735,5 4 1,-2 9 0,-1 2 1164,-3 1-1278,-6 7 1,10 3 0,-5 6 512,0-2-631,-2 6 1,-2-2 0,1 6 207,-3-2-359,6-8 0,-7 10 0,3-8-615,-3-1 0,3-3 0,1-1 0,-1 0-1056,2 0 0,-5-5 1645,3 0 0,11-43 0,2-6 0</inkml:trace>
  <inkml:trace contextRef="#ctx0" brushRef="#br0">16341 9941 7667,'-5'16'0,"-1"0"0,1 2 0,5 3 0,-5 4 2678,-1 7-2000,1-7 0,5 4 1,0-8-1,0 0 1,2-1 554,3-4 1,-1 3 0,6-10-2391,3 0 0,-4-2-784,1-7 0,-4-7 1941,5-3 0,-15-54 0,2-15 0</inkml:trace>
  <inkml:trace contextRef="#ctx0" brushRef="#br0">16133 9573 7667,'-16'0'0,"5"0"274,1 0 1,4 0 1860,-4 0-2135,6 0 0,11 7 0,11 2 0</inkml:trace>
  <inkml:trace contextRef="#ctx0" brushRef="#br0">16565 9861 7640,'-10'0'488,"-1"0"0,0-2 2496,2-3-2338,2 3 0,7-7 0,2 6-184,3-3 1,4-1 0,7 4 62,0-3 0,0-1-85,0 2-389,0 3 0,0-5 0,0 7 1,0 0-1,0 0 0,0 2-148,0 3 1,-5-1-1,-2 8 1,-2 4-21,-3 4 1,-3 3-1,-1-2 1,0 6 188,0 3 0,-7 4 1,-3 2-1,-5 1 412,-1-1 1,0 3 154,0-2-527,0-7 1,0 0 0,0-5 0,2 0 0,3-3-170,6-5-23,3-8 1,2 0 0,2-5 0,3 1 0,6-1 0,3-3-596,2-1 411,0-7 0,6 0 0,1-5 0,0 1 0,2-1 0,0-3 1,3-2-1813,2-5 0,2 4 2076,0-3 0,10-10 0,5-5 0,5-4 0,-1 1 0</inkml:trace>
  <inkml:trace contextRef="#ctx0" brushRef="#br0">17125 9989 7653,'-16'7'658,"8"-5"0,-1 11-345,3-8 0,5 2 394,-5-2-424,12-3 0,-3 5 0,8-7 0,1 0 0,2-2 0,2-1 0,2-4 52,4-2 0,-5-2 1,5-5-1,-5 0 7,-1 0-304,0 0 0,-1 0 0,-3 0 1,-3 0-1,0 0 0,-2 0 1,0 0-516,-3 0 384,-3 0 1,-2 2-1,-3 1 1,-3 5 0,-2 0-1,-3 5 1,-4 1-86,-6 2 0,5 0 0,-5 4 0,3 5 311,-3 7 0,5 10-62,-5 1 136,4 3 0,4 4 0,4 2 1,2 1-1,3 0-168,0 2 0,1-5 0,8 4 0,5-6-172,5-6 0,0 3-2082,13-8 1432,-1-7 0,6-1 783,0-8 0,36-21 0,8-11 0</inkml:trace>
  <inkml:trace contextRef="#ctx0" brushRef="#br0">17782 9813 7653,'-16'0'0,"0"0"0,0-5 885,0-1 0,0 1-486,0 5 0,5 0 0,0 0 0,-1 0 0,-2 2 0,-2 1 458,0 3 1,1 6-307,5-1-422,-5 3 0,14 2 0,-6 0 0,1 0 0,1 0 0,3 0-186,6 0-35,5 0 0,7 0 1,0-2-1,0-1 0,1-2 1,3 1-1,3 2-701,2 2 758,-6-7 1,10 5 0,-6-3-1,0 3 1,0 1 0,-3-3-1,-2-1 454,-2 1 1,-6 2 0,-1 2 411,-2 0 0,-1 0-330,-6 0 0,-7 0 0,-4 0 0,-5 0-72,-5 0 0,3-1-678,-4-5 1,-3-1 0,-1-5-1,-3 1 249,3-1 0,-54-38 0,36 12 0,1-1 0</inkml:trace>
  <inkml:trace contextRef="#ctx0" brushRef="#br0">19030 9381 7655,'-11'0'2583,"1"0"0,6 7-2195,-1 4 1,3 10-1,2 8 1,0 6 414,0 8 0,5 10-198,1 6-421,-1 3 0,-5 4 0,0 1 1,0 3-1,0-4 0,0-6 1,0-6 53,0-5 0,0-8-923,0-3 223,0-12 0,2-4 0,3-12 0,6-4 462,3-5 0,23-50 0,6-14 0</inkml:trace>
  <inkml:trace contextRef="#ctx0" brushRef="#br0">19382 9877 7658,'0'11'574,"0"0"0,0 1 749,0 9 1,0-1 575,0 7-1559,0-1 1,0 1-1,0 0 1,2 1-1,1 1-175,3-3 1,1-1-1,-4-5 1,3 1-1645,-3-1 0,1-8 1479,1-1 0,4-43 0,7-6 0</inkml:trace>
  <inkml:trace contextRef="#ctx0" brushRef="#br0">19302 9365 7658,'-18'0'1688,"-1"0"-1361,-3 0 1,1 2-191,5 3 1,7-1 0,6 4-1116,6 0 1,6 2 977,7-4 0,64-15 0,-32 0 0,0 0 0</inkml:trace>
  <inkml:trace contextRef="#ctx0" brushRef="#br0">19718 9333 7658,'0'27'462,"0"-1"1,0 1 665,0 5 0,0 7 96,0 4-937,7-4 1,-3 12-1,7-2 1,-1 0 0,1 1-1,-2-2 1,-2 0 1215,-4 0-1610,6 0 1,-7-5 0,3-2 0,-3-2 0,-2-3 0,0-4 0,0-6-2188,0-4 1,6-10 2293,-1-1 0,-14-36 0,-9-4 0</inkml:trace>
  <inkml:trace contextRef="#ctx0" brushRef="#br0">19798 9861 8081,'7'-9'1011,"2"0"-340,7 4 1,6 1 0,1-4 0,2-1-647,3 0 0,2 0-367,2-2 1,-5-1-1,-2 5 1,0 0-139,0-1 0,-11 3 262,2 5-1385,-11 0 1603,2 0 0,-28 7 0,-6 2 0</inkml:trace>
  <inkml:trace contextRef="#ctx0" brushRef="#br0">19814 9925 7658,'-10'7'912,"-1"4"0,7 3-369,-1 2 0,3 0 76,2 0 1,2-5 0,3 0 0,6 1 203,3 2 0,9-3-312,4 0-445,-4-8 0,7 10 0,-3-6 1,3 0-1,2 0 0,0-3 1,-1-1-916,-5 2 1,4-3 230,-3 4 0,2-5 0,-3-1 0,-3 0 618,1 0 0,0-28 0,8-8 0</inkml:trace>
  <inkml:trace contextRef="#ctx0" brushRef="#br0">20390 9941 7658,'0'9'0,"-5"0"1404,0-4 0,1-3-482,10 3 1,2-3-326,8-2-507,0-7 1,0 4 0,0-8 0,0-2-1,0-1 1,0 0 0,-1 2 209,-5 1 1,3 0-189,-8-5-97,8 7 0,-12-5 0,5 3 1,-5-3-1,-1-2 0,-1 2-256,-5 3 215,-3-3 0,-7 12 0,-1-5 0,-3 2 0,-1-1 0,1 5 0,2 4 5,2 8 198,0 3 0,0 7 0,2 3 0,2 0 1,3 5-1,2 1 0,3 4 461,2 3-721,2-3 0,2 0 0,4-9 0,4 0 1,6-2-1384,6 0 504,-5-9 1,12-1-1,-6-8 1,2-1 961,3-3 0,4-27 0,2-12 0,4-2 0,1 0 0</inkml:trace>
  <inkml:trace contextRef="#ctx0" brushRef="#br0">20855 9349 7658,'-16'0'6268,"1"3"-5449,5 8 1,-3 2 184,8 13-771,0 1 0,5 5 0,0 4 0,0 3 0,0 5 0,0 2 0,0 4 589,0 2-1347,7 1 1,0-7-1,5-1 1,-3-4-1,0-2 1,-2-4-1,2-1-3268,0-2 2381,-6 0 1412,5-7 0,-1 5 0,2-5 0</inkml:trace>
  <inkml:trace contextRef="#ctx0" brushRef="#br0">21255 9733 7647,'-16'16'0,"5"7"0,0 4 946,8 3 1,-6 2-1,5 0 1,-1 0 0,1 0-1,3 0 1,1-2 1880,0-3 0,0-4-2713,0-7 1,7-1-555,3-5 1,5-3-2935,1-7 2224,-7-7 0,3-3 0,-5-12 1150,2-5 0,-13-60 0,4 36 0,-1-1 0</inkml:trace>
  <inkml:trace contextRef="#ctx0" brushRef="#br0">21111 9269 7647,'-6'-16'898,"1"0"0,-7 5 3317,1 1-4259,4 6-129,0-3 173,0 7 0,12-7 0,-3-2 0</inkml:trace>
  <inkml:trace contextRef="#ctx0" brushRef="#br0">21543 9349 7648,'-16'0'829,"5"0"1,2 2 0,0 3 180,0 6 0,6 3 1,-2 4-1,5 5-602,5 9 1,-2 2-1,6 10 1,0 6-99,0 7 0,-5 0 0,1 1 0,-3 1 127,-2-2 1,0-2-139,0-7-554,0-7 1,0-4 0,0-13-952,0-14 0,7-11 546,4-21 310,3-10 0,2-3 1,0-8-1,0 0 0,0 2 1,0 4-1,0 3-1057,0 2 1498,0 0 0,0 7 0,-2 4 0,-1 5 1,-3 5-1,3 8 0,1 6 981,2 8-903,0 3 0,-5 9 0,-1 4 0,3 3 0,1 2 0,0 0 0,-1 0-25,-3 0 1,1 0 0,3 0 0,0-2-956,2-3 0,-3 2-362,8-8 0,-3-1 0,-2-8 1173,0-1 0,36-36 0,8-4 0</inkml:trace>
  <inkml:trace contextRef="#ctx0" brushRef="#br0">22279 9701 7649,'-25'-2'403,"4"-1"791,3-3 1,2 8-984,0 9 1,5 5-1,2 5 1,2 8 105,4 6 1,1 1-18,2 7-201,7-8 0,2 10 0,9-8 1,1-2-1,4-2-217,2-7 0,2-8 0,3-9 0,-1-2-207,-3-3 0,-4-3 290,4-1 1,-6-7 0,1-5 0,-3-8 349,-2-6 0,-5 1 0,-2-2 0,-2-2 647,-4-1 0,-1-2-77,-2 0-624,0 0 0,-2 5 0,-3 1-364,-6-3 0,-5 6 0,-3 2 0,-4 3-699,-2 2 1,0 2-526,-2 3 1,-1-1-434,6 6 1215,1 1 0,7 7 0,1 3 545,3 6 0,49 67 0,-16-30 0,0 0 0</inkml:trace>
  <inkml:trace contextRef="#ctx0" brushRef="#br0">22839 9797 7649,'-9'-16'2089,"-3"5"-1568,7 1 1,-8 4-1,2-4-18,-3-3 0,-2 6 1,0 2-313,0 3 1,0 4-163,0 3 1,5 4 0,1 9 0,-1 3 444,2 6 0,-3 3-284,6 2-209,1 0 1,5 0 0,0-2-1,2-1 1,3-4 0,8-2-1,4-5-1385,5-6 1275,6 2 0,-5-12 0,6 4 1,-2-5-1,1-2 0,0-5 0,-1-4-581,-6-5 841,4-1 0,-9-5 1,2-2-1,-5 0 1,-3-2 656,-1 0 1,-2 4 0,-7-6 0,0 0 334,0 2 1,-7-3-1320,-4 6 1,-8 1-1,-4 5 1,-2 0-462,-4 0 1,5 2 33,-3 3 0,7 4-1361,-1 7 1,3 0 1983,2 0 0,14 29 0,4 6 0</inkml:trace>
  <inkml:trace contextRef="#ctx0" brushRef="#br0">23367 9909 7649,'-7'-16'0,"-2"0"0,-1 0 1749,-1 0 1,6 0-171,-6 0-1360,0 0 0,-5 5 0,-1 3 109,-5 0-168,-3 3 1,0 5 0,4 4 0,5 5 0,4 8 0,1 6 0,0 6 1257,2 1-1340,-5 2 1,12-5 0,-3 0 0,3 1 0,2 2 0,2 0 0,2-3 619,1-5-1251,7-5 1,-1-6 0,9-2 0,3-2 0,0-3-1,2-6 1,-2-7-3241,0-7 3117,-2-11 1,1 2 0,1-7 675,2 0 0,1-50 0,-10 35 0,0 0 0</inkml:trace>
  <inkml:trace contextRef="#ctx0" brushRef="#br0">23447 9269 7649,'0'-27'0,"0"1"1592,-7 6 0,4 6-1038,-8 14 1,6 16 0,-4 14 0,2 9-125,3 7 1,-3 4 0,2 12-1,1 1 234,2 2 0,2 3-2,0-4-629,0 0 0,0 0 0,0 0 0,0-2 0,0-5-3047,0-9 3014,7 0 0,17-28 0,9 1 0</inkml:trace>
  <inkml:trace contextRef="#ctx0" brushRef="#br0">24536 9829 7656,'0'-16'414,"-7"0"1,-2 0 1259,0 0-1326,2 0 0,0 0 0,-4 0 0,-3 0 1,-2 2 347,0 3 1,0 4-718,0 7 90,7 0 1,-5 7-1,5 4 1,-2 5 0,2 5-1,2 6 1,3 3 77,3 2 0,1-2 1,0-1-1,1-1-108,5 6-195,3-9 0,8 11 1,3-15-1,3-2 1,2-3-1,5-5 0,4-5-543,3-5 1,1-2 329,-6-5 371,0-3 1,0-9-1,-2-1 1,-3-4-1,-8-2 418,-6-4-355,-6 6 1,-2-5 0,0 5 0,-3 0 0,-5-1 0,-8 5-1,-5 1 411,-5 2 1,1 0-528,-7 0-45,1 7 1,-6-5 0,0 5 0,0-2 0,0 3 0,0 0 0,1 5-740,5 1 0,-3-3-1127,8-1 1962,0 1 0,40 12 0,10 2 0</inkml:trace>
  <inkml:trace contextRef="#ctx0" brushRef="#br0">25512 9237 7656,'-5'-21'0,"-2"-1"0,-1 1 317,1-2 1,-5 3 0,1-5 0,-3 2 111,-2 4 1,0 1 0,-2 2-1,-3 0-149,-6 0 0,-1 7-101,1 3 1,-3 6 0,5 8 0,-2 8 308,1 9 0,1 14 484,-2 9-812,-3 7 1,12 14-1,-3 4 1,3 2 0,2 3-1,2-3 1,3-2 10,6-6-491,3-1 0,4-4 1,3-3-1,6-7 1,3-8-1,2-8 1,0-8-1572,0-7 0,0-4 1891,0-7 0,-14-24 0,-4-13 0</inkml:trace>
  <inkml:trace contextRef="#ctx0" brushRef="#br0">24776 9733 7656,'-11'0'1966,"0"0"-1372,8 0 1,-2 0-32,10 0-193,11 0 0,9 2 0,9 1 0,3 3 0,6-3 0,5-1 1,5-2 132,6 0 1,3-7 0,2-4 0,0-1-1633,0 1 764,0-3 0,0 5 365,0-7 0,21-7 0,-39 11 0,-1-1 0</inkml:trace>
  <inkml:trace contextRef="#ctx0" brushRef="#br0">26536 9109 7653,'-10'0'3181,"-1"0"-2831,7 0 1,-3 7-1,7 5 1,0 8 104,0 7 1,2 10 0,3 7 0,4 8-87,0 7 1,5 10 0,-5 4 0,2 0-429,0-4 1,-6-5 62,6-5-472,-8-4 0,10-9 0,-8-5 0,0-9 0,1-9 0,1-7-4102,2-5 4570,-6-4 0,-17-71 0,-13-16 0</inkml:trace>
  <inkml:trace contextRef="#ctx0" brushRef="#br0">26376 9637 7653,'-10'5'1904,"-1"1"-1047,7 6-785,-3-3 109,7 7 1,7-5 0,6-2-1,6-2 1,8-4 0,3-1-1,2-4 195,0-3 0,6-4-920,-1-7 1,8-2-1,-3-3 1,4-4 543,2 0 0,-7-11 0,2-8 0,3 1 0,0-1 0</inkml:trace>
  <inkml:trace contextRef="#ctx0" brushRef="#br0">27145 9077 7653,'-11'23'0,"0"4"0,6 5 274,-6 5 0,8 6 893,-3 10-692,5-3 1,-1 7 0,-2-6 0,-1 3 0,1-3 0,3-3 0,1-5 622,0-6 0,0-8-798,0-3-327,0-13 1,1 5 0,3-18 0,3-7-1367,2-6 1,-4-10-539,6-4 1611,-8-3 0,10 0 1,-8 1-1,1 3 1,-1-1-1,2 0 1,0 2-167,0 2 511,6 2 0,-10 5 0,8 2 1,1 1-1,3 4 0,1 2 587,0 4 0,0 8 0,0 6 0,0 5 123,0 5 1,0 4-380,0 7-420,0 0 0,0 0 1,1 0-1,3-2 0,0-1-761,-6-3 1,2-6-1032,-6 1 1856,5-3 0,8-23 0,2-6 0</inkml:trace>
  <inkml:trace contextRef="#ctx0" brushRef="#br0">27673 9589 7653,'0'16'652,"0"0"1,2-2-201,3-3 0,-2 1-43,8-6 0,2-1 0,6-5 1,4 0-204,2 0 1,2-3-364,5-8 130,0 0 0,-2-14 1,-2 6-1,-1-4 1,0-1-1,-4 1 0,-5 2-358,-6-2 336,-8 5 1,8-5 0,-6 7 0,-5 0 0,-4 2 0,-10 1 118,-6 3-56,1 6 1,-11-3-1,6 7 1,0 0-1,-2 0 1,2 2-1,-2 3 279,0 6-186,6 10 1,-4-1-1,5 6 1,0 1 0,0 0-1,4-1 1,2 3 250,3 1 1,2 2-592,7 0 1,2-2-1,5-3 1,7-6-1028,5-3 1,5-2-51,-3 0 1310,4-7 0,35-23 0,8-13 0</inkml:trace>
  <inkml:trace contextRef="#ctx0" brushRef="#br0">28345 9333 7653,'-16'-2'0,"0"-3"0,0 3 617,0-3 0,5 3 0,1 2 1,-5 0-65,-4 0 1,6 2-1,-3 3 1,2 6-55,0 3 0,-2 2-357,0 0 0,7 0 0,4 0-31,3 0 1,2 0-457,0 0 141,0 0 1,7 0-1,4-2 1,3-1 0,2-3-1,0 1 1,0 0-484,0-1 0,5-1 710,1 2 21,-1 3 1,-5-10 0,0 5 0,-2-1 0,-1 0 150,-3-1 1,-1 5 0,2-1 104,-6 3 0,-3-3 0,-2-1 1,0 3-137,0 1 0,-7-3-46,-4-1-445,4 1 1,-13 0 0,4-2 0,-1 0 0,-1-2-2712,2 0 3038,0 5 0,-21-24 0,-6 1 0</inkml:trace>
  <inkml:trace contextRef="#ctx0" brushRef="#br0">28521 9493 7653,'0'16'608,"0"0"935,0 0-170,0-7-1098,7-2 1,-3-7-1,6-2 1,3-3-1,1-6 426,2-3-638,0-2 0,0 0 0,0 0 0,-2-2 0,-3-1 0,-6-3 0,-1 4 422,1 6-493,-3-2 1,3 5 0,-10-7 0,-6 2 0,-3 3 0,-4 6 271,-3 3-142,3 2 0,-5 0 0,5 2 0,-1 3 0,-3 7 0,5 6 0,2 5 942,5 2-1076,6 2 0,-3 5 0,7 0 0,0 0 0,4 0 0,4-2 0,8-1-1738,2-3 1066,7-6 1,0 3 0,5-9 0,-1-1 683,-3-3 0,51-42 0,-30 14 0,0-1 0</inkml:trace>
  <inkml:trace contextRef="#ctx0" brushRef="#br0">29289 9605 7636,'0'-16'216,"-2"0"0,-1 0 0,-2 0 1,-1 0-1,1 0 663,0 0 0,-3 0 1,3 0-836,-6 0 0,3 5 1,-3 2 10,-2 2 1,-1 4-1,-2 8 1,0 6 234,0 3 0,0 9-33,0 4-66,0 3 1,2 7 0,3 2 0,6 1 0,3 1 0,2-2 0,0-2-252,0-7-114,0 2 1,9-14 0,5 3 0,8-5-1,3-5 1,3-6 0,2-5-1823,2-5 1731,7-11 1,-7-3 0,2-6-1,-7 0 1,-4 0 0,-4-4-1,-3-1-134,-5-2 1,-4 2 0,-7 3 0,0 4 162,0 0 1,-12 3 0,-6-5-1,-3 2 236,-2 4 0,-6 1 0,2 2 0,-31 0 0,-10 0 0</inkml:trace>
  <inkml:trace contextRef="#ctx0" brushRef="#br0">29657 8757 7637,'0'-16'1130,"-5"0"-266,0 0-573,-1 7 0,1 5 1,0 15-1,1 12 1,2 11-1,2 10 1,0 10 1176,0 10 1,0 0-922,0 5-450,0 4 1,0 0-1,0 7 1,0 0-1,0-2 1,2-3-1,2-6-451,1-3 0,0-7-523,-5-1 0,6-13 0,-1-2 0,0-10-2436,2-6 3313,-5-4 0,5-42 0,-7-10 0</inkml:trace>
  <inkml:trace contextRef="#ctx0" brushRef="#br0">29721 9445 7644,'11'-14'347,"0"3"1,1 6-55,2 3 0,8 2-100,-1 0 1,8 0 0,-3 0 0,4 2 709,2 3 1,-1 4-624,-5 7-147,5 0 1,-14 0 0,5 0 0,-6 2 0,-4 1 204,-1 3 1,-8 4 0,1-3 0,-8 2 387,-6 4 0,-6-2-155,-6 5-416,-3-11 0,-7 14 1,0-11-1,0-1 1,0 0-223,0-4-213,0-1 1,6-7 0,1-2 0,2-2 0,3-4 0,2-3 0,4-7 279,3-9 0,19-57 0,0 26 0,1 0 0</inkml:trace>
  <inkml:trace contextRef="#ctx0" brushRef="#br0">30458 9365 7644,'-16'0'865,"0"0"863,0 0-1518,0 0 1,0-2 0,0-1 0,0-3 0,0 3 1349,0 1-1148,0 2 0,0 0 0,0 0 0,0 0 349,0 0-782,7 0 0,2 7 0,7 4 0,0 3 0,0 2 0,1-2-1139,5-3 866,3 3 0,8-5 0,3 5 0,3-1 1,2-3-1,2 3 0,-1-1-148,1-1 0,-6 3 1,4-5-1,-2 2 518,-3-1 0,-2 1 0,-2 5 1619,0 0-1333,-7 0 1,-2 0-1,-7 0 1,-2 0 0,-3 0-1,-8 0 1,-5 0 1515,-3 0-1984,-8-7 1,10 5 0,-8-3 0,1 1 0,-1 1-653,0-3-416,8-6 1,-10 3-1,8-7 1174,1 0 0,10-50 0,3-12 0</inkml:trace>
  <inkml:trace contextRef="#ctx0" brushRef="#br0">30634 9509 7644,'-9'7'0,"-5"-5"3279,5 12-2159,0-5 1,11 0-379,14-4-811,0-3 1,14-2-1,-4-2 1,5-1-1,1-4 1,-2-2-1,-2-4-907,-1-1 904,0-2 0,3 0 0,-3 0 0,-6 0 0,-3 0 0,-4 0 0,-2 0 202,-1 0 1,-7 0 0,-1 0 0,-5 0 711,-3 0-654,-14 7 1,8-5-1,-12 5 1,0 0-1,-2 4 1,-2 3-1,0 2-87,-1 0 0,3 9 0,0 5 0,2 7-138,3 4 50,-4 2 0,6 10 1,-2 1-1,8-3 1,5 1-726,0 1 296,5-3 1,-4 5 0,10-9 0,3-3 0,2-6-782,3-3 1,8-2-1,1-2 1197,-1-3 0,19-25 0,4-13 0</inkml:trace>
  <inkml:trace contextRef="#ctx0" brushRef="#br0">31066 9301 7640,'-16'0'-157,"0"0"1,5 2 674,0 3 1,8 6 455,-2 10 0,-3-3 0,3 5 1,2 0-234,1 4 1,2-2 20,0 1-606,-7-6 1,5 8 0,-3-6-1,3-3 1,2-1 411,0-2-270,0-7-476,0-2 1,2-9 0,1-3 0,4-6 0,0-3 0,2-4-942,0-3 1,0 3 498,2-3 293,3 3 0,-5 0 1,7-1-1,0-3 1,0 3-1,0 1 1,0 2-1733,0 0 2059,0 7 0,28-12 0,8 3 0</inkml:trace>
  <inkml:trace contextRef="#ctx0" brushRef="#br0">31418 9285 7640,'-9'0'2203,"2"0"1,2 2-1790,-1 3 0,1-1 0,5 6 0,0 3-149,0 1 0,0 7 1,0 2-1,0 2-35,0 4 0,5-4-179,1 1 0,6-6 0,-3 1 0,2-3-56,-1-2 1,1-2-15,5-3-262,0 3 1,0-12 0,0 3 0,0-5 0,0-5 0,2-8 0,1-4-2335,3-5 2068,-1-6 0,-5 5 1,0-6-1,0 3 547,0-3 0,0-15 0,0-6 0</inkml:trace>
  <inkml:trace contextRef="#ctx0" brushRef="#br0">31866 9365 11661,'-9'-7'463,"0"5"-202,4-3 0,1 1 218,-6-1-390,-1 3 1,-5-5 0,0 7 127,0 0 0,5 0 1,1 2-52,-3 3 0,-1 6 1,0 8-1,1 4 7,3 2 1,6-3 0,-1 4 0,1 1-157,-1-2 0,3 3 0,-1-6 0,4-3-263,5-1 1,6-2-251,-1 0 243,3-7 1,4-2-1,1-7 1,3-2-1,-3-1-1170,-1-3 1270,5-13 1,-5 8 0,3-10 0,-3 1-1,-2 1 1,-2-4 0,-1-1 507,-3 1-153,-6 2 1,8 5 0,-6 0 0,-3 0 0,-1 0 493,-2 0 0,0 9-190,0 7-542,0 7-49,0 9 1,0 5 0,0 1 0,0-3 0,0-1-365,0-2 1,0 2-74,0 3 1,0-8-370,0 3 1,0-4-1,2 2 891,3-3 0,33-61 0,13-21 0</inkml:trace>
  <inkml:trace contextRef="#ctx0" brushRef="#br0">32298 8949 7626,'-5'10'321,"0"1"0,-6 0 400,6 5 1,-3 5 1085,3 0-1493,3 8 0,-5 1 1,5 9-1,-1 2 0,-3 2 1,3 0-1,1-1-137,2 3 0,0-6 0,0-2 1,0-3-547,0-2 0,0-7-1147,0-4 0,0-1 1516,0 1 0,-28-17 0,-8 1 0</inkml:trace>
  <inkml:trace contextRef="#ctx0" brushRef="#br0">32010 9221 13532,'2'11'707,"3"-1"0,4-6-952,7 1 0,0-3 1,2-2-1,3 0-1456,6 0 1,-2 0 1700,1 0 0,44-21 0,15-6 0</inkml:trace>
  <inkml:trace contextRef="#ctx0" brushRef="#br0">32522 9285 7622,'0'21'405,"0"1"0,0-1 95,0-5 0,0 0 950,0 0-956,0 7 1,0-5 0,-2 3 0,-1-3 0,-2-2 489,1 0 0,2-5-999,2-1-44,0-6 1,0 1 0,0-10 0,0-6-1433,0-3-1404,0-2 2895,7-7 0,1-20 0,0-10 0,5-8 0,-1 1 0</inkml:trace>
  <inkml:trace contextRef="#ctx0" brushRef="#br0">32522 8997 7622,'-2'16'-481,"-3"0"1,3-6 95,-3 1 385,3 0 0,2 5 0,0 0 0</inkml:trace>
  <inkml:trace contextRef="#ctx0" brushRef="#br0">32746 9285 7622,'-9'9'3295,"1"3"-2269,2-6 0,3 4-439,-8-4 0,6 6 0,-4-1-322,2 3 1,-4 2 29,6 0-321,-8 0 0,11 0 1,-3 0-1,3 0 1,2 0-1,0 0-470,0 0 69,0 0 110,0-7 1,7-2-1,4-7 1,3-2-905,2-3 1113,0-4 0,0-9 0,0-1 0,0-4 0,0-1 0,-1-1 0,-3 1 3,-1-5 0,-2 1 5,1 1-46,4-3 0,-12 7 1,4-4-1,-5 6 1,-1 3-1,-1 2 0,-5 2-665,-4 3 0,1 4 261,-2 7-593,0 0 1143,-5 0 0,-7 35 0,-2 10 0</inkml:trace>
  <inkml:trace contextRef="#ctx0" brushRef="#br0">32954 9189 12290,'9'2'1074,"-3"3"1,-5 4-744,-1 7 0,0 0 0,-1 2 1,-3 3-99,-1 6 1,-2-2 0,3 1 0,-3 3-110,-2 1 1,5-5-64,-1-4 1,2-3 0,-1-2 0,-1 0-386,1 0-749,2-7 701,2-2 1,2-7 0,2-2-1,3-3 1,2-6 0,3-5-1,2-3-2460,2-3 2780,0-6 0,-1 5 0,-3-4 0,-1 6 1,1 1-1,1 1 0,-1-3 366,-1 3 0,-1 1 0,1 7 0,0 2 0,1 2 0,2 4 419,2 1 0,-7 4 1,-3 3-1,-5 6-227,-1 3 1,0 2-212,0 0-371,0 0 1,0 5-1,0 1 1,0-3-1,-1 1-556,-5 1 1,5-8 299,-5 3 0,4-4-624,2 4 0,0-5-597,0-1 1,2-6 1552,4 1 0,17-39 0,10-10 0</inkml:trace>
  <inkml:trace contextRef="#ctx0" brushRef="#br0">33371 9221 7615,'0'-11'236,"0"0"1,0 6 673,0-6 0,0 6 2718,0-6-2615,-8 8-120,7-11 1,-14 12 0,5-3-330,-4 3 1,-2 7-312,-1 0-190,1 8 1,6-6 0,1 5 0,0-1-1,2 2-309,0 1 0,1-3-736,6-1 624,0 1 1,0 0-1,0-1 1,0 3-560,0 1 1,2-3 529,4-1 1,-3-4 188,8 4 1,-6-4 0,6 4 44,1 3 1,2-1 177,3-1 1,-7 3 115,1-3 0,-2-2 0,1 1 0,-4 3 1287,-4 1-582,-2 2 0,0 0-649,0 0 0,-2 0 1,-2 0-1,-3 0-286,-2 0 0,-1-5-514,-6-1 0,-1-6-434,1 1 1,6-3 1036,-1-2 0,-7-64 0,-7-16 0</inkml:trace>
  <inkml:trace contextRef="#ctx0" brushRef="#br0">33403 8661 14853,'1'10'1294,"5"1"1,-3-8-1111,8 3 0,0 1 0,5 0-146,0 2 0,0-6 0,0 5 1,0-3-78,0 0 0,1 6 0,3-6 0,1 1-216,-1 1 0,-2 0 65,-2 3 162,0 5 1,3-6 0,-1 8 0,-4 3-1,-1 1 1,-4 1 0,-2 1 83,0 3 142,-5 5 0,3-5 0,-10 1 1,-6 2-1,-3 1 0,-2 2 1,1-2-1259,5-3 680,-4 3 1,5-12 0,-7 5 0,1-2 0,3-1-1,1-4 380,-1-4 0,-10-15 0,-2 1 0</inkml:trace>
  <inkml:trace contextRef="#ctx0" brushRef="#br0">33595 9605 7604,'-8'16'7977,"7"0"-8792,-14 0 1,14-5-2287,-5-1 3101,-3-6 0,1-11 0,-8-11 0</inkml:trace>
  <inkml:trace contextRef="#ctx0" brushRef="#br0">7554 13655 7638,'-7'16'2,"5"-5"225,-3 0 550,-4-8-570,7-3 1,-3-14-1,10-9 1,6-4 0,3-7 476,2-7-600,0-5 1,0-4 0,2-3-1,2-6 1,3-3 0,0-4-1,2-3 619,0-6 1,-6 2-463,3-2 0,-5 10 0,-2 1 1,-3 8-9,-1 7 0,-2 10-359,1 7 46,-3 7-209,1 9 0,-5 14 1,6 9-1,0 11 11,0 8 1,-6 12 0,5 4 0,-1 6 128,3 6 1,-1 1-1,0 5 1,0-1 103,0 2 1,-4 1 0,4 2 0,0-2 126,0-3 0,-4-4 0,4-9 0,0-3 299,0-6-212,2-10 0,-1-6 0,1-10 0,1-7 0,3-10 792,1-10-818,0 0 1,-6-16 0,1 2 0,0-7 0,-1-4 0,1-4 0,0-1 224,-3-2 0,7-2-337,-5-3 1,-3 1 0,1-5-1,-3 0-183,0 0 1,6 4-118,-6-6 0,2 15-661,-1 1 487,-4 8 1,5 10 0,-7 3-959,0 5 1158,7 8 1,-5 3-1,3 12-449,-3 4-507,5 5 1199,-5 8 0,12 23 0,-5 13 0</inkml:trace>
  <inkml:trace contextRef="#ctx0" brushRef="#br0">8403 13319 10454,'10'0'1113,"1"0"-829,1 0 1,3-2 0,1-1 0,0-4-184,0-2 0,0-2 1,0-5-1,0 0-76,0 0 0,0 0-1,0 0-123,0 0 0,-2 0 1,-3 0-1,-4 0 1,-2 0-1,0 0 1,-1 0-364,-2 0 403,-9 7 0,3-3 0,-7 6 0,-1 3 0,-2 1 0,-4 2 0,-2 0-183,-1 0 261,0 0 1,5 9 0,0 5 0,0 7 0,0 2 0,0 2 0,1 2 220,5 7 1,-3-2 0,8 5-1,1-5 41,3-5 0,2 3-60,5-3-250,-4-4 0,14 0 0,-2-9 0,5-1 0,3-4-363,1-2-43,2-2 1,1-5 0,1 0 0,2-2 0,1-3 0,0-4 0,-2-2-2446,-1 1 2880,0-1 0,5-41 0,0-8 0</inkml:trace>
  <inkml:trace contextRef="#ctx0" brushRef="#br0">8883 13207 7649,'-11'5'330,"0"1"0,3 1 661,-3-2 0,-2-1-197,8 6-668,0-6 1,12 3 0,4-7-1,3 0-102,2 0 0,-4 0 1,2 0-1,4 0-66,0 0 1,0-2 31,-2-3 1,0 1 0,0-6 0,0-1-82,0 2 1,3-5 34,-3 3 52,4-3 1,-11 3 0,5 1-1,-1-1 1,-5 0 0,0 1-81,-5-3 91,-1 6 1,-4-5 0,-3 6 0,-6 3 0,-3 1 0,-4 2 87,-3 0-65,3 0 0,-7 2 0,6 3 1,-3 6-1,3 3 0,1 2 1,2 0 367,0 0-310,0 7 1,2 0-1,1 6 1,4-3-1,2 3 1,4-1-1,3 1-22,5-3 0,4-6 0,7 1 0,2-3-833,3-2 1,4-7 394,7-4 0,0-3-469,0-2 1,2 0 0,1 0 840,3 0 0,20-36 0,1-8 0</inkml:trace>
  <inkml:trace contextRef="#ctx0" brushRef="#br0">9507 13079 7649,'-16'0'251,"0"0"1,5 0 147,1 0 0,-1 0 0,-5 0 0,0 2 226,0 3 1,0 2-107,0 4-396,0 3 0,5 0 1,2 9-1,2 0 1,4 2 441,1 0-575,2-5 0,0 8 0,2-5 1,3 1-1,6-1 0,3-6 0,2-2-1170,0-5 718,0-6 0,5 3 1,2-7-1,1-2 1,0-3 461,1-6 0,2-37 0,1-18 0,6-4 0,0 0 0</inkml:trace>
  <inkml:trace contextRef="#ctx0" brushRef="#br0">9683 12487 7649,'-16'0'1505,"2"3"-705,3 8 1,4 3-21,7 18-296,0 4 1,0 15 0,0 6-1,2 9 1,1 5 0,4 7 0,2 4 1674,4 4-2045,-6-8 0,7-9 0,-5-10 0,2-8 0,-2-4 0,0-8 0,-1-5-794,5-9 1,-4-11 286,1-4-1291,1-6 0,0 3 1684,-1-7 0,1-28 0,5-8 0</inkml:trace>
  <inkml:trace contextRef="#ctx0" brushRef="#br0">10611 13127 7619,'-10'0'1,"-1"0"1,-1 0 284,-3 0 1,5 0 0,1-2 141,2-3 1,0 1 0,3-6 35,-1-3 0,-1 4 0,6-1 506,0-3-675,0 6-114,0-7 1,0 5 0,0-7 0,2 0 0,2 0-77,1 0-145,7 0 1,-3 0 0,7 0 0,2 0 0,2-2 0,3-2-1,0-1-196,0 2 276,-2 1 0,1 2 1,1 0-1,0 1 1,0 3-1,-2 3 1,1 2 49,-1 3 1,0 8 0,-5 3-1,0 4-111,0 7 0,0-1 0,2 8 0,2 0-66,1 0 1,2 0-1,-3 2 1,3-6 59,2-3 1,-4-2-1,4-2 1,0-3 145,0-6 0,-4-3 0,6-2 0,1-2 58,3-3 0,-1-4-69,-4-7-287,5 0 0,-12-6 0,6 1 1,-2 2-1100,-3 1 0,-4 2 648,-5 0 630,-4 7 0,-22-5 0,-2 5 0</inkml:trace>
  <inkml:trace contextRef="#ctx0" brushRef="#br0">10867 12935 7619,'-10'0'1594,"-1"0"-932,8 0 1,-6 5 1,3 0-432,5 8 1,-7-4 0,8 7 0,2 2-1,2 1 1,3 4 0,0 2 126,0 4 1,4 1 0,-4 2 0,0 0-359,0 0 1,4 0-46,-6 0-274,8-7 0,-10 3 1,6-6-1,0-5 1,0-2 317,3-5 0,24-49 0,6-7 0</inkml:trace>
  <inkml:trace contextRef="#ctx0" brushRef="#br0">11268 12935 7620,'0'16'2581,"0"-4"-2280,0 4 0,0-3 1,0 10-1,1 0 54,5 4 0,3 3 1181,7 2-1662,0 0 0,-2-2 0,-2-1 0,-1-3 0,1 3 0,3-1 0,-1 1-2022,-4-3 2148,5-6 0,-21 17 0,5-3 0</inkml:trace>
  <inkml:trace contextRef="#ctx0" brushRef="#br0">10723 14872 9334,'11'-18'293,"0"-3"0,3-8-382,6-6 146,-3-6 1,14-16 0,-5-5 0,4-8 0,2-3 0,0-3 0,0-2 256,0-3 0,-1 9 0,-3 4 0,-3 9 5,-2 11 1,-1 7-253,-6 9-56,-8 7 1,7 4-1,-6 12 1,1 9-1,-1 11-193,-2 8 0,4 6 304,-6 7-80,8 7 1,-6 2-1,5 7 1,-3 0-1,-2 2 1,-1 2 0,-1 3 103,0 2 0,1-6 66,-6 3-451,7-4 1,-6-8 0,5-1-1,-4-2 1,-2-3 0,0-4 0,0-5-1990,0-6 784,0-10 1444,-8-4 0,-15-36 0,-10-6 0</inkml:trace>
  <inkml:trace contextRef="#ctx0" brushRef="#br0">10947 14472 7617,'0'16'1028,"0"0"214,0 0 0,9-7-544,7-4 0,2-3 1,9-2-1,1-2-548,2-3 1,3 1 0,-1-5 0,0 0-1007,0 0 569,-8 6 1,7-4 0,-6 7 0,-1 0 0,-2 0 286,-4 0 0,-24 64 0,-4 16 0</inkml:trace>
  <inkml:trace contextRef="#ctx0" brushRef="#br0">10611 15592 7614,'-10'0'2165,"-1"0"-1713,-1 0 1,4 2 0,3 3-282,3 6 1,2-2-1,0 3 1,0 4 38,0 4 0,2 8 1,2-1-1,1 3 125,-1 2 0,-3 2-42,-1 3-350,0 4 1,0 6 0,0-3 0,0-3 0,0-2 0,0-3 0,0-3-943,0-1 450,0 1 1,6-9 0,-1-2-1161,-1-4 1273,-3-10 0,-1-13 0,0-13 0,0-3 436,0-2 0,0-31 0,0-13 0,0-3 0,0-1 0</inkml:trace>
  <inkml:trace contextRef="#ctx0" brushRef="#br0">10531 15608 7614,'-16'0'1366,"0"0"0,7-2-963,4-3 42,3 3 1,6-7-1,5 6-179,7-2 1,10-6 0,1 6 0,5-1-80,5-1 1,-1 3-132,7-6 0,-2 6 0,1-1 1,-4 3 59,-5 2 0,-1 0-283,0 0 184,-7 0 0,-2 7 0,-7 4 0,-1 5 0,-5 4 0,-4 3 0,-5 0 427,-1 0-312,0 5 0,-7-3 1,-3 7-1,-5 0 0,-1-1 1,-1-3-1,-3-3 729,-1-2-1031,-8-2 0,10 1 0,-6-3 0,2-3 0,3-5 1,2-4-1,2-3-1345,0-3 1207,8-1 0,0-1 0,8-5 0,0-4-505,0-5 1,13-1 497,3 0 0,3 0 21,-3 0 340,8 0 1,-1 2-1,5 2 265,-1 1-279,-1 7 0,1-4 1,0 4 370,1-1-278,2-1 0,-3 8 0,-2 3 482,-2 6-368,-1-4 0,-8 13 0,-4-2 239,-4 5 0,-4-2 0,-2 6 0,0 1 474,0 2 0,-8 2-286,-2 0 0,-6 0-41,-6 0-347,5 0 0,-14-1 0,5-3-72,-5-1 1,1-6-1,2 4 1,-1-2-380,-4-3 1,6-4-70,-5-6 1,3 3-2493,-3-8 1941,0 1 0,-3-8 0,1-4 793,4-4 0,1-33 0,-3-8 0</inkml:trace>
  <inkml:trace contextRef="#ctx0" brushRef="#br0">13076 12983 7609,'-16'7'1052,"5"-4"1,3 8 733,0 2-1544,3 1 0,5 4 1,0 1-1,0 4 1,0 2-1,0 4 1,0 1 286,0 2 1,5-2-349,1-3-701,6-4 1,-8 0-1,6 0 520,3-3 0,1-49 0,2-24 0</inkml:trace>
  <inkml:trace contextRef="#ctx0" brushRef="#br0">12916 12679 7620,'-9'0'-953,"-5"7"953,12-5 0,38 19 0,17-3 0</inkml:trace>
  <inkml:trace contextRef="#ctx0" brushRef="#br0">13412 13063 7627,'-10'7'1842,"-1"4"-1321,-2 3-292,6-5 0,0 5 1,7-3-1,0 3 1,0 2-1,0 0 686,0 0 0,2-7-1015,3-4-41,-3 4 0,7-7 0,-5 1-470,1-6 361,7-6 0,-8-7 1,5 0-1,-2 0 1,-2 0-1,2-2 0,2-1-1351,0-3 1670,5 1 1,-10 5-1,5 0 1,0 0-1,0 0 1092,3 0-784,2 7 1,2 2-1,0 7 1,0 0 0,-1 2-1,-3 5 918,-1 9-1252,-1 0 0,5 9 0,-3-6 0,-1 3 0,-1-1 0,1 0 0,-2 1-443,-2-3 1,4-1 0,-4-2-900,2 0 1,-4-7 1298,6-4 0,6-39 0,8-10 0</inkml:trace>
  <inkml:trace contextRef="#ctx0" brushRef="#br0">14004 12919 7627,'0'10'2474,"0"1"-2146,0 0 0,0 5 271,0 0-369,0 0 0,2 5 0,2 1 0,3-3 1,0 1-1,2-1 0,-2 3-640,0-3 0,4-6 0,-4-3-1777,2 3 2187,-6 1 0,4-62 0,-7-16 0</inkml:trace>
  <inkml:trace contextRef="#ctx0" brushRef="#br0">13924 12503 7627,'-16'0'0,"6"-6"462,-1 1 1,6 0 1835,-6 5-2318,7 0 1,-1 5 19,10 0 0,47 8 0,17-4 0</inkml:trace>
  <inkml:trace contextRef="#ctx0" brushRef="#br0">14373 12519 7633,'7'23'0,"-4"-6"609,8 5 0,-2 3 0,3 1 0,-1 6 373,1 6 1,3-3 0,1 6-1,-2-2-221,-4-3 1,5 3-907,-5-2-270,5 1 0,-5-8 0,-1-1 1,0-5-1,-2 1 0,2-2 415,0 1 0,-20-24 0,1-11 0</inkml:trace>
  <inkml:trace contextRef="#ctx0" brushRef="#br0">14293 12871 7633,'-16'0'0,"5"0"3425,0 0-2188,0 0 1,-1 0 0,7 0-170,10 0 0,9 2-1047,8 3 1,3-3-1,8 3 1,3-3-295,1-2 1,2 0-362,-1 0-175,-5 0 1,7 0-1,-8 0 809,0 0 0,28-14 0,8-4 0</inkml:trace>
  <inkml:trace contextRef="#ctx0" brushRef="#br0">15093 12727 7635,'-16'16'0,"5"0"0,0 0 1404,1 0 0,-1 5 0,2 2 1,2 0-1,4 2 0,1-2 1,2 0 539,0-3 0,0-2-1746,0-2-1090,0 0 1,0-6 0,2-1 0,3-1 0,6-5-4274,3-1 5165,-5-9 0,-2-59 0,-7-21 0</inkml:trace>
  <inkml:trace contextRef="#ctx0" brushRef="#br0">14949 12391 7635,'-16'-9'876,"5"0"0,0 5 1196,-1-1 0,3-1-1567,-2 6-1188,8 0 683,-4 0 0,28 8 0,6 0 0</inkml:trace>
  <inkml:trace contextRef="#ctx0" brushRef="#br0">15477 12759 7649,'-9'-16'506,"-5"5"0,3 0 1274,-3-1-1377,5-2 1,-5 3 0,3 0 0,-3 1 138,-2 1 1,5 2-270,1 7 0,1 1-205,-2 5 0,4 3 0,5 7 0,-2 1 0,-1 5 0,2 4 10,1 5 0,2 1-271,0 0 85,0 0 1,0-6 0,2-1-1,1-2 1,4-3 0,2-2-1,4-4 1,1-3-850,2-6 1,5-5 218,1-5 571,-8-4 0,0-9 1,-3-2-1,3-3 0,0 0 1,-1-2-1,-3 2 65,3 0 1,-6-5-1,0 3 1,-2 0 254,1 3 0,4 5 1,-4 1 127,-3 0 0,1 1 470,1 5-514,-3 3 1,5 14 0,-5 3 0,1 6 0,4 6 102,2 4 1,-5 5 0,3-1-1,0-2-425,4-1 1,-2-2-4,1 2-575,1 3 0,0-12 1,-1 1-1,3-6 663,1-8 0,23-60 0,6-16 0</inkml:trace>
  <inkml:trace contextRef="#ctx0" brushRef="#br0">15973 12150 7649,'-9'0'4526,"-3"7"-4001,6 4 0,3 11-194,8 4-122,-3 12 1,14 10-1,-2 10 1,6 6 0,-1 6-1,-1 3 1,-2-2 110,0-7 0,0-2 0,-2-10 0,-1-4-106,-3-4-1356,-6-15 0,10 6 1142,-3-14 0,-4-21 0,0-10 0</inkml:trace>
  <inkml:trace contextRef="#ctx0" brushRef="#br0">16997 12487 7672,'-16'0'8,"0"0"1,0 0-1,0 0 1,0 0-1,0 0 26,0 0 1,0 1 2178,0 5-1728,7-5 1,-5 7-1,5-7 1,-1 3-1,-1 3-220,-1 2 0,3-4 0,0 6-145,2 1-427,-6 3 215,11 1 1,-5-6 0,7 1 0,2 1-170,3 3 0,4-6 1,7-2-1,2-2 9,3 0 0,4 1 0,7-5 0,0 3 102,0 1 0,0 2 1,-1-3-1,-5 3 269,-4 2 0,1-4 0,-2 4 0,-3 0 263,-6 0 1,1 2 0,-8 5-1,-1 0 203,-3 0 1,-2-6-279,-5 1 1,1 0-1,-9 5 1,-4 0 188,0 0 0,-1-6-445,-3 1-192,4-7 0,-5 8 1,7-7-1,0-1 0,0-2-2958,0-2 2502,0 0 0,7-2 0,4-3 597,3-6 0,17-46 0,2-12 0</inkml:trace>
  <inkml:trace contextRef="#ctx0" brushRef="#br0">17606 12038 7675,'-8'9'0,"0"5"0,-8-3 495,0 10 1,7 4 0,3 9 0,5 4-1,1 6 1,1 6 0,5 5 3048,4 2-3530,5-6 0,-5 5 0,-1-8 1,0 0-1,-2-2 0,2-3 1,-2-6-1751,0-3 1321,-1-2 0,1 0 1,2-2-1,-1-3 415,-2-6 0,3-25 0,0-6 0</inkml:trace>
  <inkml:trace contextRef="#ctx0" brushRef="#br0">17381 12631 7675,'-16'9'0,"-3"5"805,3-4 0,3-1 0,15 0 1,4-2 300,4-3 0,13-2-329,9-2-959,8-7 0,8-2 1,1-7-1,3 0 0,3 0-869,2 0 0,-2-6 1,6 1 1050,-1 1 0,-11 5 0,3-2 0,-1 0 0,0 1 0</inkml:trace>
  <inkml:trace contextRef="#ctx0" brushRef="#br0">18294 12503 7675,'-16'0'344,"0"1"1,0 3 251,0 1 1,0 6-1,0-4 1,0 2-200,0 3 1,-4 4 0,2 4 0,4 3-193,0 2 1,0 2 0,-1 5 0,3-2-98,1-3 0,8-4 0,-3-7 0,5 0-277,1 0 0,7-7 0,3-4-341,5-3 0,2-2 84,5 0 0,-4-7 0,3-4 0,-1-5-274,1-5 0,-3 3 74,3-4 383,-3 5 0,-2-5 0,-2 1 0,-2 1 1,-1 3-1,2 1 652,1 0 0,-5 5-54,-4 0 298,4 8 1,-7-3-1,3 12 1,-3 6 147,-2 8 0,0-1 0,0 8 0,0 3-397,0 6 0,2-2-101,3 3-396,-3-3 1,10-2 0,-5-2 0,0-3 0,2-6-307,0-3 1,0-8-991,2 1 1,3-7 1388,-3 1 0,24-81 0,-13 27 0,-1 0 0</inkml:trace>
  <inkml:trace contextRef="#ctx0" brushRef="#br0">18630 12118 7671,'-5'-16'342,"-3"2"1317,0 3-1000,4 4 1,-1 11 0,8 7 0,4 10 0,2 9 0,4 8 0,1 6 572,2 8 0,-2-1-858,-3 8-315,3 0 0,-7 5 0,6 0 0,-3 0 0,1 0 0,0-2 1,-3-3-2531,0-6 1885,-3-3 1,0-9 0,1-4 585,-3-3 0,-1-38 0,-2-8 0</inkml:trace>
  <inkml:trace contextRef="#ctx0" brushRef="#br0">18486 12647 8299,'-9'0'2381,"4"1"-1596,10 5 1,6-4 398,10 3-1077,4-3 0,7-2 0,0 0 1,2 0-1,3-2 0,4-2 1,2-1-2405,-1 1 1671,1 3 0,3-5 0,-3 1 0,-6 1 0,-5 3 626,-5 1 0,-4 0 0,-7 0 0</inkml:trace>
  <inkml:trace contextRef="#ctx0" brushRef="#br0">19094 12631 7659,'-9'7'0,"-3"-4"311,6 8 1,-1-6-1,4 6 710,-3 1 0,1 3 60,5 1-885,0-7 0,5 5 0,2-5 0,4 0 0,5-4 0,4-3 0,1-2-9,2 0 0,-5 0-151,3 0 0,2-2 0,1-3 0,-1-4-66,0 0 0,-2-5-35,-5 3 14,0-3 0,-2-8 0,-1 1 0,-4 1 0,-2 3 0,-4 1-745,-1 0 607,-2 0 1,-2 1 0,-3 3 0,-6 3 0,-5 0 0,-3 2-1,-3 0 283,3 3 1,-4 4-1,0 6 1,0 4 516,-1 5 1,3 8-260,5 3 1,2 5 0,1 2 0,4 3 672,2 1 0,2 8-588,5-2 1,2-3-43,3 3-539,4-7 0,9 1 1,1-9-1391,3-1 1191,6-14 1,-3 6 0,7-13-3014,0-3 3356,0-1 0,-2-31 0,1-13 0,2-3 0,1 1 0</inkml:trace>
  <inkml:trace contextRef="#ctx0" brushRef="#br0">20086 12727 7640,'-9'7'395,"2"-4"0,7 8 1,0 1-1,0 4 0,0 4 373,0 1 1,2 10 0,3-1-1,4 7-571,0 4 1,5 2-1,-5 3 1,2-1-99,0-3 1,-6 1 0,4 3 0,-2-3-150,-3-6 0,3-8 0,-2-4 0,-1-2-807,-3-4 1,1-8 856,3-6 0,-3-67 0,5-18 0</inkml:trace>
  <inkml:trace contextRef="#ctx0" brushRef="#br0">19974 12599 7645,'-10'0'628,"-1"0"-596,7 0 0,-1-2 2492,10-4-2101,4 5 0,14-14 1,4 5-1,5-3 1,5 1-1,6 3 1,3 0 32,2 0 0,-5 6-656,0-3 176,-1 5 1,-1 1-1,-5 1 1,-6 5 0,-7 6-246,-5 8 206,-6-3 0,-12 14 0,0-3 0,-1 6 0,-5 3 0,-6-1 0,-6-2 60,-3-2 1,-8 0-96,3 0 0,1-7 0,0-4 0,2-3-383,3-2 1,-3-7-1172,2-4 1014,-1-3 1,8-9 637,3-4 0,11-46 0,9-12 0</inkml:trace>
  <inkml:trace contextRef="#ctx0" brushRef="#br0">20823 12567 7648,'-9'7'0,"-6"-4"1098,5 8 1,3 0-1,0 5 1,1 0-100,1 0 0,-2 0-385,1 0-555,5 0 1,-6 5 0,7 0 0,0-1 0,0-2 105,0-2 1,0 0-1,0 0-103,0 0-79,0-7-259,0-2 1,0-20 0,0-3-95,0-1 0,1-7 109,5 3 234,-5-7 0,14 4 0,-5-4 0,5 1 0,1 1 1,0 1-1,1 2-249,5-1 0,-5 12 0,7-4 1,-1 4-214,3 3 1,5-4 0,1 8 0,1 1-1920,5 3 2408,-4 8 0,13 6 0,9 4 0,0 4 0,0 1 0</inkml:trace>
  <inkml:trace contextRef="#ctx0" brushRef="#br0">21623 12631 7648,'-16'0'0,"0"0"0,0 0 0,0 0 1301,0 0 1,-2 0 0,-2 0 0,-1 0 201,2 0 0,1 0-1255,2 0 1,0 0-1,0 0-130,0 0 1,0 1 91,0 5-245,7 3 1,2 8 0,7 3 0,0 3-1,0 4 1,0 5 0,2 3-588,3 1 1,4-2 349,7-2 0,5-6 1,2-2-1,2-5-254,4-5 1,1-8 94,2-1 0,0-5 0,0-5 0,0-6-219,0-3 0,-7-9 497,-4-4 1,-3-3 212,-2-2 1,0 0 0,-2 0 0,-3 0 595,-6 0 0,-3 1-125,-2 5 1,-7-4 470,-4 3 0,-5 4 73,-5 1-789,-4 5 0,-2 1 0,0 0-519,-1 0 0,-2 0 1,0 1-1,1 3-1311,2 1 1,6 8 84,-6-3 1459,15 5 0,5 15 0,16 4 0</inkml:trace>
  <inkml:trace contextRef="#ctx0" brushRef="#br0">22023 12118 7648,'-7'9'0,"0"5"0,-4-3 705,4 11 1,7 2-1,-2 10 1,-1 2-1,-3 3 1,3 2-1,3 3 1,3 3-1,3-1 1687,-3-4 0,4-2-2040,-1-8-422,6 0 1,-8 0 0,5-2-1,-1-3 1,0-4 0,-1-2-1,-4 2-2258,-1 2-371,5-5 985,-5 3 0,5-7 1714,-7 0 0,7-36 0,2-8 0</inkml:trace>
  <inkml:trace contextRef="#ctx0" brushRef="#br0">22087 12599 8462,'-9'7'2874,"2"-5"-2586,7 5 0,7-2 122,4 0 1,5 1 0,5-8 0,6-2-242,3-1 0,7-2-155,1 2 1,-1-3 0,-5-4 0,2 3-52,3 2 0,-8 0 1,1 3-1,-5-1 223,-6 1 0,-6 4 74,-3 6 1,-6-3 0,0 10-1,-8 3 242,-7 3 0,-5 8 483,-5-6-857,-4 8 1,-2-10 0,1 8 0,-3 0 0,-1-1 0,0-1 0,1-2-1311,3-3 355,6-9 0,-8 3 1,6-5 826,3 0 0,22-52 0,8-19 0</inkml:trace>
  <inkml:trace contextRef="#ctx0" brushRef="#br0">22823 12487 7611,'-16'7'68,"0"3"1,0 3-1,0-1 1,0-3 753,0-2 0,0 4 1,0-6-1,0-1 198,0-2 0,5-2 0,1 0 37,-3 0-1010,-1 0 1,3 7 0,3 3 49,0 5 1,3 6-275,5 0 12,0 1 1,5-1-1,3 2 1,-1 0-1,2 0 1,-1-3-1,5-4-1702,1-5 1598,2 3 1,0-12 0,2 3 0,1-5 0,3-5 0,-3-6 0,-1-5-1248,-2-5 1455,0 3 1,0-7-1,-2 5 1,-3-3-1,-6 0 1,-3 0 0,-2 3-172,0 3 811,0 1 1,0 0 0,-2 1 423,-3 5 1,-2 4-749,-4 12 1,4 3 0,7 7 0,0 0 121,0 0 0,0 5-382,0 0-243,0 1 0,7-1 0,4-1 0,1-4 0,1-4 0,-2-1 0,3-2 248,5-4 0,20-60 0,11-16 0</inkml:trace>
  <inkml:trace contextRef="#ctx0" brushRef="#br0">23143 11926 8134,'0'-10'1468,"0"-1"-1351,0 7 0,0 11 385,0 15 1,6 8 0,1 7 0,2 8 23,3 6 1,2 1-327,2 7 0,0 1 0,-1 8 0,-3 1-231,-1-1 1,-6-4 0,4-6-1,-2-4-657,-3-4 0,3-9-1395,-2-4 1527,0-10 556,-5-4 0,7-29 0,2-4 0</inkml:trace>
  <inkml:trace contextRef="#ctx0" brushRef="#br0">23319 12503 7627,'-7'10'0,"-3"1"0,1-2 861,-2 1 22,7 5 0,-1-12 0,10 6-71,6-2 0,9-1-286,1-6-490,7 0 1,-8 0 0,5 0 0,0 0-1,-2 0 1,0 0 0,-3 0-403,-3 0 1,-1 1-126,0 5 527,0-5 0,-1 14 1,-5-5-1,-4 6 1102,-5 6-938,-1-12 0,0 17 1,-1-11-1,-5 2 1,-4 0-1,-5-2 1,-1 1-43,0 5 1,0-4-1388,0 3 780,0-10 0,0 3 0,0-3 0,0 1-1958,0-1 2407,0-4 0,15-29 0,2-4 0</inkml:trace>
  <inkml:trace contextRef="#ctx0" brushRef="#br0">23800 12455 7627,'0'16'2242,"0"0"0,5 0-894,0 0 1,1 1-541,-6 5-614,0-5 0,5 7 1,0-7-1,1 3 0,-1 1 1,0-1-1,1-2-1578,1-2 585,-6 0 1,12 0 0,-6-2 798,2-3 0,-13-47 0,3-17 0</inkml:trace>
  <inkml:trace contextRef="#ctx0" brushRef="#br0">23735 11942 7627,'-16'0'0,"0"0"394,0 0 1,8 2 1141,2 3-1255,-3-3 1,8 12 0,-5-3 0,4 3 0,4 1-1,4-3-281,4-1 0,26 6 0,6 8 0</inkml:trace>
  <inkml:trace contextRef="#ctx0" brushRef="#br0">24104 11974 7627,'5'25'0,"2"-2"0,2 0 928,3 4 1,-3 3 0,0 4 0,0 2 1459,0 1-2097,2 8 1,-1-5-1,-1 8 1,-2-1-1,-3-3 1,-1-1-1,1 1-470,1 3 1,1-1 0,-6-3-1,0-4-1807,0 0 1524,7-5 462,-5 5 0,5-21 0,-7-4 0</inkml:trace>
  <inkml:trace contextRef="#ctx0" brushRef="#br0">24408 12487 7627,'-11'10'2323,"0"1"0,8 0-1399,-3 5 1,-1 0-1,2 0 1,1 0 175,3 0 1,1 0-1,0 0-1261,0 0 1,5 0-536,0 0 0,2-6-1473,-1 1 1785,3-7-2846,0 3 3230,5-7 0,-12-86 0,1 33 0,1 0 0</inkml:trace>
  <inkml:trace contextRef="#ctx0" brushRef="#br0">24328 11910 7627,'-16'7'668,"0"-5"0,5 12-512,0-3 0,8-2-166,-3 2 0,5-1 0,1 6-1322,0 0 1332,7-7 0,37-9 0,17-9 0</inkml:trace>
  <inkml:trace contextRef="#ctx0" brushRef="#br0">24872 11942 7627,'0'23'0,"-5"4"394,-1 10 1,1-1 0,5 5-1,0 2 1236,0 3 1,-2-2 755,-3 10-2063,3-5 0,-5-2 1,7-3-1,0-3 1,2 0-1,1-4 1,3-1-120,-3-6 1,1-3-752,1 0 1,-3-3 0,3-4 0,-3 1-1431,-2-1 1,0-8 300,0-1 1676,0-7 0,-14-12 0,-4-9 0</inkml:trace>
  <inkml:trace contextRef="#ctx0" brushRef="#br0">24568 12439 7627,'-16'0'173,"0"5"1,2 2 482,3 2 1,4-4 0,9 4 0,3 0 701,6 0 1,5-4 0,5 4-1,4-2-1056,0-3 1,10-1 0,-3 1 0,2 1-481,0-1 0,-2-2 1,0-4-1,0-2-1277,0-1 0,0-8-1242,0 3 2082,0-4 0,-2-1 1,-1 3-1,-5 1 615,0-1 0,-10-10 0,-7-2 0</inkml:trace>
  <inkml:trace contextRef="#ctx0" brushRef="#br0">25144 12423 7627,'11'16'905,"-1"0"198,-6 0 1,5 0-405,-4 0 288,-3 0 0,5 5 0,-7 0-273,0-1 0,0-2 0,0-2 0,0 0-67,0 0 1,0-6-43,0 1-485,0 0-548,0-2-1436,0 5 1225,0-12 0,0 3-1109,0-10 0,0-6 0,0-9 1748,0-1 0,-9-30 0,-3-12 0,-2-3 0,1 1 0</inkml:trace>
  <inkml:trace contextRef="#ctx0" brushRef="#br0">25080 12054 7902,'-16'0'423,"7"2"-542,4 3-177,-4-3-1,7 12 0,-5-10 297,7 7 0,50 21 0,12 10 0</inkml:trace>
  <inkml:trace contextRef="#ctx0" brushRef="#br0">25320 12455 7627,'-5'16'473,"-1"0"0,-4 0 677,4 0 1,1 0-523,5 0-299,0 0 1,2-2-1,3-2 1,6-3-1,5-2 1,3-3 1636,3-2-1997,6-9 0,-3-2 0,5-7 0,-1 0 0,-3 0 0,1-2 1,-2-2-4,-4-1 0,-3 0 0,-2 3 0,-2-2-1383,-3-1 1,1 0 0,-6 4 358,-3 1 0,-3 0 845,-5 0 1,1 6-1,-6 1 1,-3 2 276,-1 3 0,-2 2-72,0 2 621,0 0 1,0 2 0,0 4 0,0 4 0,0 6 0,2 4 0,1 1 2753,3-1-3145,6 5 1,-3-6-1,5 8 1,-1 0-1,-3-1 1,3-1-1,3 0 501,5 0 0,-1-4-356,6 6-566,1-7 1,5 3-1,0-9 1,0-2-1,2-3-1032,3-2 0,-1-1-1664,6-6 2175,-6 0 1,5-2-1,-4-3-1853,6-6 2573,-4-3 0,21-45 0,-1-10 0</inkml:trace>
  <inkml:trace contextRef="#ctx0" brushRef="#br0">26088 12134 7627,'-10'0'4815,"-1"0"-3456,0 0 1,-5 0-243,0 0-838,0 0 1,6 2 0,-1 3 0,-2 4 0,1 2-1,1 0 292,6 1-724,-4 2 0,7 2 1,-3 0-1,3 0 41,2 0 0,0 0-72,0 0 144,0 0 0,2 0 0,2 0 0,3 0 1,2 0-1,3 1 0,2-3-129,2-4 169,7 5 1,-5-8 0,5 5 0,-1-3 0,-1 0-1,-2 0 1,-1 2 356,-2-3-110,-7 7 1,0-8-1,-5 5 1,1-1-1,-2 1 1,-3 3-1,-5 1 1584,-6 0-2174,-3 0 1,-7 0-1,-2 0 1,-4 0-1,-5 0-2578,-3 0 0,-8-6 2921,6 1 0,-17-5 0,-8-1 0,-3 3 0,0 0 0</inkml:trace>
  <inkml:trace contextRef="#ctx0" brushRef="#br0">13140 14023 7680,'-2'-10'567,"-1"-1"1,-4 0 1367,-2 2-1692,5 2 1,-3 14 0,9 6 0,3 6-74,6 8 1,-2 5-157,1 6 15,1 2 0,5 3 1,-2 0-1,-1 1 1,-2 3-1,-1 1 0,1-2-536,0-4 1,-6-1-273,6-3 557,-8-12 1,10 12 0,-6-13 221,2 0 0,-13-38 0,2-15 0</inkml:trace>
  <inkml:trace contextRef="#ctx0" brushRef="#br0">12932 14408 7693,'0'8'843,"0"7"0,2-14-515,3 5 0,6-4-92,10-2 1,4-2-1,7-2 1,2-3-285,3-2 0,4-1 0,5-6 0,-1 0-635,-2 0 0,-3 1 683,3 5 0,25 3 0,-1 7 0</inkml:trace>
  <inkml:trace contextRef="#ctx0" brushRef="#br0">13652 14360 7693,'-16'0'0,"2"1"0,3 5 358,-3-5 1,11 14 0,-6-5 0,2 5 0,3 1 0,2 0 1263,2 0 0,0 0-1554,0 0-66,0 0 0,6 0 0,-1 0 0,-1 0 0,-3 0 0,-1 0-196,0 0 351,0-7-311,0-2 1,2-2-1,2-1 1,1-6 0,-1-7-1,-3-5-1092,-1-2 1155,7 0 1,-3-2-1,5-2 1,0-3 0,-2-2-1,2-1 1,0 1 486,3 3-435,2-3 0,2 8 0,2-6 1,2 1-1,3 1 0,0 1 1,4 4 38,3 6 0,55 17 0,-30 2 0,0-1 0</inkml:trace>
  <inkml:trace contextRef="#ctx0" brushRef="#br0">14325 14328 7693,'-16'-2'209,"0"-2"0,0-3 1029,0-2 1,1 4-1025,5-6-40,-5 8 0,6-10 0,-7 8 0,0-1 1,0 1 1366,0 0-1425,0-1 0,0 6 0,0 0 0,2 2 0,2 4 0,1 4 0,0 6 662,3 6-736,-7-5 1,14 12 0,-7-6 0,3 2-1,0 2 1,1-1 0,4-1-323,6-2 122,-5-1 0,14-6 1,-5 0-1,4-2 1,2-3-1,0-6 0,0-3-2051,0-2 2002,0 0-1,0-2 1,0-3 0,0-6 0,0-3-597,0-2 722,-7 0 1,6-2 0,-5-2 0,3-1 0,-1 1 77,-1 3 0,-6 1 133,6 0 0,-6 1 589,6 5 469,-8-5-830,5 14 0,-7-6 390,5 7-518,-5 7 1,7 7 0,-8 9-77,0 2 1,5-4 0,0 6 0,-1 1-349,-2 3 1,-2-5-191,0 1 0,5-6 70,0 6 1,2-7-257,-1 1 0,-3-9 201,8-1-1624,-8-7 1994,12 3 0,8-50 0,11-10 0</inkml:trace>
  <inkml:trace contextRef="#ctx0" brushRef="#br0">14613 14296 7693,'0'-9'2469,"0"-6"-1911,0 14 1,0-5 558,0 12 1,0 2-605,0 9 1,0 4-515,0 0 38,0 8 1,5-4-1,0 7 1,-1-2-1,-1-2-76,3-1 1,-4-2 0,3 2 0,-2-4-100,3 0-332,-4-5 0,6 3-423,-2-10 1,1-6-313,4-10 929,3-11 0,-11-4 0,6-7 0,0-1 0,-2-2-251,0-2 0,0 0 221,-1 0 406,-4 0 0,10 5 0,-5 2 0,0 2 0,2 3 1027,0 3 0,-4 8 64,6 3-293,0 4 1,5 4-161,0 4-645,0 3 1,0 14 0,0 2-185,0-1 102,0 7 0,0-6 1,0 5-371,0-4 48,-7 5 0,5-12 0,-3 6-2411,3-2 2722,2-1 0,28-42 0,8-8 0</inkml:trace>
  <inkml:trace contextRef="#ctx0" brushRef="#br0">15349 14344 7693,'-16'0'0,"0"0"2164,0 0 0,5 0-249,0 0-1490,1 0 0,-1 0 1,0 0-1,1 1 0,-1 3 656,0 1-1114,8 8 0,-4-10 0,5 8 0,-2 1 1,-1 3-1438,2 1 1189,1-8 1,4 7 0,3-5 0,6 5 0,3 1-1,2-2-724,0-3 990,0 3 1,0-7 0,0 5 0,0-1 0,0 0 0,0-1 0,0-1 481,0-2 0,-2 6-284,-3-3 359,3-2 1,-12 6-1,3-4 1321,-3 5 0,-4-1-1338,-3-3-526,3 3 0,-12-7 0,3 5 0,-3-1 0,-2 0-1249,0-2 0,0-2-1408,0-7 2658,0 0 0,0-43 0,0-10 0</inkml:trace>
  <inkml:trace contextRef="#ctx0" brushRef="#br0">15653 14392 9227,'0'10'2957,"0"1"1,0 0-2413,0 5 1,-5 1-223,-1 5 0,1-3 1,5 8-1,0 0 0,0-1 1,0 1 264,0 1 1,0-4-1096,0-3-46,0-3 0,0-2 0,2-2 1,1-2-1,4-3 553,2-2 0,-5-72 0,3-24 0</inkml:trace>
  <inkml:trace contextRef="#ctx0" brushRef="#br0">15477 13991 7691,'-16'-7'0,"0"5"1682,0-3 0,5-2 0,1 2-3284,-3 1 1310,6 2 1,0 4 291,7 3 0,50-10 0,12 3 0</inkml:trace>
  <inkml:trace contextRef="#ctx0" brushRef="#br0">15909 13991 7690,'0'16'0,"0"0"0,0 2 761,0 3 1,0 4 2386,0 7-2610,0 0 1,2 6-1,1-1 1,4-1-1,2-2 1,2-2-1,0 0 825,-1 0 0,1-2-1424,5-4 1,-5 3 0,-1-8 0,1-1-1988,-2-2 1890,5-2-855,-12 0 1,10-6 1012,-6 1 0,-1-29 0,-5-1 0</inkml:trace>
  <inkml:trace contextRef="#ctx0" brushRef="#br0">15717 14360 7666,'-14'1'1988,"3"5"0,4-3-1411,7 8 0,2-6-74,3 6 1,9-8 0,9 3-1,2-4 75,4-2 0,1 0-631,2 0-624,0 0 0,5-6 0,1-1 0,-3 0 677,-1 0 0,34-34 0,8-3 0</inkml:trace>
  <inkml:trace contextRef="#ctx0" brushRef="#br0">16389 14312 7666,'-2'14'2091,"-3"-4"1,3 5-1018,-3-5 1,-2 10 638,1 1-1459,1 1 0,5-5 0,0 3 1,0 1-1,0-1 0,0-2-1110,0-2 0,2-2 1,3-3-1730,6-6 2124,-4-3 461,7-9 0,2-45 0,9-17 0</inkml:trace>
  <inkml:trace contextRef="#ctx0" brushRef="#br0">16261 13943 7662,'-16'-16'0,"0"0"0,0 0 0,0 0 535,7 7 0,-3 4-152,6 10 1,1-1-384,5 7 0,21 21 0,6 10 0</inkml:trace>
  <inkml:trace contextRef="#ctx0" brushRef="#br0">16789 14215 7662,'-5'11'1413,"0"0"1,-6-6 412,6 6-1364,-8-1 0,4 12 0,-5-1 0,2-1 513,1-2 1,6 3-90,-6 0-696,7 8 1,-3-12 0,7 7 0,0-3 0,2 0-350,3-1 1,4-4-226,7-5 0,0-4 0,0-9 108,0-3 0,0 1-121,0-7-210,-7 1 0,5-12 0,-5 1 0,2 1 1,-2 1-573,-2-3 1216,-2 5 1,-5-12 0,0 6 0,0-2-1,0-1 1,0-1 0,-1 2 679,-5 2 1,-3 1 7,-7 6-539,0 0 1,0 2 0,0 4-1,0 4 1,0 4 0,0 2 0,2 2-541,3 4 0,-1 2-673,7 8 0,-6 2 450,6 4 1,-1-5 0,6 5-1,2-5-597,3-1 1,-1-5 26,7 0 1147,-8 0 0,47-10 0,3-2 0</inkml:trace>
  <inkml:trace contextRef="#ctx0" brushRef="#br0">17093 14199 8385,'0'9'7448,"-7"6"-6474,6-7 1,-7 8-592,8 0 0,0-5 0,0 0 0,0 1 653,0 3-1055,0 1 0,0 0 0,0 0 62,0 0-565,0 0 53,0 0 1,0-6-1,2-1-1456,4-2 1714,-5-9 1,12-1-1,-6-8 1,2-1 0,3-2-629,2-2 1049,2 0 0,0 0 1,0 0-1,0 0 1,0 0 72,0-1 1,6 3-117,-1 4 1,0-3 78,-5 8-193,0-8 0,0 12 1,0-5 233,0 4-747,0 2 1,-5 2 14,0 4-1984,-8 2 2429,5 8 0,-16 15 0,-1 3 0</inkml:trace>
  <inkml:trace contextRef="#ctx0" brushRef="#br0">18390 14183 7625,'-9'8'330,"-4"-5"0,8 8 1,2 1 304,1 2 1,9 8 0,4 1 0,3 4-270,2 6 1,2 7 0,-1 8 0,1 0-67,-4 0 1,-1 7 0,1 2 0,-3 1-107,-6 1 0,2-7-304,-1 1-301,-1-3 0,-5-6 0,0-6 0,0-12 411,0-6 0,-6-53 0,-2-25 0,-1-1 0,0 1 0</inkml:trace>
  <inkml:trace contextRef="#ctx0" brushRef="#br0">18310 14167 8429,'16'0'1235,"0"0"0,2-1-868,3-5 0,4 3-7,7-8-299,0 8 0,-5-6 0,-1 5 0,1-1 0,-2 1 0,-4 2 0,-3 4 130,-2 4 1,-7 2-1,-4 10 1,-3 2-60,-2 1 1,0 6 0,-2-4 0,-3 2-123,-6 3 0,-8 3 1,-3-1-1,1-2-107,-2-1 1,5-6-1,-5 4 1,1-2-699,1-3 0,0-8 64,5-1 1,0-7-323,0 1 1,7-7 1052,4-9 0,17-35 0,6-21 0</inkml:trace>
  <inkml:trace contextRef="#ctx0" brushRef="#br0">18918 14135 7626,'-9'2'1794,"4"4"0,1-3-1346,-1 8 0,3-1-127,-3 6-163,3 0 1,2 2 0,0 4 0,2 4 0,1 3 0,3-1 0,-3-1 834,-1 1-889,-2-5 0,0 8 0,0-6 0,0-1 1,0-2 628,0-4-958,0-2 0,0-9 0,0-7 0,0-9 0,0-7 1,0-6-1570,0-4 1594,0-4 1,0-2 0,2 0 0,1-2 0,4-2 0,1 1 0,0 3 145,1 3 1,2 4 0,3-1 0,-1 4 50,-3 4 0,3 4 0,6 4 0,4 4-362,2 4 1,-3 4-398,4 4 0,1-1 1,5 9 761,0 4 0,36 23 0,8 1 0</inkml:trace>
  <inkml:trace contextRef="#ctx0" brushRef="#br0">19590 14247 7626,'-21'-10'0,"0"-1"0,-1 6 1521,6-6 0,0 8-127,0-3-977,-7-3 0,5 8 0,-3-5 0,3 4 0,2 4 0,2 4 398,3 4-745,4 12 1,2-3-1,-1 8 1,3 1 0,3 3-1,3 1 1,5 0-264,0 0 0,3-6 0,7-1 0,1-2-1438,3-3 1335,6-2 1,-8-4-1,5-3 1,0-6 0,-2-3-1,2-4 1,-2-3-800,0-6 1129,-2 4 0,-5-13 0,-2 4 0,-1-3 1,-4-5-1,-2 0 0,-4-3 315,-1 0 0,-2 6 0,-2-6 0,-3 1 211,-6 1-802,-3 1 0,-2 3 0,-2-2 0,-3 0 0,-4-2 0,-1 2 242,-1 0 0,-5-7 0,-6-4 0,-4-1 0,-1 0 0</inkml:trace>
  <inkml:trace contextRef="#ctx0" brushRef="#br0">19638 13799 7626,'16'7'660,"0"6"1,0 5-25,0 3 1,6 7 0,1-1 0,0 5-220,0 5 0,5-1 1088,-1 7-1323,-4-8 0,0 12 0,-7-7 0,-1 3 0,-3 0-151,-1 1-193,-8-5 0,4 1 1,-7-8-1,0 0 0,0-2 1,0-2-2255,0-1 1837,0-7 579,0-4 0,0-38 0,0-13 0</inkml:trace>
  <inkml:trace contextRef="#ctx0" brushRef="#br0">19958 14167 14200,'16'0'775,"0"0"1,6 0-831,-1 0 1,7 6 42,-1-1 1,-2 2 0,2-3 0,1 3-157,2 2 0,-3 1 68,0 6 1,-8 0 0,1 2 0,-6 2 167,-3 1 1,-8 6 0,3-4 0,-5 0 260,-1 0 0,-7 6-475,-3-3 0,1-1 0,-4 0 1,-3-2-545,-3-3 0,-3-2-452,6-2 814,0 0 1,-1 0 0,-3-2 327,-1-3 0,-29-19 0,-2-9 0</inkml:trace>
  <inkml:trace contextRef="#ctx0" brushRef="#br0">20550 14392 7626,'-16'-8'167,"0"0"1,2-3 1397,4 0 0,-3 6-782,8-6 1,-8 8-366,3-3 1,3 6-123,1 6-242,-3 3 0,8 7 0,-5 1 0,3 3 0,-1 3 0,-1 0 0,1 2-440,2 0 188,2-5 0,2 8 0,2-7 1,3-3-1,2-4 0,3-5 0,2-2-1977,2-3 2017,0-2 1,-5-2 0,0 0 0,1-2 0,1-3 0,-1-6 0,-1-3-150,1-2 394,-5 0 1,6-6 0,-8-1 0,1 0 0,-1 0 0,0 3 0,-1 3 735,-2 1 1,3 0-69,0 0-449,1 7 1,-5 2 0,3 8 427,1 5-653,1 3 1,-5 8 0,3 5 0,3 4 0,0 3-207,0-2 1,0 1 0,-1-5 0,3 0-863,-1 0 0,7-1-158,-5-6 0,-1-7 1145,2-4 0,14-60 0,9-16 0</inkml:trace>
  <inkml:trace contextRef="#ctx0" brushRef="#br0">20887 13927 7626,'-9'0'0,"2"2"554,7 3 0,0 4-220,0 7 431,0 7 1,0 4 0,0 10 0,1 6 0,3 5-464,1 6 1,6-5 0,-6 7-1,-1-3-444,-2 0-177,-2 1 1,0-8 0,0-3-1,0-6 1,0-3 0,0-4-1,0-3 319,0-6 0,0-46 0,0-12 0</inkml:trace>
  <inkml:trace contextRef="#ctx0" brushRef="#br0">21015 14376 12021,'10'0'3217,"1"0"-2822,-7 0 1,10 0 90,-4 0-389,-2 0 0,6 0 1,-4 0-1,5 0 1,1 1 340,0 5-361,0-5 0,-6 14 1,-1-5-1,0 5 1,-2 1-1,0 0 480,-3 0-543,-2-8 0,-2 9 0,0-1 0,-2 7 0,-3 2 1,-4-4-868,0-3 489,-5-2 0,5-2 0,-7-2 0,0-1 0,0 0 1,0-1-1,0-1-1266,0-2 0,-6-1 1,1-6 1629,1 0 0,-12-50 0,-1-12 0</inkml:trace>
  <inkml:trace contextRef="#ctx0" brushRef="#br0">21351 14424 7626,'-2'23'403,"-2"2"1,-3 1 1814,-2 1 1,6-6-67,-2 6-1689,3-7 0,2 3 0,0-7 0,2-2 0,3-3-219,6-6-596,-4-3 1,7-2 0,-3 0-1,1-2 1,0-3 0,-3-6-4150,-2-3 3573,-1-2 0,-4 0 928,3 0 0,-18-71 0,8 34 0,0 1 0</inkml:trace>
  <inkml:trace contextRef="#ctx0" brushRef="#br0">21351 14039 7624,'-11'0'1586,"0"0"0,6 0 1062,-6 0-2076,8 0 0,-6 0-1586,4 0-1520,3 0 1831,-5 0 703,7 0 0,42-21 0,12-6 0</inkml:trace>
  <inkml:trace contextRef="#ctx0" brushRef="#br0">21591 13847 7624,'7'9'617,"0"5"-119,4-3 1,1 5-1,-5 4 1,0 3-66,0 2 1,4 7-1,-5 7 1,-1 0-71,2 0 1,-5 6-1,3-3 1,-3 4-272,-2 3 1,5-1-1,1-2 1,-3-4-116,-1-4 0,-2-3-1336,0 3 0,5-4 1359,1 3 0,-1-25 0,-5-6 0</inkml:trace>
  <inkml:trace contextRef="#ctx0" brushRef="#br0">21911 14376 7617,'-5'10'5188,"-1"1"-4801,1 0 0,0 5 12,-1 0-110,1 0 0,3 0 1,-1 0-1,-3 0 0,3 0 1,1 0 460,2 0-5484,0-7 4734,0 5 0,7-48 0,2-3 0</inkml:trace>
  <inkml:trace contextRef="#ctx0" brushRef="#br0">21943 13815 8828,'-9'7'2701,"2"2"-3052,7 7 1,-5 0 739,-1 0 1,1 0-1,5 2 1,0 2-1,2 3 1,1 0-1693,3 0 0,4-2 1303,-4-5 0,27 15 0,3 2 0</inkml:trace>
  <inkml:trace contextRef="#ctx0" brushRef="#br0">22359 14039 7614,'0'16'4846,"0"0"-3626,0 0 0,0 6-8,0-1-900,0 8 0,0-5 0,0 10 1,0 4-1,-2 3 0,-1 1 1,-3-1 1014,3-2-1564,1 6 1,2-11 0,0 3 0,0-5 0,0-4 0,0-3 0,0-2-3974,0-3 3437,0-9 0,-2 3 0,-3-5 773,-6 0 0,-24-31 0,-8-13 0</inkml:trace>
  <inkml:trace contextRef="#ctx0" brushRef="#br0">22039 14424 13306,'11'0'675,"1"-2"1,4-2-506,4-1 0,8 0 1,-1 5-1,3-2-436,2-4 0,0 5-564,0-5 1,0-3 0,0 1-1,0-3-1578,0 0 2408,0 1 0,7-21 0,2-3 0</inkml:trace>
  <inkml:trace contextRef="#ctx0" brushRef="#br0">22631 14279 7605,'0'17'0,"0"-1"0,0 5 597,0 0 1,0 2 1888,0-1-1998,0 3 0,-5 7 0,-1 0 1,3-2-1,-1-2 0,1-1 0,-3 0 1411,3-2-2367,1-2 0,2-7 0,0-4 0,2-7-617,3-10 0,-3-9 0,3-6 1085,-3-1 0,5-50 0,2-7 0</inkml:trace>
  <inkml:trace contextRef="#ctx0" brushRef="#br0">22535 14103 10214,'-9'-7'3619,"2"6"-4827,7-7-126,0 8 1,2 0 1333,3 0 0,40 8 0,15 0 0</inkml:trace>
  <inkml:trace contextRef="#ctx0" brushRef="#br0">22695 14376 7600,'0'16'0,"0"0"425,0 0 0,0-6-85,0 1 103,7-8 0,4 10 0,9-8 1,1-1-1,0-2 0,1-4 145,-1-4 0,2-2-651,-2-8 0,-3 0 1,3 0-1,-3 0-557,-2 0 0,-2-6-709,-3 1 1032,3 0 1,-12 5 0,3-1 0,-3 1 0,-4 0 0,-3 2-618,-6 4 0,-5-3 1027,-5 8 57,3-1 1,-10 6 0,5 2 0,0 4 0,-2 4 2027,0 4-1787,5 2 1,-3 2 0,7 2-1,2 3 1,1 0 0,5 2-1,-1 0 1444,0 3-1720,5 3 1,-3-1-1,7-2 1,2-3-1,3-2 1,6-3-1,3-1-372,2 3 1,2-10-412,3 4 1,-1-10 0,5-1 0,0-3 647,0-2 0,15-36 0,10-8 0</inkml:trace>
  <inkml:trace contextRef="#ctx0" brushRef="#br0">23415 14055 7600,'-10'2'0,"-1"3"0,0-3 2094,-5 4 1,0 1 0,-1 0 0,-3 2-440,-1 3 0,-2 1 1,3-1-1,-1-1-1019,1 1 1,2 2-345,2 2-372,7 0 1,-3-5-1,7 0 1,-1 1-1,1 2 1,0 2-1,1 0-439,2 1 1,4-7-112,3 1 251,-3 0 1,11 5 0,-6 0 0,2 0-1,1 0 1,-1 0-1046,-3 0 1437,-5 0 1,5 0 0,-1 0 0,-1 1 0,-4 3 0,-6 1 0,-4-1-148,-5-2 0,-2 3 1,-5 0-1,-6 1-457,-8 1 1,-1-5 176,-11 3-699,3-3 0,-12-2 1113,4 0 0,-32-14 0,35-3 0,0 0 0</inkml:trace>
  <inkml:trace contextRef="#ctx0" brushRef="#br0">13284 15864 7679,'-16'-10'0,"-2"1"0,-1 0 0,-2 2 0,1 0 386,2 3 1,2 2-1,0 2 1,0 0 694,0 0 0,0 2 0,0 3-738,0 6 1,0 3 0,2 4 0,3 2-244,6 1 0,-2 2-132,1-2 1,1-1-1,5 7 1,2 1-1,3 1 1,8-1-275,6-1 0,1-6 1,6 4-1,3-2-196,1-3 1,2-4-231,0-6 578,0-2 1,0-8-1,0 0 1,-2-2 0,-1-4-1,-4-6 1,0-6-1,-2-5 1,-2-2-112,-7-3 1,-5-3 318,-9-1 66,0 0 0,0 2 0,-2 2 0,-3 3 0,-6 2 0,-5 1 0,-5 1 1023,-6 0-994,-3 6 1,-2 3-1,0 7 1,0-1 0,0 1-1,2 0 1,3 1 362,6 2-1332,3 2 0,6 2 0,6 2 0,13 1 820,11-1 0,43 4 0,15 1 0</inkml:trace>
  <inkml:trace contextRef="#ctx0" brushRef="#br0">13716 15512 7679,'-16'-9'845,"0"4"0,2 1-245,3-1 1,3 3 0,4-1-107,-1 6 0,5 8 0,9 10 0,3 6-226,6 3 0,3 8 42,0-1-360,-3 7 1,11-3-1,-6 7 1,0 0-1,0 0 1,-3 0-1,-1 0 1,-1-1 0,0-3-1502,-4-1 1,-2-8 204,4 3 765,-7-12 581,6 5 0,-21-42 0,4-1 0</inkml:trace>
  <inkml:trace contextRef="#ctx0" brushRef="#br0">13828 15944 8657,'-9'2'393,"4"3"0,5-3-147,5 4 1,4-5 769,7-1-921,7 0 1,-3 0 0,7 0 0,-1 0-1,1 2 1,-2 2 0,0 1 171,0-1 0,-6 3-289,3-2 93,-5 8 0,-6-6 0,-2 5 0,-2-1 0,-3 3 795,-3 6-745,-1-3 0,-1 6 0,-5-5 0,-6 4 0,-6 2 0,-3 1 0,-1-3 205,-1-4 0,6 3-375,-5 0-360,4 1 1,2-12 0,0-1 0,0-2 0,0-3 408,0-2 0,22-45 0,4-10 0</inkml:trace>
  <inkml:trace contextRef="#ctx0" brushRef="#br0">14581 15928 9444,'-11'-1'6263,"0"-5"-5902,1 4 0,-1-5 0,0 7-207,-1 0 0,3 0 0,-2 0-116,-1 0 1,-2 7 0,-1 4 0,3 3-222,1 2 1,6 0-1,-4 0 1,2 0 0,3 0-808,3 0 0,1 0-81,0 0 853,7-7 0,2 6 0,7-7 0,0 3 0,0-2 0,0 0 1,0-2-224,0 0 543,0 6 1,0-10-1,0 8 1,-2 1 0,-4 3 1596,-4 1-1391,-4-8 0,-2 7 0,0-5 0,-2 3 0,-4-1 0,-4-1 0,-3 1-460,3 3 1,-5-5 0,5-1-1728,-4-2 47,-2-1 1832,7-6 0,16-64 0,11-16 0</inkml:trace>
  <inkml:trace contextRef="#ctx0" brushRef="#br0">14901 16040 7690,'0'11'1632,"0"0"1,0-6-839,0 6 1,0-1-92,0 6 0,7-5-298,3 0-283,5-8 0,1 4 1,0-7-1,0-1 1,0-5-298,0-4 17,0-5 0,0-1 0,0 0 0,-2 0 0,-3 0 0,-6 0 1,-3 0-469,-2 0 717,0 0 0,0 0 0,-2 2 0,-3 2 0,-6 1 1,-3-1-1,-2-1 876,0 2-791,-7 4 0,3 7 0,-5 0 0,2 0 0,3 0 0,3 4 1,1 5 268,0 7 1,5 12-303,0 4 1,8 2 0,-3 9 0,5 1 168,1 2 0,7 2-634,3 1 1,6-9-1,6-2 1,4-6-1173,5-6 0,1 3 783,0-8 0,0-1-242,0-9 1,5-4 952,0-7 0,22-43 0,0-10 0</inkml:trace>
  <inkml:trace contextRef="#ctx0" brushRef="#br0">15413 15912 7680,'-16'0'0,"0"0"0,5 0 1845,1 0 0,4 2-1133,-4 3 0,4 4 0,-3 9 0,2 3-1,4 6 1,1 0-373,2 5-198,0-4 0,0 11 0,0-7 0,0 0 1,0 1-1,0-1 0,0-2 909,0-4-741,0-2 0,0-8 0,0 0 78,0 0-609,0-15 0,0-10 0,2-17 0,1-3 1,4 1-1,0 1-435,1-1 1,4-2 552,-1-3 1,-2 1 0,1 2-1,3 2-156,1 1 0,-3 2-59,-1-1 0,1 2 0,7 8 0,1 0 319,3 0 0,20 15 0,1 2 0</inkml:trace>
  <inkml:trace contextRef="#ctx0" brushRef="#br0">15637 15928 7654,'-14'-7'581,"1"-2"1947,3 0-709,-1-5-1548,2 12 1,9 2 0,11 11 0,3 5-1,2 5 1,0 6 363,0 3 1,0 4-495,0 4-47,0-5 0,5 6 0,1-7 0,-3 1 1,-1-1 198,-2 0-231,0-8 1,0 5 0,0-8-1,0-3 1,0-6 0,0-8 18,0-8-194,0-4 0,0-10 1,0-5-1,0-8 0,0-4 1,0-2-1,0-3-2093,0-2 1709,0 3 1,-5-2 0,-1 7-1,3 0 497,1 4 0,9 8 0,2-1 0</inkml:trace>
  <inkml:trace contextRef="#ctx0" brushRef="#br0">16437 16024 7660,'-16'0'0,"0"0"0,0-5 0,0 0 0,5-2 2868,1 1-2243,-1 5 1,-5-7-1,2 7 1,1-3-1,3-1 1,-3 1 563,-1 2-1169,-2 2 1,5 0 0,3 2 0,0 5 0,3 8-291,-2 4 158,5 10 1,-5-3 0,7 10 0,0 3-1,0 0 1,0 0 0,0-3-417,0-2 280,7-2 0,4-8 0,8-2 0,5-6 0,-1-6 0,2-4 1,-1-6-1483,5-6 1536,-6-10 0,6-3 0,-8-8 0,-2-1 1,-1-4-429,-2-6 774,-7 5 0,4-7 1,-8 8-1,-2 0 0,-1 0-175,-2 0 0,0 2 2255,0 4-1051,0 2 0,-2 8-496,-3 0 1,-2 15-637,-4 6 0,4 14-16,7 8 0,0 5 0,0 4 0,0 1-453,0-1 1,0 3 248,0-2 1,6 6-1025,-1-6 0,7-1 65,-1-10 756,3-2 374,9-1 0,31-41 0,13-3 0</inkml:trace>
  <inkml:trace contextRef="#ctx0" brushRef="#br0">16869 15624 7660,'-10'0'752,"-1"0"1,2 7 940,-2 4 0,-1 5-1768,7 5 0,-1 11 0,6 11 1,2 5-1,2 5 0,3 4 1020,2 0 0,1-2-1516,6-7 117,0 0 1,-1 6 0,-3-3 0,-3-3 0,0-5 0,-2-4 453,0-3 0,-16-9 0,-9-4 0</inkml:trace>
  <inkml:trace contextRef="#ctx0" brushRef="#br0">16597 15960 7660,'-23'0'0,"5"0"2126,-3 0-792,3 0 1,11 2 1394,7 3-2543,14-3 0,13 5 0,10-7 1,4 0-1,2 0 0,0 0 1,1 0-197,2 0 1,2 0-2950,0 0 1444,0-7 1515,0 5 0,-4-7 0,3-3 0,4 3 0,-1 0 0</inkml:trace>
  <inkml:trace contextRef="#ctx0" brushRef="#br0">17301 15944 7660,'-7'16'249,"0"2"0,-5 4 1,3 4 1086,2 4 0,1 4 1,6 2-1,0 3-742,0 2 0,0 0 1,2 1-1,2-4-508,1-4 1,8-4-864,-3-3 555,-3-4 1,8-9 0,-5-3 0,4-6 0,2-3-1102,0-2 0,-1-9-1757,-5-7 3080,5 0 0,-21-64 0,4-7 0</inkml:trace>
  <inkml:trace contextRef="#ctx0" brushRef="#br0">17269 15704 7660,'-12'-30'0,"-4"3"0,-4 1 1407,4 10 1,0-4 125,0 9-840,0 4-707,0 7 0,8 9 0,2 7 0,4 2 0,2 2-559,0 1 573,0 7 0,36 19 0,8 11 0</inkml:trace>
  <inkml:trace contextRef="#ctx0" brushRef="#br0">17558 16072 7660,'-24'8'0,"1"0"153,-3 8 1,3 0 0,7 0 0,1 2 645,5 4 0,-3-3 1,8 6-1,1 0 303,2 0 1,2-4-769,0 6 1,2-2-1,4 1 1,4-4-59,5-4 0,2-8-823,5 1 402,-5-7 0,8 3 1,-5-7-1,1 0 1,-1 0-1,-2 0 0,-2-2-366,0-3 1,-2-4-1,-2-9 1,-1-2 413,1-1 1,-5-8 0,-1 5-1,-3-3 494,3 0 0,-5-1 0,5-6 0,-4 0 166,-2 4 0,-6 3 0,-1-1 1,-2 1-340,-3-1 1,-2 5-1,-2 3 1,-2 6-1033,-4 3 0,5 7-1150,-5-1 1,5 3 1957,1 2 0,21 36 0,6 8 0</inkml:trace>
  <inkml:trace contextRef="#ctx0" brushRef="#br0">17814 16104 7660,'0'16'5440,"0"0"-4961,0 0 1,0-5-52,0 0 1,5-1 0,0 7 0,1-1 231,1 0 1,-5 5-458,3 0-153,4 8 0,-6-10 0,6 6 0,0-2 0,-2-3-132,0-2 1,0-2 0,-3 0-233,1 0 1,2-7 65,-1-4-129,-4-3 1,5-9 0,-7-6 0,0-6 0,0-8-512,0-3 0,5-2 716,0 0 1,1 0-151,-6 0 469,0 0 0,5 1 1,0 3 432,-1 1-208,5 8 1,-6-5 0,8 10 0,1 4 142,3 4 0,1 6-224,0 6 0,0 10 16,0 10 1,0 1-883,0 5 0,0-5 0,-2 6 575,-3-4 0,10 26 0,-3 13 0</inkml:trace>
  <inkml:trace contextRef="#ctx0" brushRef="#br0">18966 16008 7651,'-16'-14'320,"0"2"0,0 3 510,0 2 0,5 1 0,2 8 1,2 3-422,4 6 0,1 11 1,2 6-1,2 8-19,3 6 0,-1 6 178,6 6-458,1 3 1,0 7 0,-2 1 0,-1 3 0,0 0 0,-1-4 0,-4-7-23,-1-8 0,5 1-2268,4-13 977,-4-6 0,7-10 1203,-3-10 0,-6-49 0,-3-24 0,1-5 0,1 1 0</inkml:trace>
  <inkml:trace contextRef="#ctx0" brushRef="#br0">18854 16088 9989,'16'-7'1293,"2"4"-993,3-8 1,6 0 0,8-3 0,4 2-35,2 1 0,-5 2-419,1-1 83,-3-5 0,-9 14 1,-4-5-1,-3 4 0,-4 4 1,-3 4 9,-6 4 0,-10 10 23,-6 1 0,-3 8 0,-4-5 0,-1 3 43,-3 0 0,-6-1 103,1 7-282,4-1 1,-2-2 0,6-4 0,-3-2 0,3-3-1150,1 0 1,9-5 1321,4-5 0,60-57 0,16-9 0</inkml:trace>
  <inkml:trace contextRef="#ctx0" brushRef="#br0">19558 15976 7651,'-16'6'924,"0"-1"1,0 2-509,0-1 0,7 2-282,4 8 0,-2 0 0,1 2 1,3 4 351,1 4 0,-3-1 0,-1 2-310,1-1 1,5 5-1,0-3 1,0-3-1,0-2 1,0-3 579,0-2-851,0-2-10,0-8 1,0-2-1,0-12 1,0-4-1,2-6 1,3-4-1,4-3-1234,0-2 1083,5 6 0,-5-10 0,7 6 0,0-2 0,0-2 0,0 3 0,0 2-488,0 4 1,6 2 87,-1 0 278,0 0 378,2 0 0,66 8 0,-33 4 0,0 0 0</inkml:trace>
  <inkml:trace contextRef="#ctx0" brushRef="#br0">20262 16024 7651,'-16'0'0,"0"0"420,0 0 1,0 2 200,0 4 1,-5-3 0,0 6 0,-1 0-107,-1 0 1,9 0-324,-7 1 1,12 6 0,-7-1 0,2 6 168,-1 4 1,6-4-236,4 6 1,3-6 0,2 6-1,0 0 56,0-3 1,7 0-249,4-8 1,5 0-45,5 0 1,-3-6 0,5-1 0,-1-2-427,-1-3 0,6-2 383,-6-2 0,0-2 0,-5-3 0,2-6-50,4-3 1,-10-8 365,4 1 0,-4-6 9,4 6 1,-7-8 0,-3 5 0,-5-3 357,-1 0 0,0 6 181,0-6 0,-1 8-294,-5-3 0,-4 4 0,-10 2 0,-3 0-320,-2 0 1,4 6-64,-6-1 1,0 6-928,-5-6 1,6 6-1,1-4 1,2 2-3191,3 3 4083,2-5 0,17-7 0,2-9 0</inkml:trace>
  <inkml:trace contextRef="#ctx0" brushRef="#br0">20422 15592 7651,'-16'9'1168,"8"5"-274,2-3 1,4 9 0,2 4 0,2 5 131,4 5 1,-3 8-113,8 1-628,-1 3 0,6 8 0,0-1 0,0-1 1,0-3 925,0-1-1207,0-7 0,-5 4 1,-2-6-1,-2 0 0,-3 0 1,-1-3-1,1-2-2731,1-2 1751,0-7 1,-5-2 0,2-9 0,4-5-2855,4-9 3829,5-7 0,-9-33 0,-4-15 0,2-2 0,0 1 0</inkml:trace>
  <inkml:trace contextRef="#ctx0" brushRef="#br0">20615 16056 7651,'-16'-8'4561,"7"-7"-3203,-6 14-173,14-7-967,1 8 1,8 0-1,10 0 1,2 0-1,3 0-109,2 0 1,2 6-164,5-1-54,0 0 1,-6 1-1,1 1-100,1 2 1,-5 0-1,-1 3 1,-4-1-12,-2 1 1,-2 4 308,-4 6 0,3-3 95,-8 8 1,-1 0 0,-9 5 0,-6 0 571,-3 0 0,-4 0-396,-4 0 1,-1 0-411,-3 0 1,-3-2 115,8-3 1,-2-3-1916,1-2 1063,5-12 1,-6 12-1,7-13-2807,0 0 3592,0-2 0,0-71 0,0-16 0</inkml:trace>
  <inkml:trace contextRef="#ctx0" brushRef="#br0">21223 16217 7650,'0'-11'3560,"0"0"-2586,0-1 0,-2 3 0,-2-2-494,-1-1 0,-6-3-181,6-1-300,-7 8 0,8-5 0,-7 6 1,-1 0-1,-2 0 0,-2 3 47,0 2 0,0 2 0,0 2 386,0 4-355,0 10 1,1 3 0,3 10 0,3 3 0,0 5 0,2 4 0,0 2 233,3-3-401,3 7 1,1-8-1,0 2 1,1-7 0,5-8-1,4-3 1,5-5-1794,1-5 1576,0-6 0,0-9 0,0-3 0,1-6 1,3-5-954,1-5 1115,1-4 1,-6-7-1,0 0 1,0 0-1,0-2-240,0-4 392,-7 5 1,3-6-1,-5 7 1,0 0-1,0 1 913,-3 5 577,5 2-1006,-7 8 1,5 16 0,-7 11 0,0 14 48,0 11 0,0-1-154,0 8-370,0 0 1,2-1 0,1-1 0,4-2 0,0-1-269,0 1 0,4-7-1382,-6 0 1204,8-7 0,-4-9 1,7-2-2421,0-3 2850,0-4 0,3-49 0,-1-23 0,3-2 0,1 1 0</inkml:trace>
  <inkml:trace contextRef="#ctx0" brushRef="#br0">21591 15512 7635,'-11'0'3433,"0"0"0,8 7-2965,-2 4 1,3 12-154,2 9 0,0 9 0,0 11 0,2 4 654,3 7 1,-2-3-383,8 10-534,-7 3 0,10-9 0,-5 1 0,0-8 0,-4-5-100,-3-6-854,5-9 1,-5 8 0,3-8 0,-3-3 0,-2-4 0,0-5 900,0-2 0,-7-1 0,-2-6 0</inkml:trace>
  <inkml:trace contextRef="#ctx0" brushRef="#br0">21559 16120 7635,'-7'-8'0,"-2"0"708,0 1-344,-5 6 1,12-8 0,-5 5 0,1-3 0,-1 0 1771,-2 0-1555,6-6-414,-4 4 0,9-1 1,3-1-1,6 0 0,1 1 1,2 1 216,2 2-409,-3-6 0,10 11 0,-5-3 0,1 3 0,4 2 0,0 0 1,1 0-801,-5 0 722,-1 7 1,3-3-1,-1 7 1,-4 1 0,-4 2-1,-1 2 1,0 2 102,-1 4 1,-6-5-60,1 5 140,-3-5 0,-2 5 0,0-1 0,0-1 0,-2-2 415,-3-2-487,3 0 1,-12 0-1,3 0 1,-1 0-1,-1 0 1,3 0-1,-3-2-43,-1-4 1,-2 5 0,0-6-73,0-1 0,0 5 0,0-8-450,0-1-387,0-2-701,7-2 1099,2 0 0,7-2 0,0-4 545,0-4 0,42-33 0,12-8 0</inkml:trace>
  <inkml:trace contextRef="#ctx0" brushRef="#br0">22071 16056 7420,'-9'0'956,"2"0"169,7 0-558,-7 0 201,5-7 0,-7 6-211,4-5 1,3 12-1,-5 4-394,0 4 1,5 2 0,-3 2-1,3 2-142,2 1 0,0 6 1,0-6-1,0 1-407,0 1 0,2-6 1,1 5-1,3-4-1234,-3-2 1620,-1-8 0,19-22 0,6-12 0</inkml:trace>
  <inkml:trace contextRef="#ctx0" brushRef="#br0">21959 15592 7635,'-23'7'801,"0"0"-398,-4 4 1,4 3 0,9-3-1,1 1-2678,3-1 2054,6 3 221,4-12 0,30-9 0,13-11 0</inkml:trace>
  <inkml:trace contextRef="#ctx0" brushRef="#br0">22216 15582 7713,'-15'0'1081,"1"0"1,4 2-800,0 3 0,7-2 1,-2 7-1,3 1 1,2 2-1,0 4 34,0 3 1,2-2 0,1 8-1,2 4-65,-2 2 0,4 5 0,-2-3 0,0 4-3,1 0 0,-4 3 61,3-7-625,3 1 0,-6-1 0,4 1 1,-1-4-1,2-3 0,-1-5 0,2 0-2891,1 0 3207,1-5 0,11-10 0,2-10 0</inkml:trace>
  <inkml:trace contextRef="#ctx0" brushRef="#br0">22497 15967 7711,'-10'1'871,"0"4"0,7-2 399,-2 7-21,-3-6-961,6 9 1,-4-10-1,6 7 1,0 1-194,0 2 1,6 2 0,2 0-343,1 0 1,-1-2-1,-5-2 1,4-2-2094,1-3 2340,-5-1 0,10-57 0,-4-14 0</inkml:trace>
  <inkml:trace contextRef="#ctx0" brushRef="#br0">22438 15700 7711,'-15'0'0,"0"-1"1814,1-4-1305,5 3-568,3-4-1526,12 6 1585,3 0 0,38-7 0,9-1 0</inkml:trace>
  <inkml:trace contextRef="#ctx0" brushRef="#br0">22778 15508 7711,'-8'7'2888,"1"1"-2454,7 7 1,0 0 333,0-1-620,0 8 1,2 1 0,1 6-1,4 2 1,1 2 0,2 2-1,0-2-253,-1-2 1,-4 0 0,4 2 0,-3 1-450,-3-1 0,4-6 0,-2-3 0,-2 3 554,-1 0 0,-2 3 0,0 0 0</inkml:trace>
  <inkml:trace contextRef="#ctx0" brushRef="#br0">22645 15893 7705,'-15'0'741,"0"0"341,7 0 0,3 0 747,10 0 0,3 0-950,7 0-1123,6 0 1,2-7-1,7-1 1,0-2-1,-1 0 1,1-1 0,-1-3 243,1 0 0,26-21 0,6-4 0</inkml:trace>
  <inkml:trace contextRef="#ctx0" brushRef="#br0">23177 15804 7705,'-2'15'432,"-3"-1"1,4 1 539,-4 0 1,-2 1-541,2 4 108,0-3 1,5 9 0,0-6 0,0-1 0,0 1 0,0 0 0,0-2 162,0-2-1382,0-1 0,5 0 0,2-2 679,1-3 0,-5-63 0,4-21 0</inkml:trace>
  <inkml:trace contextRef="#ctx0" brushRef="#br0">23088 15508 7705,'-14'0'0,"-1"0"0,0 0 0,5 0 1572,0 0-1412,7 0 0,-4 2 0,7 3 0,2 3 1,3 2-1,5 0-160,3 1 0,48 15 0,11 6 0</inkml:trace>
  <inkml:trace contextRef="#ctx0" brushRef="#br0">23354 15893 7705,'-14'14'939,"5"-4"-13,4 0 1,4-5 0,1 5-360,0 1 1,6-4 0,4-2 0,3-3-451,2-2 0,5-2-101,0-3-38,-1-3 1,1-2-1,0 0 1,-1-1 0,1-3-321,0 0 1,0-1 0,-6 0 0,1 0 105,0 0 1,-2 1-1,-2-1 1,-2 0 64,-3 0 1,-1 5 0,-5 1 0,0-3 245,0-1 0,-1 3 134,-4 0-37,3 7 1,-16-4 0,3 6-1,-3-3 1,-2 0 0,1 0 0,-1 4 823,-1 5 1,4 3-434,-3 7-385,4 0 1,1 6 0,0 4 0,2 3 0,2 1 0,1 3-1,0 1 2,2 1 1,1 5 0,7-4 0,2-1-331,3 3 1,3-8-478,7 1-114,0-7 0,4-10 0,3-3-464,1-5 1,1-4 0,6-1 1204,0 0 0,12-39 0,4-10 0</inkml:trace>
  <inkml:trace contextRef="#ctx0" brushRef="#br0">23872 15656 7705,'-10'-13'1248,"0"3"1,0-1-270,-5 6 0,5-5 0,1 5 0,-3 2 225,-1 1 1,-2 2 0,0 0-816,1 0 1,-1 6-293,0 4-39,0 3 0,2 4 0,2 1 0,2 2 0,1-2-132,0-2-180,5 6 0,-4-6 1,7 4-1,0-4 1,0-1-1,2-2 1,3-1-2469,5-3 2520,3 1 0,2 0 1,-1 0-1,3 0 1,1-2-1,3-1 1,1-2-614,-1-1 996,-1 1 1,-6 0-1,1 0 1,0 0 0,0 2 1742,-1 3 0,-4 1-738,0-1-777,-7 3 1,2-5-1,-10 7 1,-4-2 0,-5-1 343,0-2 1,-1-1-446,0 6-562,0-7 1,1 4 0,0-5-977,5 1 0,-5-5 1,5 2-1678,-5-3 2907,6-2 0,21-20 0,12-5 0</inkml:trace>
  <inkml:trace contextRef="#ctx0" brushRef="#br0">24153 16011 7699,'-9'2'6631,"3"1"-639,-1 2-4392,6 0-2793,-6-5-3635,7 0 4828,0 0 0,0-46 0,0-12 0</inkml:trace>
  <inkml:trace contextRef="#ctx0" brushRef="#br0">26888 12198 7684,'-24'0'0,"6"-5"127,7 0 0,0-8 0,-3 3 0,4-5 0,4-1 23,4 0 1,2 6 0,0-1 91,0-1 1,6-3 0,1-1 0,2 0-66,3 0 1,1 6-1,-1 1 1,-1 0-17,1 0 1,8 4-1,3-4 1,2 0-141,3 0 0,3 4 0,2-4 0,5 0-81,4 0 1,10 4 0,3-4 0,2 0 54,3 0 1,4-2 0,2-3 0,0 2-91,-4 1 1,-8 7 0,-1-1 0,-3 3 22,-2 2 0,-7 9 0,-4 7 0,-3 9-131,-2 5 1,-2 11 0,-2 7 0,-3 11-145,-1 8 372,-3 14 0,-15-35 0,-1 4 0,-1 5 0,0 2 0,1 4 1,-1 2-1,0 6 0,-1 1 0,1 2 0,0 2 0,-2 1 1,-1 1-1038,1 1 1,-2 1 1079,-3 4 1,-1 1-1,3 0 1,0 0-1,-2 0 1,-1 1 0,1-5-1,1 0 1,-2-2-1,0-1 1,1-2-1,-1 0 1,1-1 0,-1-1 323,2 1 1,1-1-407,0-3 1,0-1-1,1-4 1,0 0 0,0-6-1,2-1 1,0-2 0,1-1-1,2-2 1,1-1 0,0-2-1,2 0 1,0-3 0,0-2-253,8 35 1,7-10 0,4-5 0,3-2-134,2-3 0,0-4-13,0-7 259,0-7 1,-2 4 0,-1-8 0,-3-2 0,1-1-336,-2-2 0,-2-1 283,-7-5 1,0 3 155,0-8 1,-5 6 0,-2-6 1495,-2-1 0,-2-3-1343,-5-1 1,-5 0 167,-1 0 1,-8-5 0,0 0-1,-7 1 541,-4 2 0,-2 1-261,-5-5 0,-5 10-88,-1-4 1,-12 3 0,1-1 0,-6 2 124,-6 1 0,-3 8-268,-5-3 0,-6 12-270,32-17 0,1 0 0,-35 20 26,-3 2 1,5-2 0,1 3-1,4-3-615,5-2 0,10-3 352,7-9 0,14-6 105,12-10-321,12-4 0,4-7 1,13-2 401,9-3 0,0 3 0,8-5 0</inkml:trace>
  <inkml:trace contextRef="#ctx0" brushRef="#br0">29017 12214 7647,'-11'-24'64,"1"2"0,-1 4 0,2 2 0,2 2 1131,0 3 1,5-3-665,-3 4 1,3 4-1,2 8-335,0 12 1,7 11 0,2 14 0,2 8-37,-1 4 0,1 15 0,5 0 0,0 5 116,0 5 0,-7-3-325,-4 2 24,-3 0 0,-2 5 1,0 2-1,0-1 0,0-1 1,0-8-1,-2-10-275,-3-9 1,3-5 0,-3-7-1,3-9-1079,2-9 590,0-12 0,0-6 0,0-10-871,0-6 1532,-7 4 0,5-7 0,-3 3 0,1-1 0,1-1-440,-3 3 688,1-1 0,3 2 0,-1 2 849,-3 0 0,1-2 404,5-7-809,0 7 0,0-5 118,0 3-513,0 4 0,7-5 1,4 4 68,3 0 1,2 4-96,0-1 1,0-2-30,0 1 0,7 1 0,4 3 0,5-1 92,5-3 0,4-4-150,7 4 1,0-1-204,0 2 1,0 1 0,0-6-1,0-1-294,0 2 0,-5-5-140,0 3 0,-10 2-473,-1-1 0,-7 4 1054,-9-4 0,-28-1 0,-8-5 0</inkml:trace>
  <inkml:trace contextRef="#ctx0" brushRef="#br0">29849 12807 7651,'-8'0'741,"2"0"-391,12 0 0,2 0-121,8 0-159,0 0 0,8-6 1,0-1-1,3-2 1,0-3-1,-1-2 1,1-2-4,0 0 0,-2 0-7,1 0-95,-2 0 0,-5 0 1,-1 0-1,-6 0 1,-3 0-1,-5 0 10,-2 0 0,-10 5 297,-2 0-225,-4 8 1,-4-10 0,-2 8-1,-3 1 1,0 3 0,-2 1-1,0 0 194,-3 0-165,5 0 0,-6 0 0,6 3 1,0 6-1,0 9 0,3 5 1,2 7 253,2 6-333,8 5 1,-5 7-1,8 0 1,3 0-1,6 0 1,8-2-1,8-3-554,6-6 1,6-10 0,6-8 0,4-6-263,4-8 0,2-3 819,0-2 0,22-50 0,-33 19 0,1 0 0</inkml:trace>
  <inkml:trace contextRef="#ctx0" brushRef="#br0">30586 12599 7651,'-16'-16'0,"5"5"381,0 0 0,1 2 0,-6-1 0,0 3 478,0-1 0,-6 5-629,1-8 1,0 8-1,5-3 1,-2 5-58,-4 1 1,10 7-138,-4 3 0,4 5 1,-3 1-1,3 1 33,1 5 0,8 3-92,-3 7 0,5-6 1,1-1-1,0 0-165,0 0 0,7-5-162,3 1 1,-1-5-1,2-4 1,3-3-294,6-2 0,-3-1-18,5-6 0,1 0 331,-2 0 0,1-7 1,-5-4-1,3-3 120,1-2 0,1-2 210,-6-3 0,-2 3 0,-3-4 0,1 3 0,-5-1 222,2-1 0,-4 0-50,6 5 0,-7 5 2255,1 0-1462,-3 8 1,-2 3-660,0 10 1,0 5-202,0 1 1,5 5 0,0 0 0,1 1-37,1 1 1,-5-4-25,3 8 0,2-7-538,-2 1 0,8-3 0,-3-2 493,5 0 0,15-14 0,4-4 0</inkml:trace>
  <inkml:trace contextRef="#ctx0" brushRef="#br0">31018 12407 7651,'-6'16'258,"1"0"0,-2 0-176,2 0 1,3 5 201,-3 0 0,3 8 58,2-3-42,0 5 0,0-5 0,0 1 0,2 1 0,1 3 0,2-1 0,-1-2 325,-2-1 1,-2-7-386,0 1-199,0-3 0,2-9 1,1-6-268,2-6 0,6-12 81,-6-6 75,1-7 1,-1 3 0,2-7 0,0 0 0,2 0 0,0 0 0,2 1-87,-2 5 1,5-5 0,-5 7-1,1-1-171,1 3 0,0 3-676,5-3 795,0 5 1,0-1 0,2 9 207,3 2 0,54 2 0,-28 5 0,0 0 0</inkml:trace>
  <inkml:trace contextRef="#ctx0" brushRef="#br0">31578 12407 7650,'-5'16'689,"-1"0"1,-4 0-285,4 0 0,1 1 679,5 5-825,0-5 1,0 12 0,0-6-1,0 2 1,0 2 695,0-2-927,0 5 0,0-11 0,0 6 0,0-2 0,0-3 0,0-2 0,0-2-738,0 0 510,0-7 1,2-2 0,1-9 0,4-3-837,2-6 962,-5-3 1,5-8-1,-4-1 1,4-2-1,2-3 1,-1-2-1,3-2-81,1 0 1,2 0 265,0 0 0,-4 0 0,3 1 0,2 3 346,1 1 0,0 8-191,-2-3 0,2 6 0,1 6 0,4 4 150,2 4 1,-3 4-227,4 4 0,-6 4-378,1 12 0,-3 1 1,-2 5-1,0-1-263,0 1 1,-7 3 233,-4 1 0,2 0-1789,-1 0 2006,-1 0 0,-33 35 0,-8 10 0</inkml:trace>
  <inkml:trace contextRef="#ctx0" brushRef="#br0">29881 13751 7631,'-10'-9'2897,"-1"4"-2585,8 3 1,-5 4 0,8 3 0,2 8 148,4 6 0,2 6 0,8 9 0,0 2-185,0 1 0,0 7-52,0-1-359,8-4 1,-7 8 0,5-7 0,-5 3-1,-2-2 1,-3-2 0,-1-3-2252,1-2 1964,-5-10 1,0 5-1,-7-8 422,0-1 0,-21-24 0,-6-6 0</inkml:trace>
  <inkml:trace contextRef="#ctx0" brushRef="#br0">29769 14151 7631,'0'16'2836,"8"-1"-2148,2-5 1,6-3-72,6-7-405,2 0 1,8-7 0,2-5 0,4-8 0,4-6-627,4-5 211,-5-1 0,6-5 0,-6-2 1,1 0-1,-1-2 203,-2 0 0,20-23 0,-30 27 0,1-1 0</inkml:trace>
  <inkml:trace contextRef="#ctx0" brushRef="#br0">30570 13511 7631,'-2'11'193,"-3"-1"0,3 3 242,-4 8 0,5-1 10,1 6 0,0 3 0,0 8 0,0 6 312,0 3 0,1 8-107,5-1-512,-4 7 0,5-10 0,-7 5 0,1-1 0,3-3 447,1-4-643,1-7 1,-6-8 0,0-1 0,1-6-815,5-9 0,-4-11-335,3-16 893,4 1 0,-6-21 1,6 3-1,-2-6 0,-1-5-876,1-2 1171,-5 6 1,10-10-1,-5 8 1,2 1 0,3 2-1,1 2 1,-1 2 88,-1 3 0,0 4 126,5 7 0,1 7 0,3 4 1,3 5 449,2 5 0,0 6 71,2 10 0,3 4 38,-3 7-579,-4 0 0,2 0 0,-6 0 1,2-1-1,1-3-175,1-1 0,-5-8-623,3 3 98,-3-5 0,-2-2 0,0-5 524,0-4 0,-7-26 0,-2-7 0</inkml:trace>
  <inkml:trace contextRef="#ctx0" brushRef="#br0">31226 13943 7631,'0'11'395,"0"0"29,7-1 19,2-1-340,7-2 0,0-7 1,0-1-1,2-5 1,1-6-174,3-8 33,-1 2 1,0-10-1,1 5 1,-3 0-1,-3 0 1,-3 1-1,-5 1 1,0 0-1,-5 1 640,-1 2-215,-2 2-218,-7 0 1,3 2-1,-6 3 1,-3 6-1,-1 3 1,-2 2-1,-2 2 1822,-3 3-1804,3 4 1,-3 14 0,8 2 0,3 2 0,-1 0 0,0 1-1,2 4 1,2 4 0,4 1 7,1-1 1,2-3-298,0-1 0,7 0 0,4-1 0,5-5-2455,5-4 1891,-3-5 1,12-8 0,-5-3-1,2-5 665,-1-1 0,4-29 0,2-13 0,7-2 0,-1-1 0</inkml:trace>
  <inkml:trace contextRef="#ctx0" brushRef="#br0">31818 13703 7628,'-11'-10'874,"1"-1"0,4 7-79,-4-1 1,4-2 730,-4 2-1275,-1-1 0,-5 6 1,0 0-1,0 0 1,0 2 42,0 3 1,0 4-193,0 7 0,0 0 1,0 2-1,0 2 227,0 1 1,7 0-389,4-5 0,-2 6 95,1-1-447,1 0 0,12-5 0,4 0 1,3-1-1,4-3-517,3-1 0,2-2 392,4 1 381,3 4 0,-7-10 1,6 5-1,-4 0 1,-2-2 95,-4 0 1,4 4 299,-1-6 0,-1 2 101,-5-2 1,-5 3 0,-2 4 1685,-2-1-1579,-2-1 1,-7 6-196,-3 0 0,-4-1 0,-7-3 0,0-1 248,0 1 1,0 1-700,0-3 0,-5 3-635,-1-8 1,1 2-1,5-3-2757,0 1 3589,0 0 0,0-47 0,0-12 0</inkml:trace>
  <inkml:trace contextRef="#ctx0" brushRef="#br0">32090 13799 8103,'11'0'1027,"-1"0"0,-4 0-126,4 0 1,1-2 70,5-3-803,0-4 0,0-1 1,2-1-1,1-3 1,5-4-47,1-3-189,-6-8 1,4 10 0,-7-6 0,0 0 0,-2 2 0,-1-1 0,-4 5-171,-2 1 1,-4 2-1,-10 2 249,-9 3 63,0-3 0,-12 12 1,5-3-1,-2 3 1,-2 2-1,0 0 1,1 2 1168,-3 3-1114,6 4 1,-5 12 0,6 3 0,3 0 0,3 7-1,5 2 1,4 7 51,0 1-241,5-6 1,-5 10 0,7-8 0,2-2 0,3 1-1876,6 1 1294,3-10 1,7 5-1,3-14 1,-1 0-1,2-6 639,-1-3 0,10-18 0,7-9 0</inkml:trace>
  <inkml:trace contextRef="#ctx0" brushRef="#br0">32586 13879 7609,'0'11'2797,"0"0"885,0-8-1704,0 11-1474,0-5-2941,0 7 2437,0-7 0,-28-2 0,-8-7 0</inkml:trace>
  <inkml:trace contextRef="#ctx0" brushRef="#br0">29017 15672 7706,'-16'0'288,"0"0"1,0-2 108,0-3 0,7-4 0,4-7 1,3-2-180,2-3 1,0 2 0,2-8 0,3-3-42,6-6 0,-2 0 0,1-6 0,3-3-108,1-1 1,2 3-1,0 2 1,-2 2-171,-3 4 1,3 6 0,-5 4 0,2 2-451,0 4 316,-8 1 1,11 11 0,-5 7-57,0 9 0,-2 12 448,-7 6-124,7 3 0,-3 4 0,5 3 0,-2 4 0,-2 2 0,2-1 1,2 1 301,0-2-326,5 5 0,-10-12 1,7 3-1,-1-3 1,1-4-1,0-3 0,1-7 24,2-8-26,2 2 1,-5-12 0,0 2 0,1-8-1,0-7 1,1-5 0,-2-5 189,1-6 1,-3-10-1,0-4 1,0-3-44,0-4 0,-6 3 0,4-8 0,-1 3-74,-1 2 1,0 5 76,-5 1-398,0 6 0,0-3 1,0 9-1,0 3-417,0 6 0,0 8-164,0 3 409,0 6 1,0-1-805,0 10 854,0-3 0,0 12 363,0-3 0,22 46 0,4 12 0</inkml:trace>
  <inkml:trace contextRef="#ctx0" brushRef="#br0">29817 15432 7724,'-16'0'389,"0"0"125,0 0 0,0 0 157,0 0-542,7 0 0,-5 0 0,4 0 0,-5 0 0,-1 0 0,0 0 0,0 0 0,0 0 332,0 0-588,0 0 110,7 0 0,-3 2 0,7 3 0,1 6 0,4 1 0,4 3 0,3-1 0,2 4 0,5-1-463,5 1 1,1-7 123,7 0 287,-8-1 1,10 4 0,-8-3 0,0-6 0,1-3 0,-1-2 0,-1 0-169,-3 0 455,-1 0-93,0-7 0,-7-2 0,-3-7 0,-5 0 0,-1 0 0,-1-2 407,-5-3 1,-3 9-515,-7-4 1,0 3 0,0-1 0,0 1-99,0 3 0,-5 1-20,0-2 1,-1-1 0,6 6-232,0 3 1,2-1-267,3-1 1,1 3-295,10-3 1,0-2 890,16 1 0,46-42 0,-19 22 0,-1-1 0</inkml:trace>
  <inkml:trace contextRef="#ctx0" brushRef="#br0">30073 14952 7724,'-7'-9'164,"6"-5"0,-7 5 1821,1 0-1397,6 2-394,-7 7 1,10 3 0,2 6 0,3 9-1,0 5-2,0 6 0,4 6 0,-4 4 0,0 0 140,0 1-428,-2 4 1,1-8 0,-1 5 0,0-2 0,1-4 0,-1-1 0,-1-2-501,-2 0 1,3-2 0,0-3 0,-1-6-1419,-2-3 1601,5-2 1,-6-5 412,5 0 0,-33-29 0,-9-2 0</inkml:trace>
  <inkml:trace contextRef="#ctx0" brushRef="#br0">29913 15352 7724,'0'11'1226,"0"-1"1,2-6-720,4 1 0,2-3 407,8-2-775,8 0 1,0 0 0,8-2 0,0-3 0,2-6-449,4-3 0,-5-2 0,7 0 0,-3 0 309,0 0 0,4-7 0,5-6 0,1-1 0,1 0 0</inkml:trace>
  <inkml:trace contextRef="#ctx0" brushRef="#br0">30826 14872 7724,'-16'0'817,"0"0"0,0 0 1159,0 0-1643,7 0 1,3 0-412,12 0 0,-3 5 1,6 2-1,0 2-296,0 4 0,0-5 0,2 3 0,-4 2-329,0 1 0,-4-3 0,6-1-862,-2 3 1565,6-6 0,3-14 0,9-11 0</inkml:trace>
  <inkml:trace contextRef="#ctx0" brushRef="#br0">30986 14728 8202,'-9'2'2650,"4"3"-1662,-4-3-827,7 12 0,-5-5 0,7 7 1,2 0-414,3 0 1,-2 0 26,8 0-115,-7 7 1,10-5 0,-3 3 0,1-3 0,0-2 339,-1 0 0,14 7 0,9 2 0</inkml:trace>
  <inkml:trace contextRef="#ctx0" brushRef="#br0">31370 14952 7724,'-16'0'483,"5"0"1,1 0 0,-3 0 1156,-1 0 1,3 0-1517,1 0 1,1 2-1,-4 1-332,3 3 1,6 6 0,-1-1 71,3 3 0,2-3 1,0-1-334,0 3 0,5 1-4,1 2 186,6-7 0,-3 3 0,7-5 1,0 2-1,0 2 0,0 0-795,0-1 1147,0-6 0,0 5 0,0-6 0,-2 4 823,-3 2-390,3-5 1,-12 10 0,1-3 0,-6 1 0,-8 1 2267,-3-3-2672,-2 1 1,0 0-1,0-1 1,0 3-1,0 1 1,0 0-1,0-1-617,0-3-556,7-6 1,-3 10 1078,6-3 0,29-33 0,13-6 0</inkml:trace>
  <inkml:trace contextRef="#ctx0" brushRef="#br0">31722 15000 7720,'-16'2'531,"0"3"0,0-1 723,0 6 0,2-4-449,3 4-686,-3-6 0,12 10 1,-3-3-1,3 3 0,2 2 1,2 0-1,1 0-752,3 0 0,6-5-290,-1-1 780,3 1 1,0 0 0,-1-2-1,-3-2 1,3-4 0,1-1 0,2-2-460,0 0 590,-7 0 1,5 0 0,-5-2-1,2-1 1,-1-4 0,1-2 0,0-4 308,-1-1-197,-6-2 1,8 0 0,-6 0 0,-3 0-1,-1-2 1,-2-1 0,0-3 286,0 3 0,-2 1 1,-3 2-1,-4 0 47,0 0 1,-5 0-491,3 0 0,-3 2 0,-2 1 0,0 4-407,0 2 0,2 0-1368,3 2 1831,4 3 0,7 9 0,0 11 0</inkml:trace>
  <inkml:trace contextRef="#ctx0" brushRef="#br0">32010 14584 13480,'0'21'851,"0"2"1,2 0-599,3 0 1,-3 6 0,5-1 0,-2 6-334,1 3 0,-1 3 0,-3-5 0,1 2-186,3-1 0,-1-2 0,-3-2 0,1 0-495,3 0-397,-1-7 0,0-2 1,1-7 1157,-3 0 0,13-21 0,2-6 0</inkml:trace>
  <inkml:trace contextRef="#ctx0" brushRef="#br0">32298 14872 7698,'-10'9'1834,"1"-2"-1107,2 0 0,1 2 0,6 7 1,0 0-269,0 0 1,0-5-1,2-1 1,2 3-329,1 1 1,7 2-1,-3 0 1,2 0-134,0 0 0,-1 0 0,6-2 85,0-3 1,-5 1 0,0-6-135,1-3 120,2-1 1,0-4 0,-1-3 0,-2-6 0,-1-3 0,1-2-1,0-2 72,1-3-405,-5-4 1,6-2-1,-6 1 1,2-1 0,1 0-1,1 0 1,-2 1-2984,-2 1 2774,5 2 0,-10 7 0,5 0 473,0 0 0,-5 0 0,5 0 0</inkml:trace>
  <inkml:trace contextRef="#ctx0" brushRef="#br0">32698 14856 9388,'16'0'1839,"0"0"-1675,0 0 0,0 0 0,0-2 0,0-3 103,0-6 0,0 2 0,0-2 0,0 1 81,0 1 1,-5-5-259,0 3 0,-6-1 0,4-1 0,-2 2-80,-3-1 1,-3 3-79,-1-2-37,0 1 1,-1-1 0,-5 2 0,-4 2 0,-5 3 0,-1 3 251,0 1 0,0 9 162,0 7-110,0 0 1,2 12 0,2-5 0,3 2 0,0 2 0,2-1 0,0 1 257,3 2 1,2 1-918,2 2 278,0-7 1,2 3-1,3-6 1,4-3-1,2-3 1,0-5-1,3-6-3296,5-3 2828,-1-2 0,5-2 650,-7-3 0,22-54 0,4-19 0</inkml:trace>
  <inkml:trace contextRef="#ctx0" brushRef="#br0">33098 14279 7691,'-7'17'0,"0"-1"398,-3 0 1,2 0 256,8 0 0,0 0 0,0 0 0,0 1 483,0 5 0,0-3-561,0 8-801,0-7 1,6 3-1,1-7 1,0 0-1,0 0 1,-2 0-1,1 0-3442,-1 0 3666,8-7 0,-5-17 0,8-9 0</inkml:trace>
  <inkml:trace contextRef="#ctx0" brushRef="#br0">33307 14183 8804,'0'16'4344,"0"0"-4200,0 0 1,0 6 0,1-1 0,3 1-888,1 1 1,2-4-1270,-1 8 1636,-5-8 1,8 10-1,-5-8 376,1-1 0,-7 12 0,-6 2 0</inkml:trace>
  <inkml:trace contextRef="#ctx0" brushRef="#br0">29369 16457 7699,'-26'7'50,"1"3"1,2 5 0,3 1-1,2 1 409,2 5 1,7-4 0,4 3 0,3-3 0,2 0 0,0 1-166,0 2 0,2 1 0,3-4 1,6 1-254,3 2 1,2-1-1,0-8 1,0-1-144,0 2 0,6-6 1,1-2-1,0-3-138,0-2 0,0 0 10,-2 0 112,-3 0 1,7-7 0,-7-4-1,0-5 1,-4-4 0,-2-1-1,-3 0-167,-3-2 334,-5 5 1,-1-11 0,0 8 0,-1 1 0,-5 1 0,-6-1 0,-6-1 509,-3 1-506,-8 3 0,6 6 1,-5 2-1,1 0 1,0 2-1,1 0 1,1 3-94,2 3-292,1 1 1,6 0 0,2 1-1,3 5 332,6 4 0,46-2 0,12-1 0</inkml:trace>
  <inkml:trace contextRef="#ctx0" brushRef="#br0">29849 16425 7699,'-16'9'0,"6"3"946,-1-7-565,8 8 1,-10-4-1,8 7 1,1 0 879,2 0-1206,2 0 1,0 0 0,0 0-1,0 0 1,0 0 0,2 0-1,2 0 34,1 0-116,0 0 125,3 0 1,-7-6-59,5 1-53,-5-7 0,-1 1 0,0-10 0,0-6 0,0-3 0,0-4-50,0-3 1,6 1 0,1-7-1,2 1-562,3 1 392,-5-5 0,8 6 0,-5-4 0,6 3 0,4 0 0,1 2 0,0 0 233,3 3 0,29-5 0,14 1 0</inkml:trace>
  <inkml:trace contextRef="#ctx0" brushRef="#br0">30490 16040 7699,'-11'0'0,"0"0"577,-1 0 0,5-1 1,0-3 1197,-1-1-1866,7-1 1,-1 8 0,7 4 0,-1 4-10,-2 4 1,-2-3-1,1 0 1,3 1-72,1 2 0,1 2 0,-5 0 1,3 0-588,1 0 758,8-7 0,17-16 0,13-11 0</inkml:trace>
  <inkml:trace contextRef="#ctx0" brushRef="#br0">30730 15912 7699,'-16'7'931,"7"2"-249,3 7 1,5 0-1,1 0 1,0 0-404,0 0 1,7 0 0,3 0 0,5 0 5,1 0 1,0-1-1235,0-5 518,0 5 1,0-7 0,0 7 0,0-3 430,0-1 0,7-1 0,2 6 0</inkml:trace>
  <inkml:trace contextRef="#ctx0" brushRef="#br0">31178 16313 7699,'-16'0'627,"0"0"0,0 0 969,0 0 1,0 0-1247,0 0 1,0 5 0,2 2-262,3 2 1,-2 2 125,8 5-124,-7 0 1,10 1-1,-5 5 1,1 4 0,1 5-1,2-1 1,1-2 160,2-1-518,0 0 0,2 3 0,3-3 1,6-6-1,5-3 0,5-4 1,6-3-3439,3-6 3704,2-3 0,35-45 0,-28 16 0,-1 1 0</inkml:trace>
  <inkml:trace contextRef="#ctx0" brushRef="#br0">31674 16329 7696,'-11'0'597,"1"0"926,-1-8-969,-5 7-306,0-6 0,2 5 0,1-2 0,3-1 0,-3 1 470,-1 3-411,5 1-212,-5 7 0,10 2 0,-5 7 0,2 1 0,4 3 0,1 3 0,2 0 110,0 0 1,0 4-315,0-6-86,0 8 1,2-11 0,1 3 0,4-5 0,2-4 0,4-3 0,1-2-826,2-3 0,0-2 252,0-2 567,0-7 1,-2-2 0,-1-7 0,-4-2-1,-1-2 1,0-1 0,0 1-39,1 3 1,-5-5 439,1 1 0,2 0 1,0 5 1710,2 0-1249,-5 0-89,3 7 0,-5-4 0,3 10-155,6 4 0,-4 7-308,-2 8 1,2 0-149,-1 0 0,4 0 0,-3 0 0,1 0-418,-1 0 0,3 0-540,-4 0 1,4-6-112,-4 1 1106,6-7 0,4-40 0,9-17 0</inkml:trace>
  <inkml:trace contextRef="#ctx0" brushRef="#br0">31914 15752 7678,'-11'0'2704,"1"0"-1768,6 0 0,-3 9 0,9 5-65,3 6 0,4 3-196,7-2-479,0 4 0,0 13 0,0 1 0,0 2 0,2 3 0,0 1 0,-1-1 309,-2-1 0,-3-2-559,4 1-171,0-2 1,-2-3-1,-1 0 1,-4-1 0,0-2-900,-1-2 1,-2-6 0,3-1 0,0-2 1123,-1-3 0,-4-17 0,3-4 0</inkml:trace>
  <inkml:trace contextRef="#ctx0" brushRef="#br0">32426 16184 8186,'-9'0'1920,"-5"-7"1,11 6-873,-8-5 0,6-3-605,-6-1 1,6 3 206,-6 1-347,7 4-304,-10 2 0,12 2 0,-3 4 0,1 4 0,1 4 0,-2 2-96,1 1 1,2 4-56,2 0 16,0 8 1,6-10 0,1 8 0,2 0 0,3-3 0,0-2 0,1-4-1122,-2-2 1,-1 0-170,6 0 1059,0-7 0,6 3 1,-1-7-1,-2-1 0,-1-4 1,-2-4 366,0-1 0,14-57 0,4-9 0</inkml:trace>
  <inkml:trace contextRef="#ctx0" brushRef="#br0">32650 16088 7659,'-10'6'1552,"1"1"-790,2 2 1,0 0 0,3 3-1,-1-1-23,1 1 0,2 2-626,2 2 0,6 1 0,-1-1 1,0 1-56,2 5 0,1-10-72,2 4 0,4-3 0,-3 3-192,3 0 1,-3-8 0,0-2-264,1-4 0,-3-10 135,2-2 0,-6-10 1,4-3-1,0 0-377,0 0 0,-6-6 479,3 3 0,1 1 1,-2 0-1,0 0 361,2 0 0,-5 6-52,4-3 344,-5 12 0,1-3 543,3 8 1,-1 7-433,7 8-153,-8 4 0,6 8 1,-5 1-197,1 2 1,2 0-1,-3 3 1,3-3-318,2-2 0,-6 0 15,3-1-931,2-5 0,-4 5 127,7-12-808,-8 5 1731,11-14 0,-5-86 0,-1 27 0,0 0 0</inkml:trace>
  <inkml:trace contextRef="#ctx0" brushRef="#br0">33018 15592 7659,'-5'16'404,"0"0"1,-1 2 788,-1 3 0,6-1-471,-5 7 0,4-1 1,2 6-1,0 2 261,0 3 1,0-3-431,0 4-464,8-5 0,-1 5 1,5-1-1,-3-3 1,0-4-1,0-5 1,1 0-1182,-1 0 256,-2-6 1,-1-1 0,-1-7 0,0 0 0,1-1 835,-1 1 0,8-36 0,-5-4 0</inkml:trace>
  <inkml:trace contextRef="#ctx0" brushRef="#br0">33258 15992 7655,'-16'0'2687,"6"0"-2250,-1 0 1,6 0 0,-6 0-388,-1 0 0,3 0 1229,-2 0-871,8 8 1,-6-5 0,5 8 0,-1 1 28,1 2-459,2 2 0,2 0 0,0 0 0,0 0 0,0 0 0,0 0 0,0 0-41,0 0 1,6 0 0,-1 1 0,0-3-135,3-4-69,-7 5 1,14-14 0,-5 5-1,4-6 1,2-6 0,0-4-1138,0-4 1,-5-4 612,0-4 652,-1 5 0,1-14 0,-2 6 0,-2-1 1,-1 1-10,1 2 1,-6 1 306,5 6 1,-3 0 1019,3 0 296,-5 7-865,7 2 1,-8 9 0,0 3 142,0 6 1,0 5-914,0 6 0,1-5-145,5 5 0,-5-5 0,5-1 1,-3 0-1172,3 0 88,-5 0-934,7 0 2321,-1-7 0,-6-51 0,7-21 0</inkml:trace>
  <inkml:trace contextRef="#ctx0" brushRef="#br0">33499 15512 8780,'0'16'2099,"0"0"0,0 2-1262,0 3 0,0 10-189,0 6-506,0 7 0,5-3 1,2 7-1,0 0 1,2 0-1,-2-1 1,0-5-556,-3-4 0,3-5 26,-2-1-864,1 0 1,-6-7 0,0-3 1250,0-5 0,-29-22 0,-6-6 0</inkml:trace>
  <inkml:trace contextRef="#ctx0" brushRef="#br0">33403 15912 8509,'16'0'1471,"0"0"0,0 0-1309,0 0 1,1-5 0,3-2 0,1 0-139,-1 0 0,-2-6 0,-2 3 0,0-3-854,0 2 830,0-3 0,-8-2 0,0-9 0</inkml:trace>
  <inkml:trace contextRef="#ctx0" brushRef="#br0">33579 15864 7648,'0'16'0,"-2"-1"0,-4-5 0,5 4 0,-5-3 3369,5 3-1843,1 2-1340,0-7 1,7-2 0,3-7 0,5 0 0,1-1 0,0-3 0,0-3 72,0-2 1,0 4-233,0-6 32,0 0 1,-6 1 0,1-1 0,0-1 0,-2-3-219,-4-1-50,4 7 1,-7-5 0,3 4 0,-3-5 0,-2-1-1447,0 0 1208,0 0 535,0 7 1,-2 2 0,-3 7 0,-4 2 0,-2 5-1,0 7 336,-1 6 0,3 8-171,-2-1-34,8-4 0,-6 11 0,5-6 1,-1 1-1,1 1 250,3 0 0,1 1-619,0-5 0,0-3 0,1-7 0,5 0-1298,4 0 1,-1-7 803,2-3 0,-6-5-1664,6-1 2308,0-14 0,12-53 0,-11 20 0,1-1 0</inkml:trace>
  <inkml:trace contextRef="#ctx0" brushRef="#br0">33739 15240 7643,'-9'11'597,"3"-1"1,5-4 472,1 4 0,0 1-627,0 5 1,0 0-1,0 0 1,0 0 236,0 0 1,0 5-275,0 1-431,0-1 0,1 0 0,3 3 0,1-1 0,-1 0 1,-1-4-2422,3-1 2446,-4-2 0,19-43 0,-3-10 0</inkml:trace>
  <inkml:trace contextRef="#ctx0" brushRef="#br0">33819 15144 7643,'0'16'521,"0"0"84,0 0 0,0 0 33,0 0 1,1 0 0,3 0 0,3 0-1627,2 0 988,-5 0 0,18 8 0</inkml:trace>
  <inkml:trace contextRef="#ctx0" brushRef="#br0">2993 17417 7652,'-11'0'0,"1"0"290,-3 0 1,4 0 0,-1 0 1179,-3 0-1153,6 0 0,-7 0 0,5-2 1,-2-1-1,2-4 604,2-2-754,-5 5-89,3-3 0,-2 7 1,1 0-1,-1 2 1,0 3-1,2 6 0,2 5 91,4 5 0,1-1-132,2 7-93,0-8 0,0 6 1,0-5-1,0 1 1,2-2-1,3-3 1,6-3-1115,3-2 1027,2-8 1,0 4 0,0-9 0,0-1 0,0-4 0,-2-4 0,-1-5-744,-3-3 850,1-3 1,0 1-1,-3 0 1,1 1-1,-1 0 1,-1 1 123,-4-3 0,1 3 0,-1 6 623,3 3 0,1 8-243,-2 2 1,-3 7-1,5 9 1,-2 0-3,1 0 1,1 0-155,-2 0-395,-3 0 0,10 0 0,-5 0-255,2 0 0,-3 0 0,4 0-1112,3 0-795,1-7 2245,2-2 0,7-57 0,2-12 0</inkml:trace>
  <inkml:trace contextRef="#ctx0" brushRef="#br0">3265 17305 7652,'-5'16'375,"-1"0"669,3 0 0,-4-5-626,1-1 28,1 1 1,5 5 0,0 0 0,2 0-1,1 2-213,3 3 0,1-3 0,-4 3 0,3-1-186,-3 1 0,4-3 0,-1 3 0,-3-3 2,-1-2 1,0-5 0,1 0 12,3 1-203,-1-5 156,-5 0 1,0-14 0,0-4 0,0-3-1,-2-4-256,-3-3 1,3-4 3,-3-7 138,3 7 1,2-5 0,0 3 47,0-3 1,0 5 0,0 2 0,2 4-144,3 3 0,-1-4-251,6 9 1,-4-1-1289,4 1 1257,1 4 1,5 7 0,0 0 475,0 0 0,29 29 0,6 6 0</inkml:trace>
  <inkml:trace contextRef="#ctx0" brushRef="#br0">3745 17401 7652,'-10'0'798,"-1"0"1,6 0-199,-6 0 1,6-5-212,-6-1 0,6 1 0,-6 5 467,-2 0-716,-1 0 3,-2 0 0,5 2 1,1 1-1,-1 5 0,0 0 534,1 5-598,6 1 0,-5 7 1,6 1-1,-3-3 1,3-1-1,3-2-426,5 0 1,-1-2-1,6-3 1,3-6-19,1-3 0,2-2 0,0-2 0,0-1-113,0-2 0,-2-8 338,-3 2 1,3-3-1,-5-2 1,2 0 35,0 0 1,-8 0 192,2 0 1,3 0 353,-3 0-290,0 0 0,-5 0 330,0 0 0,0 5 371,0 1-692,0 6 0,0-1 0,0 10 0,0 6 120,0 3 1,2 4-90,3 3 1,-3 2 124,3 4 1,3 5 32,-3 0-26,0 0 1,-5 9-1,0-4 55,0 6 1,0-2 0,0 2 0,-2 1 296,-3 2 1,-4 2-359,-7 0 0,0-5 0,0-2 0,0-2 95,0-3 1,-2-8-656,-3-1 0,3-13 220,-3 2 1,8-11-2179,3 1 1248,6-12 0,-3-8 0,7-11 951,0-5 0,7-34 0,2-20 0</inkml:trace>
  <inkml:trace contextRef="#ctx0" brushRef="#br0">4017 17433 8539,'-9'0'3839,"2"0"-2878,7 0-348,0 0-570,0 7 1,0-3 0,0 6 0,0 3 0,0 1 46,0 2 0,0 2 0,0 2 0,0 1 44,0-2 0,0 5 0,0-3 0,0-2 7,0-1-20,0-2-470,0-7 0,2-2 0,2-8 0,3-7 0,0-8 0,2-9-1142,0-5 0,0-4 695,1-3 770,4 3 0,-6-5 0,4 7 0,-3 0 0,0 0 0,-2 2 0,2 5 2031,0 9-1457,-6 0 0,10 16 1,-8 0-1,0 9 0,1 7 9,-1 5 0,0 4 1,-5 7-1,0-2-521,0-3 1,0 3 0,0-5 0,0 2-25,0 0 1,0-8 165,0 2-489,0-3 0,0-2-524,0 0 1,7-9-161,4-7 1,-2-9 324,2-12 0,-2-4-258,1-7 734,4 0 1,-10 0 0,7-2 139,1-3 19,-5 3 0,6-5 0,-6 9 306,2 3 1,-4 2 0,6 6 687,1-3 0,-3 3-17,2 8 0,-6 4 0,4 9 1,-2 3 25,-3 6 1,-1 5-632,3 5 0,-5-1-196,5 6 0,-5-1 0,1 4 0,2-3 75,1 3 0,0 1-267,-5 2 0,0-5-164,0 0 0,6-6 0,-1 4 0,0-2-512,3-4 1,-7-1-925,5-2 967,3-7 1,-1-2-873,8-7 987,-7 0 1,4-7-1,-6-4-921,2-3 1081,-6-2 1,10-2 408,-8-3 0,8-54 0,-9 28 0,0 0 0</inkml:trace>
  <inkml:trace contextRef="#ctx0" brushRef="#br0">4802 17321 7636,'-16'0'4021,"0"0"-602,0 0 0,5 0-3541,0 0 1,6 0 52,-6 0 0,0 0 68,-5 0 0,6 0 0,-1 0-66,-1 0 1,3 7 246,-2 4-216,8 3 0,-5 2 1,7 0-1,-3 0 1,-1 0-1,1 0 0,2 0-1261,2 0 939,8 0 1,-5-5 0,8-2 0,1-2 0,2-4-1302,2-1 1449,-7-2 1,4-7 0,-6-4-1,2-3 1,1-2 0,-1 0-470,-3 0 643,-4 0 1,3 0-1,0 0 1,-1 0-1,-2 0 1,-2 0 1106,0 0 0,0 5 405,0 1-1277,7 6 0,-4-1 1,6 10-1,0 6-56,0 3 1,2 4-146,5 3 0,-6-1 0,1 5 1,1-2-276,3-4 0,-1 5-659,-4-3 0,5 0-179,-5-5 0,5 0 0,1-2 1115,0-3 0,0-25 0,0-13 0</inkml:trace>
  <inkml:trace contextRef="#ctx0" brushRef="#br0">5010 17273 7636,'0'11'0,"0"-1"0,0-4 878,0 4 0,1 1-354,5 5 153,-5 0 1,14 0-1,-5 0 1,5 0 0,1 2-257,0 3 0,5-3 0,0 3 0,1-3-341,1-2 1,-4 0 217,8 0-1103,-7 0 1,3 0 0,-7-2 804,0-3 0,0-32 0,0-15 0</inkml:trace>
  <inkml:trace contextRef="#ctx0" brushRef="#br0">5282 17225 7636,'-16'7'2968,"0"4"0,0-2-2086,0 1 1,5 1-80,0 5-639,1 0 0,-5 5 1,3 1-1,1-3 0,1-1-2299,1-2 1611,-5 7 1,5-5-1,-6 5 524,5 0 0,-16 14 0,-5 8 0,0 7 0,0-1 0</inkml:trace>
  <inkml:trace contextRef="#ctx0" brushRef="#br0">4017 18154 7629,'-10'0'4647,"-1"0"-4058,7 0 1,-1 0 0,10 0 0,6 1-89,3 5 0,9-1 0,4 9 0,3 6-210,2 3 1,6 4 0,1 5-1,0 1-35,0 5 1,-2 3-142,-5 7-358,0 0 0,-5-2 0,-2-2 1,-2-3-1,-5-2 0,-4-3 1,-5-4-2433,-2-5 1,4-4 2674,-6-7 0,0-21 0,-5-6 0</inkml:trace>
  <inkml:trace contextRef="#ctx0" brushRef="#br0">4401 18346 7615,'-16'7'1770,"0"-4"1771,0 8-3065,0-7 0,6 10 0,-1-4 0,-1 5 1,-1 1 944,2 0-1436,-3 0 0,5 1 0,-7 5 0,2 5 0,2 3 0,1 2 0,-1 0-608,-3 0 0,-1 7 394,0 4-610,0-4 1,0 5 0,0-6 838,0-3 0,7-8 0,2-4 0</inkml:trace>
  <inkml:trace contextRef="#ctx0" brushRef="#br0">6178 16489 7716,'-16'-7'92,"-5"5"0,-1-5 0,3 1 0,1 1 1,2 1 177,0 3 0,0 8 0,0 3 0,-2 6 195,-3 6 0,1-3 0,-5 8 1,2 3-144,4 6 1,-6 7-1,0 8 1,0 6-129,4 5 1,3 13-1,9-30 1,2 2 0,-1 4-1,2 0-96,0 4 0,1 2 1,-2 2-1,1 1 0,3 4 1,1 0-1,1 0 1,0 0-81,2 0 0,2 0 0,1-2 0,3-1 0,2-2 0,3-1 0,1-2 0,2-3-86,3-5 0,0-2 0,-1-3 1,2-2-1,23 34 0,4-6-613,6-3 0,-2-15 1,3-4-1,-3-8-31,-2-9 1,5 0 0,1-9 711,-3-1 0,3-4 0,-3-5 0,1-6 0,1-3 0</inkml:trace>
  <inkml:trace contextRef="#ctx0" brushRef="#br0">6450 17001 7716,'-16'0'1187,"0"0"1,2 2-691,3 3 1,4 11-1,7 11 1,2 5-182,3 5 0,4 11 0,7 11 0,0 5-206,0 5 1,5-3 0,1 3 0,-3-3-178,-1-2 0,-4-1 0,-1-5 1,-3-6-299,3-8 1,-1-5 0,1-8 0,-3-5-803,3-4 1,1-12-577,2-4 1743,0-5 0,7-50 0,2-14 0</inkml:trace>
  <inkml:trace contextRef="#ctx0" brushRef="#br0">6946 16969 7716,'-5'18'493,"0"3"0,-1 6-199,6 10 1,7 4 450,4 7-433,-4 7 0,7-3 0,-3 5 0,3-2 0,2-4 1,-2-1-1,-1-4-209,-2-3 1,-1-2 0,4-7 0,-1-2-1453,-2-7 575,-8-6 1,10-3 773,-8 0 0,-7-14 0,-7-4 0</inkml:trace>
  <inkml:trace contextRef="#ctx0" brushRef="#br0">5938 17289 7715,'-30'16'0,"5"0"353,-7 0 0,9 0 356,12 0 0,18-7 1,14-4-1,10-3 198,6-2 1,13-7-127,14-4-676,0-3 0,9-9 0,-2-4 1,7-5-1,-35 15 0,1-1 0,1-2 1,1 1-1,0-1 0,0 0 60,-2 1 1,0-1 0,0 1 0,0-1-333,-1 1 1,0 1-162,35-16 1,-1-3-1,-10 10 1,-6 7-1,-12 6 1,-9 5-1,-7 2-4300,-1 4 4628,-7 1 0,-9 2 0,-9 0 0</inkml:trace>
  <inkml:trace contextRef="#ctx0" brushRef="#br0">6898 18522 7656,'-10'2'162,"-1"1"0,0 4 1301,2 2-1030,2-5-375,7 3 0,2-7 1,2-2-1,3-2 1,0-3-1,2-2-42,0-3 1,-1-2 0,5-2 0,-2 0-61,1 0 1,-3 0-1,0-2 1,0-2-159,0-1 0,-4-6 28,6 6 72,-8-8 0,6 6 0,-5-5 0,1 3 0,-2 0 1,1 2-1,0 0-612,1 3 762,0 10 1,-3-3 0,2 11 0,3 8 303,2 8 0,-4 13 0,4-1 1,0 6-197,0 6 0,-1-5 0,5 5 0,-2-4-242,1-2 0,-3-6 0,2-1 0,-1-2-202,-1-3 0,4-8-546,-8-1 834,7-7 0,-17-68 0,3-25 0</inkml:trace>
  <inkml:trace contextRef="#ctx0" brushRef="#br0">6914 17945 7666,'-16'15'591,"2"-5"29,3 12 1,-3-5 0,5-1-616,0 0 1,4-7-211,10-3 205,4-5 0,17-31 0,7-18 0,2-1 0,-1 0 0</inkml:trace>
  <inkml:trace contextRef="#ctx0" brushRef="#br0">8067 17161 7665,'-11'0'714,"0"0"62,8 0 1,-10 2 0,8 3-503,1 6 1,4 10 0,6 8 0,4 6 0,5 8 0,1 5-106,0 5 1,0-1-1,0 7 1,0 1-90,0 2 0,-6 1 0,-1-5 0,-2-4-203,-3-5 0,-1 5 0,1-3 0,1-4-367,-1-8 1,-2-7-874,-2-6 884,0-2 479,0-8 0,7-43 0,2-11 0</inkml:trace>
  <inkml:trace contextRef="#ctx0" brushRef="#br0">8019 17257 7678,'0'-16'452,"-6"-5"-66,1-1 1,0 1-1,6 5-321,5 0 0,8 2 314,7 3 1,2-1-1,-1 6 1,4 3 19,5 1 0,1 2-138,0 0-277,0 0 1,-6 0 0,-1 2 0,-2 1 0,-3 4 0,-2 4 0,-4 5 8,-3 4 10,-4 1 1,-7 2 0,0 4 0,0 3 0,0 0-1,-2-1 1,-2-3 9,-1 3-20,-7 1 1,3 0 0,-7-3 0,-2-4-1,-2-1 1,-1-1 0,1-2-95,3-1 1,-5-2 0,1 0 0,1-2 14,3-3 1,1-2 0,0-5-1,0 1-20,0-2 1,5-1-132,0-2 1,6-7 0,-4-4-520,2-3 1,2-2 307,5 0 0,5 0 0,2 0 448,2 0 0,23-7 0,11-2 0</inkml:trace>
  <inkml:trace contextRef="#ctx0" brushRef="#br0">8515 17801 7678,'-9'0'2629,"2"0"-2241,7 0 0,0 2-171,0 3 0,0 4 0,0 7-165,0 0 0,0 0 0,0 0 0,0 0-190,0 0 0,1 0 0,3 0 0,1 0 166,-1 0 0,-2-5 0,-2 0 219,0 1-148,0-5-101,0 0 0,0-8 0,0-5 0,0-4 0,0-5 0,0-1 116,0 0-177,0-7 1,0 6 0,0-7 0,0 3 0,1 0 0,3-1 0,1 1-128,-1 0 56,5-1 1,-6 6 0,6 0-1,0 0 1,0 0 0,3 2-1,1 2-2277,-2 1 2104,3 7 1,-5-5 306,7 4 0,21 18 0,6-3 0</inkml:trace>
  <inkml:trace contextRef="#ctx0" brushRef="#br0">9507 17177 7674,'0'-11'1930,"0"1"-790,0-3 1,-5 4-173,-1-1 1,1 4-278,5-4 1,-2 6 0,-1-3-98,-3 0-471,1 5 180,5-5-1262,0 0-92,-7 5 1134,5-12 0,-7 12 521,4-3-623,3 3-205,-5 2 107,7-7 0,-2 5 190,-3-3 211,3 3 54,-5 2-211,7 0-93,-7 0-607,5 0 390,-5 0 0,5 0 198,-3 0-118,3 0 405,-5 0-243,7 0 928,0 0-782,-7 0 162,5 0 0,-7 0 192,4 0-497,3 0 1,-12 0-86,3 0 1,-3 0-72,-2 0 1,0 2 0,0 1 0,0 3-320,0-3 325,0 6 1,0-5 0,0 5-4,0-2 0,2 0 10,3-2 1,-1-1 0,4 5-205,0-2 110,4 5 114,-3-10 0,7 12 0,0-3 45,0 3 0,0-3-77,0-1 94,0-6 0,0 5 0,2-4 66,3 6 1,-3-2 0,5 1 0,-2 3 222,1 1 1,1 2-194,-2 0 0,-3 0-161,3 0 0,-3 7 58,-2 4 1,5-2-222,1 1 211,-1 1 0,-5 11 0,0 1-110,0 2 1,-2 1 0,-1 6-1,-5 2-8,0 3 1,2-3 109,-4 4 0,4-5-73,-4-1 109,6-7 0,-8 6 0,6-8 12,3-4 0,1 1 0,2-13 0,0 0-71,0 0 0,2-3-11,3-10 1,-1-1 114,6-3-78,1-5 0,5 7 12,0-8 0,0 0 0,0-2 1,2-2 106,3-1 1,-3-2-104,3 1 0,-1-1-62,1-3-29,-3-5 1,7 12-1,-6-8-1039,3-1 784,-1 5 1,-5-8 0,2 7-613,3-1 0,-3-4 0,3 6 963,-3-2 0,12-16 0,4-9 0</inkml:trace>
  <inkml:trace contextRef="#ctx0" brushRef="#br0">9827 17529 7650,'0'-23'0,"-5"4"653,-1-8 1,-4 2-1,4-2 1,1 4-177,-2 0 1,3 5-279,-6-3 1,6 8 0,-3 5 267,0 0 0,0 5 501,-4 8-928,-3 4 0,12 9 1,-5 5-1,2 9 0,-1 9 1,3 5-1,1 2-321,2 0 0,0 6-138,0-1 252,7 7 0,-3-10 0,6 4 0,3-6 1,1-4-1,2-5 0,0-3-659,0-6 1,0-10 330,0-4 437,0-8 0,0-9 1,0-6-1,0-8 0,0-8 1,0-5-1,-2-8 1131,-3-3-721,-4 4 1,-2-12 0,1 6 0,-3-1 0,-1 1 0,-2 0 0,0 2 347,0 0 1,-2-4 0,-3 6 0,-6 1-494,-3 2 0,-4 7-1925,-3 1 624,3 6 0,-5-1 1094,7 10 0,0 33 0,0 13 0</inkml:trace>
  <inkml:trace contextRef="#ctx0" brushRef="#br0">10147 18250 7643,'-5'10'2851,"0"1"-2821,-1-8 0,8 5 0,3-10 14,6-4 41,-4-2 0,7-8 1,-5 0-1,2 0 0,0 0 1,-1 0-1,-1 0 0,-2-2 1,-1-2 558,-1-1 1,6-1-511,-6 6-95,0 0 1,-5 0-1,2 0 1,2 0-1,1 0-391,-2 0 292,-1 0 1,4 9 0,1 6 0,0 6 0,2 6 0,-2 5 105,0 3-41,-2 2 0,1 1 0,1 1 0,0 0 0,2 0 1,-2-3-1,0-2-61,-4-2-751,-1 0 0,4 0 807,-1 0 0,0-29 0,-5-6 0</inkml:trace>
  <inkml:trace contextRef="#ctx0" brushRef="#br0">10195 17625 7641,'-16'0'0,"0"0"1829,0 0 0,0 0-2197,0 0 0,6 0 1052,-1 0-2249,7 0 962,-3-7 0,9 5 603,3-3 0,18-18 0,11-4 0</inkml:trace>
  <inkml:trace contextRef="#ctx0" brushRef="#br0">10803 17081 14809,'0'25'451,"0"7"0,2 0 0,2 11 1,3 10-1,0 13-103,0 12 1,0 9-1,-5-39 1,0 0-1,0 0 1,1 0-262,-1 0 1,0 0 0,-1 1 0,-1 0 0,1-1 0,-2 0 0,1-1 0,-1-1-120,-5 37 1,5-19 0,-5-5 0,4-9-1288,2-7 1,0-10 0,0-8-2854,0-2 4172,8-8 0,0-23 0,8-9 0</inkml:trace>
  <inkml:trace contextRef="#ctx0" brushRef="#br0">11140 17305 7626,'-11'0'3533,"0"0"-2515,-1 0 0,5 2-545,1 3 0,12 4 0,4 9 0,6 3-188,6 6 1,-3 5 0,8 5 0,3 6 20,6 3 1,-3 4 0,7 2 0,-1 3-75,3 2 1,-2 0 0,-3 1 0,-3-4-713,-2-5 0,0-8-66,0-3 0,-7-6 0,-4-6 0,-3-4 0,-2-6-4681,0-6 5227,-7-2 0,-17-44 0,-9-9 0</inkml:trace>
  <inkml:trace contextRef="#ctx0" brushRef="#br0">11460 17833 7615,'-11'0'0,"0"0"0,6 6 589,-6-1 1,6 6 1867,-6-6-2113,1 7 0,-1-8 0,2 7 1,0-1-1,2 1 0,-2 0 1,2 1-118,0 2 1,-4 4 0,4 2 0,-2 3 0,-1 0 0,-1 0-322,0-3 0,2 3-106,-1-2-1012,3 1 0,1-1 1212,1 0 0,-8-7 0,5-6 0</inkml:trace>
  <inkml:trace contextRef="#ctx0" brushRef="#br0">11428 17097 7615,'-16'0'417,"5"0"1,0 0 811,-1 0-688,5 0 0,-2 0 1,7 0-62,2 0 1,4-5 0,12-2 0,0-1-231,0 1 0,5 0 0,2 4 0,0-4 101,0-2 1,4 5-145,-6-1-131,8 3 0,-11 2 0,5 0 0,-2 0 0,2 0 0,0 0 0,0 0 379,-3 0-405,-2 0 1,3 0 0,0 2 0,-1 3 0,-4 6 0,-4 3 419,-1 2-377,-7 0 0,8 7 1,-5 4-1,0 5 1,2 5-1,-2 6 0,2 3 183,0 2 0,-4 2-114,6 3-151,0-3 1,5 12-1,0-5 1,0 0 0,0-3-1,0-5 1,0 1-109,0 4 0,0-12-376,0 1 220,0-8 0,0-3 0,0 0 0,0 1 0,0-3 0,-2-4 0,-1-4-786,-3-4 0,-4 3 834,4 0 0,-6 1 1,1-6-1,-3 0 218,-2 0 1,0 0 152,0 0 1,-2 1 0,-3 3-1,-6 1 976,-3-1 0,-7-1-77,-1 3 0,-6-3-713,1 8 1,-3-7 0,-2 3 0,0-2 165,0 0 0,0-5-234,0-5 0,2-7-1231,3 1 0,-2-3 139,8-2-330,0-7 0,12 3 0,3-8 186,5-6 1,1 2 0,0-7 0,1 1 951,5 1 0,31-36 0,15-3 0</inkml:trace>
  <inkml:trace contextRef="#ctx0" brushRef="#br0">12148 16729 7605,'-16'-6'419,"0"1"353,0 2 0,7 4 0,7 8-312,11 7 0,3 11 0,15 0 0,2 5 205,1 5 1,9 4-54,4 7-384,3 7 1,2 0-1,0 6 1,0-3 0,0 3-1,0 1 1,2 4 0,0 0-1,-2 0 697,-8-4 1,0-2-634,-8 4-129,3-7 0,-17 4 0,2-10 0,-8-3 0,-7-3 0,-3-3 0,-2 1 0,0-2 0,0-2 559,0-3 0,-2 3-608,-3-2-435,-4 1 0,-7-6 0,-2 0 0,-1-2 0,-3-2 0,3-1 0,1 0-5417,2-2 5738,0-2 0,-14 0 0,-4 2 0</inkml:trace>
  <inkml:trace contextRef="#ctx0" brushRef="#br1">13492 18218 7894,'0'16'480,"0"0"1,-2 0 0,-1 0-198,-2 0 0,-8 1 1,2 3-1,-3 3-78,-2 2 1,0-4-1,-2 6 1,-1 0-39,-2-2 1,-3 5 0,5-3 0,-4 3-185,-2 2 1,5-6-101,-1 1-164,3-7 1,2 8 0,0-5 0,0 0 0,0 1 0,2-3 280,3 2 0,-3-19 0,5 1 0</inkml:trace>
  <inkml:trace contextRef="#ctx0" brushRef="#br1">14116 17321 7613,'0'-9'3653,"0"-5"-2473,0 12 1,2-10-544,4 6 0,2 8 0,8 9 0,2 5 29,4 5 1,2 1-392,8 10 1,1-4 0,-1 11-1,1 2 1,3 5 0,1 8 317,-1 3 0,3-4-497,-2 6 0,1-2 0,-6 1 0,-2-4 155,-3-5-489,-4-8 1,-7-2 0,1-7 0,1-1 0,0-5 0,-4-4-1371,0-4 1,1-4 0,1-4-488,0-4-114,-7-4 2209,-2-2 0,-7-15 0,0-2 0</inkml:trace>
  <inkml:trace contextRef="#ctx0" brushRef="#br1">14645 17849 7613,'-7'-9'471,"5"-5"0,-7 7 1819,4-4-1022,3-3 1,-5 5 248,7-7-1050,0 0 1,0 6-1,0 3 46,0 5 1,-2 11-220,-3 12-148,3 7 0,-13-3 1,5 9-1,-4 2 1,-4 3 440,-4 2-606,5 1 0,-14 6 0,5 2 0,-4 0 0,-1 0 0,3-6 0,3-3-798,2-5 1,2-11-1,5-9 817,0-9 0,17-43 0,10-19 0,-1-3 0,0 1 0</inkml:trace>
  <inkml:trace contextRef="#ctx0" brushRef="#br1">15717 17737 7613,'-7'9'510,"5"5"1,-3-3 0,1 2-1,1-1 662,-3-1 1,1 5 0,5 5-1,0 0-931,0 3 1,5-5-1,2 6 1,1 0 0,0-2-1,0 2-311,-1 0 1,3-6-1,-3 1 1,1-6-1170,-1-3 1,5-2-1,-1 1 1239,3-4 0,-5-69 0,-2-17 0</inkml:trace>
  <inkml:trace contextRef="#ctx0" brushRef="#br1">15589 17385 7613,'-16'13'0,"0"3"0,2 3 954,3 4 0,-1-5-86,6 3-1241,1-3 1,7-7 0,3-2 372,6-2 0,24-16 0,8-9 0</inkml:trace>
  <inkml:trace contextRef="#ctx0" brushRef="#br1">16229 17625 7613,'-16'16'0,"0"0"0,0-1 419,0-5 0,0 4 174,0-3 1,0-2 0,0 2 0,0-1 232,0-1 0,0 4-667,0-8-109,0 0 0,5 1 0,2 1-844,2 2 420,9-6 192,14 4 0,4-7 0,6 0 1,1 0-1,0 0 0,-1 2 1,3 2-485,1 1 1,2 6 713,0-6 78,-7 7 1,3-3 0,-6 6 0,-1-1-1,-1 0 1,-2 4 0,-6 0 2297,-3-1-1790,-4 7 0,-5-5 0,0 6 1,-2 0-1,-3 0 0,-7 3 1,-6 1 1463,-4-3-2263,1 5 1,0-14-1,-1 5 1,1-4 0,0-4-1,-1-2 1,3-3 164,1-2 0,2-43 0,2-22 0,-3-4 0,0-1 0</inkml:trace>
  <inkml:trace contextRef="#ctx0" brushRef="#br1">17045 17689 10610,'0'16'224,"0"0"1,0 2 0,0 3-1,0 8 1,0 6 130,0 8 0,0 5 1,0 4-1,0 1-18,0-1 1,0-8 0,0-3 0,0-4-47,0-6 0,0-6-463,0-9 1,2-9-1,2-9 1,3-12-41,2-11 0,-4-13 0,4-4 0,0-6-154,0-6 0,0 3 0,3-8 0,-3-1 82,-2-3 0,4 6 1,-4 4-1,2 3 460,3 2 1,-3 13-1,2 6 347,1 10 1,2 10 0,2 21-27,0 15 0,0 5 0,-1 11 0,-3 1-220,-1 2 1,-1 8 0,6-1 0,-1-1-252,-5-3 1,5-2 0,-5-5 0,4-3-622,2 1 1,-1-14-115,-5 1 1,5-7-1,-5-6 1,6-4-909,6-4 1,-5-4 905,5-2 1,-10 0 710,-1 0 0,14-50 0,9-13 0</inkml:trace>
  <inkml:trace contextRef="#ctx0" brushRef="#br1">17782 17721 7613,'-20'27'0,"4"0"0,4-1 203,3-1 0,2 7 1,7-1-1,0 6 424,0 4 0,1-6 0,5 1 0,6-6-290,8-3 0,-3-8 1,7 1-1,-3-6-534,0-3 1,6-8 49,-6 3 150,1-4 0,-1-2 0,0-2 1,-1-4-1,-2-4 0,-2-4 1,0-4 396,0-4 1,-6 3 681,1-8-680,-7 8 1,3-12-1,-7 6 1,0-1 0,0 1-1,-2 0 1,-3 2 207,-6 0 0,-3-4 0,-2 6 0,0-1-526,0-1 0,-6 7-362,1 0 1,-6 2-1,6 9 1,1 1-1907,3 2 0,1 2 2184,0 0 0,21 57 0,6 14 0</inkml:trace>
  <inkml:trace contextRef="#ctx0" brushRef="#br1">18438 17257 7613,'-16'0'368,"0"0"1015,0 0 0,5 0-582,0 0 0,8 2 0,-2 3-42,3 6 1,9 5 68,4 5-633,3 4 0,2 9 0,2 5 0,1 7 0,2 8 0,-1 1 0,-2 2 174,-2 0 0,0 1-75,0 6-911,-7-7 1,0-2-1,-6-8 1,3-5-1,-1-6 1,0-8 616,1-6 0,6-33 0,-3-9 0</inkml:trace>
  <inkml:trace contextRef="#ctx0" brushRef="#br1">18230 17801 7613,'0'16'1017,"0"0"-220,0 0 0,2-5 1,3-2-1,6-2-82,3-3 1,11-3-1,5-1 1,7-1 331,4-5 0,7-4-879,6-12-521,6 4 0,-10-10 0,5 5 0,-2 0 353,1 0 0,13-27 0,-1-2 0</inkml:trace>
  <inkml:trace contextRef="#ctx0" brushRef="#br1">19334 17689 7606,'-16'0'1303,"0"0"188,0 0 1,7 2-1120,4 3 0,3-1 0,2 8 0,0 4-90,0 4 1,5 7 0,3-4 0,0 2-113,5 3 1,-1-3 0,1 0-1,-3-2-147,3-3 1,3-3-1,3-2 1,3-5-124,-3-4 1,-1-5 0,-2-1 0,0 0-90,0 0 1,5-8-32,1-8 131,-1 0 0,-5-15 0,0 3 1,0-6-1,-2-3 0,-1 1 1,-4 2-359,-2 2 508,5 7 1,-10-3-1,3 7 1,-3 1 727,-2 2-512,0 9 0,2 11 1,2 14-1,1 9 0,0 7 1,1 4-1,1 3 1126,2 2-1369,-6-6 1,10 10 0,-8-6 0,0 0 0,1-2 0,1-5 0,2-5-1100,3-4 0,-3-2 0,2-6-519,1-5 1,0-4-1,1-12 1584,-2-4 0,-1-76 0,-2 34 0,0-1 0</inkml:trace>
  <inkml:trace contextRef="#ctx0" brushRef="#br1">19974 17625 7606,'-7'16'0,"4"-5"885,-8 0 1,7-1 0,-1 6-1,3 0 66,2 0 1,0 0-636,0 0 0,0 6 0,0-1 0,0-1 187,0-3 0,0-1 1,0 0-224,0 0 0,2 0 137,3 0-570,4-7 0,0-3 0,-2-12 0,-1-4 1,-1-5-229,-1-1 0,3-5 0,0-2 0,0-2-112,0-3 0,4 3 407,-6-2 0,6 6 0,-4-4 1,0 2 611,0 3 0,5 2-89,-1 2 100,-4 7 1,7 2-34,-3 7 1,3 9 0,1 7 0,-3 9 281,-1 5 1,-1 8-466,6-1 1,-5 7-426,0-1 124,-1-4 0,1 0 0,-2-7-80,-2 0 1,4-5 0,-4-2-4070,2-2 1753,1-2-231,6-12 2607,-7-16 0,-2-46 0,-7-24 0</inkml:trace>
  <inkml:trace contextRef="#ctx0" brushRef="#br1">20518 17689 7606,'0'23'0,"0"4"0,0 0 2362,0 5 1,2-4-1428,4 10 0,-5-3 1,6 1-1,-1 1-204,-1-1 0,8-8-847,-3-1 1,-1-8 0,0 3 0,0-6-149,0-6 1,-4-2-2682,6-8 2945,0 0 0,5-57 0,0-15 0</inkml:trace>
  <inkml:trace contextRef="#ctx0" brushRef="#br1">20502 17129 7606,'-19'5'1360,"3"2"1,2 2-619,-1 4 1,5-3-1207,-1 6 1,8-3-1,-3 8 1,4-1-224,2 1 687,8-3 0,29 12 0,14-5 0</inkml:trace>
  <inkml:trace contextRef="#ctx0" brushRef="#br1">21095 17753 7606,'-16'0'6482,"0"0"-5834,7 0 1,-5 0 322,3 0 0,-3-5 1,-1-2-680,5-2 1,-4 5 0,3-1-83,-3 3 1,3 4-1,2 3 1,0 8-46,0 6 0,0 1-204,-1 7 17,-5-1 1,14 6 0,-5 0 0,3 0 0,-1-1-126,-1-5-304,0 5 1,6-14 0,3 5 0,3-6 0,2-6 0,3-4 0,3-5-2367,1-1 2664,0 0 1,-2-8 0,-2-7 0,-1-6 0,1-2 0,1-2 0,-1 0-202,-1-3 368,0-3 1,3 5 0,-2-1-1,-1 0 1,0 1 0,-1 1-1,-1 2 923,-2 3 0,0 2 477,-1 2-1059,-4 7 1,5 11 0,-7 14-1,-2 9 102,-3 5 1,3 4-232,-4 3 1,-1 4 129,2 7-203,-7 0 1,4 6 0,-2 1 272,4 2-263,-2-6 1,6 5-1,-4-7-172,5 5 1,1-12 0,0 1 0,1-9-87,5-7 0,-3-4 188,8-7 0,0-7-96,5-4-472,0-3 0,-6-2 0,1-2-440,1-3 709,3 3 0,1-14 0,0 2 93,0-6 1,0-7 0,0 4-1,0-2-264,0-3 1,0-2-347,0-2 0,2 0-1930,3 0 2653,-3-8 0,19-22 0,-3-13 0</inkml:trace>
  <inkml:trace contextRef="#ctx0" brushRef="#br1">21559 17705 7606,'-7'9'1573,"-2"5"0,-5-3-526,3 3 1,2 2-1,5 2-257,-1 3 1,0-3 0,5 4 0,0-5-490,0-1 0,0 6 0,2 1 0,1 0-332,2 0 1,6 4-1,-4-6 1,2 0 44,4 3 0,-5-8-899,3 0 444,-7 0 1,10-13-1,-3 6 1,3-2 0,2-5-667,0-6 0,-6-6 735,1-12 199,-7-3 1,8-3 0,-5-2 0,0-4 0,2 0 0,0 0 0,2 2-308,-2 0 501,5 0 0,-10 2 0,4 2 0,1 3 0,0 2 1,4 5 810,1 5 0,-3 8-284,-1 10 0,-1 4-192,2 7 0,3 7 0,-5 4 0,2 3-102,-1 2 0,-1 0-199,2 0 0,3 0-191,-3 0 1,-2-5-606,1 0 0,1-2 0,3 1 0,-1-4 741,-3-5 0,1-15 0,5-4 0</inkml:trace>
  <inkml:trace contextRef="#ctx0" brushRef="#br1">22215 17849 7604,'0'16'0,"0"-5"0,-2 0 0,-1 1 1032,-3 2 0,1-3 0,5 0 1204,0 1-2024,7-5 0,2 0 0,7-7 0,0 0 0,2 0 0,1 0 0,3-1 312,-3-5-408,-1 5 0,-2-14 1,0 6-1,0-1 1,0-1-1,0-1 1,-2-3 696,-3-1-828,3 0 0,-12 0 1,5 0-1,-2 0 1,1 0-1,-3-1 1,-1-3-193,-2-1 140,0-1 1,-5 6-1,-2 0 1,-2 2 0,-4 2-1,-1 3 1,-2 2-115,0 3 516,-7 2 0,5 4 1,-3 5-1,1 9 0,1 9 1,-3 5-1,5 2 1309,4 0-1550,-1 7 1,10 1-1,-5 4 1,2-1 0,4-1-1,3 1 1,5-2-27,6-2 0,3-3 1,4-10-1,1-4-254,3-4 1,4-2-114,-4 0 1,4-8 0,-4-2 0,-1-6-573,2-6 0,-5-2 59,3-8 1,1-6 0,-5-1 0,-2-2 811,-1-3 0,0-45 0,2-13 0</inkml:trace>
  <inkml:trace contextRef="#ctx0" brushRef="#br1">22919 18041 7639,'-9'0'3306,"-5"0"-2227,12 0 0,-5-1 4,7-5 0,2 3 0,3-6 67,6 2-1795,-4-6 0,2 12-2648,-4-5 3293,-3 12 0,5 2 0,-7 8 0</inkml:trace>
  <inkml:trace contextRef="#ctx0" brushRef="#br1">23447 17497 7635,'-10'0'2346,"-1"0"-1987,8 0 0,-5 2 1,8 3-107,0 6 1,8 5-1,2 5 1,4 6 19,2 3 1,0 4-1,0 3 1,0 8 89,0 6 0,-1 1-80,-5 7-337,5-1 0,-12 5 0,6-5 0,-2-2 0,-3-3 0,-3-2 0,1-3-895,4-3 1,-5-17 4,5-1-53,-5-7 1,1-11 996,4-4 0,-26-60 0,0-16 0</inkml:trace>
  <inkml:trace contextRef="#ctx0" brushRef="#br1">23383 17641 7635,'0'-23'0,"2"4"251,3-8 0,-1 6 0,7-4 0,1 0 283,2 0 1,4 5-1,2-1 1,3 3-115,2 2 1,-4 7-457,6 4 76,-1 3 1,-1 4 0,-2 3 0,-1 6 0,-1 5 0,-3 3 0,-4 5 278,-3 1 1,-8 1 149,3 6-386,3 0 0,-8 0 0,5 0 1,-5 0-1,-2-1 0,-3-3 1,-3-1-1,0 1 0,-2 1 342,0-3 1,-2-1-805,-5-3 111,0-12 1,0 12-1,0-14 1,0 1 0,0-3-1,0-6 1,2-6-3028,4-4 2642,-5-5 1,14-1 652,-5 0 0,12-28 0,2-8 0</inkml:trace>
  <inkml:trace contextRef="#ctx0" brushRef="#br1">24040 17561 7645,'-11'0'-174,"2"2"1297,2 3 1,2-1-166,5 7-743,0-8 1,0 6-1,1-5 1,5 1-1,4 0 1,5 1 264,1-1 1,0 0-397,0-5-53,0 0 1,0 0 0,0 0 0,0-2 0,0-1 0,-2-4 0,-2 0-87,-1 0-35,-7-6 1,8 4 0,-7-7 0,-1 0 0,-2 0 0,-2 0-483,0 0 545,0 0 0,-7 6 0,-4-1 1,-3 0-1,-2 2 0,0 4 0,-2 3 240,-4 2 0,5 2 0,-5 5 0,6 9 82,6 9 0,-5 7 1,7 5-1,-1 6 73,3 3 1,6 2-153,6 0-291,3-7 0,7 4 0,1-8 0,5-1 0,4-4-707,5-6 0,1-4 1,0-12-1,0-4-929,0-5 0,-6-2 917,1-5 794,-7-3 0,24-42 0,-1-10 0</inkml:trace>
  <inkml:trace contextRef="#ctx0" brushRef="#br1">24504 17609 7642,'-9'9'1986,"2"5"-1658,7-5 1,0 7 0,2 0-258,3 0 1,-3 0-1,5 0 1,-2 0 13,0 0 0,6 0 180,-6 0-139,1 0 0,-6 6 0,0-1 1,0-1-1,0-3 0,0-1 0,0 0 1366,0 0-1331,0-7 1,0 0 0,-2-7 0,-2-2 0,-1-7-18,2-6-202,1-10 1,2 4 0,0-8 0,0-1 0,0-3 0,0-1 0,0 0-89,0 0 292,7 0 0,-4 6 0,8 1 1,0 2-1,-1 3 0,1 2 0,2 2 867,1 0-1429,2 7 0,0-3 0,0 7 0,0 1 0,0 2 1,0 4-862,0 3 0,-6-1 0,-1 7-897,-2 1 2174,6 2 0,-26 24 0,3 4 0</inkml:trace>
  <inkml:trace contextRef="#ctx0" brushRef="#br1">24936 17593 8833,'0'-9'3026,"0"2"-1821,0 7-860,0 0 1,0 7 0,0 4-235,0 3 0,2 2 0,1 0 0,3 2-69,-3 3 0,-1-1 0,-2 7 1,0 1-1,0 2 0,0 2-32,0 0 1,0-5 0,0-2-1,0-2 45,0-3 1,0-3-5,0-1-329,0-7 1,0-3 0,0-12 0,2-4-1500,3-5 1737,-3-1 0,5-5 0,-7-2 0,0 0 0,0-2 0,2 2 0,1-2 0,3 2 0,-1 0 237,2 3 0,-5-3 127,3 2-228,4-1 0,-5 1 0,4 0 1,1 1-1,-2 2 0,2 4 0,-2 2 1,2 3 179,0 2 1,-3 1-151,4 6-60,-6 0 0,8 2 0,-5 3 0,0 6 0,2 3 0,-2 4 77,1 3 1,2-1-1,-4 5 1,-1 0-47,2 0 1,-5-4 0,5 6 0,-2-1 4,1-1 1,-1 4-201,-5-8 37,7 8 0,-5-6 0,3 3 0,-1-4-134,1-5 0,-3-1 30,3 0-455,-3-7 1,0-2-880,3-7 1061,-3-7 1,5-2 92,-7-7 0,0 6 1,0-1-1,0-1-160,0-3 0,0 5 53,0-1 111,0 0 0,0-5-10,0 0 1,0 6 40,0-1 0,0 6 310,0-6 0,7 15 0,2-3 0</inkml:trace>
  <inkml:trace contextRef="#ctx0" brushRef="#br1">25192 17833 7658,'-11'0'1638,"1"0"1,6-7-1387,-1-3 1,3-5 0,4-1 0,1 0-14,3 0 0,6-1 0,-1-3 0,3-1-53,2 1 0,-2-3 1,-1 2-1,-3 1-107,3 2 0,-1 8 1,1 1-1,-3 0-72,3 0 1,-4 5-1,1-1 1,1 5 16,-2 5 1,3 4 0,-5 9 0,2 2 22,4 1 1,-4 7 0,0-1 0,-2 3-52,-4 2 1,4 0-1,0 0 1,1 0-112,-1 0 1,3-1 0,-4-3 0,-1-1-456,2 1 0,-5-5 32,3-1 0,-1-10-738,1-1 1,-1-8 1275,6 3 0,1-33 0,5-9 0</inkml:trace>
  <inkml:trace contextRef="#ctx0" brushRef="#br1">25656 17753 7658,'-2'15'0,"-3"-5"0,3 4 1055,-3-3 1,3 3-673,2 2 1,0 0 0,2 0 0,1 0 0,5 2 0,-1 2 12,0 1 1,5 0-193,-1-5-369,3 0 1,0 0 0,-1 0 0,-3 0 0,3 0 0,1-1 0,2-5-1,0-4-591,0-5 1,-5-1 168,-1 0 429,1-7 1,3-2 0,-1-8 0,-4-3-1,0-3 1,-2-2 0,0-3-61,-4-3 0,5-1 45,-3 0 460,7 7 1,-10-5-1,5 5 1,-1 0 0,-1 4-1,-2 3 1,1 2 2009,1 0-1945,-3 7 0,11 4 1,-8 12-1,0 7-20,2 6 1,-3 14-305,7-2-2,-1 3 1,1-1 0,0 2 0,-1 1 0,1-1-847,0-3 1,-6-1 451,6 0 1,-3-1-194,3-5 1,2-2-1,-6-10 561,2-4 0,8-52 0,8-21 0</inkml:trace>
  <inkml:trace contextRef="#ctx0" brushRef="#br1">26312 17289 7658,'0'16'2454,"0"0"1,0 2-2000,0 3 1,0 4-315,0 7 1,2 7 0,3 4 0,6 3-10,3 2 1,2 0-200,0 0-174,0 0 1,-1-1 0,-3-5-1,-1-4 1,1-5 240,2-1 0,-5-7 0,-2-2 0</inkml:trace>
  <inkml:trace contextRef="#ctx0" brushRef="#br1">26168 17705 7657,'-5'11'0,"-2"0"552,-2 1 1,5-3 0,1 0 566,6-2 0,6 4 0,9-6 0,3-1-814,6-3 0,3-6 0,2-2 0,0-2-1129,0-3 0,0 3 824,0-2 0,22-7 0,4-7 0</inkml:trace>
  <inkml:trace contextRef="#ctx0" brushRef="#br1">26936 17673 7657,'-17'6'0,"-3"1"0,-1 2 886,1 3 1,1-3 0,-1 0 2427,-1-2 0,-1 4-2281,6-6-1078,0 7 71,8-10 0,0 12 1,8-3-1,0 3 1,0 2-1,0 2-257,0 3 0,0-3-352,0 4 288,8-5 0,-7 5 1,6-1-1,-1-1 1,1-4-1,0-4 1,2-3-1745,0-2 1735,-6-2 1,12-5-1,-5 0 1,3-1-1,-1-3 1,-1-5 0,-1-3-1367,-1-6 1576,6-9 1,-12 8-1,8-8 1,-1 0 0,1 1-1,-2-1 1,-2 0 600,-3 2 1,3 1-1,-2 4 1,-1-1 2876,-3 1-2494,7 9-484,-7 4 1,7 9 0,-7 3 0,3 8 236,1 6 1,1 5-617,-6 2 1,0 4-134,0-3 0,5 3 0,0 1 1,-1-3-1333,-2-1 1,3-8-2253,0 3 3690,8-5 0,3-22 0,9-6 0</inkml:trace>
  <inkml:trace contextRef="#ctx0" brushRef="#br1">27209 17337 7643,'-2'16'0,"-4"0"0,5 0 2083,-5 0 0,-1 7-1275,2 4 1,0 5-1,5 4 1,0 3 137,0 2 0,7 1-293,3 6-644,5 0 1,-5-1 0,1-3 0,1-3 0,4-2-1138,6-3 1,-10-3 476,4-1-136,-3-7 1,-3-2 786,1-7 0,-15-21 0,3-6 0</inkml:trace>
  <inkml:trace contextRef="#ctx0" brushRef="#br1">26969 17481 7640,'-16'25'0,"-2"5"1611,-4-3 1,12-4 0,-1-2 0,7-3-621,4-2 0,2-2 0,5-3 0,8-5-258,4-5 1,10-1-339,-3 0-682,5 0 1,1-1 0,0-3 0,0-3 0,0-2 0,-2-4 0,-2-1 286,-1-2 0,14-42 0,9-12 0</inkml:trace>
  <inkml:trace contextRef="#ctx0" brushRef="#br1">27737 17641 7640,'-2'16'2711,"-2"0"1,-1 0-1115,2 0 1,1 0 0,2 0 0,0 2-546,0 3 1,0-3 0,0 4 0,0-5-816,0-1 1,2 2 0,1 2-1455,2 1 0,8 0-3065,-2-5 2766,-4-7 0,5-3 0,-7-12 1516,-1-4 0,-9-54 0,-4-15 0</inkml:trace>
  <inkml:trace contextRef="#ctx0" brushRef="#br1">27577 17257 7627,'-16'7'0,"-6"7"264,1 8 1,0 1 0,5-2-1,0 6 2733,0 3 0,7 0-2301,3-3 1,5-4 0,1-7 176,0 0-873,7-7 0,44-52 0,-16 12 0,0 0 0</inkml:trace>
  <inkml:trace contextRef="#ctx0" brushRef="#br1">28025 17673 7627,'-9'11'1041,"2"-2"1,1 0 1378,1 0 1,-6 1-1950,6 6 0,-6 0 0,6 0-345,2 0 1,1 0 0,2 0 0,0 0-28,0 0 0,2 0-81,3 0 1,-2 0 0,6 0 0,0 0-131,0 0 1,0-5 0,4-2 0,-3 0-68,3 0 0,1-6 100,2 3 15,0-5 1,-5-2-1,-1-5 1,3-4 0,-1-6-1,-1-4 1,-6-1 186,-3 1 0,3-5 193,1-1-363,-1 2 0,-10-4 0,-3 7 0,0 1 0,-5 1 0,-1-1 0,-2 0-1928,0 6 1266,0-2 0,0 13 0,0-6 0,0 2 709,0 3 0,28 38 0,8 10 0</inkml:trace>
  <inkml:trace contextRef="#ctx0" brushRef="#br1">28265 17657 7627,'0'11'1699,"0"0"0,-5-6-901,-1 6 0,1-1-235,5 6-256,-7 0 1,5 0 0,-3 2 0,3 2 0,2 3-1,0 0 1,0 0-89,0-3 1,0-3-1,2-1 1,1 0-442,3 0 1,1 0-173,-2 0 0,-1-1 81,6-5 0,-4-4 0,2-12-213,0-4 1,-3-5 264,-5-1 0,5-1 0,2-5 0,0-4-48,1-5 0,4 5 0,-3-1 0,2 0 241,-1 2 1,-4 2 817,4 7 0,-1 0 590,2 0 1,3 7-245,-3 4 1,1 10-778,-1 6 0,-2 5-245,-4 5 0,-3-1 1,5 5-1,-2-2-858,1-3 1,1 3 422,-2-2 0,-1 0-1731,6-5 0,-4-5 238,4 0 1854,-6-8 0,10-3 0,-5-9 0</inkml:trace>
  <inkml:trace contextRef="#ctx0" brushRef="#br1">28761 17625 7612,'-11'0'3647,"1"0"0,4 0-2774,-4 0 0,4 0-129,-4 0-459,-1 0 0,0 6 1,2 1-1,1 0 1,0 2 470,1 0-741,-5-6 0,10 11 0,-5-3 0,2 3 0,-1 2 0,3 0-937,1 0 489,2-7 0,0 5 0,2-5 0,1 2 0,4-2 0,2-2 0,2-2-242,-2 2 0,5-5 1,-3 5-1,3-1 171,2-1 717,0 0 1,0-3 433,0 3 340,0 4 0,-7 2 1,-4 0 171,-3 1 1,-4 1-911,-3-3 0,1 5-245,-6-5 0,-1-1 0,-7 0-4,-3-2 0,-47-16 0,-17-9 0</inkml:trace>
  <inkml:trace contextRef="#ctx0" brushRef="#br1">29369 17785 10934,'9'0'3065,"-2"0"0,-9 0-2971,-3 0 0,2 2 0,-8 2 1,-2 1-1,1 0 0,0 1-7,1-1 0,0 7 0,-5-1-200,0 3 0,2 2 0,3 0 0,6 0-444,3 0 0,2 0 0,0 0-13,0 0 0,7-1 101,4-5 341,3-3 0,4-1 1,2-1-1,1-1 1,0-4-1,1-4 1,-1-3-18,-2-2 345,-1-2 0,-2-5 1,0 0-1,-1 0 1,-5 0-1,-4 0 1186,-5 0-1369,-1 0 1,-7 2 0,-3 2 0,-5 3 0,-1 0-1,0 2 1,-2 0 0,-1 3 0,-2 2-814,1 2 0,2 0-684,2 0 352,0 0 1,6 2 1127,-1 3 0,43 19 0,5 9 0</inkml:trace>
  <inkml:trace contextRef="#ctx0" brushRef="#br1">30089 17545 7610,'-10'-2'231,"-1"-1"1,-1-4 926,-3-2 1,-1 4-1,0-6 1,0-2-704,0-1 1,0 0 0,0 1 0,0 3-202,0-3 0,2 4 0,2 1 0,1 0-27,-1 5 0,5 3 0,-1 7 0,3 9 0,0 9 0,1 5 265,2 2 1,-3 2-200,0 3-623,-1 4 0,6 7 1,0-1-1,0-5 1,0-3-1,0-1 1,0-1-1,2-3 1,2-4 329,1-3 0,15-36 0,-3-4 0</inkml:trace>
  <inkml:trace contextRef="#ctx0" brushRef="#br1">29657 17801 7610,'-16'0'231,"0"0"1,0 2 660,0 3-835,7-3 339,2 5 0,9-1 0,3-1 0,8-1 0,6-3 1,8-1 1068,3 0-1738,2 0 1,2 0 0,2-1 272,1-5 0,29-10 0,1-9 0</inkml:trace>
  <inkml:trace contextRef="#ctx0" brushRef="#br1">30602 17689 8461,'9'-9'7380,"-2"2"-6711,-7 7 1,-2 0-458,-3 0 1,1 0-1,-7 0 1,-1 0-176,-2 0 1,-2 6-1,1 1 1,1 2-123,-2 3 0,9-3 1,-9 2-1,2 1-259,0 2 1,3-3 0,2 0-1315,2 1 1258,2 2 140,5 2 1,1-5-1,5-2 1,4-2-1,6-2-670,6 2 974,-4-5 1,10 7 0,-7-5 0,-1 3 0,-2 0 0,-2 2 0,0 0 1902,0 3-303,-7 2-1290,5 10 1,-12-7 0,1 5 0,-5-3 0,-5 1 1109,-2 1-1554,-1 0 1,-6-5-1,0 1 1,0-1-1,0-2 1,0-4-1,0-4-4260,0-4 2386,0-2 1964,0-8 0,9-31 0,5-16 0,-2-6 0,1-1 0</inkml:trace>
  <inkml:trace contextRef="#ctx0" brushRef="#br1">30810 17369 7610,'0'11'828,"0"-1"1,0 3 1121,0 8 0,5-1-1629,0 7 1,2 1 0,-3 8 0,3 3 598,2 2 1,-4 1-724,6 6 1,-6-1 0,4-5-1,0-3-300,0 0 0,0-5-348,2 4 1,-2-12-166,-4-4 0,-3-5-965,3-1 1,-3-5 1580,-2 0 0,-7-29 0,-2-2 0</inkml:trace>
  <inkml:trace contextRef="#ctx0" brushRef="#br1">30666 17721 7610,'-9'16'777,"3"0"0,5 0-427,1 0 0,1-7 771,5-3 1,4-5-80,12-1-1158,3 0 0,8 0 1,3 0-1,3-1 1,2-5-1,4-4 1,1-5-1170,2-1 0,0 2 46,0 3 1239,-7-3 0,5 5 0,-5-7 0</inkml:trace>
  <inkml:trace contextRef="#ctx0" brushRef="#br1">31322 17753 7610,'-9'0'1471,"-5"0"0,10 0-508,-6 0 0,4 0-520,-4 0 0,4 0 0,-4 2 12,-3 3 0,-1-1 0,-2 5-73,0-2 0,5 5-278,0-1 0,6 3 1,-4 2-1,2 0 4,4 0 0,1 0-555,2 0 0,0 0 0,0 0-452,0 0 1,7-1 0,4-5-928,3-4 1652,2-5 0,0-1 1,0-1-1,0-5 1,0-4-1,-2-5 1,-1-2-348,-3-5 604,1 5 0,5-12 1,-2 8-1,-1 1 1,-5 2-1,1 4 1,-2 2 1744,1 1 0,-1 7-858,-2-1 1,-3 10-341,3 6-618,-3 3 1,3 8-1,1 1 1,-3 2-1,-1 1-690,-2-1 1,5 4 116,1-8 1,1 6-245,-2-6 1,-1 6 109,6-6 695,-6 0 0,17-40 0,-3-10 0</inkml:trace>
  <inkml:trace contextRef="#ctx0" brushRef="#br1">31658 17433 10730,'-9'2'1329,"4"3"1,-2 4-1034,1 7 1,1 2-190,5 3 0,0 6 0,0 9 0,0 3-114,0 2 0,0 1 0,0 5 0,0-3-950,0-1 583,0-8 0,0 4 0,0-8 0,0-3 374,0-1 0,-7-29 0,-2-2 0</inkml:trace>
  <inkml:trace contextRef="#ctx0" brushRef="#br1">31434 17705 7608,'-9'11'0,"4"0"0,3-6 394,2 6 1,0-6 221,0 6 1,2-6 0,3 4-1,7-2 927,8-3 1,0-3-1477,6-1 1,1 0 0,5 0 0,2-1-662,3-5 1,-3 3-70,3-8 0,-5 2 0,-3-3 0,-3 3 663,3 2 0,15-34 0,6-4 0</inkml:trace>
  <inkml:trace contextRef="#ctx0" brushRef="#br1">31930 17705 7608,'-16'25'0,"0"-3"0,5-5 765,1-1 0,4 0-35,-4 0 0,6-5 715,-1 0-1152,3-1 1,4-1 0,3-3 0,4-3 0,2 1 970,-1 1-1190,8 0 0,0-6 0,3-3 0,-1-3 1,-1 0-1,3-2 0,-4 0 193,-6-3 0,2-1 27,-3 2-265,3-3 1,-5 5 0,-2-7 0,-2 0-1,1 0-366,-3 0 313,-1 0 0,-2 6 1,-2-1-1,-1-1 0,-4-1 1,0 1-1,-2 3 204,0 2 0,-2 1 59,-5 6 0,0 2-130,0 3 1,0 6 0,0 9 0,2 3 45,3 2 1,-3 1-53,3 6 1,2 0-116,-1 0 0,6-1 0,-1-3 0,3-1-591,2 1 0,2 1 320,3-3 1,4-4-309,7-12 0,0 3 1,0-8-1,0-1-613,0-3 0,5-2 701,1-5 0,1-4-63,-2-12 1,-1 3 565,6-8 0,15-49 0,-16 28 0,0 1 0</inkml:trace>
  <inkml:trace contextRef="#ctx0" brushRef="#br1">32378 17561 8623,'-9'0'6502,"-5"0"-3798,5 0-2303,-7 0 1,0 6 0,2 1 0,2 2-55,1 3 1,0 2-129,-5 2-305,7-7 1,-3 5 0,5-3-1,0 3 1,-1 2 0,3 0 0,0 0-1744,-1 0 1290,1 0 1,5 0 0,2-1-1,3-3 1,6-1-962,3 1 1482,2-5 0,0 6 0,0-8 0,0 0 0,0 1 0,0 1 0,0 0 586,0 0 1,-5 0-58,0-1 1,-6-3-1,4 8 1,-2 1 1168,-4 2 1,-1-3-1446,-2 0 1,0-1-1,0 6 1,-2 0-682,-3 0 0,-4-5-61,-7 0 1,-2-2-468,-3 1 0,3-3 974,-3-7 0,-18-35 0,-4-10 0</inkml:trace>
  <inkml:trace contextRef="#ctx0" brushRef="#br1">32618 17177 7598,'7'16'4071,"-5"2"-2842,4 3 0,-5 4-211,-1 7 1,0 7-361,0 4-184,0 3 1,0 9 0,0 2 0,0 2 0,0-2-1,0-2 1,0-3-316,0-3 0,0-8-729,0-3 0,0-10 1,0-3-1,2 0-3066,3 0 3636,-3-6 0,-16-17 0,-13-13 0</inkml:trace>
  <inkml:trace contextRef="#ctx0" brushRef="#br1">32602 18234 7589,'0'23'2010,"-5"2"-801,0 7 0,-3-7 1,5-4-1,-4-3-1611,-2-2 1,4-2 857,-6-3-456,7-4 0,-3-78 0,7-18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15077 15480 7895,'-7'-9'2958,"5"2"-2515,-12 0 1,10 5 0,-7-5 0,-1 2-58,-2-1 1,3 1 0,0 5-140,-1 0 1,-2 9 0,-2 5-97,0 6 1,5 8 0,2-1 0,2 5-100,3 5 0,3-1-80,1 7-182,0-8 0,5 4 0,4-8 0,3-5 0,8-4-1144,3-5 1205,-3-8 1,8-2 0,-5-7 0,0-1 0,2-5 0,-2-6 0,0-6 0,-3-5 0,-2 0-12,-2 0 0,-6-4 327,1 6 147,-7-8 0,3 11 0,-7-3 0,0 3 1,0 2-1,-2 0 0,-3 2 1232,-6 3-1501,-3-3 1,-2 12 0,0-5 0,0 2 0,0-1 0,0 3-1717,0 1 463,0 2 1,5 5 1207,0 1 0,29-1 0,2-5 0</inkml:trace>
  <inkml:trace contextRef="#ctx0" brushRef="#br0">15477 15448 7609,'-9'0'3095,"2"7"-2796,7 2 1,0 12-1,0 1 1,0-1-47,0 2 1,0 2 0,0 7 0,0 0-126,0 0 0,0 0 0,0 0 0,0-2-11,0-3 1,5-4-213,1-7-290,-1 0 0,2-7-666,4-3 882,-4-19 0,5 1 0,-6-15 1,-1-1-1,0-3 0,1-1 0,-1 0-1045,2 0 1253,-5 0 1,10 0 0,-5 0 0,0 2 0,2 3 0,-2 6 0,2 3 1316,0 2-1014,2 7 1,5 2-1,0 9 1,0 3-1,0 8 1,-2 4-1,-1 7 1812,-3 0-2085,1 10 0,3 0 1,-1 3-1,-3-5 0,1-3 1,0-2-1,-1-1-405,3-1 1,-4 0 0,0-5 0,-1-1-1823,1-5 0,-3 1-930,4-10 3088,-6 0 0,10-69 0,-5-16 0</inkml:trace>
  <inkml:trace contextRef="#ctx0" brushRef="#br0">15957 15112 12745,'5'16'1049,"1"0"1,6 2-611,-1 3 0,3 4-93,2 7-249,0 7 1,0 2-1,0 7 1,-2 0 0,-1-2-154,-3-3-262,1 3 1,3-12 0,-1 3 0,-3-3 0,1-4 0,0-3 0,-1-6 317,3-3 0,8-9 0,4-2 0</inkml:trace>
  <inkml:trace contextRef="#ctx0" brushRef="#br0">16325 15576 7609,'0'11'1263,"0"0"-979,0-1 1,5 6 878,1 0-893,6 0 1,-8-5-1,6-2 1,3 0-1,1-2 451,2 0-948,0 5 0,0-10 0,0 5 0,0-1 0,0-1 0,0-2 0,0-1-1271,0-2 1150,0 0 0,0 0 0,0 0 0,-2-2 348,-3-3 0,10-39 0,-3-17 0</inkml:trace>
  <inkml:trace contextRef="#ctx0" brushRef="#br0">16693 15496 7609,'-10'16'1168,"-1"0"1,7 2-680,-1 3 1,1-3 0,1 5 0,-4 0 1058,-2 4 0,5 3-589,-1 2-955,-4 7 0,6-3 0,-8 8 0,-2 3 0,-1 1-1363,-2-2 1007,0-2 0,6-3 1,-1-2 351,-2 1 0,-8-14 0,-4 5 0</inkml:trace>
  <inkml:trace contextRef="#ctx0" brushRef="#br0">17125 15416 7582,'0'16'205,"0"0"0,0 0 1,0 0-1,0 0 970,0 0 1,0 7-1,2 2 1,2 2-677,1 0 1,8-3 0,-5 5-1,3-2-553,0 1 1,-2-3 0,1 0 0,-3-2-1035,1-3 0,-5-8-705,8-1 1,-8-15 1792,3-1 0,-9-44 0,-7-21 0,1-5 0,0 0 0</inkml:trace>
  <inkml:trace contextRef="#ctx0" brushRef="#br0">16965 15064 7591,'-16'2'210,"0"3"1,7-1 179,4 6 1,2-1 0,-1 4 0,-1-3-76,1 3 0,4-1 0,5-1 0,6-6-315,3-3 0,28-16 0,11-8 0,4 0 0,-1 0 0</inkml:trace>
  <inkml:trace contextRef="#ctx0" brushRef="#br0">17782 14984 7594,'-8'-16'0,"-2"0"0,-4-2 652,-2-3 1,0 1-1,0-7 1,0-1-561,0-2 0,0 3 1,0 2-1,1 2 892,5 4 0,-5 6 122,5 2-842,3 8 0,-2 3 0,5 14 0,-1 9 0,1 13 1,3 8-1,1 10 1369,0 1-1584,7 14 1,0-10-1,5 10 1,-1-3 0,1-4-1,3-1 1,1-4-1088,0-2 316,0-2 0,0-5 0,0-2 0,0-5 0,0-9 0,-2-9 0,-2-5 722,-1-2 0,-15-21 0,3-6 0</inkml:trace>
  <inkml:trace contextRef="#ctx0" brushRef="#br0">17413 15432 7594,'0'9'1804,"0"5"1,2-12-813,4 3 0,8 2-481,7-1 1,9-3 0,2-8 0,11-6 114,9-3 1,-3-2 0,5 0 0,-4 0-665,-2 0 1,0 0-1385,0 0 1188,-7 7 234,-2-5 0,-7 5 0,0-7 0</inkml:trace>
  <inkml:trace contextRef="#ctx0" brushRef="#br0">18838 15144 7615,'-25'0'137,"4"0"1,3 0 1241,2 0-1091,0 0 1,0 7 0,0 4-1,2 5 1,1 3 0,4 4 89,2 2 1,2 2 0,5 5 0,0 2-145,0 3 1,0-3 0,2 3 0,3-3-100,6-2 1,3-2 0,4-3 0,1-7-52,3-8 0,-1 1-346,-5-8 258,7 0 1,-5-7 0,3-3 0,-3-7 0,-2-6-1,0-5 1,0-2 260,0-4-186,0-1 0,-7-2 0,-2 0 1,-2 0-1,1-2 0,-3 0 1,-3 1 467,-5 2-534,-4 3 0,-7 1 1,-2 2-1,-3 2 1,-4 4-1,-2 3 1,2 3-845,2 3 268,2 6 1,0-3 0,-1 9 0,4 3 0,6 6 570,7 3 0,38 23 0,12 6 0</inkml:trace>
  <inkml:trace contextRef="#ctx0" brushRef="#br0">19222 15096 7615,'-11'0'3208,"1"0"-2283,6 0 1,-3 2-692,7 3 0,0 6 0,0 10 0,0 6 60,0 3 0,0 4 200,0 3-420,0 4 1,0 5 0,0-1 0,2-4-1,1-2 1,3-5 0,-3-6-336,-1-7 95,5-3 0,-3-9 1,5-5-1,0-8 1,-1-8-1,3-8-1640,-2-7 1681,-2-3 1,-2-4 0,3-3 0,-1-4 0,0-2 0,-4 1 0,1-3 139,1-1 339,-3 5 0,10 2 0,-6 7 0,-1 2 0,2 1 0,4 6 2084,3 5-2269,2 6 0,0 19 0,0 5 0,2 8 0,1 7 0,3 5 0,-3 3-67,-1 3 0,-2 4 0,0-3 0,0 1-445,0-1 1,0-2-533,0-5 0,0-5 0,0-2 0,0-2-877,0-4 0,0-8 1752,0-6 0,7-24 0,2-8 0</inkml:trace>
  <inkml:trace contextRef="#ctx0" brushRef="#br0">19750 15256 7615,'-5'11'1058,"0"-1"-305,1 3 1,2-4 0,4 0 0,5-2-366,9-4 0,0-1 0,7-2 0,0-2 265,4-3-545,-4 3 1,7-12 0,-5 3 0,2-1 0,-2-1 0,-2 3-1,-3-3 620,-3-1-718,-1-2 1,0 0-1,-1 0 1,-3 0 0,-3 0-1,-2 0 1,-3 0-119,-3 0 1,-6 0 0,-2 0-1,-2 2-136,-3 3 275,-10-3 0,3 7 0,-6-4 1,0 6-1,2 3 0,0 2 0,3 2 697,2 3-509,2 4 0,0 14 0,0 5 1,2 8-1,3 7 0,6 3 1,3 2 1968,2 0-2037,0 0 0,7 0 0,6-2 0,5-3 1,5-6-1,2-5 0,3-7-479,2-9-17,2-7 1,0-9 0,2-2 0,2-3 0,1-7-1,0-8 1,1-7 344,-1-3 0,5-14 0,3-8 0,2-4 0,0 0 0</inkml:trace>
  <inkml:trace contextRef="#ctx0" brushRef="#br0">20967 14904 13479,'0'-9'1418,"-7"2"1,-2 12-1256,-7 0 1,0 8 0,0-2 0,0 5 438,0 5-568,0-3 0,0 10 0,0-6 0,1-3 0,3-1 0,3-2 1,2 0-1,5-2 0,6-3-469,6-6 1,6 2 0,4-1 0,3-3-27,2-1 0,2-2 1,5 0-1,0 0 233,0 0 1,0 0 47,0 0 291,-7 0 0,3 7 0,-8 4 0,-4 3 0,-6 2 0,-3 0 0,-3 0 0,-2 0 0,-4 2 1356,-3 3 1,-4-1-580,-7 6-853,-7 1 1,3 3 0,-7-1 0,-1-4 0,-1 0 0,1-2 0,1 0 0,1-4 0,1-3-1378,3-5 0,-1-4 116,2-7 659,7 0 1,7-2-1,7-5 1,1-9 566,5-9 0,38-40 0,-14 26 0,1 1 0</inkml:trace>
  <inkml:trace contextRef="#ctx0" brushRef="#br0">21367 15128 7604,'-11'16'172,"0"0"1,3 0 56,-3 0 1,2-2 0,5-1 0,-1-3 615,2 3 1,1-4 493,2 1-1075,0-6 1,7 3 0,4-7 0,3 0-1,2 0 396,0 0-649,-7 0 1,5-7 0,-3-4-1,3-3 1,2-2 0,0 2 0,-2 1 52,-3 3 1,1-1-84,-7-5 13,8 0 1,-11-2-1,3-1 1,-3-3-1,-2 3 1,0 1 0,0 2-345,0 0 1,-2 0 59,-3 0 330,-4 0 0,-7 5 1,0 2-1,0 2 0,-2 4 1,-2 3-1,-3 5 327,-2 6 0,6 6 0,-2 8 0,3 9-36,2 5 0,7 4 0,2 5 1,1 0 114,1 0 1,1 0-142,10 0-444,3-7 1,7-2-1,2-9 1,1-3 0,4-6-986,2-3 0,-4-9-1130,6-4 1408,0-3 1,3-9 0,-2-5 845,-1-8 0,-6-19 0,-1-11 0,5-6 0,0 0 0</inkml:trace>
  <inkml:trace contextRef="#ctx0" brushRef="#br0">21847 14504 8525,'-9'7'2066,"2"2"-1904,7 7 1,0 7-1,0 5 1,2 8 1231,3 6 1,4 7-665,7 4 1,-5 4-6,-1 7-700,1 0 0,0 3 1,-3-3-1,0-7 0,-5-5 1,1-6-1,-1-1-1366,3-3 973,-1-6 0,-5-4 0,0-11 368,0-3 0,0-16 0,0-4 0</inkml:trace>
  <inkml:trace contextRef="#ctx0" brushRef="#br0">21639 15096 7607,'-9'2'1183,"4"3"0,5-3 120,5 3 0,4-3 2299,7-2-3271,7 0 1,2 0 0,7-2-1,0-1 1,0-5 0,0 1-1,0-2-903,0 1 0,5-3 1,1-3 571,-3 3 0,42-32 0,-35 21 0,1 0 0</inkml:trace>
  <inkml:trace contextRef="#ctx0" brushRef="#br0">22743 15112 7607,'-10'0'845,"-1"-2"0,-2-1 186,-1-3 0,3 1 1,1 5-543,-3 0 0,4 0 0,-1 0-347,-3 0 0,4 2 0,1 3 0,0 6 41,5 3 1,1 9-76,2 4 0,0 3 0,2 2 1,3 0-241,6 0 1,8 0 0,5-2 0,0-1-76,5-3 0,1-11 1,2-1-1,0-5 102,0-6 0,2-8 1,0-6-1,0-5 251,-4-5 0,-9-4-13,0-7 1,-3 4 0,-4-1 0,-3-1 491,-6 1 0,-3 6 232,-2-3-696,-7 6 1,-4-3 0,-10 7 0,-6 0-1,-3 0 1,-4 2 0,-1 1-376,-2 3-109,-8 6 1,17-8 0,-4 6 0,3 3 0,4 3 0,4 3 0,5 4-2446,5 2 2416,4 2 1,7 5-1,2 0 1,5 0 351,9 0 0,71-21 0,-31-1 0,0 1 0</inkml:trace>
  <inkml:trace contextRef="#ctx0" brushRef="#br0">23591 14456 7612,'-21'-32'421,"-2"1"1,0 3 181,0 1 0,0 8 0,3-1 0,-1 8 17,1 6 0,8 12 0,1 6 0,-1 8 412,-3 6 1,6 12 395,4 4-1119,-4 12 1,7 4 0,-3 12 0,3 4-1,2 3 1,0-1 0,0-1 0,2 0-1,2 0 492,1-1 0,6-13-845,-6-3-661,7-6 0,-8-16 1,7-6-1,1-7 0,2-9-4792,2-7 4563,-7-12 0,4 1 0,-8-6 0,-1-3 934,-3-1 0,-29-23 0,-8-6 0</inkml:trace>
  <inkml:trace contextRef="#ctx0" brushRef="#br0">23079 15096 7612,'-16'0'985,"0"0"1400,0 0-1866,7 0 1,9 2 0,13 1 0,6 3 688,8-3 1,5-1-726,5-2 1,3 0-1,4-2 1,-1-3 388,1-6 0,8-5-1146,1-5 0,0 3 0,-5-3 0,0 3-989,0 2 0,0 0 1263,0 0 0,8-14 0,1-4 0</inkml:trace>
  <inkml:trace contextRef="#ctx0" brushRef="#br0">24680 14968 7612,'-11'-5'325,"2"-3"0,2 0 724,4-5 0,-5 4 1,3-2-499,2-1 0,-5-2 1,3-2-1,0 2-128,-2 3 0,3-3 0,-7 5 1,-1 0-27,-2 4 1,-2 5-266,0 5 1,5 4 0,0 9 0,-1 5-1,-2 7 1,-1 7 299,5 4 0,3 2 103,7 5-597,0 0 1,1-2 0,5-1 0,6-4 0,6-2 0,5-6-1,4-6-1634,7-11 1432,-2-7 1,7-9 0,-5-2-1,1-5 1,2-7 0,-3-7 0,-4-4-1055,-3-4 1498,-7-1 0,3-2 1,-9 0-1,-3 0 1,-6 2-1,-3 1 1,-2 4 1373,0 2-1256,-7-5 0,-2 10 0,-9-3 0,-1 3 0,-5 2-419,-1 0 0,-1 0 0,-4 0 0,1 0-780,2 0 1,1 5 318,-6 0 0,7 8 0,4-2-1688,3 3 1432,2 2 0,7 2 838,4 3 0,53 4 0,14 7 0</inkml:trace>
  <inkml:trace contextRef="#ctx0" brushRef="#br0">25112 14279 7612,'-11'0'0,"1"0"207,-3 0 0,6 2 0,2 4 0,3 4 1212,2 5 1,0 9-358,0 8-680,7 8 0,2 15 0,7 3 0,0 6 0,2 6 0,-1 3 1,1 0 1184,-4-4-1697,-1-3 1,1-4 0,-1-1 0,-3-6 0,3-4 0,-1-6 0,1-4-3069,-3-6 2206,1-8 1,0 1 991,-1-6 0,-6-22 0,3-11 0</inkml:trace>
  <inkml:trace contextRef="#ctx0" brushRef="#br0">25160 14952 8370,'-9'-7'2147,"2"5"1,9-7-1796,3 4 1,9 1 0,9-5-1,2 2-117,4 4 0,6-1 0,3 0 1,-1-1 93,2 2 0,-3 1-35,6 2-289,-6 0 1,1 5 0,-8 4 0,-4 3 0,-2 6 269,-4 0-102,-8 7 1,-4-5 0,-7 6 0,0 3 0,-2 1 0,-3 2 0,-7 0 0,-6 0 0,-5 0 716,-2 0 1,-2-2-598,-5-3-600,0-4 1,5-7-1,1-2 1,-1-1-1,0-4 1,2-2-1,2-4 1,6-3 0,2-5-2628,5-6 0,6-3 724,-1-2 2210,3 0 0,30-36 0,8-8 0</inkml:trace>
  <inkml:trace contextRef="#ctx0" brushRef="#br0">25752 15032 7612,'-9'11'2794,"4"-1"-2304,3-6 1,4 8 0,3-6-1,6-3 69,3-1 1,4-7-267,3-1-173,-3-6 0,10 5 0,-4-8 0,1 3 0,1-2 0,-1 1 1,-2-1 948,0 0-954,-5-2 0,5 0 0,-7 0 0,-2 0 0,-3 0 0,-6 0 223,-3 0-293,-2 7 1,-2-4 0,-3 6-1,-6 0 1,-3 0 0,-4 4-1,-1 1-6,-2 2 0,-6 0 0,4 2 0,0 3-23,0 6 95,1 10 1,6-2 0,0 10 0,0 3 0,2 5 0,3 2 0,6 1 387,3-5 1,2 4-1377,0-1 620,0-1 0,7-7 1,6-3-1,4-6 1,5-3-1,-1-4 1,2-1-1940,4-3 1,-2-6 1430,2 1 0,-6-3 0,6-4 765,1-3 0,24-54 0,-23 20 0,0 0 0</inkml:trace>
  <inkml:trace contextRef="#ctx0" brushRef="#br0">26248 14824 8025,'-10'0'1385,"-1"0"0,6 0-380,-6 0-747,7 0-303,-3 0-90,7 0 811,0 0-767,7 0-385,-5 0 77,5 0 0,-7-2-686,0-3 992,0 3 0,2-5 196,3 7-448,-3 0-1466,5 0 1811,-7 0 0,-7 0 0,-2 0 0</inkml:trace>
  <inkml:trace contextRef="#ctx0" brushRef="#br0">25784 14680 7612,'-7'-9'1719,"5"-5"0,-5 5-34,0 0 0,3-4-984,-6 8 1,-1 0 0,-5 5-208,0 0 0,2 1-283,3 5 1,-3 3 0,3 7 0,-3 1 0,0 3 0,1 3 179,3 2 1,6-4-185,-1 6-239,3-7 0,2 10 0,2-5 0,3 0 0,8-4 1,4-1-1,7-1-1327,0 3 1181,3-1 1,0-5 0,-2 0-1,0 0 1,-2 0 0,0 0-1,-4 2 110,-1 3 284,-9-3 0,-2 5 0,-7-5 0,0 1 0,-2 4 0,-3 2 0,-6 2 1729,-3-2-1910,-2 5 0,-2-10 0,-1 5 1,-4-2-1,0-4 0,-1-1 0,3-4-1803,-2-3 499,5 3 1,0-12-1,10 2 1,0-8 1268,5-7 0,30-31 0,8-10 0</inkml:trace>
  <inkml:trace contextRef="#ctx0" brushRef="#br0">26232 14760 7612,'-2'-9'844,"-1"2"0,-4 1 1101,-2 1 1,4-6 4,-6 6-703,7 0-723,-3 5 1,7 9-12,0 7-327,0 0 1,6 14 0,1-3 0,0 3 0,2 2 0,-2 2 0,2 1-79,0 3 1,0 1 0,3-4 0,-3 3 0,0-5-1,-2-2-429,0-5 0,4-6-255,-6 1 467,0-3 0,1-11 0,-1-7 0,-1-11 0,-3-6 93,-1-5 1,0-6-390,0 1 345,0-3 1,0-2-1,0 0 1,0 0 0,0 0-1,0 0 1,2 2 0,2 1-1,3 4 61,2 2 0,1 0 218,6 2-524,0 3 1,0 0 0,0 7 0,2 1 0,2 1 0,1 2-1,0 1-1644,2 1 0,-5 0 1949,4 5 0,2 21 0,1 6 0</inkml:trace>
  <inkml:trace contextRef="#ctx0" brushRef="#br0">26680 14696 8753,'0'16'3715,"0"0"-3422,0 0 0,0 2 963,0 3-1038,8-3 1,-1 12-1,5-5 1,-1 1-1,1 1 1,2 0-1,2-2 34,0-4 1,0-3 0,0-2-36,0 0 1,0-7-1,0-6-29,0-6 1,-5-6 0,-2-7 0,0-2 62,0-3 0,-4 1-464,6-6 156,-8-1 1,6-5-1,-5 0 1,1 0-1,0 0-533,3 0-469,-7 7 1,7-4-1,-8 8 1059,0 1 0,-8-12 0,0-1 0</inkml:trace>
  <inkml:trace contextRef="#ctx0" brushRef="#br0">27113 14760 7593,'-11'0'630,"2"-2"1,0-2 375,0-1 1,-1-6 0,-5 4-634,5-2 0,1 6-216,3-2 0,3 3 108,-8 2 1,6 7 25,-6 4-186,8 10 0,-4-2 0,7 8 0,0 3 0,1 4 0,3 3 0,3-3 12,2-5 1,-4 1-139,6-3-77,0-4 0,5-2 0,0-10 1,0-6-1,0-3 0,1-4 1,3-3-835,1-6 1,1-5-100,-6-5 843,0-11 1,-2-2 0,-2-3-1,-3 1 1,-2 0 0,-3-1 0,-2 2-199,-2 1 624,0 2 1,0 7-1,-2 3 1,-4 6 866,-4 6-829,3 10 1,0 14-1,7 9 1,0 2 0,0 4-1,1 1 1,5 2 4,4 0 1,3 0-541,-3 0 0,5-2 0,-5-1 0,5-5-1305,1 0 0,1-5-964,5-8 2528,-4 3 0,19-62 0,-3-7 0</inkml:trace>
  <inkml:trace contextRef="#ctx0" brushRef="#br0">27561 14247 7593,'0'16'1282,"0"0"0,0 8-561,0 2 0,5 6-5,0 6-394,8 10 0,-4 2 0,7 5 1,0-2-1,-2 0-97,-3-1-410,3-2 1,-7-4-1,5-5 1,-3-7-1,-2-8 185,-3-2 0,-2-3 0,-2-5 0</inkml:trace>
  <inkml:trace contextRef="#ctx0" brushRef="#br0">27353 14712 7593,'0'16'3469,"1"-2"-2364,5-3 0,4-4-882,12-7 0,-1 0 1,9 0-1,6-2 1,1-2-1,4-4-368,0-7 0,2 3 92,5-10 53,0-2 0,-5-4 0,4-5 0,4-5 0,0 0 0</inkml:trace>
  <inkml:trace contextRef="#ctx0" brushRef="#br0">28073 14680 7593,'0'23'0,"0"2"959,0 7 1,0-6-1,0-1 1,0-2 111,0-3 0,0-2-1094,0-2 0,0 0 1,2-2-1150,3-3 1,4-6 1171,7-10 0,-9-37 0,-5-18 0,1-5 0,1-1 0</inkml:trace>
  <inkml:trace contextRef="#ctx0" brushRef="#br0">27897 14183 7593,'-16'9'0,"2"0"122,3-3 0,-2 2 0,8 10 0,0 4 487,-2 4 1,5 3-610,-3-3 0,45 33 0,14 2 0</inkml:trace>
  <inkml:trace contextRef="#ctx0" brushRef="#br0">28265 14712 7595,'-11'10'0,"1"1"0,4-6 756,-4 6 1,4-6-1,-3 6 1,2 2 805,4 1 0,1 2-368,2 0-1050,0 0 0,0 0 0,0 0 0,0 0 0,2-2-77,3-3-127,-3 3 1,12-12-1,-3 3 1,3-3 0,2-2-1,0 0-1438,0 0 1283,0-7 0,-2-2 1,-1-9-1,-3-2 1,1-1-1,0 0 1,-2-1-103,-2 1 579,5-7 0,-10 8 0,3-5 0,-3 0 0,-2 2 0,0 0 0,-2 2 1079,-3-2-1470,3 5 1,-12-4-1,3 12 1,-3 4-1,-2 5 1,0 1-1,0 0-1267,0 0 0,0 7 0,2 3 1396,3 5 0,11 29 0,9 8 0</inkml:trace>
  <inkml:trace contextRef="#ctx0" brushRef="#br0">28553 14568 7596,'0'16'635,"0"0"1,0-6 878,0 1 1,0 0-637,0 5-379,0 7 0,0-5 0,0 5 0,0-2 0,0 2 395,0 2-832,0-5 1,0 3 0,0-5 0,2 1 0,1 2 0,3-1-263,-3-2-677,-1-9 338,5-2 0,-3-11 0,5-5-1319,-2-7 1529,-2-10 0,-5 1 0,2-7 0,1 0 0,3 0 0,-1 0 0,0 0-209,1 0 670,6 7 1,-8-4-1,6 8 1,1 1-1,0 3 1,-1 1 856,3 0 1,1 7 0,2 5 0,0 8 846,0 6-1612,-7 5 0,3 8 0,-4 2 0,-1 1 0,2 3-70,-1 5 1,-4-4-401,1 2 1,2 0-1,1-7 1,-1 1-800,0 1 0,0-7-142,-2 1 0,-1-5 1187,6-5 0,1-18 0,5-11 0</inkml:trace>
  <inkml:trace contextRef="#ctx0" brushRef="#br0">29241 14376 7596,'-10'-6'4888,"-1"1"1,0 0-4057,-5 5 0,0 0-827,0 0 0,0 0 216,0 0 40,0 0 1,0 5 0,0 2-1,0 2 1,0 3 0,0 3 0,0 1 126,0 0 0,5 0-391,1 0 1,6-6-1,-3 1 1,2 1-609,-1 3 0,1 1-354,5 0 721,0-7 1,5 5 0,3-4-1,0 3 1,5-1 0,1-3-1,2 0-517,0 0 0,5 0 470,1 2 369,6 3 1,-8-11 0,5 6-1,0 0 1,-2-2 321,0 0 0,4 6 0,-6-4 0,-2 1 701,-1 1 1,-7-6 953,0 6-1551,-1 0 1,-1 5 0,-5 0 0,-6 0-131,-3 0 0,-8-6-180,2 1 1,-8 0-1540,-2 5 0,-3-6 356,3 1 1,3-7-1,-3 3 1,3-2 988,2 1 0,-21-8 0,-6-7 0</inkml:trace>
  <inkml:trace contextRef="#ctx0" brushRef="#br0">29673 14760 7600,'0'16'3753,"0"0"4860,0 0-3462,0 0-4039,0 0 1,0-6 0,0 1-897,0 2-444,0-6-741,0 0-2508,0-7 1,0-7 3476,0-4 0,-64-46 0,24 22 0,0 1 0</inkml:trace>
  <inkml:trace contextRef="#ctx0" brushRef="#br0">15061 16921 8603,'-9'0'2201,"2"0"-1886,7 0 1,0 2 0,0 3 0,0 6 832,0 3-952,7 2 1,-4 2 0,6 3 0,0 7 0,-2 6 0,2 5 0,-2 4-1,2 5 1,-2 4 441,0-1 0,-1 1-437,-6 1-270,0-10 0,-2 14 0,-2-14 1,-3-4-1,-2-4 0,-3-5 1,-4-1-1622,-5-2 1036,3-15 0,-5 2 0,5-17 0,-2-8 0,-1-12 654,1-11 0,-12-49 0,16 32 0,-1 0 0</inkml:trace>
  <inkml:trace contextRef="#ctx0" brushRef="#br0">14869 16457 7712,'-9'16'1619,"2"-4"-1348,7 4 0,0-9 0,0 9 0,0-2-206,0 1 0,1 1 1,5 0-575,4 0 509,12 0 0,17-22 0,11-4 0</inkml:trace>
  <inkml:trace contextRef="#ctx0" brushRef="#br0">15365 16937 7712,'-11'2'2125,"1"3"-1850,-1 4 1,2 2-167,4-1 0,8 1 1,4 5-1,2 0 15,4 0 0,1 0 97,2 0-186,0 0 0,-5 0 0,-1 0 0,3 0 0,1 0 0,2 0 1,0-2-1,0-1 0,0-4-145,0-2 1,0-2-453,0-5 399,0 0 0,-5-7 0,-1-6 1,3-6-1,1-8 0,0-3 0,-1-2-938,-3 0 1119,-6 0 1,8 0 0,-6 0 0,-3 2 0,-1 3 0,-2 6 0,0 3 608,0 2-188,0 7 1,0 5 0,0 13 0,0 7 1211,0 2-1610,7 7 0,-5-5 0,3 6 0,-1 1 0,-1 0 0,4-3 1,1 0-303,-1-5-214,-2-1 0,2-2 1,4 0-1,3-2 475,2-3 0,21-32 0,6-15 0</inkml:trace>
  <inkml:trace contextRef="#ctx0" brushRef="#br0">16197 16777 7712,'-25'0'1154,"2"0"234,7 0 0,0 2-900,0 3 1,0-3-1,2 5 1,1-2-307,3 0 1,-1 6 0,-3-4 0,1 2-100,3 4 1,1 1 157,-2 2-281,-3 0 1,12 0-1,-5 0 1,2 0-635,-1 0 377,1-7 1,7 3 0,3-6 0,6-3-1,3-1 1,4-2 0,1 0-829,3 0 0,4-5 887,-4-1 1,4-4-1,-2 4 1,0 3 46,5 1 1,-6 2 408,-2 0 0,-3 0-161,-2 0 427,0 0 0,-2 2 0,-3 3 0,-6 6 1036,-3 3 0,-2 9-815,0 4-406,-7-4 0,-4 7 1,-8-3 273,-3 3-577,-6-5 0,8 5 0,-4-5-456,0 0 1,-2-7-1,4-9 1,3-2-1418,1-4 1,7-4 1876,1-10 0,6-33 0,4-15 0,-3-11 0,-1 1 0</inkml:trace>
  <inkml:trace contextRef="#ctx0" brushRef="#br0">16437 16409 7709,'0'16'1192,"6"1"238,-1 5 1,7 4-993,-1 12 1,3 4-66,2 12-138,0-4 1,0 10 0,0-7-1,0-1 1,-2-2 0,-1-4-1,-2-1-862,1-3 1,0-11-769,-1 1 0,3-11 1395,-3 0 0,-4-10 0,0-4 0</inkml:trace>
  <inkml:trace contextRef="#ctx0" brushRef="#br0">16245 16841 7683,'-7'16'0,"5"0"2777,-3 0-2114,3 0 1,6-2 0,6-3-1,12-6 1,6-3 1407,4-2-1843,0 0 0,7-2 0,6-3 0,5-6 0,3-5 0,-2-3 0,-1-5-4275,-2 0 4047,-7 4 0,20-32 0,-3 1 0</inkml:trace>
  <inkml:trace contextRef="#ctx0" brushRef="#br0">17413 16649 7671,'-14'-2'828,"2"-2"462,1-1 1,2 2-1,-1 8-843,4 6 1,12 6-1,4 8 1,4 11-191,2 8 0,0 2 0,0 13 1,1 3-82,-1 6 0,-2-2 0,-2 3 0,-3-1-244,-2 1 1,4-10 87,-6 0-668,1-8 0,-6-10 1,0-5-1,0-8-3646,0-7 4294,0-10 0,0-46 0,0-19 0</inkml:trace>
  <inkml:trace contextRef="#ctx0" brushRef="#br0">17446 16729 7671,'1'-16'259,"5"0"1,3-6 324,7 1 1,1-2-106,5 2 1,-3 3 1020,8-4-1340,0 5 0,5 2 1,-2 5-1,-2 4 0,-3 5 21,-2 1-97,-1 0 1,-8 7-1,-2 3 1,-3 6-1,-2 6 490,-3 4-436,-2 5 0,-4 3 0,-3 1 1,-6 4-1,-3 2 324,-2 4-526,0-6 1,-6 5-1,-1-5 1,0 0-1,0 1 1,2-7-1,-1-2-2116,1-5 1281,0-13 0,6 5 899,5-18 0,24-54 0,13-24 0</inkml:trace>
  <inkml:trace contextRef="#ctx0" brushRef="#br0">18134 16649 7671,'-2'23'0,"-3"4"0,3 3 760,-4 2 0,5 2 413,1 3 0,5-3 1,0 3-1,1-3-93,1-2 1,-4-2-1628,8-3 287,-7 3 0,8-12 1,-5 1-2254,2-6 2513,2-6 0,-9-71 0,-4-16 0</inkml:trace>
  <inkml:trace contextRef="#ctx0" brushRef="#br0">18022 16184 7671,'-16'17'0,"0"4"100,0 0 0,7 6 0,3-4 0,5 0 97,1 0 0,3 4 0,6-6-197,7-1 0,46 5 0,8 0 0</inkml:trace>
  <inkml:trace contextRef="#ctx0" brushRef="#br0">18742 16857 7671,'-16'2'0,"0"1"0,0 3 754,0-3 0,-2-1 1,-1-2-1,-3 0 817,3 0 0,-4-5-349,1-1-1071,1 1 0,0 0 0,-1-1 0,3 3 0,1 1 1,4 4-1,1 3 544,2 6 1,6 3-336,-6 2-401,8 7 0,-2-3 0,8 6 1,6 1-1,3 0 0,6-3 1,2 0-2711,3-5 2135,2-1 0,12-9 0,1-4 1,-3-3-1,1-2 0,-1 0 1,4-2 615,2-3 0,23-40 0,-26 15 0,-1 0 0</inkml:trace>
  <inkml:trace contextRef="#ctx0" brushRef="#br0">18998 16345 7671,'-16'16'1754,"0"0"0,7 7-664,4 3 1,3 5-615,2 1 0,0 7 0,2 3 1,3 7-25,6 4 1,3-3-364,2 3 1,-5-3 0,-1-2 0,1-2-706,-2-3 1,5-4 240,-3-7-357,-4 0 0,5-2 0,-5-1 0,1-4 732,-1-2 0,-9-16 0,-7-9 0</inkml:trace>
  <inkml:trace contextRef="#ctx0" brushRef="#br0">19030 16793 10496,'16'-2'1534,"0"-3"1,2 1-1435,3-7 1,4-1-404,7-9 0,0 3 1,0-3-1,0 1-1175,0-1 1,-2 8-699,-3-3 2176,-4 4 0,-21 10 0,-4 4 0</inkml:trace>
  <inkml:trace contextRef="#ctx0" brushRef="#br0">19030 16937 7666,'0'16'0,"0"5"776,0 1 0,2-1 1,3-5-1,8-2 1043,6-3 0,2-2-1101,11-4 1,-1-3-1,10 3 1,-2-3-190,-4-2 0,4-2-839,-1-3 237,-1 3 0,0-5 0,-1 5 0,-4-1 1,-5-3-538,-4 3 610,5 1 0,-24 9 0,1 2 0</inkml:trace>
  <inkml:trace contextRef="#ctx0" brushRef="#br0">20102 16537 10171,'-1'-9'2652,"-5"3"-1869,4-2 0,-6 6 529,2-4-1111,-3 5 1,-7 1 0,0 1 0,0 5 0,0 3-1,-1 3 200,-5 4 1,4-3-99,-3 8-262,-4 4 1,7-6 0,-3 6 0,3 0 0,4-2 65,3 0-390,-3-1 0,12-6 0,-1-2 0,6-3 0,10-6 1,5-3-1513,3-2 1645,7 0 0,-3 0 0,7 0 0,0 0 0,0 0 1,0 0-1,0 2-81,0 3 319,-7-3 1,4 7 0,-8-6 0,-1 4 0,-3 2 0,-1 4-1,-1 1 1258,-5 2-1134,-3 0 1,-7 2 0,0 1 0,-1 4 0,-5 0 0,-4 2 0,-5 0-172,-1 4 0,0-4 0,0 1 0,-1 1-343,-5-2 1,4 3-1,-5-6 1,2-3-692,0-1 0,-1-4-1439,6-3 1441,0-4 0,2-10 991,3-8 0,14-39 0,9-18 0,1-10 0,0 0 0</inkml:trace>
  <inkml:trace contextRef="#ctx0" brushRef="#br0">20406 16184 7658,'0'18'2091,"0"4"0,8 3-945,2 7 0,10 7-828,1 3 1,8 12 0,-5 6 0,1 6 437,-3 3-802,3 1 1,-13-6 0,4 0 0,-3-2 0,-5-3 0,0-8 0,-3-6-749,0-8 1,1-3 0,-6-4 793,0-3 0,7-4 0,2-7 0</inkml:trace>
  <inkml:trace contextRef="#ctx0" brushRef="#br0">20278 16745 10883,'13'0'1390,"3"0"0,0-2-778,16-3 1,-2-2-37,13-4-876,-1-10 0,8 15 0,4-10 0,3 2 0,-1 2 0,0-1 0,-3 4 300,0 2 0,1 9 0,-6 7 0</inkml:trace>
  <inkml:trace contextRef="#ctx0" brushRef="#br0">21159 16713 7658,'-16'0'216,"0"0"0,0 0 502,0 0 1,-6 0 0,1 0 0,0 0-402,-2 0 1,5 0 0,-4 2 0,3 3 56,-3 6 1,10-3 0,-4 3-1,2 3-144,0 6 0,5-1 1,2 6-1,1 0-184,1 0 1,0-3 0,6 2 0,5 0-350,4-5 0,-1-1 1,2-4-1,1-3-87,3-6 1,1-3-1,0-2 1,0 0-167,0 0 0,5-7 0,0-6 0,-1-4-70,-2-5 0,-2-4 260,0 4 400,0-6 1,-6 5 0,1-6 0,1 2 0,3 1 584,1 1-123,0 2 1,-6 7 0,1 0-1,1 2 1525,3 3-1746,1 4 1,-6 9 0,1 5 0,1 7 0,3 7 599,1 4-783,0 2 1,0 10 0,-2 2-1,-2 0 1,-1 2 230,2 0-618,-6-5 1,7 3 0,-5-7-885,0 0 446,5-7 1,-12-2 0,5-9-1675,0-3 2407,-5-4 0,5-43 0,-7-8 0</inkml:trace>
  <inkml:trace contextRef="#ctx0" brushRef="#br0">21511 16297 7653,'2'21'2655,"3"0"1,-2 8-1675,8-3 0,2 14-119,8 8-930,-3 0 0,10 14 0,-7-3 1,-1 1-1,-2-1 157,-2-6-458,-7-3 0,5-4 1,-5-3-1,0-6 0,-4-3 1,-3-2 368,-2 0 0,-29 0 0,-6 0 0</inkml:trace>
  <inkml:trace contextRef="#ctx0" brushRef="#br0">21351 16697 7649,'0'10'1411,"0"1"1,5-6-750,0 6 1,10-7 891,1 1-1191,7-3 0,9-2 0,2 0 1,1 0-1,4-2 760,2-3-1716,-5 3 1,8-12-1,-6 5 1,-3-2 0,-1 0 592,-2-1 0,7-2 0,2-2 0</inkml:trace>
  <inkml:trace contextRef="#ctx0" brushRef="#br0">21991 16905 7649,'-5'11'0,"-1"-1"0,3 3 2100,1 1-1225,2-5-396,7-2 1,2-7-1,9 0 1,1-2-1,4-3 1,2-6-1,4-3 350,1-2 0,2-5-531,0-1-199,-7-6 0,3 5 1,-5-6-1,-1 4 1,-3 2-1,-4 4 0,-3 1 516,-3 2-493,-2 0 0,-9 2 1,-3 1-1,-6 4 1,-3 0-1,-2 2 0,-2 0 430,-3 4-704,3 1 0,-10 2 0,6 0 0,3 0 0,1 2 1,2 3-1,0 6-96,0 3 248,7 2 0,-3 7 0,6 4 1,3 3-1,1 4 0,2 1 1,2 3-221,3-3 1,4-1-1,9-2 1,1 0-2064,3 0 1781,6 0 0,-3-7 0,7-6 0,-2-4 0,0-6-2465,2-2 2358,-3 5 609,3-10 0,20-16 0,-1-13 0</inkml:trace>
  <inkml:trace contextRef="#ctx0" brushRef="#br0">23287 16489 8942,'0'-16'2636,"-1"1"1,-3 3 1592,-1 1-3807,-1 8 1,1-11 0,-2 3 0,-2-3-1,-3-1 1,-3 5 0,-1 4 0,-1 5-301,-5 1 1,3 1 65,-8 5-373,7 10 0,-8 14 0,7 9 1,1 4-1,2 5 0,2 5 1,2 4-1,3 4 0,6 1-493,3 2 0,11-7 273,7-4 115,7-10 0,9-6 0,0-8 0,2-6 0,2-5 0,1-10 0,0-8-1650,2-10 1788,-5-1 1,5-19 0,-7 3-1,-1-5 1,-3-3 0,-3-5 0,-2 0 60,-3-5 0,-3-1 0,-2 0 1,-5 1 674,-4 2 0,-5 1 0,-1-5 0,-1 3 118,-5 1 1,-10 8 0,-12-4 0,-6 1-366,-3 1 1,-8 1-1,4 10 1,0 4-560,4 5 0,-2 8-172,2 3 1,-1 6-1,8 7 1,3 9-1740,6 9 1,3 7-658,2 6 2790,0-5 0,14 42 0,4 2 0</inkml:trace>
  <inkml:trace contextRef="#ctx0" brushRef="#br0">23415 16249 7620,'-7'10'0,"-3"1"0,1-4 0,-2 9 0,0-4 3339,-5 10-2857,7 3 1,-5 0 0,4 8 0,-5 5 0,-1 6 0,-1 8 0,-3 6 984,-1 5-1414,-8 8 1,4 0-1,-5 4 1,2-6-1,3-3 1,2-4-1,5-3-1222,5-6 942,-1-10 227,12-11 0,2-16 0,9-9 0</inkml:trace>
  <inkml:trace contextRef="#ctx0" brushRef="#br0">23655 16905 7609,'0'16'2983,"0"0"3082,0 0-5488,0 0 0,0 0 1,0 0-1,2 0 1,2 0-1,3-2-1048,2-3-1375,-6 3 1295,12-12 0,-12 7 551,8-4 0,-15-17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40B-4F2B-7B48-8451-331253F60EA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40992-6FE7-6148-8778-DA03617A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40992-6FE7-6148-8778-DA03617A7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40992-6FE7-6148-8778-DA03617A72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Graduate Artificial Intelligence</a:t>
            </a:r>
            <a:br>
              <a:rPr lang="en-US" dirty="0"/>
            </a:br>
            <a:r>
              <a:rPr lang="en-US" dirty="0"/>
              <a:t>CS 640</a:t>
            </a:r>
            <a:br>
              <a:rPr lang="en-US" dirty="0"/>
            </a:br>
            <a:r>
              <a:rPr lang="en-US" dirty="0"/>
              <a:t>Learning 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Considine</a:t>
            </a:r>
          </a:p>
          <a:p>
            <a:r>
              <a:rPr lang="en-US" dirty="0" err="1"/>
              <a:t>jconsidi@bu.edu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63189-EA26-7957-D65F-442077AA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Formalizing 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states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number of distinct observations (aka alphabet size)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= transition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 = observation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initial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state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probabilities</m:t>
                    </m:r>
                  </m:oMath>
                </a14:m>
                <a:r>
                  <a:rPr lang="en-US" dirty="0"/>
                  <a:t> (assumed?)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all of these parameters collectively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85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06B-2C97-A478-8248-3774F386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AF52F-F36B-E0E5-3FB0-88498529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Hidden Markov Models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observations (known)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true states (unknown)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62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3550-3BCE-5205-3A46-C95F41B5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Hidden Markov Models (take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F8F86-5DE1-B6BE-ACA1-D15F86C29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sequence of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what hidden Markov model maximizes the probability of observing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7030A0"/>
                    </a:solidFill>
                  </a:rPr>
                  <a:t>Maybe 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F8F86-5DE1-B6BE-ACA1-D15F86C29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6FB432-EBDA-D7CB-0A6D-D2A213E04D03}"/>
                  </a:ext>
                </a:extLst>
              </p14:cNvPr>
              <p14:cNvContentPartPr/>
              <p14:nvPr/>
            </p14:nvContentPartPr>
            <p14:xfrm>
              <a:off x="5347080" y="5105880"/>
              <a:ext cx="5335560" cy="127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FB432-EBDA-D7CB-0A6D-D2A213E04D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7720" y="5096520"/>
                <a:ext cx="5354280" cy="12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78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2A2F-08DE-F93D-E6A8-4F33B4A9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Constrained HMMs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4668-64B9-AAE6-4F70-302E53A6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but separate problem to learn HMMs with a particular graph of transitions.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Today’s algorithm can be adapted but will skip that today.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1670-5A3C-058F-C2BF-E2A34DB1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 about Learning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ED00-DF8A-C07D-90E4-70C4574B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  <a:p>
            <a:r>
              <a:rPr lang="en-US" dirty="0"/>
              <a:t>Unlikely to get exact match</a:t>
            </a:r>
          </a:p>
        </p:txBody>
      </p:sp>
    </p:spTree>
    <p:extLst>
      <p:ext uri="{BB962C8B-B14F-4D97-AF65-F5344CB8AC3E}">
        <p14:creationId xmlns:p14="http://schemas.microsoft.com/office/powerpoint/2010/main" val="198209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7C4-B54F-3705-CD7B-92AEEA3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2D50E-9662-07AE-38E9-4C05DB2EE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DF96C-A92E-F82D-22D3-4864A5843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C40E2-F5B5-C34D-2B64-C65CD3937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A40AB6-EACD-99EC-65DD-EBA5E54CA3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Evaluation and recognition algorithms</a:t>
            </a:r>
          </a:p>
          <a:p>
            <a:r>
              <a:rPr lang="en-US" dirty="0"/>
              <a:t>Learning hidden Markov models</a:t>
            </a:r>
          </a:p>
          <a:p>
            <a:r>
              <a:rPr lang="en-US" dirty="0">
                <a:solidFill>
                  <a:srgbClr val="7030A0"/>
                </a:solidFill>
              </a:rPr>
              <a:t>Expectation maximization</a:t>
            </a:r>
          </a:p>
          <a:p>
            <a:r>
              <a:rPr lang="en-US" dirty="0"/>
              <a:t>Baum-Welch algorithm</a:t>
            </a:r>
          </a:p>
        </p:txBody>
      </p:sp>
    </p:spTree>
    <p:extLst>
      <p:ext uri="{BB962C8B-B14F-4D97-AF65-F5344CB8AC3E}">
        <p14:creationId xmlns:p14="http://schemas.microsoft.com/office/powerpoint/2010/main" val="184112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B4E4-E971-0994-6CE5-84BE5E68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715C8F-3B50-FA9C-7957-8EA31D08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approach to maximizing likelihood of events (observations).</a:t>
            </a:r>
          </a:p>
          <a:p>
            <a:r>
              <a:rPr lang="en-US" dirty="0"/>
              <a:t>Assumes hidden latent variables (states) drive behavior.</a:t>
            </a:r>
          </a:p>
          <a:p>
            <a:endParaRPr lang="en-US" dirty="0"/>
          </a:p>
          <a:p>
            <a:r>
              <a:rPr lang="en-US" dirty="0"/>
              <a:t>Alternates between two phases.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Expectation</a:t>
            </a:r>
            <a:r>
              <a:rPr lang="en-US" dirty="0"/>
              <a:t>: Analyze distribution of latent variables conditioned on success using current model parameters.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Maximization</a:t>
            </a:r>
            <a:r>
              <a:rPr lang="en-US" dirty="0"/>
              <a:t>: Tweak the model parameters to maximize the likelihood of at expectation.</a:t>
            </a:r>
          </a:p>
        </p:txBody>
      </p:sp>
    </p:spTree>
    <p:extLst>
      <p:ext uri="{BB962C8B-B14F-4D97-AF65-F5344CB8AC3E}">
        <p14:creationId xmlns:p14="http://schemas.microsoft.com/office/powerpoint/2010/main" val="66039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AD3B-C134-E924-9333-ACE1EE22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Rounds of Expectation Maximization?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9F42-6D72-E747-7C86-BC67D4A2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Maximization goal is to increase probability of success cases.</a:t>
            </a:r>
          </a:p>
          <a:p>
            <a:endParaRPr lang="en-US" dirty="0"/>
          </a:p>
          <a:p>
            <a:r>
              <a:rPr lang="en-US" dirty="0"/>
              <a:t>Maximization steps do not increase all success cases uniformly.</a:t>
            </a:r>
          </a:p>
          <a:p>
            <a:endParaRPr lang="en-US" dirty="0"/>
          </a:p>
          <a:p>
            <a:r>
              <a:rPr lang="en-US" dirty="0"/>
              <a:t>So, the conditional latent distribution changes.</a:t>
            </a:r>
          </a:p>
          <a:p>
            <a:endParaRPr lang="en-US" dirty="0"/>
          </a:p>
          <a:p>
            <a:r>
              <a:rPr lang="en-US" dirty="0"/>
              <a:t>So, maximization has more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21893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434C-4045-1D07-6201-2CA8062F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and Old Faithful Geyser Eruptions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55D0C98-5C00-E4BD-FEC2-06FA2534B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5999"/>
            <a:ext cx="45720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A89395-6963-B679-5AB9-5AFEC9A048D3}"/>
              </a:ext>
            </a:extLst>
          </p:cNvPr>
          <p:cNvSpPr txBox="1"/>
          <p:nvPr/>
        </p:nvSpPr>
        <p:spPr>
          <a:xfrm>
            <a:off x="1445741" y="6178378"/>
            <a:ext cx="982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 source: https://</a:t>
            </a:r>
            <a:r>
              <a:rPr lang="en-US" dirty="0" err="1"/>
              <a:t>en.wikipedia.org</a:t>
            </a:r>
            <a:r>
              <a:rPr lang="en-US" dirty="0"/>
              <a:t>/wiki/Expectation%E2%80%93maximization_algorithm</a:t>
            </a:r>
          </a:p>
        </p:txBody>
      </p:sp>
    </p:spTree>
    <p:extLst>
      <p:ext uri="{BB962C8B-B14F-4D97-AF65-F5344CB8AC3E}">
        <p14:creationId xmlns:p14="http://schemas.microsoft.com/office/powerpoint/2010/main" val="393358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BB7B11-62B9-92EB-BB1E-5BA2A558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Just Observations were Optimized?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F7D2D8-A80B-BA06-2E5E-C8F37832C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So, just optimize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. Keep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fixed.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How do we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7030A0"/>
                    </a:solidFill>
                  </a:rPr>
                  <a:t>Just maximizing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F7D2D8-A80B-BA06-2E5E-C8F37832C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and recognition algorithms (continued)</a:t>
            </a:r>
          </a:p>
          <a:p>
            <a:r>
              <a:rPr lang="en-US" dirty="0"/>
              <a:t>Learning hidden Markov models</a:t>
            </a:r>
          </a:p>
          <a:p>
            <a:r>
              <a:rPr lang="en-US" dirty="0"/>
              <a:t>Expectation maximization</a:t>
            </a:r>
          </a:p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3E456B-8027-DB05-C5C3-F7B22CA9BA96}"/>
                  </a:ext>
                </a:extLst>
              </p14:cNvPr>
              <p14:cNvContentPartPr/>
              <p14:nvPr/>
            </p14:nvContentPartPr>
            <p14:xfrm>
              <a:off x="4926240" y="2881440"/>
              <a:ext cx="4335840" cy="50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3E456B-8027-DB05-C5C3-F7B22CA9B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6880" y="2872080"/>
                <a:ext cx="435456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D873-A8C8-B710-F8EE-CA0E505B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7270AD-1059-A9BB-B322-7DA37C40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All Time Steps at Once?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A953525-E94D-8467-A77D-75492C536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So, just optimize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. Keep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fixed.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rgbClr val="7030A0"/>
                    </a:solidFill>
                  </a:rPr>
                  <a:t>Note not conditioned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A953525-E94D-8467-A77D-75492C536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1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5567-FD4C-24E9-FB9E-3B7FF8EE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Match the Conditional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613C-5809-6B79-D4F1-D9B78917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86420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12A7-B6B2-2663-CAF7-C5082D37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D1BE-A611-3B62-D839-88184DE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B81-096A-2249-B4F7-CE8298F9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F507FB-A7DC-195A-797D-EE6970E7D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CBC24-D317-FE87-8B1D-71A806DAF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E1A5D-505A-653B-1448-6CF530CCBD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Evaluation and recognition algorithms</a:t>
            </a:r>
          </a:p>
          <a:p>
            <a:r>
              <a:rPr lang="en-US" dirty="0"/>
              <a:t>Learning hidden Markov models</a:t>
            </a:r>
          </a:p>
          <a:p>
            <a:r>
              <a:rPr lang="en-US" dirty="0"/>
              <a:t>Expectation maximization</a:t>
            </a:r>
          </a:p>
          <a:p>
            <a:r>
              <a:rPr lang="en-US" dirty="0">
                <a:solidFill>
                  <a:srgbClr val="7030A0"/>
                </a:solidFill>
              </a:rPr>
              <a:t>Baum-Welch algorithm</a:t>
            </a:r>
          </a:p>
        </p:txBody>
      </p:sp>
    </p:spTree>
    <p:extLst>
      <p:ext uri="{BB962C8B-B14F-4D97-AF65-F5344CB8AC3E}">
        <p14:creationId xmlns:p14="http://schemas.microsoft.com/office/powerpoint/2010/main" val="74647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BCF-92B3-8B7E-E287-C62176AD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characterize the distributions of states conditioned on the observations?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A6AA06-8CE8-9DAC-2878-936E6E320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Previously, computed forward and backward probabilities.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Forward: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Backward: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we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A6AA06-8CE8-9DAC-2878-936E6E320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80E3-5283-7374-D852-B9A76127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compute?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20FBC-AE33-A74C-C1E5-294151EAB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B20FBC-AE33-A74C-C1E5-294151EA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0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7BAF34-9D9E-C67E-E748-BF867CA8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8EAC707-6247-AB62-858C-7BD013970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randomly.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Expectation step (all calculations conditioned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expected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states.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expected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states followed by j states.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expected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states with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Maximization step: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to (2)/(1).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(3)/(1).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8EAC707-6247-AB62-858C-7BD013970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7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505B-1E4C-8DEF-E00A-9637BFE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Baum-Welch Return an Optimal HMM?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B435-DEA6-402F-165F-6CAAB96A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826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A642-E827-A346-3579-5F84139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Baum-Welch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1BE2-A6E0-2A84-EA9F-F9E9DC88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Randomized algorithm:</a:t>
            </a:r>
          </a:p>
          <a:p>
            <a:r>
              <a:rPr lang="en-US" dirty="0"/>
              <a:t>Run Baum-Welch many times with different initial models.</a:t>
            </a:r>
          </a:p>
          <a:p>
            <a:r>
              <a:rPr lang="en-US" dirty="0"/>
              <a:t>Keep the model with the best conditional likelihood of the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514709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07A26-0CCC-A785-07FA-8798B364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CB11-8539-7E75-1B94-4E42DA0E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BAC00-FB3F-08A2-22A1-5F19D199D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C94B8-DFD4-88D3-4744-3DB978F3F0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B1E06B-5C26-CAE1-3C94-05B7EDF04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7A76E5-53BF-61FE-F67E-4B813A4E6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Midterm (Thursday 10/16)</a:t>
            </a:r>
          </a:p>
        </p:txBody>
      </p:sp>
    </p:spTree>
    <p:extLst>
      <p:ext uri="{BB962C8B-B14F-4D97-AF65-F5344CB8AC3E}">
        <p14:creationId xmlns:p14="http://schemas.microsoft.com/office/powerpoint/2010/main" val="5565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7494-C2A1-846A-8657-EE7ED291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Problem for HMMs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likely is it that this HMM produced these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Challenge: many possible state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F73-2B8B-43FD-F758-DD5F99F1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EA0EB-FD6E-8CC9-555F-CA2C58933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t, what is the probability of that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will match desired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b="0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EA0EB-FD6E-8CC9-555F-CA2C58933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40FF5E-AF0C-4C6C-F53F-7798F963C041}"/>
                  </a:ext>
                </a:extLst>
              </p14:cNvPr>
              <p14:cNvContentPartPr/>
              <p14:nvPr/>
            </p14:nvContentPartPr>
            <p14:xfrm>
              <a:off x="2973600" y="2216520"/>
              <a:ext cx="9040320" cy="445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40FF5E-AF0C-4C6C-F53F-7798F963C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4240" y="2207160"/>
                <a:ext cx="905904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A3FE-7EEB-4ABB-5A8D-55D794BF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18A9-73A1-0E15-E351-42968E86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is the probability that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observations are correct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18A9-73A1-0E15-E351-42968E86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2D3F8-50B7-00FF-18E6-B79673211703}"/>
                  </a:ext>
                </a:extLst>
              </p14:cNvPr>
              <p14:cNvContentPartPr/>
              <p14:nvPr/>
            </p14:nvContentPartPr>
            <p14:xfrm>
              <a:off x="2912400" y="181800"/>
              <a:ext cx="9101520" cy="665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2D3F8-50B7-00FF-18E6-B79673211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3040" y="172440"/>
                <a:ext cx="9120240" cy="66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7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4CC8C9-F017-4EA8-54F4-67F0D154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Recognition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45A032-FA11-AC63-0EF0-E69FCB49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sequence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was most likely to produce these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45A032-FA11-AC63-0EF0-E69FCB49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D335A-4DC0-62AA-E57C-5B9EA2C7DD0B}"/>
                  </a:ext>
                </a:extLst>
              </p14:cNvPr>
              <p14:cNvContentPartPr/>
              <p14:nvPr/>
            </p14:nvContentPartPr>
            <p14:xfrm>
              <a:off x="5687640" y="4206960"/>
              <a:ext cx="5712840" cy="201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D335A-4DC0-62AA-E57C-5B9EA2C7DD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8280" y="4197600"/>
                <a:ext cx="5731560" cy="20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06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4D7-1AF9-A195-235A-2F0C047B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BEF7A-FFD1-9098-60FF-2B99158E7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what is the highest probability for 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states ending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 producing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observations?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BEF7A-FFD1-9098-60FF-2B99158E7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D4F06-928D-040F-AE7D-2AF119B7898A}"/>
                  </a:ext>
                </a:extLst>
              </p14:cNvPr>
              <p14:cNvContentPartPr/>
              <p14:nvPr/>
            </p14:nvContentPartPr>
            <p14:xfrm>
              <a:off x="2904120" y="188280"/>
              <a:ext cx="8814240" cy="66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D4F06-928D-040F-AE7D-2AF119B789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4760" y="178920"/>
                <a:ext cx="8832960" cy="66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228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57F8-752C-E6AE-50CD-178083EDF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D5AD-DB92-5652-A803-3D0DCFC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36F7A-F081-D7F0-BF9C-68A38CB54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C1999-8A4C-621D-E5D5-09840F44B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0584EE-0B74-FB89-ED20-26F2C14A6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8CE68-EDCD-ECD6-D785-46B8E65726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Evaluation and recognition algorithms</a:t>
            </a:r>
          </a:p>
          <a:p>
            <a:r>
              <a:rPr lang="en-US" dirty="0">
                <a:solidFill>
                  <a:srgbClr val="7030A0"/>
                </a:solidFill>
              </a:rPr>
              <a:t>Learning hidden Markov models</a:t>
            </a:r>
          </a:p>
          <a:p>
            <a:r>
              <a:rPr lang="en-US" dirty="0"/>
              <a:t>Expectation maximization</a:t>
            </a:r>
          </a:p>
          <a:p>
            <a:r>
              <a:rPr lang="en-US" dirty="0"/>
              <a:t>Baum-Welch algorithm</a:t>
            </a:r>
          </a:p>
        </p:txBody>
      </p:sp>
    </p:spTree>
    <p:extLst>
      <p:ext uri="{BB962C8B-B14F-4D97-AF65-F5344CB8AC3E}">
        <p14:creationId xmlns:p14="http://schemas.microsoft.com/office/powerpoint/2010/main" val="3594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AA61-E438-0A7B-D22C-18BE366E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Hidden Markov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4C7A-BB28-443F-99F5-E9879990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this?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BEF42-EB7E-22EC-EA82-8901A4440D1C}"/>
                  </a:ext>
                </a:extLst>
              </p14:cNvPr>
              <p14:cNvContentPartPr/>
              <p14:nvPr/>
            </p14:nvContentPartPr>
            <p14:xfrm>
              <a:off x="1002600" y="2235960"/>
              <a:ext cx="11189520" cy="45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BEF42-EB7E-22EC-EA82-8901A4440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240" y="2226600"/>
                <a:ext cx="11208240" cy="46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6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70</Words>
  <Application>Microsoft Office PowerPoint</Application>
  <PresentationFormat>Widescreen</PresentationFormat>
  <Paragraphs>20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Graduate Artificial Intelligence CS 640 Learning Hidden Markov Models</vt:lpstr>
      <vt:lpstr>Plan for Today</vt:lpstr>
      <vt:lpstr>Evaluation Problem for HMMs</vt:lpstr>
      <vt:lpstr>Backward Algorithm</vt:lpstr>
      <vt:lpstr>Forward Algorithm</vt:lpstr>
      <vt:lpstr>Recognition Problem</vt:lpstr>
      <vt:lpstr>Viterbi Algorithm</vt:lpstr>
      <vt:lpstr>Any Questions?</vt:lpstr>
      <vt:lpstr>Learning Hidden Markov Models </vt:lpstr>
      <vt:lpstr>Formalizing Hidden Markov Models</vt:lpstr>
      <vt:lpstr>Formalizing Hidden Markov Models (cont)</vt:lpstr>
      <vt:lpstr>Learning Hidden Markov Models (take 2)</vt:lpstr>
      <vt:lpstr>Learning Constrained HMMs</vt:lpstr>
      <vt:lpstr>Disclaimers about Learning HMMs</vt:lpstr>
      <vt:lpstr>Any Questions?</vt:lpstr>
      <vt:lpstr>Expectation Maximization</vt:lpstr>
      <vt:lpstr>Why Rounds of Expectation Maximization?</vt:lpstr>
      <vt:lpstr>EM and Old Faithful Geyser Eruptions</vt:lpstr>
      <vt:lpstr>What if Just Observations were Optimized?</vt:lpstr>
      <vt:lpstr>How do We Optimize All Time Steps at Once?</vt:lpstr>
      <vt:lpstr>Why Match the Conditional Probability?</vt:lpstr>
      <vt:lpstr>Any Questions?</vt:lpstr>
      <vt:lpstr>How do we characterize the distributions of states conditioned on the observations?</vt:lpstr>
      <vt:lpstr>What else can we compute?</vt:lpstr>
      <vt:lpstr>Baum-Welch Algorithm</vt:lpstr>
      <vt:lpstr>Does Baum-Welch Return an Optimal HMM?</vt:lpstr>
      <vt:lpstr>Repeating Baum-Welch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Learning Hidden Markov Models</dc:title>
  <dc:creator>Considine, Jeffrey</dc:creator>
  <cp:lastModifiedBy>Considine, Jeffrey</cp:lastModifiedBy>
  <cp:revision>2</cp:revision>
  <dcterms:created xsi:type="dcterms:W3CDTF">2025-10-03T15:50:49Z</dcterms:created>
  <dcterms:modified xsi:type="dcterms:W3CDTF">2025-10-09T16:07:15Z</dcterms:modified>
</cp:coreProperties>
</file>