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60" r:id="rId4"/>
    <p:sldId id="261" r:id="rId5"/>
    <p:sldId id="262" r:id="rId6"/>
    <p:sldId id="278" r:id="rId7"/>
    <p:sldId id="276" r:id="rId8"/>
    <p:sldId id="277" r:id="rId9"/>
    <p:sldId id="263" r:id="rId10"/>
    <p:sldId id="259" r:id="rId11"/>
    <p:sldId id="266" r:id="rId12"/>
    <p:sldId id="267" r:id="rId13"/>
    <p:sldId id="268" r:id="rId14"/>
    <p:sldId id="291" r:id="rId15"/>
    <p:sldId id="264" r:id="rId16"/>
    <p:sldId id="292" r:id="rId17"/>
    <p:sldId id="293" r:id="rId18"/>
    <p:sldId id="294" r:id="rId19"/>
    <p:sldId id="295" r:id="rId20"/>
    <p:sldId id="281" r:id="rId21"/>
    <p:sldId id="296" r:id="rId22"/>
    <p:sldId id="282" r:id="rId23"/>
    <p:sldId id="283" r:id="rId24"/>
    <p:sldId id="285" r:id="rId25"/>
    <p:sldId id="284" r:id="rId26"/>
    <p:sldId id="297" r:id="rId27"/>
    <p:sldId id="265" r:id="rId28"/>
    <p:sldId id="332" r:id="rId29"/>
    <p:sldId id="305" r:id="rId30"/>
    <p:sldId id="311" r:id="rId31"/>
    <p:sldId id="308" r:id="rId32"/>
    <p:sldId id="289" r:id="rId33"/>
    <p:sldId id="309" r:id="rId34"/>
    <p:sldId id="310" r:id="rId35"/>
    <p:sldId id="313" r:id="rId36"/>
    <p:sldId id="321" r:id="rId37"/>
    <p:sldId id="320" r:id="rId38"/>
    <p:sldId id="314" r:id="rId39"/>
    <p:sldId id="317" r:id="rId40"/>
    <p:sldId id="312" r:id="rId41"/>
    <p:sldId id="318" r:id="rId42"/>
    <p:sldId id="319" r:id="rId43"/>
    <p:sldId id="322" r:id="rId44"/>
    <p:sldId id="323" r:id="rId45"/>
    <p:sldId id="324" r:id="rId46"/>
    <p:sldId id="315" r:id="rId47"/>
    <p:sldId id="331" r:id="rId48"/>
    <p:sldId id="328" r:id="rId49"/>
    <p:sldId id="330" r:id="rId50"/>
    <p:sldId id="279" r:id="rId51"/>
    <p:sldId id="316" r:id="rId52"/>
    <p:sldId id="326" r:id="rId53"/>
    <p:sldId id="325" r:id="rId54"/>
    <p:sldId id="275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36547A-0D95-AC4D-8C7D-1D2608EF43BE}" v="290" dt="2025-10-21T13:32:42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231"/>
    <p:restoredTop sz="94651"/>
  </p:normalViewPr>
  <p:slideViewPr>
    <p:cSldViewPr snapToGrid="0">
      <p:cViewPr>
        <p:scale>
          <a:sx n="76" d="100"/>
          <a:sy n="76" d="100"/>
        </p:scale>
        <p:origin x="-1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sidine, Jeffrey" userId="86e315e9-faf2-45bd-952d-740601e51f8e" providerId="ADAL" clId="{9B36547A-0D95-AC4D-8C7D-1D2608EF43BE}"/>
    <pc:docChg chg="undo custSel addSld delSld modSld sldOrd">
      <pc:chgData name="Considine, Jeffrey" userId="86e315e9-faf2-45bd-952d-740601e51f8e" providerId="ADAL" clId="{9B36547A-0D95-AC4D-8C7D-1D2608EF43BE}" dt="2025-10-21T13:33:57.432" v="4590" actId="20577"/>
      <pc:docMkLst>
        <pc:docMk/>
      </pc:docMkLst>
      <pc:sldChg chg="modSp mod">
        <pc:chgData name="Considine, Jeffrey" userId="86e315e9-faf2-45bd-952d-740601e51f8e" providerId="ADAL" clId="{9B36547A-0D95-AC4D-8C7D-1D2608EF43BE}" dt="2025-10-21T01:45:20.179" v="4337" actId="20577"/>
        <pc:sldMkLst>
          <pc:docMk/>
          <pc:sldMk cId="709448690" sldId="257"/>
        </pc:sldMkLst>
        <pc:spChg chg="mod">
          <ac:chgData name="Considine, Jeffrey" userId="86e315e9-faf2-45bd-952d-740601e51f8e" providerId="ADAL" clId="{9B36547A-0D95-AC4D-8C7D-1D2608EF43BE}" dt="2025-10-21T01:45:20.179" v="4337" actId="20577"/>
          <ac:spMkLst>
            <pc:docMk/>
            <pc:sldMk cId="709448690" sldId="257"/>
            <ac:spMk id="3" creationId="{1A669A00-9B8A-75C5-A9F7-08ABDCA389E4}"/>
          </ac:spMkLst>
        </pc:spChg>
      </pc:sldChg>
      <pc:sldChg chg="del">
        <pc:chgData name="Considine, Jeffrey" userId="86e315e9-faf2-45bd-952d-740601e51f8e" providerId="ADAL" clId="{9B36547A-0D95-AC4D-8C7D-1D2608EF43BE}" dt="2025-10-18T19:20:09.269" v="239" actId="2696"/>
        <pc:sldMkLst>
          <pc:docMk/>
          <pc:sldMk cId="1841126099" sldId="258"/>
        </pc:sldMkLst>
      </pc:sldChg>
      <pc:sldChg chg="modSp new mod">
        <pc:chgData name="Considine, Jeffrey" userId="86e315e9-faf2-45bd-952d-740601e51f8e" providerId="ADAL" clId="{9B36547A-0D95-AC4D-8C7D-1D2608EF43BE}" dt="2025-10-18T19:18:03.399" v="45" actId="255"/>
        <pc:sldMkLst>
          <pc:docMk/>
          <pc:sldMk cId="1312396693" sldId="260"/>
        </pc:sldMkLst>
        <pc:spChg chg="mod">
          <ac:chgData name="Considine, Jeffrey" userId="86e315e9-faf2-45bd-952d-740601e51f8e" providerId="ADAL" clId="{9B36547A-0D95-AC4D-8C7D-1D2608EF43BE}" dt="2025-10-18T19:17:41.259" v="39" actId="20577"/>
          <ac:spMkLst>
            <pc:docMk/>
            <pc:sldMk cId="1312396693" sldId="260"/>
            <ac:spMk id="2" creationId="{3022110A-0D0A-7D8A-A3B8-FD914B622E32}"/>
          </ac:spMkLst>
        </pc:spChg>
        <pc:spChg chg="mod">
          <ac:chgData name="Considine, Jeffrey" userId="86e315e9-faf2-45bd-952d-740601e51f8e" providerId="ADAL" clId="{9B36547A-0D95-AC4D-8C7D-1D2608EF43BE}" dt="2025-10-18T19:18:03.399" v="45" actId="255"/>
          <ac:spMkLst>
            <pc:docMk/>
            <pc:sldMk cId="1312396693" sldId="260"/>
            <ac:spMk id="3" creationId="{8DCD763C-0670-7425-4E4E-17AC84D311E3}"/>
          </ac:spMkLst>
        </pc:spChg>
      </pc:sldChg>
      <pc:sldChg chg="modSp new mod">
        <pc:chgData name="Considine, Jeffrey" userId="86e315e9-faf2-45bd-952d-740601e51f8e" providerId="ADAL" clId="{9B36547A-0D95-AC4D-8C7D-1D2608EF43BE}" dt="2025-10-18T19:19:50.720" v="238" actId="20577"/>
        <pc:sldMkLst>
          <pc:docMk/>
          <pc:sldMk cId="1622585973" sldId="261"/>
        </pc:sldMkLst>
        <pc:spChg chg="mod">
          <ac:chgData name="Considine, Jeffrey" userId="86e315e9-faf2-45bd-952d-740601e51f8e" providerId="ADAL" clId="{9B36547A-0D95-AC4D-8C7D-1D2608EF43BE}" dt="2025-10-18T19:19:50.720" v="238" actId="20577"/>
          <ac:spMkLst>
            <pc:docMk/>
            <pc:sldMk cId="1622585973" sldId="261"/>
            <ac:spMk id="2" creationId="{825A8A29-EC44-5A66-FB9C-F284D23FE3A8}"/>
          </ac:spMkLst>
        </pc:spChg>
      </pc:sldChg>
      <pc:sldChg chg="modSp new mod">
        <pc:chgData name="Considine, Jeffrey" userId="86e315e9-faf2-45bd-952d-740601e51f8e" providerId="ADAL" clId="{9B36547A-0D95-AC4D-8C7D-1D2608EF43BE}" dt="2025-10-18T19:18:54.866" v="152" actId="20577"/>
        <pc:sldMkLst>
          <pc:docMk/>
          <pc:sldMk cId="3125342897" sldId="262"/>
        </pc:sldMkLst>
        <pc:spChg chg="mod">
          <ac:chgData name="Considine, Jeffrey" userId="86e315e9-faf2-45bd-952d-740601e51f8e" providerId="ADAL" clId="{9B36547A-0D95-AC4D-8C7D-1D2608EF43BE}" dt="2025-10-18T19:18:54.866" v="152" actId="20577"/>
          <ac:spMkLst>
            <pc:docMk/>
            <pc:sldMk cId="3125342897" sldId="262"/>
            <ac:spMk id="2" creationId="{CDACE4C3-7C28-BE36-CE02-07F34EF194AB}"/>
          </ac:spMkLst>
        </pc:spChg>
      </pc:sldChg>
      <pc:sldChg chg="modSp new mod">
        <pc:chgData name="Considine, Jeffrey" userId="86e315e9-faf2-45bd-952d-740601e51f8e" providerId="ADAL" clId="{9B36547A-0D95-AC4D-8C7D-1D2608EF43BE}" dt="2025-10-20T17:36:36.445" v="1211" actId="255"/>
        <pc:sldMkLst>
          <pc:docMk/>
          <pc:sldMk cId="631802374" sldId="263"/>
        </pc:sldMkLst>
        <pc:spChg chg="mod">
          <ac:chgData name="Considine, Jeffrey" userId="86e315e9-faf2-45bd-952d-740601e51f8e" providerId="ADAL" clId="{9B36547A-0D95-AC4D-8C7D-1D2608EF43BE}" dt="2025-10-18T19:19:20.687" v="188" actId="20577"/>
          <ac:spMkLst>
            <pc:docMk/>
            <pc:sldMk cId="631802374" sldId="263"/>
            <ac:spMk id="2" creationId="{F2F62BFD-D583-1E75-2EDB-F363B08DF8B3}"/>
          </ac:spMkLst>
        </pc:spChg>
        <pc:spChg chg="mod">
          <ac:chgData name="Considine, Jeffrey" userId="86e315e9-faf2-45bd-952d-740601e51f8e" providerId="ADAL" clId="{9B36547A-0D95-AC4D-8C7D-1D2608EF43BE}" dt="2025-10-20T17:36:36.445" v="1211" actId="255"/>
          <ac:spMkLst>
            <pc:docMk/>
            <pc:sldMk cId="631802374" sldId="263"/>
            <ac:spMk id="3" creationId="{98FCB072-9E85-9A1C-1BE1-FC0FA7E3E8DB}"/>
          </ac:spMkLst>
        </pc:spChg>
      </pc:sldChg>
      <pc:sldChg chg="add">
        <pc:chgData name="Considine, Jeffrey" userId="86e315e9-faf2-45bd-952d-740601e51f8e" providerId="ADAL" clId="{9B36547A-0D95-AC4D-8C7D-1D2608EF43BE}" dt="2025-10-18T19:20:15.256" v="240"/>
        <pc:sldMkLst>
          <pc:docMk/>
          <pc:sldMk cId="1228449215" sldId="264"/>
        </pc:sldMkLst>
      </pc:sldChg>
      <pc:sldChg chg="modSp add mod">
        <pc:chgData name="Considine, Jeffrey" userId="86e315e9-faf2-45bd-952d-740601e51f8e" providerId="ADAL" clId="{9B36547A-0D95-AC4D-8C7D-1D2608EF43BE}" dt="2025-10-21T13:31:18.068" v="4360" actId="20577"/>
        <pc:sldMkLst>
          <pc:docMk/>
          <pc:sldMk cId="1313327082" sldId="265"/>
        </pc:sldMkLst>
        <pc:spChg chg="mod">
          <ac:chgData name="Considine, Jeffrey" userId="86e315e9-faf2-45bd-952d-740601e51f8e" providerId="ADAL" clId="{9B36547A-0D95-AC4D-8C7D-1D2608EF43BE}" dt="2025-10-21T13:31:18.068" v="4360" actId="20577"/>
          <ac:spMkLst>
            <pc:docMk/>
            <pc:sldMk cId="1313327082" sldId="265"/>
            <ac:spMk id="6" creationId="{E8E3609C-BE32-661C-FA64-26F027F6DD3C}"/>
          </ac:spMkLst>
        </pc:spChg>
      </pc:sldChg>
      <pc:sldChg chg="addSp delSp modSp new mod modClrScheme chgLayout">
        <pc:chgData name="Considine, Jeffrey" userId="86e315e9-faf2-45bd-952d-740601e51f8e" providerId="ADAL" clId="{9B36547A-0D95-AC4D-8C7D-1D2608EF43BE}" dt="2025-10-20T17:36:54.646" v="1215" actId="255"/>
        <pc:sldMkLst>
          <pc:docMk/>
          <pc:sldMk cId="3785776609" sldId="266"/>
        </pc:sldMkLst>
        <pc:spChg chg="del mod ord">
          <ac:chgData name="Considine, Jeffrey" userId="86e315e9-faf2-45bd-952d-740601e51f8e" providerId="ADAL" clId="{9B36547A-0D95-AC4D-8C7D-1D2608EF43BE}" dt="2025-10-18T19:20:34.157" v="243" actId="700"/>
          <ac:spMkLst>
            <pc:docMk/>
            <pc:sldMk cId="3785776609" sldId="266"/>
            <ac:spMk id="2" creationId="{50EE38BF-77C6-2ED5-27F3-D32912CA75D3}"/>
          </ac:spMkLst>
        </pc:spChg>
        <pc:spChg chg="del">
          <ac:chgData name="Considine, Jeffrey" userId="86e315e9-faf2-45bd-952d-740601e51f8e" providerId="ADAL" clId="{9B36547A-0D95-AC4D-8C7D-1D2608EF43BE}" dt="2025-10-18T19:20:34.157" v="243" actId="700"/>
          <ac:spMkLst>
            <pc:docMk/>
            <pc:sldMk cId="3785776609" sldId="266"/>
            <ac:spMk id="3" creationId="{3E68932D-6F40-403D-906F-FF073CA79131}"/>
          </ac:spMkLst>
        </pc:spChg>
        <pc:spChg chg="del mod ord">
          <ac:chgData name="Considine, Jeffrey" userId="86e315e9-faf2-45bd-952d-740601e51f8e" providerId="ADAL" clId="{9B36547A-0D95-AC4D-8C7D-1D2608EF43BE}" dt="2025-10-18T19:20:34.157" v="243" actId="700"/>
          <ac:spMkLst>
            <pc:docMk/>
            <pc:sldMk cId="3785776609" sldId="266"/>
            <ac:spMk id="4" creationId="{4BBF8AE4-770D-FB6C-22D6-D9831B6A2742}"/>
          </ac:spMkLst>
        </pc:spChg>
        <pc:spChg chg="del">
          <ac:chgData name="Considine, Jeffrey" userId="86e315e9-faf2-45bd-952d-740601e51f8e" providerId="ADAL" clId="{9B36547A-0D95-AC4D-8C7D-1D2608EF43BE}" dt="2025-10-18T19:20:34.157" v="243" actId="700"/>
          <ac:spMkLst>
            <pc:docMk/>
            <pc:sldMk cId="3785776609" sldId="266"/>
            <ac:spMk id="5" creationId="{BDDAD317-FE6E-5934-FBA9-56ADC3B6F758}"/>
          </ac:spMkLst>
        </pc:spChg>
        <pc:spChg chg="del">
          <ac:chgData name="Considine, Jeffrey" userId="86e315e9-faf2-45bd-952d-740601e51f8e" providerId="ADAL" clId="{9B36547A-0D95-AC4D-8C7D-1D2608EF43BE}" dt="2025-10-18T19:20:34.157" v="243" actId="700"/>
          <ac:spMkLst>
            <pc:docMk/>
            <pc:sldMk cId="3785776609" sldId="266"/>
            <ac:spMk id="6" creationId="{1369D2F7-41E4-2369-6FC0-5DD272161137}"/>
          </ac:spMkLst>
        </pc:spChg>
        <pc:spChg chg="add mod ord">
          <ac:chgData name="Considine, Jeffrey" userId="86e315e9-faf2-45bd-952d-740601e51f8e" providerId="ADAL" clId="{9B36547A-0D95-AC4D-8C7D-1D2608EF43BE}" dt="2025-10-18T19:20:43.563" v="276" actId="20577"/>
          <ac:spMkLst>
            <pc:docMk/>
            <pc:sldMk cId="3785776609" sldId="266"/>
            <ac:spMk id="7" creationId="{35FB58C6-C495-7948-4DD6-72B2D4EB7D68}"/>
          </ac:spMkLst>
        </pc:spChg>
        <pc:spChg chg="add mod ord">
          <ac:chgData name="Considine, Jeffrey" userId="86e315e9-faf2-45bd-952d-740601e51f8e" providerId="ADAL" clId="{9B36547A-0D95-AC4D-8C7D-1D2608EF43BE}" dt="2025-10-20T17:36:54.646" v="1215" actId="255"/>
          <ac:spMkLst>
            <pc:docMk/>
            <pc:sldMk cId="3785776609" sldId="266"/>
            <ac:spMk id="8" creationId="{E88A872A-489B-73DC-96CC-944686A7C85E}"/>
          </ac:spMkLst>
        </pc:spChg>
      </pc:sldChg>
      <pc:sldChg chg="modSp new mod">
        <pc:chgData name="Considine, Jeffrey" userId="86e315e9-faf2-45bd-952d-740601e51f8e" providerId="ADAL" clId="{9B36547A-0D95-AC4D-8C7D-1D2608EF43BE}" dt="2025-10-20T17:38:22.132" v="1505" actId="20577"/>
        <pc:sldMkLst>
          <pc:docMk/>
          <pc:sldMk cId="1107559982" sldId="267"/>
        </pc:sldMkLst>
        <pc:spChg chg="mod">
          <ac:chgData name="Considine, Jeffrey" userId="86e315e9-faf2-45bd-952d-740601e51f8e" providerId="ADAL" clId="{9B36547A-0D95-AC4D-8C7D-1D2608EF43BE}" dt="2025-10-19T01:42:01.730" v="293" actId="20577"/>
          <ac:spMkLst>
            <pc:docMk/>
            <pc:sldMk cId="1107559982" sldId="267"/>
            <ac:spMk id="2" creationId="{FFF7FB22-6BFC-8745-205B-6834DF320FEF}"/>
          </ac:spMkLst>
        </pc:spChg>
        <pc:spChg chg="mod">
          <ac:chgData name="Considine, Jeffrey" userId="86e315e9-faf2-45bd-952d-740601e51f8e" providerId="ADAL" clId="{9B36547A-0D95-AC4D-8C7D-1D2608EF43BE}" dt="2025-10-20T17:38:22.132" v="1505" actId="20577"/>
          <ac:spMkLst>
            <pc:docMk/>
            <pc:sldMk cId="1107559982" sldId="267"/>
            <ac:spMk id="3" creationId="{642B1596-B6A3-DCAF-BF80-44793FFF83C0}"/>
          </ac:spMkLst>
        </pc:spChg>
      </pc:sldChg>
      <pc:sldChg chg="modSp new mod">
        <pc:chgData name="Considine, Jeffrey" userId="86e315e9-faf2-45bd-952d-740601e51f8e" providerId="ADAL" clId="{9B36547A-0D95-AC4D-8C7D-1D2608EF43BE}" dt="2025-10-20T17:40:08.803" v="1745" actId="20577"/>
        <pc:sldMkLst>
          <pc:docMk/>
          <pc:sldMk cId="143999848" sldId="268"/>
        </pc:sldMkLst>
        <pc:spChg chg="mod">
          <ac:chgData name="Considine, Jeffrey" userId="86e315e9-faf2-45bd-952d-740601e51f8e" providerId="ADAL" clId="{9B36547A-0D95-AC4D-8C7D-1D2608EF43BE}" dt="2025-10-19T01:42:09.115" v="321" actId="20577"/>
          <ac:spMkLst>
            <pc:docMk/>
            <pc:sldMk cId="143999848" sldId="268"/>
            <ac:spMk id="2" creationId="{71E68604-96CD-90F0-ACE7-24605F1D50AC}"/>
          </ac:spMkLst>
        </pc:spChg>
        <pc:spChg chg="mod">
          <ac:chgData name="Considine, Jeffrey" userId="86e315e9-faf2-45bd-952d-740601e51f8e" providerId="ADAL" clId="{9B36547A-0D95-AC4D-8C7D-1D2608EF43BE}" dt="2025-10-20T17:40:08.803" v="1745" actId="20577"/>
          <ac:spMkLst>
            <pc:docMk/>
            <pc:sldMk cId="143999848" sldId="268"/>
            <ac:spMk id="3" creationId="{23AEF734-E7E4-A291-D99A-202418BBA1F1}"/>
          </ac:spMkLst>
        </pc:spChg>
      </pc:sldChg>
      <pc:sldChg chg="addSp delSp modSp new del mod modClrScheme chgLayout">
        <pc:chgData name="Considine, Jeffrey" userId="86e315e9-faf2-45bd-952d-740601e51f8e" providerId="ADAL" clId="{9B36547A-0D95-AC4D-8C7D-1D2608EF43BE}" dt="2025-10-21T01:37:27.132" v="4159" actId="2696"/>
        <pc:sldMkLst>
          <pc:docMk/>
          <pc:sldMk cId="3766908972" sldId="269"/>
        </pc:sldMkLst>
        <pc:spChg chg="del mod ord">
          <ac:chgData name="Considine, Jeffrey" userId="86e315e9-faf2-45bd-952d-740601e51f8e" providerId="ADAL" clId="{9B36547A-0D95-AC4D-8C7D-1D2608EF43BE}" dt="2025-10-19T01:42:29.413" v="323" actId="700"/>
          <ac:spMkLst>
            <pc:docMk/>
            <pc:sldMk cId="3766908972" sldId="269"/>
            <ac:spMk id="2" creationId="{8A55BFD4-5A41-8293-5BFA-D3CBE865DD74}"/>
          </ac:spMkLst>
        </pc:spChg>
        <pc:spChg chg="del">
          <ac:chgData name="Considine, Jeffrey" userId="86e315e9-faf2-45bd-952d-740601e51f8e" providerId="ADAL" clId="{9B36547A-0D95-AC4D-8C7D-1D2608EF43BE}" dt="2025-10-19T01:42:29.413" v="323" actId="700"/>
          <ac:spMkLst>
            <pc:docMk/>
            <pc:sldMk cId="3766908972" sldId="269"/>
            <ac:spMk id="3" creationId="{2A0FB4CC-D636-20E2-5B8B-E8DE0D78406B}"/>
          </ac:spMkLst>
        </pc:spChg>
        <pc:spChg chg="del mod ord">
          <ac:chgData name="Considine, Jeffrey" userId="86e315e9-faf2-45bd-952d-740601e51f8e" providerId="ADAL" clId="{9B36547A-0D95-AC4D-8C7D-1D2608EF43BE}" dt="2025-10-19T01:42:29.413" v="323" actId="700"/>
          <ac:spMkLst>
            <pc:docMk/>
            <pc:sldMk cId="3766908972" sldId="269"/>
            <ac:spMk id="4" creationId="{1373F3EA-6266-4603-042D-33E279127135}"/>
          </ac:spMkLst>
        </pc:spChg>
        <pc:spChg chg="del">
          <ac:chgData name="Considine, Jeffrey" userId="86e315e9-faf2-45bd-952d-740601e51f8e" providerId="ADAL" clId="{9B36547A-0D95-AC4D-8C7D-1D2608EF43BE}" dt="2025-10-19T01:42:29.413" v="323" actId="700"/>
          <ac:spMkLst>
            <pc:docMk/>
            <pc:sldMk cId="3766908972" sldId="269"/>
            <ac:spMk id="5" creationId="{2B1C7BCD-1DC8-F60E-B599-96C35E06319B}"/>
          </ac:spMkLst>
        </pc:spChg>
        <pc:spChg chg="del">
          <ac:chgData name="Considine, Jeffrey" userId="86e315e9-faf2-45bd-952d-740601e51f8e" providerId="ADAL" clId="{9B36547A-0D95-AC4D-8C7D-1D2608EF43BE}" dt="2025-10-19T01:42:29.413" v="323" actId="700"/>
          <ac:spMkLst>
            <pc:docMk/>
            <pc:sldMk cId="3766908972" sldId="269"/>
            <ac:spMk id="6" creationId="{A2B975E6-A885-6C60-B8B4-8C4D00124CB3}"/>
          </ac:spMkLst>
        </pc:spChg>
        <pc:spChg chg="add mod ord">
          <ac:chgData name="Considine, Jeffrey" userId="86e315e9-faf2-45bd-952d-740601e51f8e" providerId="ADAL" clId="{9B36547A-0D95-AC4D-8C7D-1D2608EF43BE}" dt="2025-10-19T01:42:34.302" v="342" actId="20577"/>
          <ac:spMkLst>
            <pc:docMk/>
            <pc:sldMk cId="3766908972" sldId="269"/>
            <ac:spMk id="7" creationId="{FB9F5910-E936-3CA0-1FC1-D927B84FC8A2}"/>
          </ac:spMkLst>
        </pc:spChg>
        <pc:spChg chg="add mod ord">
          <ac:chgData name="Considine, Jeffrey" userId="86e315e9-faf2-45bd-952d-740601e51f8e" providerId="ADAL" clId="{9B36547A-0D95-AC4D-8C7D-1D2608EF43BE}" dt="2025-10-19T01:42:29.413" v="323" actId="700"/>
          <ac:spMkLst>
            <pc:docMk/>
            <pc:sldMk cId="3766908972" sldId="269"/>
            <ac:spMk id="8" creationId="{B5D711B2-AE88-C156-1524-19DE1606FA41}"/>
          </ac:spMkLst>
        </pc:spChg>
      </pc:sldChg>
      <pc:sldChg chg="addSp delSp modSp new del mod modClrScheme chgLayout">
        <pc:chgData name="Considine, Jeffrey" userId="86e315e9-faf2-45bd-952d-740601e51f8e" providerId="ADAL" clId="{9B36547A-0D95-AC4D-8C7D-1D2608EF43BE}" dt="2025-10-21T01:37:27.101" v="4156" actId="2696"/>
        <pc:sldMkLst>
          <pc:docMk/>
          <pc:sldMk cId="3649080199" sldId="270"/>
        </pc:sldMkLst>
        <pc:spChg chg="del mod ord">
          <ac:chgData name="Considine, Jeffrey" userId="86e315e9-faf2-45bd-952d-740601e51f8e" providerId="ADAL" clId="{9B36547A-0D95-AC4D-8C7D-1D2608EF43BE}" dt="2025-10-19T01:42:45.191" v="344" actId="700"/>
          <ac:spMkLst>
            <pc:docMk/>
            <pc:sldMk cId="3649080199" sldId="270"/>
            <ac:spMk id="2" creationId="{436D8A5E-9A15-FC1E-0705-82A75CD2751D}"/>
          </ac:spMkLst>
        </pc:spChg>
        <pc:spChg chg="del">
          <ac:chgData name="Considine, Jeffrey" userId="86e315e9-faf2-45bd-952d-740601e51f8e" providerId="ADAL" clId="{9B36547A-0D95-AC4D-8C7D-1D2608EF43BE}" dt="2025-10-19T01:42:45.191" v="344" actId="700"/>
          <ac:spMkLst>
            <pc:docMk/>
            <pc:sldMk cId="3649080199" sldId="270"/>
            <ac:spMk id="3" creationId="{E17B5BC0-D7AD-6A5A-2516-41D3E2A50324}"/>
          </ac:spMkLst>
        </pc:spChg>
        <pc:spChg chg="del mod ord">
          <ac:chgData name="Considine, Jeffrey" userId="86e315e9-faf2-45bd-952d-740601e51f8e" providerId="ADAL" clId="{9B36547A-0D95-AC4D-8C7D-1D2608EF43BE}" dt="2025-10-19T01:42:45.191" v="344" actId="700"/>
          <ac:spMkLst>
            <pc:docMk/>
            <pc:sldMk cId="3649080199" sldId="270"/>
            <ac:spMk id="4" creationId="{CA9F1C11-FB56-6468-628A-8327499557AC}"/>
          </ac:spMkLst>
        </pc:spChg>
        <pc:spChg chg="del">
          <ac:chgData name="Considine, Jeffrey" userId="86e315e9-faf2-45bd-952d-740601e51f8e" providerId="ADAL" clId="{9B36547A-0D95-AC4D-8C7D-1D2608EF43BE}" dt="2025-10-19T01:42:45.191" v="344" actId="700"/>
          <ac:spMkLst>
            <pc:docMk/>
            <pc:sldMk cId="3649080199" sldId="270"/>
            <ac:spMk id="5" creationId="{11F33D7A-526C-C872-363C-D211DA14C178}"/>
          </ac:spMkLst>
        </pc:spChg>
        <pc:spChg chg="del">
          <ac:chgData name="Considine, Jeffrey" userId="86e315e9-faf2-45bd-952d-740601e51f8e" providerId="ADAL" clId="{9B36547A-0D95-AC4D-8C7D-1D2608EF43BE}" dt="2025-10-19T01:42:45.191" v="344" actId="700"/>
          <ac:spMkLst>
            <pc:docMk/>
            <pc:sldMk cId="3649080199" sldId="270"/>
            <ac:spMk id="6" creationId="{E500BD40-33BB-22A7-4570-FD0958660E85}"/>
          </ac:spMkLst>
        </pc:spChg>
        <pc:spChg chg="add mod ord">
          <ac:chgData name="Considine, Jeffrey" userId="86e315e9-faf2-45bd-952d-740601e51f8e" providerId="ADAL" clId="{9B36547A-0D95-AC4D-8C7D-1D2608EF43BE}" dt="2025-10-19T01:43:03.230" v="412" actId="20577"/>
          <ac:spMkLst>
            <pc:docMk/>
            <pc:sldMk cId="3649080199" sldId="270"/>
            <ac:spMk id="7" creationId="{C8128A76-6242-8412-68D7-8C828ACCD2D8}"/>
          </ac:spMkLst>
        </pc:spChg>
        <pc:spChg chg="add mod ord">
          <ac:chgData name="Considine, Jeffrey" userId="86e315e9-faf2-45bd-952d-740601e51f8e" providerId="ADAL" clId="{9B36547A-0D95-AC4D-8C7D-1D2608EF43BE}" dt="2025-10-20T21:33:18.985" v="2887" actId="255"/>
          <ac:spMkLst>
            <pc:docMk/>
            <pc:sldMk cId="3649080199" sldId="270"/>
            <ac:spMk id="8" creationId="{4CAC8779-AAF3-9132-ED20-FBB3C77CDA19}"/>
          </ac:spMkLst>
        </pc:spChg>
      </pc:sldChg>
      <pc:sldChg chg="modSp new del mod">
        <pc:chgData name="Considine, Jeffrey" userId="86e315e9-faf2-45bd-952d-740601e51f8e" providerId="ADAL" clId="{9B36547A-0D95-AC4D-8C7D-1D2608EF43BE}" dt="2025-10-21T01:37:27.112" v="4157" actId="2696"/>
        <pc:sldMkLst>
          <pc:docMk/>
          <pc:sldMk cId="588670997" sldId="271"/>
        </pc:sldMkLst>
        <pc:spChg chg="mod">
          <ac:chgData name="Considine, Jeffrey" userId="86e315e9-faf2-45bd-952d-740601e51f8e" providerId="ADAL" clId="{9B36547A-0D95-AC4D-8C7D-1D2608EF43BE}" dt="2025-10-19T01:43:34.605" v="431" actId="20577"/>
          <ac:spMkLst>
            <pc:docMk/>
            <pc:sldMk cId="588670997" sldId="271"/>
            <ac:spMk id="2" creationId="{373345C3-39A0-CEC5-7FA4-8F0D505750E7}"/>
          </ac:spMkLst>
        </pc:spChg>
      </pc:sldChg>
      <pc:sldChg chg="modSp new del mod">
        <pc:chgData name="Considine, Jeffrey" userId="86e315e9-faf2-45bd-952d-740601e51f8e" providerId="ADAL" clId="{9B36547A-0D95-AC4D-8C7D-1D2608EF43BE}" dt="2025-10-21T01:37:27.123" v="4158" actId="2696"/>
        <pc:sldMkLst>
          <pc:docMk/>
          <pc:sldMk cId="1596240060" sldId="272"/>
        </pc:sldMkLst>
        <pc:spChg chg="mod">
          <ac:chgData name="Considine, Jeffrey" userId="86e315e9-faf2-45bd-952d-740601e51f8e" providerId="ADAL" clId="{9B36547A-0D95-AC4D-8C7D-1D2608EF43BE}" dt="2025-10-19T01:43:39.220" v="443" actId="20577"/>
          <ac:spMkLst>
            <pc:docMk/>
            <pc:sldMk cId="1596240060" sldId="272"/>
            <ac:spMk id="2" creationId="{52FADAFB-E788-B397-260A-8E1D4C6D9592}"/>
          </ac:spMkLst>
        </pc:spChg>
      </pc:sldChg>
      <pc:sldChg chg="modSp new del mod">
        <pc:chgData name="Considine, Jeffrey" userId="86e315e9-faf2-45bd-952d-740601e51f8e" providerId="ADAL" clId="{9B36547A-0D95-AC4D-8C7D-1D2608EF43BE}" dt="2025-10-21T01:40:47.484" v="4300" actId="2696"/>
        <pc:sldMkLst>
          <pc:docMk/>
          <pc:sldMk cId="3390199470" sldId="273"/>
        </pc:sldMkLst>
        <pc:spChg chg="mod">
          <ac:chgData name="Considine, Jeffrey" userId="86e315e9-faf2-45bd-952d-740601e51f8e" providerId="ADAL" clId="{9B36547A-0D95-AC4D-8C7D-1D2608EF43BE}" dt="2025-10-19T01:44:15.363" v="487" actId="20577"/>
          <ac:spMkLst>
            <pc:docMk/>
            <pc:sldMk cId="3390199470" sldId="273"/>
            <ac:spMk id="2" creationId="{3DA984FA-6E3A-37A7-EE34-461B03C70764}"/>
          </ac:spMkLst>
        </pc:spChg>
      </pc:sldChg>
      <pc:sldChg chg="addSp delSp modSp new del mod modClrScheme chgLayout">
        <pc:chgData name="Considine, Jeffrey" userId="86e315e9-faf2-45bd-952d-740601e51f8e" providerId="ADAL" clId="{9B36547A-0D95-AC4D-8C7D-1D2608EF43BE}" dt="2025-10-21T01:42:38.966" v="4304" actId="2696"/>
        <pc:sldMkLst>
          <pc:docMk/>
          <pc:sldMk cId="104374010" sldId="274"/>
        </pc:sldMkLst>
        <pc:spChg chg="del mod ord">
          <ac:chgData name="Considine, Jeffrey" userId="86e315e9-faf2-45bd-952d-740601e51f8e" providerId="ADAL" clId="{9B36547A-0D95-AC4D-8C7D-1D2608EF43BE}" dt="2025-10-19T01:44:33.215" v="491" actId="700"/>
          <ac:spMkLst>
            <pc:docMk/>
            <pc:sldMk cId="104374010" sldId="274"/>
            <ac:spMk id="2" creationId="{503CE2A0-6624-C21C-8B94-8130D8E39AD1}"/>
          </ac:spMkLst>
        </pc:spChg>
        <pc:spChg chg="del">
          <ac:chgData name="Considine, Jeffrey" userId="86e315e9-faf2-45bd-952d-740601e51f8e" providerId="ADAL" clId="{9B36547A-0D95-AC4D-8C7D-1D2608EF43BE}" dt="2025-10-19T01:44:33.215" v="491" actId="700"/>
          <ac:spMkLst>
            <pc:docMk/>
            <pc:sldMk cId="104374010" sldId="274"/>
            <ac:spMk id="3" creationId="{6D16833B-F01F-0F6C-0ED3-0EA8FBF4B791}"/>
          </ac:spMkLst>
        </pc:spChg>
        <pc:spChg chg="del mod ord">
          <ac:chgData name="Considine, Jeffrey" userId="86e315e9-faf2-45bd-952d-740601e51f8e" providerId="ADAL" clId="{9B36547A-0D95-AC4D-8C7D-1D2608EF43BE}" dt="2025-10-19T01:44:33.215" v="491" actId="700"/>
          <ac:spMkLst>
            <pc:docMk/>
            <pc:sldMk cId="104374010" sldId="274"/>
            <ac:spMk id="4" creationId="{09016283-C303-0172-5537-6CD6693238AD}"/>
          </ac:spMkLst>
        </pc:spChg>
        <pc:spChg chg="del">
          <ac:chgData name="Considine, Jeffrey" userId="86e315e9-faf2-45bd-952d-740601e51f8e" providerId="ADAL" clId="{9B36547A-0D95-AC4D-8C7D-1D2608EF43BE}" dt="2025-10-19T01:44:33.215" v="491" actId="700"/>
          <ac:spMkLst>
            <pc:docMk/>
            <pc:sldMk cId="104374010" sldId="274"/>
            <ac:spMk id="5" creationId="{F26B03CA-5A8D-B703-BCE8-AD42ACB0C122}"/>
          </ac:spMkLst>
        </pc:spChg>
        <pc:spChg chg="del">
          <ac:chgData name="Considine, Jeffrey" userId="86e315e9-faf2-45bd-952d-740601e51f8e" providerId="ADAL" clId="{9B36547A-0D95-AC4D-8C7D-1D2608EF43BE}" dt="2025-10-19T01:44:33.215" v="491" actId="700"/>
          <ac:spMkLst>
            <pc:docMk/>
            <pc:sldMk cId="104374010" sldId="274"/>
            <ac:spMk id="6" creationId="{45339D74-12CF-957D-6286-B6B32758BB80}"/>
          </ac:spMkLst>
        </pc:spChg>
        <pc:spChg chg="add mod ord">
          <ac:chgData name="Considine, Jeffrey" userId="86e315e9-faf2-45bd-952d-740601e51f8e" providerId="ADAL" clId="{9B36547A-0D95-AC4D-8C7D-1D2608EF43BE}" dt="2025-10-19T01:44:38.790" v="522" actId="20577"/>
          <ac:spMkLst>
            <pc:docMk/>
            <pc:sldMk cId="104374010" sldId="274"/>
            <ac:spMk id="7" creationId="{AC6520F2-78BC-237D-6622-316B88D46665}"/>
          </ac:spMkLst>
        </pc:spChg>
        <pc:spChg chg="add mod ord">
          <ac:chgData name="Considine, Jeffrey" userId="86e315e9-faf2-45bd-952d-740601e51f8e" providerId="ADAL" clId="{9B36547A-0D95-AC4D-8C7D-1D2608EF43BE}" dt="2025-10-20T21:43:15.768" v="4134" actId="20577"/>
          <ac:spMkLst>
            <pc:docMk/>
            <pc:sldMk cId="104374010" sldId="274"/>
            <ac:spMk id="8" creationId="{419E726B-20D3-0B98-58F9-D64B60923230}"/>
          </ac:spMkLst>
        </pc:spChg>
      </pc:sldChg>
      <pc:sldChg chg="modSp add mod">
        <pc:chgData name="Considine, Jeffrey" userId="86e315e9-faf2-45bd-952d-740601e51f8e" providerId="ADAL" clId="{9B36547A-0D95-AC4D-8C7D-1D2608EF43BE}" dt="2025-10-19T01:44:26.218" v="490" actId="20577"/>
        <pc:sldMkLst>
          <pc:docMk/>
          <pc:sldMk cId="2781277135" sldId="275"/>
        </pc:sldMkLst>
        <pc:spChg chg="mod">
          <ac:chgData name="Considine, Jeffrey" userId="86e315e9-faf2-45bd-952d-740601e51f8e" providerId="ADAL" clId="{9B36547A-0D95-AC4D-8C7D-1D2608EF43BE}" dt="2025-10-19T01:44:26.218" v="490" actId="20577"/>
          <ac:spMkLst>
            <pc:docMk/>
            <pc:sldMk cId="2781277135" sldId="275"/>
            <ac:spMk id="5" creationId="{B1CD575D-B88A-7C24-E7EE-6E7B14859BFE}"/>
          </ac:spMkLst>
        </pc:spChg>
      </pc:sldChg>
      <pc:sldChg chg="modSp mod">
        <pc:chgData name="Considine, Jeffrey" userId="86e315e9-faf2-45bd-952d-740601e51f8e" providerId="ADAL" clId="{9B36547A-0D95-AC4D-8C7D-1D2608EF43BE}" dt="2025-10-20T17:34:57.139" v="1012" actId="20577"/>
        <pc:sldMkLst>
          <pc:docMk/>
          <pc:sldMk cId="1878260876" sldId="276"/>
        </pc:sldMkLst>
        <pc:spChg chg="mod">
          <ac:chgData name="Considine, Jeffrey" userId="86e315e9-faf2-45bd-952d-740601e51f8e" providerId="ADAL" clId="{9B36547A-0D95-AC4D-8C7D-1D2608EF43BE}" dt="2025-10-20T17:34:57.139" v="1012" actId="20577"/>
          <ac:spMkLst>
            <pc:docMk/>
            <pc:sldMk cId="1878260876" sldId="276"/>
            <ac:spMk id="3" creationId="{DBDC8217-B2AF-E798-CED0-B39D28173610}"/>
          </ac:spMkLst>
        </pc:spChg>
      </pc:sldChg>
      <pc:sldChg chg="modSp mod">
        <pc:chgData name="Considine, Jeffrey" userId="86e315e9-faf2-45bd-952d-740601e51f8e" providerId="ADAL" clId="{9B36547A-0D95-AC4D-8C7D-1D2608EF43BE}" dt="2025-10-20T17:36:11.340" v="1204" actId="20577"/>
        <pc:sldMkLst>
          <pc:docMk/>
          <pc:sldMk cId="2537021768" sldId="277"/>
        </pc:sldMkLst>
        <pc:spChg chg="mod">
          <ac:chgData name="Considine, Jeffrey" userId="86e315e9-faf2-45bd-952d-740601e51f8e" providerId="ADAL" clId="{9B36547A-0D95-AC4D-8C7D-1D2608EF43BE}" dt="2025-10-20T17:36:11.340" v="1204" actId="20577"/>
          <ac:spMkLst>
            <pc:docMk/>
            <pc:sldMk cId="2537021768" sldId="277"/>
            <ac:spMk id="3" creationId="{47DC10FE-1A6F-E784-1AAA-76AE1208DFCD}"/>
          </ac:spMkLst>
        </pc:spChg>
      </pc:sldChg>
      <pc:sldChg chg="modSp mod">
        <pc:chgData name="Considine, Jeffrey" userId="86e315e9-faf2-45bd-952d-740601e51f8e" providerId="ADAL" clId="{9B36547A-0D95-AC4D-8C7D-1D2608EF43BE}" dt="2025-10-20T17:32:44.264" v="722" actId="20577"/>
        <pc:sldMkLst>
          <pc:docMk/>
          <pc:sldMk cId="307072211" sldId="278"/>
        </pc:sldMkLst>
        <pc:spChg chg="mod">
          <ac:chgData name="Considine, Jeffrey" userId="86e315e9-faf2-45bd-952d-740601e51f8e" providerId="ADAL" clId="{9B36547A-0D95-AC4D-8C7D-1D2608EF43BE}" dt="2025-10-20T17:32:44.264" v="722" actId="20577"/>
          <ac:spMkLst>
            <pc:docMk/>
            <pc:sldMk cId="307072211" sldId="278"/>
            <ac:spMk id="3" creationId="{AA0AFFC6-211B-30FB-51BC-40140DAB619D}"/>
          </ac:spMkLst>
        </pc:spChg>
      </pc:sldChg>
      <pc:sldChg chg="del">
        <pc:chgData name="Considine, Jeffrey" userId="86e315e9-faf2-45bd-952d-740601e51f8e" providerId="ADAL" clId="{9B36547A-0D95-AC4D-8C7D-1D2608EF43BE}" dt="2025-10-20T17:42:21.881" v="1793" actId="2696"/>
        <pc:sldMkLst>
          <pc:docMk/>
          <pc:sldMk cId="1322586628" sldId="280"/>
        </pc:sldMkLst>
      </pc:sldChg>
      <pc:sldChg chg="modSp mod ord">
        <pc:chgData name="Considine, Jeffrey" userId="86e315e9-faf2-45bd-952d-740601e51f8e" providerId="ADAL" clId="{9B36547A-0D95-AC4D-8C7D-1D2608EF43BE}" dt="2025-10-20T18:07:13.192" v="2508" actId="20577"/>
        <pc:sldMkLst>
          <pc:docMk/>
          <pc:sldMk cId="1793471425" sldId="281"/>
        </pc:sldMkLst>
        <pc:spChg chg="mod">
          <ac:chgData name="Considine, Jeffrey" userId="86e315e9-faf2-45bd-952d-740601e51f8e" providerId="ADAL" clId="{9B36547A-0D95-AC4D-8C7D-1D2608EF43BE}" dt="2025-10-20T17:45:47.102" v="2048" actId="20577"/>
          <ac:spMkLst>
            <pc:docMk/>
            <pc:sldMk cId="1793471425" sldId="281"/>
            <ac:spMk id="2" creationId="{3B7BA2A5-A106-48D2-BB94-D3026E55CCC9}"/>
          </ac:spMkLst>
        </pc:spChg>
        <pc:spChg chg="mod">
          <ac:chgData name="Considine, Jeffrey" userId="86e315e9-faf2-45bd-952d-740601e51f8e" providerId="ADAL" clId="{9B36547A-0D95-AC4D-8C7D-1D2608EF43BE}" dt="2025-10-20T18:07:13.192" v="2508" actId="20577"/>
          <ac:spMkLst>
            <pc:docMk/>
            <pc:sldMk cId="1793471425" sldId="281"/>
            <ac:spMk id="3" creationId="{AC1505DB-3D52-4BBF-89AF-8F9F4873518C}"/>
          </ac:spMkLst>
        </pc:spChg>
      </pc:sldChg>
      <pc:sldChg chg="modSp">
        <pc:chgData name="Considine, Jeffrey" userId="86e315e9-faf2-45bd-952d-740601e51f8e" providerId="ADAL" clId="{9B36547A-0D95-AC4D-8C7D-1D2608EF43BE}" dt="2025-10-20T18:08:32.704" v="2661" actId="20577"/>
        <pc:sldMkLst>
          <pc:docMk/>
          <pc:sldMk cId="3544211980" sldId="282"/>
        </pc:sldMkLst>
        <pc:spChg chg="mod">
          <ac:chgData name="Considine, Jeffrey" userId="86e315e9-faf2-45bd-952d-740601e51f8e" providerId="ADAL" clId="{9B36547A-0D95-AC4D-8C7D-1D2608EF43BE}" dt="2025-10-20T18:08:32.704" v="2661" actId="20577"/>
          <ac:spMkLst>
            <pc:docMk/>
            <pc:sldMk cId="3544211980" sldId="282"/>
            <ac:spMk id="3" creationId="{A25C8C41-43E3-5A90-5EE7-D4601EAE897C}"/>
          </ac:spMkLst>
        </pc:spChg>
      </pc:sldChg>
      <pc:sldChg chg="modSp mod">
        <pc:chgData name="Considine, Jeffrey" userId="86e315e9-faf2-45bd-952d-740601e51f8e" providerId="ADAL" clId="{9B36547A-0D95-AC4D-8C7D-1D2608EF43BE}" dt="2025-10-20T21:33:01.677" v="2881" actId="27636"/>
        <pc:sldMkLst>
          <pc:docMk/>
          <pc:sldMk cId="3733277930" sldId="284"/>
        </pc:sldMkLst>
        <pc:spChg chg="mod">
          <ac:chgData name="Considine, Jeffrey" userId="86e315e9-faf2-45bd-952d-740601e51f8e" providerId="ADAL" clId="{9B36547A-0D95-AC4D-8C7D-1D2608EF43BE}" dt="2025-10-20T21:33:01.677" v="2881" actId="27636"/>
          <ac:spMkLst>
            <pc:docMk/>
            <pc:sldMk cId="3733277930" sldId="284"/>
            <ac:spMk id="3" creationId="{47CF7ADF-0360-EC19-2F84-C7C6EC52C147}"/>
          </ac:spMkLst>
        </pc:spChg>
      </pc:sldChg>
      <pc:sldChg chg="modSp mod">
        <pc:chgData name="Considine, Jeffrey" userId="86e315e9-faf2-45bd-952d-740601e51f8e" providerId="ADAL" clId="{9B36547A-0D95-AC4D-8C7D-1D2608EF43BE}" dt="2025-10-20T21:30:03.735" v="2770" actId="20577"/>
        <pc:sldMkLst>
          <pc:docMk/>
          <pc:sldMk cId="1349330200" sldId="285"/>
        </pc:sldMkLst>
        <pc:spChg chg="mod">
          <ac:chgData name="Considine, Jeffrey" userId="86e315e9-faf2-45bd-952d-740601e51f8e" providerId="ADAL" clId="{9B36547A-0D95-AC4D-8C7D-1D2608EF43BE}" dt="2025-10-20T21:30:03.735" v="2770" actId="20577"/>
          <ac:spMkLst>
            <pc:docMk/>
            <pc:sldMk cId="1349330200" sldId="285"/>
            <ac:spMk id="3" creationId="{7FBC03A5-E912-E91B-BB10-4BBC49C019F9}"/>
          </ac:spMkLst>
        </pc:spChg>
      </pc:sldChg>
      <pc:sldChg chg="modSp del mod">
        <pc:chgData name="Considine, Jeffrey" userId="86e315e9-faf2-45bd-952d-740601e51f8e" providerId="ADAL" clId="{9B36547A-0D95-AC4D-8C7D-1D2608EF43BE}" dt="2025-10-21T01:43:32.597" v="4318" actId="2696"/>
        <pc:sldMkLst>
          <pc:docMk/>
          <pc:sldMk cId="3620312801" sldId="286"/>
        </pc:sldMkLst>
        <pc:spChg chg="mod">
          <ac:chgData name="Considine, Jeffrey" userId="86e315e9-faf2-45bd-952d-740601e51f8e" providerId="ADAL" clId="{9B36547A-0D95-AC4D-8C7D-1D2608EF43BE}" dt="2025-10-21T01:42:54.674" v="4316" actId="20577"/>
          <ac:spMkLst>
            <pc:docMk/>
            <pc:sldMk cId="3620312801" sldId="286"/>
            <ac:spMk id="7" creationId="{AC6520F2-78BC-237D-6622-316B88D46665}"/>
          </ac:spMkLst>
        </pc:spChg>
      </pc:sldChg>
      <pc:sldChg chg="del">
        <pc:chgData name="Considine, Jeffrey" userId="86e315e9-faf2-45bd-952d-740601e51f8e" providerId="ADAL" clId="{9B36547A-0D95-AC4D-8C7D-1D2608EF43BE}" dt="2025-10-21T01:40:47.459" v="4299" actId="2696"/>
        <pc:sldMkLst>
          <pc:docMk/>
          <pc:sldMk cId="2821539335" sldId="288"/>
        </pc:sldMkLst>
      </pc:sldChg>
      <pc:sldChg chg="modSp mod ord">
        <pc:chgData name="Considine, Jeffrey" userId="86e315e9-faf2-45bd-952d-740601e51f8e" providerId="ADAL" clId="{9B36547A-0D95-AC4D-8C7D-1D2608EF43BE}" dt="2025-10-21T01:41:26.396" v="4303" actId="20578"/>
        <pc:sldMkLst>
          <pc:docMk/>
          <pc:sldMk cId="1051984053" sldId="289"/>
        </pc:sldMkLst>
        <pc:spChg chg="mod">
          <ac:chgData name="Considine, Jeffrey" userId="86e315e9-faf2-45bd-952d-740601e51f8e" providerId="ADAL" clId="{9B36547A-0D95-AC4D-8C7D-1D2608EF43BE}" dt="2025-10-20T21:43:06.436" v="4132" actId="207"/>
          <ac:spMkLst>
            <pc:docMk/>
            <pc:sldMk cId="1051984053" sldId="289"/>
            <ac:spMk id="3" creationId="{7BA22360-F893-4AC2-251D-D3DE6CD54CA4}"/>
          </ac:spMkLst>
        </pc:spChg>
      </pc:sldChg>
      <pc:sldChg chg="del">
        <pc:chgData name="Considine, Jeffrey" userId="86e315e9-faf2-45bd-952d-740601e51f8e" providerId="ADAL" clId="{9B36547A-0D95-AC4D-8C7D-1D2608EF43BE}" dt="2025-10-21T01:22:06.119" v="4135" actId="2696"/>
        <pc:sldMkLst>
          <pc:docMk/>
          <pc:sldMk cId="1581121569" sldId="290"/>
        </pc:sldMkLst>
      </pc:sldChg>
      <pc:sldChg chg="modSp add mod">
        <pc:chgData name="Considine, Jeffrey" userId="86e315e9-faf2-45bd-952d-740601e51f8e" providerId="ADAL" clId="{9B36547A-0D95-AC4D-8C7D-1D2608EF43BE}" dt="2025-10-20T17:41:05.517" v="1791" actId="20577"/>
        <pc:sldMkLst>
          <pc:docMk/>
          <pc:sldMk cId="1562960775" sldId="291"/>
        </pc:sldMkLst>
        <pc:spChg chg="mod">
          <ac:chgData name="Considine, Jeffrey" userId="86e315e9-faf2-45bd-952d-740601e51f8e" providerId="ADAL" clId="{9B36547A-0D95-AC4D-8C7D-1D2608EF43BE}" dt="2025-10-20T17:40:46.124" v="1758" actId="20577"/>
          <ac:spMkLst>
            <pc:docMk/>
            <pc:sldMk cId="1562960775" sldId="291"/>
            <ac:spMk id="2" creationId="{65ECB89E-2C2E-BD8E-813E-B30B65A83603}"/>
          </ac:spMkLst>
        </pc:spChg>
        <pc:spChg chg="mod">
          <ac:chgData name="Considine, Jeffrey" userId="86e315e9-faf2-45bd-952d-740601e51f8e" providerId="ADAL" clId="{9B36547A-0D95-AC4D-8C7D-1D2608EF43BE}" dt="2025-10-20T17:41:05.517" v="1791" actId="20577"/>
          <ac:spMkLst>
            <pc:docMk/>
            <pc:sldMk cId="1562960775" sldId="291"/>
            <ac:spMk id="3" creationId="{A4B71185-B543-C105-60E7-74CF32E76D7A}"/>
          </ac:spMkLst>
        </pc:spChg>
      </pc:sldChg>
      <pc:sldChg chg="modSp add mod">
        <pc:chgData name="Considine, Jeffrey" userId="86e315e9-faf2-45bd-952d-740601e51f8e" providerId="ADAL" clId="{9B36547A-0D95-AC4D-8C7D-1D2608EF43BE}" dt="2025-10-20T17:42:26.948" v="1803" actId="20577"/>
        <pc:sldMkLst>
          <pc:docMk/>
          <pc:sldMk cId="3519852982" sldId="292"/>
        </pc:sldMkLst>
        <pc:spChg chg="mod">
          <ac:chgData name="Considine, Jeffrey" userId="86e315e9-faf2-45bd-952d-740601e51f8e" providerId="ADAL" clId="{9B36547A-0D95-AC4D-8C7D-1D2608EF43BE}" dt="2025-10-20T17:42:26.948" v="1803" actId="20577"/>
          <ac:spMkLst>
            <pc:docMk/>
            <pc:sldMk cId="3519852982" sldId="292"/>
            <ac:spMk id="5" creationId="{78563189-EA26-7957-D65F-442077AA7360}"/>
          </ac:spMkLst>
        </pc:spChg>
      </pc:sldChg>
      <pc:sldChg chg="add">
        <pc:chgData name="Considine, Jeffrey" userId="86e315e9-faf2-45bd-952d-740601e51f8e" providerId="ADAL" clId="{9B36547A-0D95-AC4D-8C7D-1D2608EF43BE}" dt="2025-10-20T17:42:19.931" v="1792"/>
        <pc:sldMkLst>
          <pc:docMk/>
          <pc:sldMk cId="885620471" sldId="293"/>
        </pc:sldMkLst>
      </pc:sldChg>
      <pc:sldChg chg="modSp add mod">
        <pc:chgData name="Considine, Jeffrey" userId="86e315e9-faf2-45bd-952d-740601e51f8e" providerId="ADAL" clId="{9B36547A-0D95-AC4D-8C7D-1D2608EF43BE}" dt="2025-10-20T17:43:16.827" v="1807" actId="20577"/>
        <pc:sldMkLst>
          <pc:docMk/>
          <pc:sldMk cId="1104017706" sldId="294"/>
        </pc:sldMkLst>
        <pc:spChg chg="mod">
          <ac:chgData name="Considine, Jeffrey" userId="86e315e9-faf2-45bd-952d-740601e51f8e" providerId="ADAL" clId="{9B36547A-0D95-AC4D-8C7D-1D2608EF43BE}" dt="2025-10-20T17:43:16.827" v="1807" actId="20577"/>
          <ac:spMkLst>
            <pc:docMk/>
            <pc:sldMk cId="1104017706" sldId="294"/>
            <ac:spMk id="3" creationId="{317C5B24-F9B8-C7A1-EEBA-3FCBECC27F01}"/>
          </ac:spMkLst>
        </pc:spChg>
      </pc:sldChg>
      <pc:sldChg chg="modSp add mod ord">
        <pc:chgData name="Considine, Jeffrey" userId="86e315e9-faf2-45bd-952d-740601e51f8e" providerId="ADAL" clId="{9B36547A-0D95-AC4D-8C7D-1D2608EF43BE}" dt="2025-10-20T18:07:29.214" v="2509" actId="20578"/>
        <pc:sldMkLst>
          <pc:docMk/>
          <pc:sldMk cId="3910430870" sldId="295"/>
        </pc:sldMkLst>
        <pc:spChg chg="mod">
          <ac:chgData name="Considine, Jeffrey" userId="86e315e9-faf2-45bd-952d-740601e51f8e" providerId="ADAL" clId="{9B36547A-0D95-AC4D-8C7D-1D2608EF43BE}" dt="2025-10-20T17:45:26.272" v="2035" actId="20577"/>
          <ac:spMkLst>
            <pc:docMk/>
            <pc:sldMk cId="3910430870" sldId="295"/>
            <ac:spMk id="3" creationId="{3E0D7CFD-A93A-7506-E505-AF394608AF6E}"/>
          </ac:spMkLst>
        </pc:spChg>
      </pc:sldChg>
      <pc:sldChg chg="modSp new mod">
        <pc:chgData name="Considine, Jeffrey" userId="86e315e9-faf2-45bd-952d-740601e51f8e" providerId="ADAL" clId="{9B36547A-0D95-AC4D-8C7D-1D2608EF43BE}" dt="2025-10-20T18:08:11.309" v="2657" actId="20577"/>
        <pc:sldMkLst>
          <pc:docMk/>
          <pc:sldMk cId="2570998987" sldId="296"/>
        </pc:sldMkLst>
        <pc:spChg chg="mod">
          <ac:chgData name="Considine, Jeffrey" userId="86e315e9-faf2-45bd-952d-740601e51f8e" providerId="ADAL" clId="{9B36547A-0D95-AC4D-8C7D-1D2608EF43BE}" dt="2025-10-20T18:07:48.318" v="2566" actId="20577"/>
          <ac:spMkLst>
            <pc:docMk/>
            <pc:sldMk cId="2570998987" sldId="296"/>
            <ac:spMk id="2" creationId="{9DF25282-EC77-5A0A-09E3-18C11C9CA301}"/>
          </ac:spMkLst>
        </pc:spChg>
        <pc:spChg chg="mod">
          <ac:chgData name="Considine, Jeffrey" userId="86e315e9-faf2-45bd-952d-740601e51f8e" providerId="ADAL" clId="{9B36547A-0D95-AC4D-8C7D-1D2608EF43BE}" dt="2025-10-20T18:08:11.309" v="2657" actId="20577"/>
          <ac:spMkLst>
            <pc:docMk/>
            <pc:sldMk cId="2570998987" sldId="296"/>
            <ac:spMk id="3" creationId="{DFEAF649-2627-BB1E-A4A9-5CEAA606BEDA}"/>
          </ac:spMkLst>
        </pc:spChg>
      </pc:sldChg>
      <pc:sldChg chg="modSp new mod">
        <pc:chgData name="Considine, Jeffrey" userId="86e315e9-faf2-45bd-952d-740601e51f8e" providerId="ADAL" clId="{9B36547A-0D95-AC4D-8C7D-1D2608EF43BE}" dt="2025-10-21T02:07:58.954" v="4357" actId="20577"/>
        <pc:sldMkLst>
          <pc:docMk/>
          <pc:sldMk cId="3732307922" sldId="297"/>
        </pc:sldMkLst>
        <pc:spChg chg="mod">
          <ac:chgData name="Considine, Jeffrey" userId="86e315e9-faf2-45bd-952d-740601e51f8e" providerId="ADAL" clId="{9B36547A-0D95-AC4D-8C7D-1D2608EF43BE}" dt="2025-10-20T21:38:07.794" v="3369" actId="20577"/>
          <ac:spMkLst>
            <pc:docMk/>
            <pc:sldMk cId="3732307922" sldId="297"/>
            <ac:spMk id="2" creationId="{434671CA-6616-A743-F672-71CEAECC9E94}"/>
          </ac:spMkLst>
        </pc:spChg>
        <pc:spChg chg="mod">
          <ac:chgData name="Considine, Jeffrey" userId="86e315e9-faf2-45bd-952d-740601e51f8e" providerId="ADAL" clId="{9B36547A-0D95-AC4D-8C7D-1D2608EF43BE}" dt="2025-10-21T02:07:58.954" v="4357" actId="20577"/>
          <ac:spMkLst>
            <pc:docMk/>
            <pc:sldMk cId="3732307922" sldId="297"/>
            <ac:spMk id="3" creationId="{04437060-7B5F-8CC7-6417-61503F0771C4}"/>
          </ac:spMkLst>
        </pc:spChg>
      </pc:sldChg>
      <pc:sldChg chg="addSp modSp add mod">
        <pc:chgData name="Considine, Jeffrey" userId="86e315e9-faf2-45bd-952d-740601e51f8e" providerId="ADAL" clId="{9B36547A-0D95-AC4D-8C7D-1D2608EF43BE}" dt="2025-10-21T01:39:06.908" v="4254" actId="1076"/>
        <pc:sldMkLst>
          <pc:docMk/>
          <pc:sldMk cId="1706955444" sldId="305"/>
        </pc:sldMkLst>
        <pc:spChg chg="add mod">
          <ac:chgData name="Considine, Jeffrey" userId="86e315e9-faf2-45bd-952d-740601e51f8e" providerId="ADAL" clId="{9B36547A-0D95-AC4D-8C7D-1D2608EF43BE}" dt="2025-10-21T01:39:06.908" v="4254" actId="1076"/>
          <ac:spMkLst>
            <pc:docMk/>
            <pc:sldMk cId="1706955444" sldId="305"/>
            <ac:spMk id="3" creationId="{20282DD8-1D6A-BC27-3800-727533963E65}"/>
          </ac:spMkLst>
        </pc:spChg>
      </pc:sldChg>
      <pc:sldChg chg="addSp modSp add">
        <pc:chgData name="Considine, Jeffrey" userId="86e315e9-faf2-45bd-952d-740601e51f8e" providerId="ADAL" clId="{9B36547A-0D95-AC4D-8C7D-1D2608EF43BE}" dt="2025-10-21T01:39:10.981" v="4256"/>
        <pc:sldMkLst>
          <pc:docMk/>
          <pc:sldMk cId="1236475336" sldId="308"/>
        </pc:sldMkLst>
        <pc:spChg chg="add mod">
          <ac:chgData name="Considine, Jeffrey" userId="86e315e9-faf2-45bd-952d-740601e51f8e" providerId="ADAL" clId="{9B36547A-0D95-AC4D-8C7D-1D2608EF43BE}" dt="2025-10-21T01:38:44.543" v="4248"/>
          <ac:spMkLst>
            <pc:docMk/>
            <pc:sldMk cId="1236475336" sldId="308"/>
            <ac:spMk id="3" creationId="{EF00E0BB-54E5-81D2-2488-BFE8CEB6939D}"/>
          </ac:spMkLst>
        </pc:spChg>
        <pc:spChg chg="add mod">
          <ac:chgData name="Considine, Jeffrey" userId="86e315e9-faf2-45bd-952d-740601e51f8e" providerId="ADAL" clId="{9B36547A-0D95-AC4D-8C7D-1D2608EF43BE}" dt="2025-10-21T01:39:10.981" v="4256"/>
          <ac:spMkLst>
            <pc:docMk/>
            <pc:sldMk cId="1236475336" sldId="308"/>
            <ac:spMk id="5" creationId="{A9A2BB59-737A-B0B5-84E5-EFB01C64C038}"/>
          </ac:spMkLst>
        </pc:spChg>
      </pc:sldChg>
      <pc:sldChg chg="addSp modSp add">
        <pc:chgData name="Considine, Jeffrey" userId="86e315e9-faf2-45bd-952d-740601e51f8e" providerId="ADAL" clId="{9B36547A-0D95-AC4D-8C7D-1D2608EF43BE}" dt="2025-10-21T01:39:11.864" v="4257"/>
        <pc:sldMkLst>
          <pc:docMk/>
          <pc:sldMk cId="318324106" sldId="309"/>
        </pc:sldMkLst>
        <pc:spChg chg="add mod">
          <ac:chgData name="Considine, Jeffrey" userId="86e315e9-faf2-45bd-952d-740601e51f8e" providerId="ADAL" clId="{9B36547A-0D95-AC4D-8C7D-1D2608EF43BE}" dt="2025-10-21T01:38:46.600" v="4249"/>
          <ac:spMkLst>
            <pc:docMk/>
            <pc:sldMk cId="318324106" sldId="309"/>
            <ac:spMk id="5" creationId="{B7564B78-D48B-F70A-579A-8CEA961490CC}"/>
          </ac:spMkLst>
        </pc:spChg>
        <pc:spChg chg="add mod">
          <ac:chgData name="Considine, Jeffrey" userId="86e315e9-faf2-45bd-952d-740601e51f8e" providerId="ADAL" clId="{9B36547A-0D95-AC4D-8C7D-1D2608EF43BE}" dt="2025-10-21T01:39:11.864" v="4257"/>
          <ac:spMkLst>
            <pc:docMk/>
            <pc:sldMk cId="318324106" sldId="309"/>
            <ac:spMk id="6" creationId="{4EFCD736-8027-8996-1B85-4975097C9A89}"/>
          </ac:spMkLst>
        </pc:spChg>
      </pc:sldChg>
      <pc:sldChg chg="addSp modSp add">
        <pc:chgData name="Considine, Jeffrey" userId="86e315e9-faf2-45bd-952d-740601e51f8e" providerId="ADAL" clId="{9B36547A-0D95-AC4D-8C7D-1D2608EF43BE}" dt="2025-10-21T01:39:13.904" v="4258"/>
        <pc:sldMkLst>
          <pc:docMk/>
          <pc:sldMk cId="175155102" sldId="310"/>
        </pc:sldMkLst>
        <pc:spChg chg="add mod">
          <ac:chgData name="Considine, Jeffrey" userId="86e315e9-faf2-45bd-952d-740601e51f8e" providerId="ADAL" clId="{9B36547A-0D95-AC4D-8C7D-1D2608EF43BE}" dt="2025-10-21T01:38:48.987" v="4250"/>
          <ac:spMkLst>
            <pc:docMk/>
            <pc:sldMk cId="175155102" sldId="310"/>
            <ac:spMk id="5" creationId="{16A2F9D8-55D0-4D63-BA3A-0910E7908811}"/>
          </ac:spMkLst>
        </pc:spChg>
        <pc:spChg chg="add mod">
          <ac:chgData name="Considine, Jeffrey" userId="86e315e9-faf2-45bd-952d-740601e51f8e" providerId="ADAL" clId="{9B36547A-0D95-AC4D-8C7D-1D2608EF43BE}" dt="2025-10-21T01:39:13.904" v="4258"/>
          <ac:spMkLst>
            <pc:docMk/>
            <pc:sldMk cId="175155102" sldId="310"/>
            <ac:spMk id="6" creationId="{37E2F977-B90B-CFBA-B419-4B331CF0BB39}"/>
          </ac:spMkLst>
        </pc:spChg>
      </pc:sldChg>
      <pc:sldChg chg="addSp modSp add mod">
        <pc:chgData name="Considine, Jeffrey" userId="86e315e9-faf2-45bd-952d-740601e51f8e" providerId="ADAL" clId="{9B36547A-0D95-AC4D-8C7D-1D2608EF43BE}" dt="2025-10-21T01:39:10.044" v="4255"/>
        <pc:sldMkLst>
          <pc:docMk/>
          <pc:sldMk cId="2857742942" sldId="311"/>
        </pc:sldMkLst>
        <pc:spChg chg="add mod">
          <ac:chgData name="Considine, Jeffrey" userId="86e315e9-faf2-45bd-952d-740601e51f8e" providerId="ADAL" clId="{9B36547A-0D95-AC4D-8C7D-1D2608EF43BE}" dt="2025-10-21T01:38:58.738" v="4252" actId="1035"/>
          <ac:spMkLst>
            <pc:docMk/>
            <pc:sldMk cId="2857742942" sldId="311"/>
            <ac:spMk id="3" creationId="{0DC8C56B-FB05-136C-2C85-7CA91C7B71D9}"/>
          </ac:spMkLst>
        </pc:spChg>
        <pc:spChg chg="add mod">
          <ac:chgData name="Considine, Jeffrey" userId="86e315e9-faf2-45bd-952d-740601e51f8e" providerId="ADAL" clId="{9B36547A-0D95-AC4D-8C7D-1D2608EF43BE}" dt="2025-10-21T01:39:10.044" v="4255"/>
          <ac:spMkLst>
            <pc:docMk/>
            <pc:sldMk cId="2857742942" sldId="311"/>
            <ac:spMk id="5" creationId="{AFB1A1C1-BE1A-A352-321C-57CD36127062}"/>
          </ac:spMkLst>
        </pc:spChg>
      </pc:sldChg>
      <pc:sldChg chg="addSp modSp add">
        <pc:chgData name="Considine, Jeffrey" userId="86e315e9-faf2-45bd-952d-740601e51f8e" providerId="ADAL" clId="{9B36547A-0D95-AC4D-8C7D-1D2608EF43BE}" dt="2025-10-21T01:39:38.623" v="4266"/>
        <pc:sldMkLst>
          <pc:docMk/>
          <pc:sldMk cId="330206196" sldId="312"/>
        </pc:sldMkLst>
        <pc:spChg chg="add mod">
          <ac:chgData name="Considine, Jeffrey" userId="86e315e9-faf2-45bd-952d-740601e51f8e" providerId="ADAL" clId="{9B36547A-0D95-AC4D-8C7D-1D2608EF43BE}" dt="2025-10-21T01:39:38.623" v="4266"/>
          <ac:spMkLst>
            <pc:docMk/>
            <pc:sldMk cId="330206196" sldId="312"/>
            <ac:spMk id="2" creationId="{D8CDCA8E-B8AC-5275-B359-D58E6F510F69}"/>
          </ac:spMkLst>
        </pc:spChg>
      </pc:sldChg>
      <pc:sldChg chg="addSp modSp add mod">
        <pc:chgData name="Considine, Jeffrey" userId="86e315e9-faf2-45bd-952d-740601e51f8e" providerId="ADAL" clId="{9B36547A-0D95-AC4D-8C7D-1D2608EF43BE}" dt="2025-10-21T01:40:38.560" v="4298" actId="20577"/>
        <pc:sldMkLst>
          <pc:docMk/>
          <pc:sldMk cId="988324907" sldId="313"/>
        </pc:sldMkLst>
        <pc:spChg chg="mod">
          <ac:chgData name="Considine, Jeffrey" userId="86e315e9-faf2-45bd-952d-740601e51f8e" providerId="ADAL" clId="{9B36547A-0D95-AC4D-8C7D-1D2608EF43BE}" dt="2025-10-21T01:40:38.560" v="4298" actId="20577"/>
          <ac:spMkLst>
            <pc:docMk/>
            <pc:sldMk cId="988324907" sldId="313"/>
            <ac:spMk id="3" creationId="{74CE6C40-3527-A3A7-506A-73E0C09ED435}"/>
          </ac:spMkLst>
        </pc:spChg>
        <pc:spChg chg="add mod">
          <ac:chgData name="Considine, Jeffrey" userId="86e315e9-faf2-45bd-952d-740601e51f8e" providerId="ADAL" clId="{9B36547A-0D95-AC4D-8C7D-1D2608EF43BE}" dt="2025-10-21T01:39:16.126" v="4259"/>
          <ac:spMkLst>
            <pc:docMk/>
            <pc:sldMk cId="988324907" sldId="313"/>
            <ac:spMk id="9" creationId="{FFCCC2AE-13B0-9084-7145-E436A149AA7B}"/>
          </ac:spMkLst>
        </pc:spChg>
      </pc:sldChg>
      <pc:sldChg chg="addSp modSp add">
        <pc:chgData name="Considine, Jeffrey" userId="86e315e9-faf2-45bd-952d-740601e51f8e" providerId="ADAL" clId="{9B36547A-0D95-AC4D-8C7D-1D2608EF43BE}" dt="2025-10-21T01:39:33.549" v="4264"/>
        <pc:sldMkLst>
          <pc:docMk/>
          <pc:sldMk cId="87807558" sldId="314"/>
        </pc:sldMkLst>
        <pc:spChg chg="add mod">
          <ac:chgData name="Considine, Jeffrey" userId="86e315e9-faf2-45bd-952d-740601e51f8e" providerId="ADAL" clId="{9B36547A-0D95-AC4D-8C7D-1D2608EF43BE}" dt="2025-10-21T01:39:33.549" v="4264"/>
          <ac:spMkLst>
            <pc:docMk/>
            <pc:sldMk cId="87807558" sldId="314"/>
            <ac:spMk id="3" creationId="{BE188B73-9CE4-DB44-5FE0-184DE78CD707}"/>
          </ac:spMkLst>
        </pc:spChg>
      </pc:sldChg>
      <pc:sldChg chg="addSp modSp add mod">
        <pc:chgData name="Considine, Jeffrey" userId="86e315e9-faf2-45bd-952d-740601e51f8e" providerId="ADAL" clId="{9B36547A-0D95-AC4D-8C7D-1D2608EF43BE}" dt="2025-10-21T01:46:11.481" v="4343" actId="1036"/>
        <pc:sldMkLst>
          <pc:docMk/>
          <pc:sldMk cId="1848618187" sldId="315"/>
        </pc:sldMkLst>
        <pc:spChg chg="add mod">
          <ac:chgData name="Considine, Jeffrey" userId="86e315e9-faf2-45bd-952d-740601e51f8e" providerId="ADAL" clId="{9B36547A-0D95-AC4D-8C7D-1D2608EF43BE}" dt="2025-10-21T01:46:11.481" v="4343" actId="1036"/>
          <ac:spMkLst>
            <pc:docMk/>
            <pc:sldMk cId="1848618187" sldId="315"/>
            <ac:spMk id="2" creationId="{2EA99EA3-9F9E-9919-77C6-CA70E1E4D311}"/>
          </ac:spMkLst>
        </pc:spChg>
      </pc:sldChg>
      <pc:sldChg chg="addSp modSp add">
        <pc:chgData name="Considine, Jeffrey" userId="86e315e9-faf2-45bd-952d-740601e51f8e" providerId="ADAL" clId="{9B36547A-0D95-AC4D-8C7D-1D2608EF43BE}" dt="2025-10-21T01:43:39.631" v="4320"/>
        <pc:sldMkLst>
          <pc:docMk/>
          <pc:sldMk cId="2275490931" sldId="316"/>
        </pc:sldMkLst>
        <pc:spChg chg="add mod">
          <ac:chgData name="Considine, Jeffrey" userId="86e315e9-faf2-45bd-952d-740601e51f8e" providerId="ADAL" clId="{9B36547A-0D95-AC4D-8C7D-1D2608EF43BE}" dt="2025-10-21T01:43:39.631" v="4320"/>
          <ac:spMkLst>
            <pc:docMk/>
            <pc:sldMk cId="2275490931" sldId="316"/>
            <ac:spMk id="3" creationId="{9097189D-CC8C-A0D1-2B8B-115C2FD0C98D}"/>
          </ac:spMkLst>
        </pc:spChg>
      </pc:sldChg>
      <pc:sldChg chg="addSp modSp add">
        <pc:chgData name="Considine, Jeffrey" userId="86e315e9-faf2-45bd-952d-740601e51f8e" providerId="ADAL" clId="{9B36547A-0D95-AC4D-8C7D-1D2608EF43BE}" dt="2025-10-21T01:39:36.186" v="4265"/>
        <pc:sldMkLst>
          <pc:docMk/>
          <pc:sldMk cId="4156073715" sldId="317"/>
        </pc:sldMkLst>
        <pc:spChg chg="add mod">
          <ac:chgData name="Considine, Jeffrey" userId="86e315e9-faf2-45bd-952d-740601e51f8e" providerId="ADAL" clId="{9B36547A-0D95-AC4D-8C7D-1D2608EF43BE}" dt="2025-10-21T01:39:36.186" v="4265"/>
          <ac:spMkLst>
            <pc:docMk/>
            <pc:sldMk cId="4156073715" sldId="317"/>
            <ac:spMk id="3" creationId="{BA40642A-1D47-9984-A82A-81391CBCAC74}"/>
          </ac:spMkLst>
        </pc:spChg>
      </pc:sldChg>
      <pc:sldChg chg="addSp modSp add mod">
        <pc:chgData name="Considine, Jeffrey" userId="86e315e9-faf2-45bd-952d-740601e51f8e" providerId="ADAL" clId="{9B36547A-0D95-AC4D-8C7D-1D2608EF43BE}" dt="2025-10-21T01:39:46.801" v="4280" actId="1035"/>
        <pc:sldMkLst>
          <pc:docMk/>
          <pc:sldMk cId="1428131738" sldId="318"/>
        </pc:sldMkLst>
        <pc:spChg chg="add mod">
          <ac:chgData name="Considine, Jeffrey" userId="86e315e9-faf2-45bd-952d-740601e51f8e" providerId="ADAL" clId="{9B36547A-0D95-AC4D-8C7D-1D2608EF43BE}" dt="2025-10-21T01:39:41.380" v="4267"/>
          <ac:spMkLst>
            <pc:docMk/>
            <pc:sldMk cId="1428131738" sldId="318"/>
            <ac:spMk id="2" creationId="{C17556F5-4197-E586-0018-8BCFBCA95C8D}"/>
          </ac:spMkLst>
        </pc:spChg>
        <pc:picChg chg="mod">
          <ac:chgData name="Considine, Jeffrey" userId="86e315e9-faf2-45bd-952d-740601e51f8e" providerId="ADAL" clId="{9B36547A-0D95-AC4D-8C7D-1D2608EF43BE}" dt="2025-10-21T01:39:46.801" v="4280" actId="1035"/>
          <ac:picMkLst>
            <pc:docMk/>
            <pc:sldMk cId="1428131738" sldId="318"/>
            <ac:picMk id="9" creationId="{5DBF6610-56E1-EF7E-FBE2-B0BC65BC254B}"/>
          </ac:picMkLst>
        </pc:picChg>
      </pc:sldChg>
      <pc:sldChg chg="addSp modSp add mod">
        <pc:chgData name="Considine, Jeffrey" userId="86e315e9-faf2-45bd-952d-740601e51f8e" providerId="ADAL" clId="{9B36547A-0D95-AC4D-8C7D-1D2608EF43BE}" dt="2025-10-21T01:39:55.394" v="4293" actId="1035"/>
        <pc:sldMkLst>
          <pc:docMk/>
          <pc:sldMk cId="1248016433" sldId="319"/>
        </pc:sldMkLst>
        <pc:spChg chg="add mod">
          <ac:chgData name="Considine, Jeffrey" userId="86e315e9-faf2-45bd-952d-740601e51f8e" providerId="ADAL" clId="{9B36547A-0D95-AC4D-8C7D-1D2608EF43BE}" dt="2025-10-21T01:39:50.237" v="4281"/>
          <ac:spMkLst>
            <pc:docMk/>
            <pc:sldMk cId="1248016433" sldId="319"/>
            <ac:spMk id="4" creationId="{115C85B8-848C-2E43-13BA-77417E728459}"/>
          </ac:spMkLst>
        </pc:spChg>
        <pc:picChg chg="mod">
          <ac:chgData name="Considine, Jeffrey" userId="86e315e9-faf2-45bd-952d-740601e51f8e" providerId="ADAL" clId="{9B36547A-0D95-AC4D-8C7D-1D2608EF43BE}" dt="2025-10-21T01:39:55.394" v="4293" actId="1035"/>
          <ac:picMkLst>
            <pc:docMk/>
            <pc:sldMk cId="1248016433" sldId="319"/>
            <ac:picMk id="3" creationId="{BCCC8E08-AB77-E38D-8912-C8CBD536027B}"/>
          </ac:picMkLst>
        </pc:picChg>
        <pc:picChg chg="mod">
          <ac:chgData name="Considine, Jeffrey" userId="86e315e9-faf2-45bd-952d-740601e51f8e" providerId="ADAL" clId="{9B36547A-0D95-AC4D-8C7D-1D2608EF43BE}" dt="2025-10-21T01:39:55.394" v="4293" actId="1035"/>
          <ac:picMkLst>
            <pc:docMk/>
            <pc:sldMk cId="1248016433" sldId="319"/>
            <ac:picMk id="9" creationId="{5DBF6610-56E1-EF7E-FBE2-B0BC65BC254B}"/>
          </ac:picMkLst>
        </pc:picChg>
      </pc:sldChg>
      <pc:sldChg chg="addSp modSp add mod">
        <pc:chgData name="Considine, Jeffrey" userId="86e315e9-faf2-45bd-952d-740601e51f8e" providerId="ADAL" clId="{9B36547A-0D95-AC4D-8C7D-1D2608EF43BE}" dt="2025-10-21T01:39:31.131" v="4263" actId="1076"/>
        <pc:sldMkLst>
          <pc:docMk/>
          <pc:sldMk cId="1381729533" sldId="320"/>
        </pc:sldMkLst>
        <pc:spChg chg="add mod">
          <ac:chgData name="Considine, Jeffrey" userId="86e315e9-faf2-45bd-952d-740601e51f8e" providerId="ADAL" clId="{9B36547A-0D95-AC4D-8C7D-1D2608EF43BE}" dt="2025-10-21T01:39:25.049" v="4262"/>
          <ac:spMkLst>
            <pc:docMk/>
            <pc:sldMk cId="1381729533" sldId="320"/>
            <ac:spMk id="3" creationId="{43E48310-C5BF-5622-5EE9-DCF638358891}"/>
          </ac:spMkLst>
        </pc:spChg>
        <pc:spChg chg="mod">
          <ac:chgData name="Considine, Jeffrey" userId="86e315e9-faf2-45bd-952d-740601e51f8e" providerId="ADAL" clId="{9B36547A-0D95-AC4D-8C7D-1D2608EF43BE}" dt="2025-10-21T01:39:31.131" v="4263" actId="1076"/>
          <ac:spMkLst>
            <pc:docMk/>
            <pc:sldMk cId="1381729533" sldId="320"/>
            <ac:spMk id="14" creationId="{F249F2D9-B000-819E-328A-82DDD8C52E5B}"/>
          </ac:spMkLst>
        </pc:spChg>
      </pc:sldChg>
      <pc:sldChg chg="addSp modSp add">
        <pc:chgData name="Considine, Jeffrey" userId="86e315e9-faf2-45bd-952d-740601e51f8e" providerId="ADAL" clId="{9B36547A-0D95-AC4D-8C7D-1D2608EF43BE}" dt="2025-10-21T01:39:17.115" v="4260"/>
        <pc:sldMkLst>
          <pc:docMk/>
          <pc:sldMk cId="3044666567" sldId="321"/>
        </pc:sldMkLst>
        <pc:spChg chg="add mod">
          <ac:chgData name="Considine, Jeffrey" userId="86e315e9-faf2-45bd-952d-740601e51f8e" providerId="ADAL" clId="{9B36547A-0D95-AC4D-8C7D-1D2608EF43BE}" dt="2025-10-21T01:39:17.115" v="4260"/>
          <ac:spMkLst>
            <pc:docMk/>
            <pc:sldMk cId="3044666567" sldId="321"/>
            <ac:spMk id="3" creationId="{706E1288-6667-F43E-038B-187BD157962F}"/>
          </ac:spMkLst>
        </pc:spChg>
      </pc:sldChg>
      <pc:sldChg chg="addSp modSp add">
        <pc:chgData name="Considine, Jeffrey" userId="86e315e9-faf2-45bd-952d-740601e51f8e" providerId="ADAL" clId="{9B36547A-0D95-AC4D-8C7D-1D2608EF43BE}" dt="2025-10-21T01:40:00.272" v="4294"/>
        <pc:sldMkLst>
          <pc:docMk/>
          <pc:sldMk cId="2083918967" sldId="322"/>
        </pc:sldMkLst>
        <pc:spChg chg="add mod">
          <ac:chgData name="Considine, Jeffrey" userId="86e315e9-faf2-45bd-952d-740601e51f8e" providerId="ADAL" clId="{9B36547A-0D95-AC4D-8C7D-1D2608EF43BE}" dt="2025-10-21T01:40:00.272" v="4294"/>
          <ac:spMkLst>
            <pc:docMk/>
            <pc:sldMk cId="2083918967" sldId="322"/>
            <ac:spMk id="2" creationId="{E3641AD0-EB6D-75AB-4ECE-7713EF4F32C2}"/>
          </ac:spMkLst>
        </pc:spChg>
      </pc:sldChg>
      <pc:sldChg chg="addSp modSp add">
        <pc:chgData name="Considine, Jeffrey" userId="86e315e9-faf2-45bd-952d-740601e51f8e" providerId="ADAL" clId="{9B36547A-0D95-AC4D-8C7D-1D2608EF43BE}" dt="2025-10-21T01:40:02.647" v="4295"/>
        <pc:sldMkLst>
          <pc:docMk/>
          <pc:sldMk cId="1163361798" sldId="323"/>
        </pc:sldMkLst>
        <pc:spChg chg="add mod">
          <ac:chgData name="Considine, Jeffrey" userId="86e315e9-faf2-45bd-952d-740601e51f8e" providerId="ADAL" clId="{9B36547A-0D95-AC4D-8C7D-1D2608EF43BE}" dt="2025-10-21T01:40:02.647" v="4295"/>
          <ac:spMkLst>
            <pc:docMk/>
            <pc:sldMk cId="1163361798" sldId="323"/>
            <ac:spMk id="2" creationId="{355FF6C2-8397-0630-E94C-618D07EA8BDC}"/>
          </ac:spMkLst>
        </pc:spChg>
      </pc:sldChg>
      <pc:sldChg chg="addSp modSp add">
        <pc:chgData name="Considine, Jeffrey" userId="86e315e9-faf2-45bd-952d-740601e51f8e" providerId="ADAL" clId="{9B36547A-0D95-AC4D-8C7D-1D2608EF43BE}" dt="2025-10-21T01:40:05.741" v="4296"/>
        <pc:sldMkLst>
          <pc:docMk/>
          <pc:sldMk cId="193861018" sldId="324"/>
        </pc:sldMkLst>
        <pc:spChg chg="add mod">
          <ac:chgData name="Considine, Jeffrey" userId="86e315e9-faf2-45bd-952d-740601e51f8e" providerId="ADAL" clId="{9B36547A-0D95-AC4D-8C7D-1D2608EF43BE}" dt="2025-10-21T01:40:05.741" v="4296"/>
          <ac:spMkLst>
            <pc:docMk/>
            <pc:sldMk cId="193861018" sldId="324"/>
            <ac:spMk id="8" creationId="{0CF1489A-05A7-3B1D-4DCC-DE93457A5392}"/>
          </ac:spMkLst>
        </pc:spChg>
      </pc:sldChg>
      <pc:sldChg chg="addSp modSp add">
        <pc:chgData name="Considine, Jeffrey" userId="86e315e9-faf2-45bd-952d-740601e51f8e" providerId="ADAL" clId="{9B36547A-0D95-AC4D-8C7D-1D2608EF43BE}" dt="2025-10-21T01:42:48.940" v="4306"/>
        <pc:sldMkLst>
          <pc:docMk/>
          <pc:sldMk cId="466177544" sldId="325"/>
        </pc:sldMkLst>
        <pc:spChg chg="add mod">
          <ac:chgData name="Considine, Jeffrey" userId="86e315e9-faf2-45bd-952d-740601e51f8e" providerId="ADAL" clId="{9B36547A-0D95-AC4D-8C7D-1D2608EF43BE}" dt="2025-10-21T01:42:48.940" v="4306"/>
          <ac:spMkLst>
            <pc:docMk/>
            <pc:sldMk cId="466177544" sldId="325"/>
            <ac:spMk id="5" creationId="{7AC6E728-39BC-C2C8-31E1-73F614E9F15C}"/>
          </ac:spMkLst>
        </pc:spChg>
      </pc:sldChg>
      <pc:sldChg chg="addSp modSp add">
        <pc:chgData name="Considine, Jeffrey" userId="86e315e9-faf2-45bd-952d-740601e51f8e" providerId="ADAL" clId="{9B36547A-0D95-AC4D-8C7D-1D2608EF43BE}" dt="2025-10-21T01:43:37.413" v="4319"/>
        <pc:sldMkLst>
          <pc:docMk/>
          <pc:sldMk cId="2941309874" sldId="326"/>
        </pc:sldMkLst>
        <pc:spChg chg="add mod">
          <ac:chgData name="Considine, Jeffrey" userId="86e315e9-faf2-45bd-952d-740601e51f8e" providerId="ADAL" clId="{9B36547A-0D95-AC4D-8C7D-1D2608EF43BE}" dt="2025-10-21T01:43:37.413" v="4319"/>
          <ac:spMkLst>
            <pc:docMk/>
            <pc:sldMk cId="2941309874" sldId="326"/>
            <ac:spMk id="4" creationId="{B0F4CC72-79D7-A3AE-EB59-9DACA6B782E1}"/>
          </ac:spMkLst>
        </pc:spChg>
      </pc:sldChg>
      <pc:sldChg chg="addSp modSp add">
        <pc:chgData name="Considine, Jeffrey" userId="86e315e9-faf2-45bd-952d-740601e51f8e" providerId="ADAL" clId="{9B36547A-0D95-AC4D-8C7D-1D2608EF43BE}" dt="2025-10-21T02:07:23.086" v="4348"/>
        <pc:sldMkLst>
          <pc:docMk/>
          <pc:sldMk cId="2080985615" sldId="328"/>
        </pc:sldMkLst>
        <pc:spChg chg="add mod">
          <ac:chgData name="Considine, Jeffrey" userId="86e315e9-faf2-45bd-952d-740601e51f8e" providerId="ADAL" clId="{9B36547A-0D95-AC4D-8C7D-1D2608EF43BE}" dt="2025-10-21T02:07:23.086" v="4348"/>
          <ac:spMkLst>
            <pc:docMk/>
            <pc:sldMk cId="2080985615" sldId="328"/>
            <ac:spMk id="3" creationId="{526356A5-90F7-A4B3-72A2-FAF276253226}"/>
          </ac:spMkLst>
        </pc:spChg>
      </pc:sldChg>
      <pc:sldChg chg="addSp modSp add">
        <pc:chgData name="Considine, Jeffrey" userId="86e315e9-faf2-45bd-952d-740601e51f8e" providerId="ADAL" clId="{9B36547A-0D95-AC4D-8C7D-1D2608EF43BE}" dt="2025-10-21T02:07:24.580" v="4349"/>
        <pc:sldMkLst>
          <pc:docMk/>
          <pc:sldMk cId="3458928712" sldId="330"/>
        </pc:sldMkLst>
        <pc:spChg chg="add mod">
          <ac:chgData name="Considine, Jeffrey" userId="86e315e9-faf2-45bd-952d-740601e51f8e" providerId="ADAL" clId="{9B36547A-0D95-AC4D-8C7D-1D2608EF43BE}" dt="2025-10-21T02:07:24.580" v="4349"/>
          <ac:spMkLst>
            <pc:docMk/>
            <pc:sldMk cId="3458928712" sldId="330"/>
            <ac:spMk id="3" creationId="{82D0E07D-B3F7-F8ED-70F7-757967984DA1}"/>
          </ac:spMkLst>
        </pc:spChg>
      </pc:sldChg>
      <pc:sldChg chg="addSp modSp add">
        <pc:chgData name="Considine, Jeffrey" userId="86e315e9-faf2-45bd-952d-740601e51f8e" providerId="ADAL" clId="{9B36547A-0D95-AC4D-8C7D-1D2608EF43BE}" dt="2025-10-21T02:07:21.074" v="4347"/>
        <pc:sldMkLst>
          <pc:docMk/>
          <pc:sldMk cId="2051470858" sldId="331"/>
        </pc:sldMkLst>
        <pc:spChg chg="add mod">
          <ac:chgData name="Considine, Jeffrey" userId="86e315e9-faf2-45bd-952d-740601e51f8e" providerId="ADAL" clId="{9B36547A-0D95-AC4D-8C7D-1D2608EF43BE}" dt="2025-10-21T02:07:21.074" v="4347"/>
          <ac:spMkLst>
            <pc:docMk/>
            <pc:sldMk cId="2051470858" sldId="331"/>
            <ac:spMk id="6" creationId="{638B6B79-88C0-F04E-6163-792D51EB5E1F}"/>
          </ac:spMkLst>
        </pc:spChg>
      </pc:sldChg>
      <pc:sldChg chg="addSp delSp modSp new mod modClrScheme chgLayout">
        <pc:chgData name="Considine, Jeffrey" userId="86e315e9-faf2-45bd-952d-740601e51f8e" providerId="ADAL" clId="{9B36547A-0D95-AC4D-8C7D-1D2608EF43BE}" dt="2025-10-21T13:33:57.432" v="4590" actId="20577"/>
        <pc:sldMkLst>
          <pc:docMk/>
          <pc:sldMk cId="2530991798" sldId="332"/>
        </pc:sldMkLst>
        <pc:spChg chg="del mod ord">
          <ac:chgData name="Considine, Jeffrey" userId="86e315e9-faf2-45bd-952d-740601e51f8e" providerId="ADAL" clId="{9B36547A-0D95-AC4D-8C7D-1D2608EF43BE}" dt="2025-10-21T13:31:31.614" v="4362" actId="700"/>
          <ac:spMkLst>
            <pc:docMk/>
            <pc:sldMk cId="2530991798" sldId="332"/>
            <ac:spMk id="2" creationId="{826EB57D-5602-1A32-CC37-1CD13A3517EC}"/>
          </ac:spMkLst>
        </pc:spChg>
        <pc:spChg chg="del">
          <ac:chgData name="Considine, Jeffrey" userId="86e315e9-faf2-45bd-952d-740601e51f8e" providerId="ADAL" clId="{9B36547A-0D95-AC4D-8C7D-1D2608EF43BE}" dt="2025-10-21T13:31:31.614" v="4362" actId="700"/>
          <ac:spMkLst>
            <pc:docMk/>
            <pc:sldMk cId="2530991798" sldId="332"/>
            <ac:spMk id="3" creationId="{2BCF077A-49F6-522B-2DAB-E98D15153841}"/>
          </ac:spMkLst>
        </pc:spChg>
        <pc:spChg chg="del mod ord">
          <ac:chgData name="Considine, Jeffrey" userId="86e315e9-faf2-45bd-952d-740601e51f8e" providerId="ADAL" clId="{9B36547A-0D95-AC4D-8C7D-1D2608EF43BE}" dt="2025-10-21T13:31:31.614" v="4362" actId="700"/>
          <ac:spMkLst>
            <pc:docMk/>
            <pc:sldMk cId="2530991798" sldId="332"/>
            <ac:spMk id="4" creationId="{9B00D8E9-35B9-08AE-9600-143F1383EAC5}"/>
          </ac:spMkLst>
        </pc:spChg>
        <pc:spChg chg="del">
          <ac:chgData name="Considine, Jeffrey" userId="86e315e9-faf2-45bd-952d-740601e51f8e" providerId="ADAL" clId="{9B36547A-0D95-AC4D-8C7D-1D2608EF43BE}" dt="2025-10-21T13:31:31.614" v="4362" actId="700"/>
          <ac:spMkLst>
            <pc:docMk/>
            <pc:sldMk cId="2530991798" sldId="332"/>
            <ac:spMk id="5" creationId="{56ECBA97-56B1-BF55-993D-7259CF64A5AE}"/>
          </ac:spMkLst>
        </pc:spChg>
        <pc:spChg chg="del mod ord">
          <ac:chgData name="Considine, Jeffrey" userId="86e315e9-faf2-45bd-952d-740601e51f8e" providerId="ADAL" clId="{9B36547A-0D95-AC4D-8C7D-1D2608EF43BE}" dt="2025-10-21T13:31:31.614" v="4362" actId="700"/>
          <ac:spMkLst>
            <pc:docMk/>
            <pc:sldMk cId="2530991798" sldId="332"/>
            <ac:spMk id="6" creationId="{66C04BDE-F2F3-6CCC-348E-1B607039CD13}"/>
          </ac:spMkLst>
        </pc:spChg>
        <pc:spChg chg="add mod ord">
          <ac:chgData name="Considine, Jeffrey" userId="86e315e9-faf2-45bd-952d-740601e51f8e" providerId="ADAL" clId="{9B36547A-0D95-AC4D-8C7D-1D2608EF43BE}" dt="2025-10-21T13:32:24.784" v="4444" actId="6549"/>
          <ac:spMkLst>
            <pc:docMk/>
            <pc:sldMk cId="2530991798" sldId="332"/>
            <ac:spMk id="7" creationId="{1D258353-3207-43BF-AF7B-F9EA23CDDC53}"/>
          </ac:spMkLst>
        </pc:spChg>
        <pc:spChg chg="add mod ord">
          <ac:chgData name="Considine, Jeffrey" userId="86e315e9-faf2-45bd-952d-740601e51f8e" providerId="ADAL" clId="{9B36547A-0D95-AC4D-8C7D-1D2608EF43BE}" dt="2025-10-21T13:33:57.432" v="4590" actId="20577"/>
          <ac:spMkLst>
            <pc:docMk/>
            <pc:sldMk cId="2530991798" sldId="332"/>
            <ac:spMk id="8" creationId="{EEA76B3A-F813-B141-05CB-0E56149CFD68}"/>
          </ac:spMkLst>
        </pc:spChg>
        <pc:spChg chg="add del mod ord">
          <ac:chgData name="Considine, Jeffrey" userId="86e315e9-faf2-45bd-952d-740601e51f8e" providerId="ADAL" clId="{9B36547A-0D95-AC4D-8C7D-1D2608EF43BE}" dt="2025-10-21T13:31:34.509" v="4363"/>
          <ac:spMkLst>
            <pc:docMk/>
            <pc:sldMk cId="2530991798" sldId="332"/>
            <ac:spMk id="9" creationId="{E5450F04-D76F-BAAD-2D54-8A11E70332E1}"/>
          </ac:spMkLst>
        </pc:spChg>
        <pc:picChg chg="add mod">
          <ac:chgData name="Considine, Jeffrey" userId="86e315e9-faf2-45bd-952d-740601e51f8e" providerId="ADAL" clId="{9B36547A-0D95-AC4D-8C7D-1D2608EF43BE}" dt="2025-10-21T13:31:34.509" v="4363"/>
          <ac:picMkLst>
            <pc:docMk/>
            <pc:sldMk cId="2530991798" sldId="332"/>
            <ac:picMk id="1026" creationId="{06CAA0A5-B156-EE26-7B30-A2E5D02ED49D}"/>
          </ac:picMkLst>
        </pc:picChg>
      </pc:sldChg>
    </pc:docChg>
  </pc:docChgLst>
  <pc:docChgLst>
    <pc:chgData name="Considine, Jeffrey" userId="86e315e9-faf2-45bd-952d-740601e51f8e" providerId="ADAL" clId="{09FAF155-6A21-4C95-9C08-38EFC6114ABE}"/>
    <pc:docChg chg="custSel addSld delSld modSld sldOrd">
      <pc:chgData name="Considine, Jeffrey" userId="86e315e9-faf2-45bd-952d-740601e51f8e" providerId="ADAL" clId="{09FAF155-6A21-4C95-9C08-38EFC6114ABE}" dt="2025-10-19T14:15:50.462" v="1561" actId="20577"/>
      <pc:docMkLst>
        <pc:docMk/>
      </pc:docMkLst>
      <pc:sldChg chg="modSp mod">
        <pc:chgData name="Considine, Jeffrey" userId="86e315e9-faf2-45bd-952d-740601e51f8e" providerId="ADAL" clId="{09FAF155-6A21-4C95-9C08-38EFC6114ABE}" dt="2025-10-19T13:59:26.388" v="710" actId="20577"/>
        <pc:sldMkLst>
          <pc:docMk/>
          <pc:sldMk cId="709448690" sldId="257"/>
        </pc:sldMkLst>
        <pc:spChg chg="mod">
          <ac:chgData name="Considine, Jeffrey" userId="86e315e9-faf2-45bd-952d-740601e51f8e" providerId="ADAL" clId="{09FAF155-6A21-4C95-9C08-38EFC6114ABE}" dt="2025-10-19T13:59:26.388" v="710" actId="20577"/>
          <ac:spMkLst>
            <pc:docMk/>
            <pc:sldMk cId="709448690" sldId="257"/>
            <ac:spMk id="3" creationId="{1A669A00-9B8A-75C5-A9F7-08ABDCA389E4}"/>
          </ac:spMkLst>
        </pc:spChg>
      </pc:sldChg>
      <pc:sldChg chg="addSp modSp add mod modClrScheme chgLayout">
        <pc:chgData name="Considine, Jeffrey" userId="86e315e9-faf2-45bd-952d-740601e51f8e" providerId="ADAL" clId="{09FAF155-6A21-4C95-9C08-38EFC6114ABE}" dt="2025-10-19T14:02:13.351" v="748" actId="207"/>
        <pc:sldMkLst>
          <pc:docMk/>
          <pc:sldMk cId="2642173946" sldId="259"/>
        </pc:sldMkLst>
        <pc:spChg chg="mod ord">
          <ac:chgData name="Considine, Jeffrey" userId="86e315e9-faf2-45bd-952d-740601e51f8e" providerId="ADAL" clId="{09FAF155-6A21-4C95-9C08-38EFC6114ABE}" dt="2025-10-18T13:51:23.518" v="120" actId="20577"/>
          <ac:spMkLst>
            <pc:docMk/>
            <pc:sldMk cId="2642173946" sldId="259"/>
            <ac:spMk id="2" creationId="{F0A5F0B0-AAB3-D7FE-8048-454D7B9AFE2C}"/>
          </ac:spMkLst>
        </pc:spChg>
        <pc:spChg chg="mod ord">
          <ac:chgData name="Considine, Jeffrey" userId="86e315e9-faf2-45bd-952d-740601e51f8e" providerId="ADAL" clId="{09FAF155-6A21-4C95-9C08-38EFC6114ABE}" dt="2025-10-19T14:02:13.351" v="748" actId="207"/>
          <ac:spMkLst>
            <pc:docMk/>
            <pc:sldMk cId="2642173946" sldId="259"/>
            <ac:spMk id="3" creationId="{1A669A00-9B8A-75C5-A9F7-08ABDCA389E4}"/>
          </ac:spMkLst>
        </pc:spChg>
        <pc:spChg chg="add mod ord">
          <ac:chgData name="Considine, Jeffrey" userId="86e315e9-faf2-45bd-952d-740601e51f8e" providerId="ADAL" clId="{09FAF155-6A21-4C95-9C08-38EFC6114ABE}" dt="2025-10-18T13:50:58.835" v="98" actId="700"/>
          <ac:spMkLst>
            <pc:docMk/>
            <pc:sldMk cId="2642173946" sldId="259"/>
            <ac:spMk id="4" creationId="{E08A8C21-DC99-8235-6CB9-B0911C6FCC0B}"/>
          </ac:spMkLst>
        </pc:spChg>
        <pc:spChg chg="add mod ord">
          <ac:chgData name="Considine, Jeffrey" userId="86e315e9-faf2-45bd-952d-740601e51f8e" providerId="ADAL" clId="{09FAF155-6A21-4C95-9C08-38EFC6114ABE}" dt="2025-10-18T13:51:30.212" v="133" actId="20577"/>
          <ac:spMkLst>
            <pc:docMk/>
            <pc:sldMk cId="2642173946" sldId="259"/>
            <ac:spMk id="5" creationId="{C8950088-C60C-A0A5-F5C7-AFA5A84B9620}"/>
          </ac:spMkLst>
        </pc:spChg>
        <pc:spChg chg="add mod ord">
          <ac:chgData name="Considine, Jeffrey" userId="86e315e9-faf2-45bd-952d-740601e51f8e" providerId="ADAL" clId="{09FAF155-6A21-4C95-9C08-38EFC6114ABE}" dt="2025-10-19T14:02:03.876" v="747" actId="207"/>
          <ac:spMkLst>
            <pc:docMk/>
            <pc:sldMk cId="2642173946" sldId="259"/>
            <ac:spMk id="6" creationId="{7B4510EA-BAED-79B5-8619-03E394A66385}"/>
          </ac:spMkLst>
        </pc:spChg>
      </pc:sldChg>
      <pc:sldChg chg="modSp mod">
        <pc:chgData name="Considine, Jeffrey" userId="86e315e9-faf2-45bd-952d-740601e51f8e" providerId="ADAL" clId="{09FAF155-6A21-4C95-9C08-38EFC6114ABE}" dt="2025-10-19T13:56:22.180" v="635" actId="20577"/>
        <pc:sldMkLst>
          <pc:docMk/>
          <pc:sldMk cId="1622585973" sldId="261"/>
        </pc:sldMkLst>
        <pc:spChg chg="mod">
          <ac:chgData name="Considine, Jeffrey" userId="86e315e9-faf2-45bd-952d-740601e51f8e" providerId="ADAL" clId="{09FAF155-6A21-4C95-9C08-38EFC6114ABE}" dt="2025-10-19T13:56:22.180" v="635" actId="20577"/>
          <ac:spMkLst>
            <pc:docMk/>
            <pc:sldMk cId="1622585973" sldId="261"/>
            <ac:spMk id="3" creationId="{6BE59F57-E09E-679E-28C7-5E3A5059967B}"/>
          </ac:spMkLst>
        </pc:spChg>
      </pc:sldChg>
      <pc:sldChg chg="modSp mod">
        <pc:chgData name="Considine, Jeffrey" userId="86e315e9-faf2-45bd-952d-740601e51f8e" providerId="ADAL" clId="{09FAF155-6A21-4C95-9C08-38EFC6114ABE}" dt="2025-10-19T13:55:47.648" v="548" actId="20577"/>
        <pc:sldMkLst>
          <pc:docMk/>
          <pc:sldMk cId="3125342897" sldId="262"/>
        </pc:sldMkLst>
        <pc:spChg chg="mod">
          <ac:chgData name="Considine, Jeffrey" userId="86e315e9-faf2-45bd-952d-740601e51f8e" providerId="ADAL" clId="{09FAF155-6A21-4C95-9C08-38EFC6114ABE}" dt="2025-10-19T13:52:02.530" v="176" actId="27636"/>
          <ac:spMkLst>
            <pc:docMk/>
            <pc:sldMk cId="3125342897" sldId="262"/>
            <ac:spMk id="2" creationId="{CDACE4C3-7C28-BE36-CE02-07F34EF194AB}"/>
          </ac:spMkLst>
        </pc:spChg>
        <pc:spChg chg="mod">
          <ac:chgData name="Considine, Jeffrey" userId="86e315e9-faf2-45bd-952d-740601e51f8e" providerId="ADAL" clId="{09FAF155-6A21-4C95-9C08-38EFC6114ABE}" dt="2025-10-19T13:55:47.648" v="548" actId="20577"/>
          <ac:spMkLst>
            <pc:docMk/>
            <pc:sldMk cId="3125342897" sldId="262"/>
            <ac:spMk id="3" creationId="{BCCA424D-1060-C5D5-13AF-895578D216F7}"/>
          </ac:spMkLst>
        </pc:spChg>
      </pc:sldChg>
      <pc:sldChg chg="modSp mod">
        <pc:chgData name="Considine, Jeffrey" userId="86e315e9-faf2-45bd-952d-740601e51f8e" providerId="ADAL" clId="{09FAF155-6A21-4C95-9C08-38EFC6114ABE}" dt="2025-10-19T14:03:22.490" v="752" actId="207"/>
        <pc:sldMkLst>
          <pc:docMk/>
          <pc:sldMk cId="1228449215" sldId="264"/>
        </pc:sldMkLst>
        <pc:spChg chg="mod">
          <ac:chgData name="Considine, Jeffrey" userId="86e315e9-faf2-45bd-952d-740601e51f8e" providerId="ADAL" clId="{09FAF155-6A21-4C95-9C08-38EFC6114ABE}" dt="2025-10-19T14:02:42.042" v="751" actId="207"/>
          <ac:spMkLst>
            <pc:docMk/>
            <pc:sldMk cId="1228449215" sldId="264"/>
            <ac:spMk id="3" creationId="{680EB481-0EAC-437E-A511-AFBAA3AFF479}"/>
          </ac:spMkLst>
        </pc:spChg>
        <pc:spChg chg="mod">
          <ac:chgData name="Considine, Jeffrey" userId="86e315e9-faf2-45bd-952d-740601e51f8e" providerId="ADAL" clId="{09FAF155-6A21-4C95-9C08-38EFC6114ABE}" dt="2025-10-19T14:03:22.490" v="752" actId="207"/>
          <ac:spMkLst>
            <pc:docMk/>
            <pc:sldMk cId="1228449215" sldId="264"/>
            <ac:spMk id="6" creationId="{B35AE8BB-9F45-CB3F-5F23-A1DD420C1229}"/>
          </ac:spMkLst>
        </pc:spChg>
      </pc:sldChg>
      <pc:sldChg chg="modSp mod ord">
        <pc:chgData name="Considine, Jeffrey" userId="86e315e9-faf2-45bd-952d-740601e51f8e" providerId="ADAL" clId="{09FAF155-6A21-4C95-9C08-38EFC6114ABE}" dt="2025-10-19T14:04:01.155" v="788" actId="1076"/>
        <pc:sldMkLst>
          <pc:docMk/>
          <pc:sldMk cId="1313327082" sldId="265"/>
        </pc:sldMkLst>
        <pc:spChg chg="mod">
          <ac:chgData name="Considine, Jeffrey" userId="86e315e9-faf2-45bd-952d-740601e51f8e" providerId="ADAL" clId="{09FAF155-6A21-4C95-9C08-38EFC6114ABE}" dt="2025-10-19T14:02:35.124" v="750" actId="207"/>
          <ac:spMkLst>
            <pc:docMk/>
            <pc:sldMk cId="1313327082" sldId="265"/>
            <ac:spMk id="3" creationId="{DCEC2CF2-BEED-5ABA-8C79-6ADD146580FC}"/>
          </ac:spMkLst>
        </pc:spChg>
        <pc:spChg chg="mod">
          <ac:chgData name="Considine, Jeffrey" userId="86e315e9-faf2-45bd-952d-740601e51f8e" providerId="ADAL" clId="{09FAF155-6A21-4C95-9C08-38EFC6114ABE}" dt="2025-10-19T13:59:57.473" v="744" actId="20577"/>
          <ac:spMkLst>
            <pc:docMk/>
            <pc:sldMk cId="1313327082" sldId="265"/>
            <ac:spMk id="6" creationId="{E8E3609C-BE32-661C-FA64-26F027F6DD3C}"/>
          </ac:spMkLst>
        </pc:spChg>
      </pc:sldChg>
      <pc:sldChg chg="modSp mod">
        <pc:chgData name="Considine, Jeffrey" userId="86e315e9-faf2-45bd-952d-740601e51f8e" providerId="ADAL" clId="{09FAF155-6A21-4C95-9C08-38EFC6114ABE}" dt="2025-10-19T14:02:28.714" v="749" actId="207"/>
        <pc:sldMkLst>
          <pc:docMk/>
          <pc:sldMk cId="2781277135" sldId="275"/>
        </pc:sldMkLst>
        <pc:spChg chg="mod">
          <ac:chgData name="Considine, Jeffrey" userId="86e315e9-faf2-45bd-952d-740601e51f8e" providerId="ADAL" clId="{09FAF155-6A21-4C95-9C08-38EFC6114ABE}" dt="2025-10-19T14:02:28.714" v="749" actId="207"/>
          <ac:spMkLst>
            <pc:docMk/>
            <pc:sldMk cId="2781277135" sldId="275"/>
            <ac:spMk id="3" creationId="{4858492D-118F-0034-99F1-30141E42E834}"/>
          </ac:spMkLst>
        </pc:spChg>
        <pc:spChg chg="mod">
          <ac:chgData name="Considine, Jeffrey" userId="86e315e9-faf2-45bd-952d-740601e51f8e" providerId="ADAL" clId="{09FAF155-6A21-4C95-9C08-38EFC6114ABE}" dt="2025-10-19T14:00:00.978" v="746" actId="20577"/>
          <ac:spMkLst>
            <pc:docMk/>
            <pc:sldMk cId="2781277135" sldId="275"/>
            <ac:spMk id="6" creationId="{C4536E91-D000-C932-098E-CF9144725AEB}"/>
          </ac:spMkLst>
        </pc:spChg>
      </pc:sldChg>
      <pc:sldChg chg="modSp new mod ord">
        <pc:chgData name="Considine, Jeffrey" userId="86e315e9-faf2-45bd-952d-740601e51f8e" providerId="ADAL" clId="{09FAF155-6A21-4C95-9C08-38EFC6114ABE}" dt="2025-10-19T13:54:44.395" v="517" actId="20577"/>
        <pc:sldMkLst>
          <pc:docMk/>
          <pc:sldMk cId="1878260876" sldId="276"/>
        </pc:sldMkLst>
        <pc:spChg chg="mod">
          <ac:chgData name="Considine, Jeffrey" userId="86e315e9-faf2-45bd-952d-740601e51f8e" providerId="ADAL" clId="{09FAF155-6A21-4C95-9C08-38EFC6114ABE}" dt="2025-10-19T13:54:44.395" v="517" actId="20577"/>
          <ac:spMkLst>
            <pc:docMk/>
            <pc:sldMk cId="1878260876" sldId="276"/>
            <ac:spMk id="2" creationId="{DC831EF5-5D88-78CC-B00B-7D7413F934F7}"/>
          </ac:spMkLst>
        </pc:spChg>
      </pc:sldChg>
      <pc:sldChg chg="modSp new mod">
        <pc:chgData name="Considine, Jeffrey" userId="86e315e9-faf2-45bd-952d-740601e51f8e" providerId="ADAL" clId="{09FAF155-6A21-4C95-9C08-38EFC6114ABE}" dt="2025-10-19T13:55:10.224" v="545" actId="20577"/>
        <pc:sldMkLst>
          <pc:docMk/>
          <pc:sldMk cId="2537021768" sldId="277"/>
        </pc:sldMkLst>
        <pc:spChg chg="mod">
          <ac:chgData name="Considine, Jeffrey" userId="86e315e9-faf2-45bd-952d-740601e51f8e" providerId="ADAL" clId="{09FAF155-6A21-4C95-9C08-38EFC6114ABE}" dt="2025-10-19T13:55:10.224" v="545" actId="20577"/>
          <ac:spMkLst>
            <pc:docMk/>
            <pc:sldMk cId="2537021768" sldId="277"/>
            <ac:spMk id="2" creationId="{63DA2B2E-18C5-EB5D-2849-1B26071D72EA}"/>
          </ac:spMkLst>
        </pc:spChg>
      </pc:sldChg>
      <pc:sldChg chg="modSp new mod ord">
        <pc:chgData name="Considine, Jeffrey" userId="86e315e9-faf2-45bd-952d-740601e51f8e" providerId="ADAL" clId="{09FAF155-6A21-4C95-9C08-38EFC6114ABE}" dt="2025-10-19T13:57:30.036" v="664" actId="1076"/>
        <pc:sldMkLst>
          <pc:docMk/>
          <pc:sldMk cId="307072211" sldId="278"/>
        </pc:sldMkLst>
        <pc:spChg chg="mod">
          <ac:chgData name="Considine, Jeffrey" userId="86e315e9-faf2-45bd-952d-740601e51f8e" providerId="ADAL" clId="{09FAF155-6A21-4C95-9C08-38EFC6114ABE}" dt="2025-10-19T13:56:56.214" v="663" actId="20577"/>
          <ac:spMkLst>
            <pc:docMk/>
            <pc:sldMk cId="307072211" sldId="278"/>
            <ac:spMk id="2" creationId="{50D71931-303F-2A8D-2A62-919B623CDA4E}"/>
          </ac:spMkLst>
        </pc:spChg>
      </pc:sldChg>
      <pc:sldChg chg="add">
        <pc:chgData name="Considine, Jeffrey" userId="86e315e9-faf2-45bd-952d-740601e51f8e" providerId="ADAL" clId="{09FAF155-6A21-4C95-9C08-38EFC6114ABE}" dt="2025-10-19T14:03:36.491" v="753" actId="22"/>
        <pc:sldMkLst>
          <pc:docMk/>
          <pc:sldMk cId="3454516251" sldId="279"/>
        </pc:sldMkLst>
      </pc:sldChg>
      <pc:sldChg chg="modSp new mod ord">
        <pc:chgData name="Considine, Jeffrey" userId="86e315e9-faf2-45bd-952d-740601e51f8e" providerId="ADAL" clId="{09FAF155-6A21-4C95-9C08-38EFC6114ABE}" dt="2025-10-19T14:04:28.123" v="803" actId="20577"/>
        <pc:sldMkLst>
          <pc:docMk/>
          <pc:sldMk cId="1322586628" sldId="280"/>
        </pc:sldMkLst>
        <pc:spChg chg="mod">
          <ac:chgData name="Considine, Jeffrey" userId="86e315e9-faf2-45bd-952d-740601e51f8e" providerId="ADAL" clId="{09FAF155-6A21-4C95-9C08-38EFC6114ABE}" dt="2025-10-19T14:03:53.915" v="787" actId="20577"/>
          <ac:spMkLst>
            <pc:docMk/>
            <pc:sldMk cId="1322586628" sldId="280"/>
            <ac:spMk id="2" creationId="{3B7BA2A5-A106-48D2-BB94-D3026E55CCC9}"/>
          </ac:spMkLst>
        </pc:spChg>
        <pc:spChg chg="mod">
          <ac:chgData name="Considine, Jeffrey" userId="86e315e9-faf2-45bd-952d-740601e51f8e" providerId="ADAL" clId="{09FAF155-6A21-4C95-9C08-38EFC6114ABE}" dt="2025-10-19T14:04:28.123" v="803" actId="20577"/>
          <ac:spMkLst>
            <pc:docMk/>
            <pc:sldMk cId="1322586628" sldId="280"/>
            <ac:spMk id="3" creationId="{AC1505DB-3D52-4BBF-89AF-8F9F4873518C}"/>
          </ac:spMkLst>
        </pc:spChg>
      </pc:sldChg>
      <pc:sldChg chg="modSp add mod">
        <pc:chgData name="Considine, Jeffrey" userId="86e315e9-faf2-45bd-952d-740601e51f8e" providerId="ADAL" clId="{09FAF155-6A21-4C95-9C08-38EFC6114ABE}" dt="2025-10-19T14:04:36.884" v="828" actId="20577"/>
        <pc:sldMkLst>
          <pc:docMk/>
          <pc:sldMk cId="1793471425" sldId="281"/>
        </pc:sldMkLst>
        <pc:spChg chg="mod">
          <ac:chgData name="Considine, Jeffrey" userId="86e315e9-faf2-45bd-952d-740601e51f8e" providerId="ADAL" clId="{09FAF155-6A21-4C95-9C08-38EFC6114ABE}" dt="2025-10-19T14:04:36.884" v="828" actId="20577"/>
          <ac:spMkLst>
            <pc:docMk/>
            <pc:sldMk cId="1793471425" sldId="281"/>
            <ac:spMk id="2" creationId="{3B7BA2A5-A106-48D2-BB94-D3026E55CCC9}"/>
          </ac:spMkLst>
        </pc:spChg>
      </pc:sldChg>
      <pc:sldChg chg="modSp new mod">
        <pc:chgData name="Considine, Jeffrey" userId="86e315e9-faf2-45bd-952d-740601e51f8e" providerId="ADAL" clId="{09FAF155-6A21-4C95-9C08-38EFC6114ABE}" dt="2025-10-19T14:06:50.283" v="1084" actId="20577"/>
        <pc:sldMkLst>
          <pc:docMk/>
          <pc:sldMk cId="3544211980" sldId="282"/>
        </pc:sldMkLst>
        <pc:spChg chg="mod">
          <ac:chgData name="Considine, Jeffrey" userId="86e315e9-faf2-45bd-952d-740601e51f8e" providerId="ADAL" clId="{09FAF155-6A21-4C95-9C08-38EFC6114ABE}" dt="2025-10-19T14:05:04.668" v="889" actId="20577"/>
          <ac:spMkLst>
            <pc:docMk/>
            <pc:sldMk cId="3544211980" sldId="282"/>
            <ac:spMk id="2" creationId="{49298EC4-0172-85CF-ADEA-72A4F3C36AC7}"/>
          </ac:spMkLst>
        </pc:spChg>
        <pc:spChg chg="mod">
          <ac:chgData name="Considine, Jeffrey" userId="86e315e9-faf2-45bd-952d-740601e51f8e" providerId="ADAL" clId="{09FAF155-6A21-4C95-9C08-38EFC6114ABE}" dt="2025-10-19T14:06:50.283" v="1084" actId="20577"/>
          <ac:spMkLst>
            <pc:docMk/>
            <pc:sldMk cId="3544211980" sldId="282"/>
            <ac:spMk id="3" creationId="{A25C8C41-43E3-5A90-5EE7-D4601EAE897C}"/>
          </ac:spMkLst>
        </pc:spChg>
      </pc:sldChg>
      <pc:sldChg chg="modSp new mod">
        <pc:chgData name="Considine, Jeffrey" userId="86e315e9-faf2-45bd-952d-740601e51f8e" providerId="ADAL" clId="{09FAF155-6A21-4C95-9C08-38EFC6114ABE}" dt="2025-10-19T14:08:34.367" v="1315" actId="207"/>
        <pc:sldMkLst>
          <pc:docMk/>
          <pc:sldMk cId="4222327399" sldId="283"/>
        </pc:sldMkLst>
        <pc:spChg chg="mod">
          <ac:chgData name="Considine, Jeffrey" userId="86e315e9-faf2-45bd-952d-740601e51f8e" providerId="ADAL" clId="{09FAF155-6A21-4C95-9C08-38EFC6114ABE}" dt="2025-10-19T14:07:14.248" v="1108" actId="20577"/>
          <ac:spMkLst>
            <pc:docMk/>
            <pc:sldMk cId="4222327399" sldId="283"/>
            <ac:spMk id="2" creationId="{0E370CDD-669E-6BE7-333B-B29C58A191BC}"/>
          </ac:spMkLst>
        </pc:spChg>
        <pc:spChg chg="mod">
          <ac:chgData name="Considine, Jeffrey" userId="86e315e9-faf2-45bd-952d-740601e51f8e" providerId="ADAL" clId="{09FAF155-6A21-4C95-9C08-38EFC6114ABE}" dt="2025-10-19T14:08:34.367" v="1315" actId="207"/>
          <ac:spMkLst>
            <pc:docMk/>
            <pc:sldMk cId="4222327399" sldId="283"/>
            <ac:spMk id="3" creationId="{C2CFE4BD-0843-E200-0349-06B5CCF58995}"/>
          </ac:spMkLst>
        </pc:spChg>
      </pc:sldChg>
      <pc:sldChg chg="modSp new mod">
        <pc:chgData name="Considine, Jeffrey" userId="86e315e9-faf2-45bd-952d-740601e51f8e" providerId="ADAL" clId="{09FAF155-6A21-4C95-9C08-38EFC6114ABE}" dt="2025-10-19T14:15:50.462" v="1561" actId="20577"/>
        <pc:sldMkLst>
          <pc:docMk/>
          <pc:sldMk cId="3733277930" sldId="284"/>
        </pc:sldMkLst>
        <pc:spChg chg="mod">
          <ac:chgData name="Considine, Jeffrey" userId="86e315e9-faf2-45bd-952d-740601e51f8e" providerId="ADAL" clId="{09FAF155-6A21-4C95-9C08-38EFC6114ABE}" dt="2025-10-19T14:08:44.013" v="1332" actId="20577"/>
          <ac:spMkLst>
            <pc:docMk/>
            <pc:sldMk cId="3733277930" sldId="284"/>
            <ac:spMk id="2" creationId="{D535E3DF-5EFE-B78D-B9AA-290D02DE1BA9}"/>
          </ac:spMkLst>
        </pc:spChg>
        <pc:spChg chg="mod">
          <ac:chgData name="Considine, Jeffrey" userId="86e315e9-faf2-45bd-952d-740601e51f8e" providerId="ADAL" clId="{09FAF155-6A21-4C95-9C08-38EFC6114ABE}" dt="2025-10-19T14:15:50.462" v="1561" actId="20577"/>
          <ac:spMkLst>
            <pc:docMk/>
            <pc:sldMk cId="3733277930" sldId="284"/>
            <ac:spMk id="3" creationId="{47CF7ADF-0360-EC19-2F84-C7C6EC52C147}"/>
          </ac:spMkLst>
        </pc:spChg>
      </pc:sldChg>
      <pc:sldChg chg="modSp new mod">
        <pc:chgData name="Considine, Jeffrey" userId="86e315e9-faf2-45bd-952d-740601e51f8e" providerId="ADAL" clId="{09FAF155-6A21-4C95-9C08-38EFC6114ABE}" dt="2025-10-19T14:10:11.424" v="1442" actId="20577"/>
        <pc:sldMkLst>
          <pc:docMk/>
          <pc:sldMk cId="1349330200" sldId="285"/>
        </pc:sldMkLst>
        <pc:spChg chg="mod">
          <ac:chgData name="Considine, Jeffrey" userId="86e315e9-faf2-45bd-952d-740601e51f8e" providerId="ADAL" clId="{09FAF155-6A21-4C95-9C08-38EFC6114ABE}" dt="2025-10-19T14:10:05.050" v="1432" actId="20577"/>
          <ac:spMkLst>
            <pc:docMk/>
            <pc:sldMk cId="1349330200" sldId="285"/>
            <ac:spMk id="2" creationId="{B5E730EB-A30C-F45F-CDD7-DF10499E0005}"/>
          </ac:spMkLst>
        </pc:spChg>
        <pc:spChg chg="mod">
          <ac:chgData name="Considine, Jeffrey" userId="86e315e9-faf2-45bd-952d-740601e51f8e" providerId="ADAL" clId="{09FAF155-6A21-4C95-9C08-38EFC6114ABE}" dt="2025-10-19T14:10:11.424" v="1442" actId="20577"/>
          <ac:spMkLst>
            <pc:docMk/>
            <pc:sldMk cId="1349330200" sldId="285"/>
            <ac:spMk id="3" creationId="{7FBC03A5-E912-E91B-BB10-4BBC49C019F9}"/>
          </ac:spMkLst>
        </pc:spChg>
      </pc:sldChg>
      <pc:sldChg chg="modSp add mod">
        <pc:chgData name="Considine, Jeffrey" userId="86e315e9-faf2-45bd-952d-740601e51f8e" providerId="ADAL" clId="{09FAF155-6A21-4C95-9C08-38EFC6114ABE}" dt="2025-10-19T14:11:00.051" v="1449" actId="20577"/>
        <pc:sldMkLst>
          <pc:docMk/>
          <pc:sldMk cId="3620312801" sldId="286"/>
        </pc:sldMkLst>
        <pc:spChg chg="mod">
          <ac:chgData name="Considine, Jeffrey" userId="86e315e9-faf2-45bd-952d-740601e51f8e" providerId="ADAL" clId="{09FAF155-6A21-4C95-9C08-38EFC6114ABE}" dt="2025-10-19T14:11:00.051" v="1449" actId="20577"/>
          <ac:spMkLst>
            <pc:docMk/>
            <pc:sldMk cId="3620312801" sldId="286"/>
            <ac:spMk id="7" creationId="{AC6520F2-78BC-237D-6622-316B88D46665}"/>
          </ac:spMkLst>
        </pc:spChg>
      </pc:sldChg>
      <pc:sldChg chg="new del">
        <pc:chgData name="Considine, Jeffrey" userId="86e315e9-faf2-45bd-952d-740601e51f8e" providerId="ADAL" clId="{09FAF155-6A21-4C95-9C08-38EFC6114ABE}" dt="2025-10-19T14:13:00.512" v="1509" actId="2696"/>
        <pc:sldMkLst>
          <pc:docMk/>
          <pc:sldMk cId="505937772" sldId="287"/>
        </pc:sldMkLst>
      </pc:sldChg>
      <pc:sldChg chg="modSp new mod ord">
        <pc:chgData name="Considine, Jeffrey" userId="86e315e9-faf2-45bd-952d-740601e51f8e" providerId="ADAL" clId="{09FAF155-6A21-4C95-9C08-38EFC6114ABE}" dt="2025-10-19T14:11:53.906" v="1476" actId="1076"/>
        <pc:sldMkLst>
          <pc:docMk/>
          <pc:sldMk cId="2821539335" sldId="288"/>
        </pc:sldMkLst>
        <pc:spChg chg="mod">
          <ac:chgData name="Considine, Jeffrey" userId="86e315e9-faf2-45bd-952d-740601e51f8e" providerId="ADAL" clId="{09FAF155-6A21-4C95-9C08-38EFC6114ABE}" dt="2025-10-19T14:11:46.137" v="1475" actId="20577"/>
          <ac:spMkLst>
            <pc:docMk/>
            <pc:sldMk cId="2821539335" sldId="288"/>
            <ac:spMk id="2" creationId="{1885BF26-A7B3-6A93-E3CC-387F064B6DC5}"/>
          </ac:spMkLst>
        </pc:spChg>
      </pc:sldChg>
      <pc:sldChg chg="modSp new mod">
        <pc:chgData name="Considine, Jeffrey" userId="86e315e9-faf2-45bd-952d-740601e51f8e" providerId="ADAL" clId="{09FAF155-6A21-4C95-9C08-38EFC6114ABE}" dt="2025-10-19T14:12:03.715" v="1508" actId="20577"/>
        <pc:sldMkLst>
          <pc:docMk/>
          <pc:sldMk cId="1051984053" sldId="289"/>
        </pc:sldMkLst>
        <pc:spChg chg="mod">
          <ac:chgData name="Considine, Jeffrey" userId="86e315e9-faf2-45bd-952d-740601e51f8e" providerId="ADAL" clId="{09FAF155-6A21-4C95-9C08-38EFC6114ABE}" dt="2025-10-19T14:12:03.715" v="1508" actId="20577"/>
          <ac:spMkLst>
            <pc:docMk/>
            <pc:sldMk cId="1051984053" sldId="289"/>
            <ac:spMk id="2" creationId="{F8CF6A96-67B1-CC93-166D-0EC8DB8380FC}"/>
          </ac:spMkLst>
        </pc:spChg>
      </pc:sldChg>
      <pc:sldChg chg="modSp new mod">
        <pc:chgData name="Considine, Jeffrey" userId="86e315e9-faf2-45bd-952d-740601e51f8e" providerId="ADAL" clId="{09FAF155-6A21-4C95-9C08-38EFC6114ABE}" dt="2025-10-19T14:13:21.061" v="1556" actId="20577"/>
        <pc:sldMkLst>
          <pc:docMk/>
          <pc:sldMk cId="1581121569" sldId="290"/>
        </pc:sldMkLst>
        <pc:spChg chg="mod">
          <ac:chgData name="Considine, Jeffrey" userId="86e315e9-faf2-45bd-952d-740601e51f8e" providerId="ADAL" clId="{09FAF155-6A21-4C95-9C08-38EFC6114ABE}" dt="2025-10-19T14:13:21.061" v="1556" actId="20577"/>
          <ac:spMkLst>
            <pc:docMk/>
            <pc:sldMk cId="1581121569" sldId="290"/>
            <ac:spMk id="2" creationId="{E5C475A2-2A49-8EB0-9004-A0D900B5ADF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877F4-9442-204A-BA9B-35FB73BCBFD2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9E938-5650-FC44-8DB9-BFB6DB36A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5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A85E9-64CD-4A46-A32C-74A207A795C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56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A85E9-64CD-4A46-A32C-74A207A795C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76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A85E9-64CD-4A46-A32C-74A207A795C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57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A85E9-64CD-4A46-A32C-74A207A795C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8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A85E9-64CD-4A46-A32C-74A207A795C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63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A85E9-64CD-4A46-A32C-74A207A795C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99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A85E9-64CD-4A46-A32C-74A207A795C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11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A85E9-64CD-4A46-A32C-74A207A795C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85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A85E9-64CD-4A46-A32C-74A207A795C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1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A85E9-64CD-4A46-A32C-74A207A795C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457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A85E9-64CD-4A46-A32C-74A207A795C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4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A85E9-64CD-4A46-A32C-74A207A795C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473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A85E9-64CD-4A46-A32C-74A207A795C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805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A85E9-64CD-4A46-A32C-74A207A795C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566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A85E9-64CD-4A46-A32C-74A207A795C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91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A85E9-64CD-4A46-A32C-74A207A795C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86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A85E9-64CD-4A46-A32C-74A207A795C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79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A85E9-64CD-4A46-A32C-74A207A795C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94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A85E9-64CD-4A46-A32C-74A207A795C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87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A85E9-64CD-4A46-A32C-74A207A795C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78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A85E9-64CD-4A46-A32C-74A207A795C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15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A85E9-64CD-4A46-A32C-74A207A795C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60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BA85E9-64CD-4A46-A32C-74A207A795C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03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D9A5-663A-6B70-209E-4BA61FC2E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F2EDB-6422-0730-EA93-C8FDDFD51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F4487-F2BA-2539-887D-A15677817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7957E-943B-66B1-F2B1-A8403720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BB8CB-6D3A-BA64-7C71-E161AD18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3404-7348-C52E-4355-CBB91770E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FD088-464B-78E7-7E8A-12045E4D4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05EDF-EE5D-AA74-F775-3CCCC959B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DB546-1F45-70E4-BF91-5FCC0D33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96559-3959-31F3-D744-3C009566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6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9084E-E417-D179-F36B-B08F147DE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A2CC1-7E36-E998-4E74-A5C5B4582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C4628-329E-F785-655B-816B56DF0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0E113-9C31-316A-5E78-8C601BB4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82B40-711A-79FC-7719-92546969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2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F7F5F-8F1D-BFF5-D995-6BBC9DE6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4B497-FAF5-21DF-6C5B-672CE37FC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35B51-5F70-C81F-B37C-EEE8DEFD4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16AA8-1C1F-BD5B-D388-3F1ED19F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CA96F-53D4-5EFF-BDAC-6647F1A3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3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D9B3-0B10-7F36-58A9-0981703E3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779B2-B758-6DB5-0383-513A7E15D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7053E-6443-895F-8AFD-5ED04938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4F931-F74D-4941-A016-9CAC9CE5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83A26-F0EE-C493-F026-97D75F26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6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E411-5F59-DADF-38EE-66E626826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51511-3479-61BF-47A2-A6D597A79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6FDA0-B7CF-DC26-DEAD-48CCCB6C5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8CBA4-72D8-3F15-E021-0A43756E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72C47-2343-1752-2114-1456A42F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2D8AE-967C-B561-F030-23FF1D6E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9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F266D-1F23-6F28-11DE-C98402DF7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B04C5-BBF9-EED1-4101-325794375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9B7B9-6825-0313-1756-33322EED3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FB694-8690-624F-927E-517B05F3D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2E3F34-77FA-D49D-3F67-8F3C2B120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458F94-5A5B-D322-F8DB-BBBDD78C2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2599D9-2EAB-D91B-672E-CA44D865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554419-D5EC-709E-A899-4DC07539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1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163C-7F7C-9CB3-1ABC-BA69BFDF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7896C-8F34-7B50-B61A-9EC31268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87E9AC-E6B1-C0A6-3133-7A2118E8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D76BE-600C-C7AE-C179-F99D929D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3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B7DFD4-7EC7-C715-0D29-EBF87B11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74A70C-178B-8ECA-9653-7CE63CF9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53298-6594-34C6-F697-8A2A7905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BC27-4A3A-3A54-BD59-9E5F556D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DBFF2-E449-CA66-8C3A-D0A262DE4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4C57E-92DD-AF1D-163E-8F2E429D1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0BAA1-BB57-26E0-9FB8-3CBF0F5E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F507C-E19C-D646-539C-BB169D13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AD973-6095-0A62-295F-145FB6CC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0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4EC6-7A97-9398-6BC8-5153F15B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7466E6-882D-C645-1E02-E59900085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F6221-3670-EFD6-FEC4-D99253047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AE1C6-6DAD-18A8-A432-52F108CF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1F0D4-63BD-AEF4-3489-E5B1DEB9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E736A-655F-BD63-2977-8F29A0EE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8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06137E-0332-66EB-BA13-CF6502105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5D3A8-822D-5F99-7E77-0A2C072A8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F7A00-8BAD-629F-BA3B-962CC19F3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EF0A53-0DFF-0148-A23E-BC101EC1655A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13D42-AAAA-25BF-B2FC-E98E6475F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4541C-057B-DA97-BD13-55DB514AB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8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udlbook.com/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12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1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29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0248F-6807-B345-9BF4-3E7F39D35B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Graduate Artificial Intelligence</a:t>
            </a:r>
            <a:br>
              <a:rPr lang="en-US" dirty="0"/>
            </a:br>
            <a:r>
              <a:rPr lang="en-US" dirty="0"/>
              <a:t>CS 640</a:t>
            </a:r>
            <a:br>
              <a:rPr lang="en-US" dirty="0"/>
            </a:br>
            <a:r>
              <a:rPr lang="en-US" dirty="0"/>
              <a:t>Introduction to </a:t>
            </a:r>
            <a:r>
              <a:rPr lang="en-US"/>
              <a:t>Neural Networks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A7B9F-F03C-066A-38CE-5D4D1345DC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Jeffrey Considine</a:t>
            </a:r>
          </a:p>
          <a:p>
            <a:r>
              <a:rPr lang="en-US" dirty="0" err="1"/>
              <a:t>jconsidi@bu.edu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636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F0B0-AAB3-D7FE-8048-454D7B9A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A8C21-DC99-8235-6CB9-B0911C6FC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9A00-9B8A-75C5-A9F7-08ABDCA389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>
                <a:solidFill>
                  <a:srgbClr val="7030A0"/>
                </a:solidFill>
              </a:rPr>
              <a:t>???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950088-C60C-A0A5-F5C7-AFA5A84B9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Moving 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510EA-BAED-79B5-8619-03E394A6638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Learning by optimization</a:t>
            </a:r>
          </a:p>
          <a:p>
            <a:r>
              <a:rPr lang="en-US">
                <a:solidFill>
                  <a:srgbClr val="7030A0"/>
                </a:solidFill>
              </a:rPr>
              <a:t>Learning by gradient descent</a:t>
            </a:r>
          </a:p>
          <a:p>
            <a:r>
              <a:rPr lang="en-US"/>
              <a:t>Learning hidden Markov models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Universal approximation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7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5FB58C6-C495-7948-4DD6-72B2D4EB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Parameter Choices?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8A872A-489B-73DC-96CC-944686A7C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solidFill>
                  <a:srgbClr val="7030A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785776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FB22-6BFC-8745-205B-6834DF320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B1596-B6A3-DCAF-BF80-44793FFF8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compute partial derivatives of loss with respective to every model parameter.</a:t>
            </a:r>
          </a:p>
          <a:p>
            <a:pPr lvl="1"/>
            <a:r>
              <a:rPr lang="en-US" dirty="0"/>
              <a:t>The vector of all these partial derivatives is called the gradient.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Update model parameters using the gradient to identify direction of decrease.</a:t>
            </a:r>
          </a:p>
        </p:txBody>
      </p:sp>
    </p:spTree>
    <p:extLst>
      <p:ext uri="{BB962C8B-B14F-4D97-AF65-F5344CB8AC3E}">
        <p14:creationId xmlns:p14="http://schemas.microsoft.com/office/powerpoint/2010/main" val="1107559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8604-96CD-90F0-ACE7-24605F1D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EF734-E7E4-A291-D99A-202418BBA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 computing the gradient for a 1B row data set is slow.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Question 1: Do we need to do that for each step of gradient descent?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Question 2: Can we approximate the gradient more cheaply?</a:t>
            </a:r>
          </a:p>
        </p:txBody>
      </p:sp>
    </p:spTree>
    <p:extLst>
      <p:ext uri="{BB962C8B-B14F-4D97-AF65-F5344CB8AC3E}">
        <p14:creationId xmlns:p14="http://schemas.microsoft.com/office/powerpoint/2010/main" val="143999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E8000-3249-F630-2405-89911F2AA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B89E-2C2E-BD8E-813E-B30B65A8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71185-B543-C105-60E7-74CF32E76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Better solution?</a:t>
            </a:r>
          </a:p>
        </p:txBody>
      </p:sp>
    </p:spTree>
    <p:extLst>
      <p:ext uri="{BB962C8B-B14F-4D97-AF65-F5344CB8AC3E}">
        <p14:creationId xmlns:p14="http://schemas.microsoft.com/office/powerpoint/2010/main" val="1562960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D486F-478C-1511-13F4-213AE0D66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59F9-9062-2BAC-BA65-BD4D4862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85C77-A10F-F651-EDAF-89FE85E4FA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EB481-0EAC-437E-A511-AFBAA3AFF4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>
                <a:solidFill>
                  <a:srgbClr val="7030A0"/>
                </a:solidFill>
              </a:rPr>
              <a:t>???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508CD-A2CD-DB4D-361F-67CDB1A66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Moving 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AE8BB-9F45-CB3F-5F23-A1DD420C12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Learning by optimization</a:t>
            </a:r>
          </a:p>
          <a:p>
            <a:r>
              <a:rPr lang="en-US" dirty="0"/>
              <a:t>Learning by gradient descent</a:t>
            </a:r>
          </a:p>
          <a:p>
            <a:r>
              <a:rPr lang="en-US">
                <a:solidFill>
                  <a:srgbClr val="7030A0"/>
                </a:solidFill>
              </a:rPr>
              <a:t>Learning hidden Markov models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Universal approximation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449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563189-EA26-7957-D65F-442077AA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Formalizing Hidden Markov Models (recap)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EAF845D-4C70-3D8A-91E9-FBED7DA8D6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= number of states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= number of distinct observations (aka alphabet size)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dirty="0"/>
                  <a:t> = transition probabilities (based on current state)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en-US" dirty="0"/>
                  <a:t> = observation probabilities (based on current state)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m:rPr>
                        <m:nor/>
                      </m:rPr>
                      <a:rPr lang="en-US" dirty="0"/>
                      <m:t> = </m:t>
                    </m:r>
                    <m:r>
                      <m:rPr>
                        <m:nor/>
                      </m:rPr>
                      <a:rPr lang="en-US" dirty="0"/>
                      <m:t>initial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state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probabilities</m:t>
                    </m:r>
                  </m:oMath>
                </a14:m>
                <a:r>
                  <a:rPr lang="en-US" dirty="0"/>
                  <a:t> (assumed?)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all of these parameters collectively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EAF845D-4C70-3D8A-91E9-FBED7DA8D6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852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AF06B-2C97-A478-8248-3774F3869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FAF52F-F36B-E0E5-3FB0-88498529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Formalizing Hidden Markov Models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5D721FC-DD75-0B93-AAA7-52D45CAAA0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observations (known)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true states (unknown)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5D721FC-DD75-0B93-AAA7-52D45CAAA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620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C687D-8D25-DF73-7E6A-BD586D04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Problem for HMMs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7C5B24-F9B8-C7A1-EEBA-3FCBECC27F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hidden Markov model would be most likely to produce these observations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7C5B24-F9B8-C7A1-EEBA-3FCBECC27F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017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57494-C2A1-846A-8657-EE7ED291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Problem for HMMs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D7CFD-A93A-7506-E505-AF394608AF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likely is it that this HMM produced these observations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Simpler version w/o argmax to pick best parameters.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were able to write recursive formulas for this probability in terms of the model parameters (forward/backward algorithms).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D7CFD-A93A-7506-E505-AF394608AF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043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F0B0-AAB3-D7FE-8048-454D7B9A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9A00-9B8A-75C5-A9F7-08ABDCA38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by optimization</a:t>
            </a:r>
          </a:p>
          <a:p>
            <a:r>
              <a:rPr lang="en-US" dirty="0"/>
              <a:t>Learning by gradient descent</a:t>
            </a:r>
          </a:p>
          <a:p>
            <a:r>
              <a:rPr lang="en-US" dirty="0"/>
              <a:t>Learning hidden Markov models (time dependent)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Universal approximation</a:t>
            </a:r>
          </a:p>
        </p:txBody>
      </p:sp>
    </p:spTree>
    <p:extLst>
      <p:ext uri="{BB962C8B-B14F-4D97-AF65-F5344CB8AC3E}">
        <p14:creationId xmlns:p14="http://schemas.microsoft.com/office/powerpoint/2010/main" val="709448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BA2A5-A106-48D2-BB94-D3026E55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Baum-Welch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1505DB-3D52-4BBF-89AF-8F9F487351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and with all calculations conditioned 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…</a:t>
                </a:r>
              </a:p>
              <a:p>
                <a:r>
                  <a:rPr lang="en-US" dirty="0"/>
                  <a:t>Compute probabilities of being at</a:t>
                </a:r>
                <a:br>
                  <a:rPr lang="en-US" dirty="0"/>
                </a:br>
                <a:r>
                  <a:rPr lang="en-US" dirty="0"/>
                  <a:t>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and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Compute probability of transitioning from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Update A to match those probabilities.</a:t>
                </a:r>
              </a:p>
              <a:p>
                <a:endParaRPr lang="en-US" dirty="0"/>
              </a:p>
              <a:p>
                <a:r>
                  <a:rPr lang="en-US" dirty="0"/>
                  <a:t>Compute probability of output </a:t>
                </a:r>
                <a:r>
                  <a:rPr lang="en-US" i="1" dirty="0"/>
                  <a:t>k</a:t>
                </a:r>
                <a:r>
                  <a:rPr lang="en-US" dirty="0"/>
                  <a:t> when at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Update B to match those probabilities.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1505DB-3D52-4BBF-89AF-8F9F487351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471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5282-EC77-5A0A-09E3-18C11C9C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did not think that through?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F649-2627-BB1E-A4A9-5CEAA606B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Totally glossed over why that process makes sense…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there a conceptually easier way?</a:t>
            </a:r>
          </a:p>
        </p:txBody>
      </p:sp>
    </p:spTree>
    <p:extLst>
      <p:ext uri="{BB962C8B-B14F-4D97-AF65-F5344CB8AC3E}">
        <p14:creationId xmlns:p14="http://schemas.microsoft.com/office/powerpoint/2010/main" val="2570998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8EC4-0172-85CF-ADEA-72A4F3C3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the Hidden Markov Model with</a:t>
            </a:r>
            <a:br>
              <a:rPr lang="en-US"/>
            </a:br>
            <a:r>
              <a:rPr lang="en-US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5C8C41-43E3-5A90-5EE7-D4601EAE89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Previously saw forward and backward algorithms for calculating probability of observations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given model parameters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we use gradient descent instead?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5C8C41-43E3-5A90-5EE7-D4601EAE89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211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0CDD-669E-6BE7-333B-B29C58A1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FE4BD-0843-E200-0349-06B5CCF58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Gradient descent does not know that pi vector should add up to one. Same issues for rows of A and B.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will gradient descent do?</a:t>
            </a:r>
          </a:p>
        </p:txBody>
      </p:sp>
    </p:spTree>
    <p:extLst>
      <p:ext uri="{BB962C8B-B14F-4D97-AF65-F5344CB8AC3E}">
        <p14:creationId xmlns:p14="http://schemas.microsoft.com/office/powerpoint/2010/main" val="4222327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30EB-A30C-F45F-CDD7-DF10499E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BC03A5-E912-E91B-BB10-4BBC49C019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Standard logistic function: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Equivalent formulas: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BC03A5-E912-E91B-BB10-4BBC49C019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9330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5E3DF-5EFE-B78D-B9AA-290D02DE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Softmax</a:t>
            </a:r>
            <a:r>
              <a:rPr lang="en-US"/>
              <a:t>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F7ADF-0360-EC19-2F84-C7C6EC52C1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Generalization of logistic function to more dimensions.</a:t>
                </a:r>
              </a:p>
              <a:p>
                <a:endParaRPr lang="en-US" dirty="0"/>
              </a:p>
              <a:p>
                <a:r>
                  <a:rPr lang="en-US" dirty="0" err="1"/>
                  <a:t>Softmax</a:t>
                </a:r>
                <a:r>
                  <a:rPr lang="en-US" dirty="0"/>
                  <a:t>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 “score”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class.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F7ADF-0360-EC19-2F84-C7C6EC52C1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277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71CA-6616-A743-F672-71CEAECC9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Gradient Descent a Good Way to Learn HMMs?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37060-7B5F-8CC7-6417-61503F077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Generally, no, since we have analytical solutions for EM steps.</a:t>
            </a:r>
          </a:p>
          <a:p>
            <a:pPr lvl="1"/>
            <a:r>
              <a:rPr lang="en-US" dirty="0"/>
              <a:t>And they are pretty fast.</a:t>
            </a:r>
          </a:p>
          <a:p>
            <a:endParaRPr lang="en-US" dirty="0"/>
          </a:p>
          <a:p>
            <a:r>
              <a:rPr lang="en-US" dirty="0"/>
              <a:t>Baum-Welch has weakness that it might converge to non-optimal solution.</a:t>
            </a:r>
          </a:p>
          <a:p>
            <a:pPr lvl="1"/>
            <a:r>
              <a:rPr lang="en-US" dirty="0"/>
              <a:t>Gradient descent has this problem too. </a:t>
            </a:r>
          </a:p>
          <a:p>
            <a:pPr lvl="1"/>
            <a:endParaRPr lang="en-US" dirty="0"/>
          </a:p>
          <a:p>
            <a:r>
              <a:rPr lang="en-US" dirty="0"/>
              <a:t>Gradient descent is preferred more often when we do not have an analytical solution, or the analytical solution is slow.</a:t>
            </a:r>
          </a:p>
        </p:txBody>
      </p:sp>
    </p:spTree>
    <p:extLst>
      <p:ext uri="{BB962C8B-B14F-4D97-AF65-F5344CB8AC3E}">
        <p14:creationId xmlns:p14="http://schemas.microsoft.com/office/powerpoint/2010/main" val="3732307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47E2C-D8B8-D6CE-AA2C-65D492AD5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B94C5-9C7E-3AA7-DF4B-2F06206E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988F8-7005-5FE4-1F9D-9882BD59B6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C2CF2-BEED-5ABA-8C79-6ADD146580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>
                <a:solidFill>
                  <a:srgbClr val="7030A0"/>
                </a:solidFill>
              </a:rPr>
              <a:t>???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61F80-8AA6-B872-8C9C-07D965402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Moving 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3609C-BE32-661C-FA64-26F027F6DD3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Learning by optimization</a:t>
            </a:r>
          </a:p>
          <a:p>
            <a:r>
              <a:rPr lang="en-US" dirty="0"/>
              <a:t>Learning by gradient descent</a:t>
            </a:r>
          </a:p>
          <a:p>
            <a:r>
              <a:rPr lang="en-US" dirty="0"/>
              <a:t>Learning hidden Markov models</a:t>
            </a:r>
          </a:p>
          <a:p>
            <a:r>
              <a:rPr lang="en-US" dirty="0">
                <a:solidFill>
                  <a:srgbClr val="7030A0"/>
                </a:solidFill>
              </a:rPr>
              <a:t>Neural networks</a:t>
            </a:r>
          </a:p>
          <a:p>
            <a:r>
              <a:rPr lang="en-US" dirty="0"/>
              <a:t>Universal approximation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27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D258353-3207-43BF-AF7B-F9EA23CD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Textbook for Neural Network Material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A76B3A-F813-B141-05CB-0E56149CFD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Understanding Deep Learning</a:t>
            </a:r>
            <a:br>
              <a:rPr lang="en-US" dirty="0"/>
            </a:br>
            <a:r>
              <a:rPr lang="en-US" dirty="0"/>
              <a:t>by Simon Prince </a:t>
            </a:r>
          </a:p>
          <a:p>
            <a:r>
              <a:rPr lang="en-US" dirty="0">
                <a:hlinkClick r:id="rId2"/>
              </a:rPr>
              <a:t>https://udlbook.com/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Linked in Blackboard with chapter references</a:t>
            </a:r>
          </a:p>
          <a:p>
            <a:r>
              <a:rPr lang="en-US" dirty="0"/>
              <a:t>Many slides today were made for this book.</a:t>
            </a:r>
          </a:p>
        </p:txBody>
      </p:sp>
      <p:pic>
        <p:nvPicPr>
          <p:cNvPr id="1026" name="Picture 2" descr="Book Cover">
            <a:extLst>
              <a:ext uri="{FF2B5EF4-FFF2-40B4-BE49-F238E27FC236}">
                <a16:creationId xmlns:a16="http://schemas.microsoft.com/office/drawing/2014/main" id="{06CAA0A5-B156-EE26-7B30-A2E5D02ED49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991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CD07-F883-0544-F8DB-B7BE9227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Linear Regression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9C7B84-26D6-950E-41E4-9F60C4790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4685365"/>
            <a:ext cx="10515600" cy="10256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52D259-33D9-AE03-E45B-637EA6CFC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90795"/>
            <a:ext cx="2380776" cy="103867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37BAE6E-C7BF-2744-DC3F-C50D9D7356E5}"/>
              </a:ext>
            </a:extLst>
          </p:cNvPr>
          <p:cNvSpPr txBox="1">
            <a:spLocks/>
          </p:cNvSpPr>
          <p:nvPr/>
        </p:nvSpPr>
        <p:spPr>
          <a:xfrm>
            <a:off x="838200" y="33258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 shallow network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282DD8-1D6A-BC27-3800-727533963E65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170695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110A-0D0A-7D8A-A3B8-FD914B62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mean when we say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D763C-0670-7425-4E4E-17AC84D31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solidFill>
                  <a:srgbClr val="7030A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312396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CD07-F883-0544-F8DB-B7BE9227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shallow network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9C7B84-26D6-950E-41E4-9F60C4790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09898"/>
            <a:ext cx="10515600" cy="102563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47664B-26A3-EFA1-3AC0-ED4F7F755275}"/>
              </a:ext>
            </a:extLst>
          </p:cNvPr>
          <p:cNvCxnSpPr>
            <a:cxnSpLocks/>
          </p:cNvCxnSpPr>
          <p:nvPr/>
        </p:nvCxnSpPr>
        <p:spPr>
          <a:xfrm>
            <a:off x="2599267" y="3395134"/>
            <a:ext cx="675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FB1A1C1-BE1A-A352-321C-57CD36127062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2857742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CD07-F883-0544-F8DB-B7BE9227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shallow network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9C7B84-26D6-950E-41E4-9F60C4790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1" y="2009898"/>
            <a:ext cx="10500129" cy="102412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47664B-26A3-EFA1-3AC0-ED4F7F755275}"/>
              </a:ext>
            </a:extLst>
          </p:cNvPr>
          <p:cNvCxnSpPr>
            <a:cxnSpLocks/>
          </p:cNvCxnSpPr>
          <p:nvPr/>
        </p:nvCxnSpPr>
        <p:spPr>
          <a:xfrm>
            <a:off x="2599267" y="3395134"/>
            <a:ext cx="675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04C057-A80C-A1A3-9E1C-1A499FEC878D}"/>
              </a:ext>
            </a:extLst>
          </p:cNvPr>
          <p:cNvSpPr txBox="1"/>
          <p:nvPr/>
        </p:nvSpPr>
        <p:spPr>
          <a:xfrm>
            <a:off x="6951135" y="1388689"/>
            <a:ext cx="41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D18362"/>
                </a:solidFill>
              </a:rPr>
              <a:t>Activation function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EFFACF-1C79-E1A4-B461-EF233DCCD26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033934" y="1911909"/>
            <a:ext cx="228599" cy="75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C80727-A0CE-D485-499C-6205E9DDD93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223000" y="1911909"/>
            <a:ext cx="2810934" cy="67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0873D6-5CD4-9611-06FE-641D794FC0AD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090333" y="1911909"/>
            <a:ext cx="5943601" cy="67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9A2BB59-737A-B0B5-84E5-EFB01C64C038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1236475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6A96-67B1-CC93-166D-0EC8DB83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 of 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22360-F893-4AC2-251D-D3DE6CD54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Activation functions are needed for non-linearities.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Using constant activation functions gives constant outputs.</a:t>
            </a:r>
          </a:p>
          <a:p>
            <a:r>
              <a:rPr lang="en-US" dirty="0">
                <a:solidFill>
                  <a:srgbClr val="FF0000"/>
                </a:solidFill>
              </a:rPr>
              <a:t>Using linear activation functions gives linear outputs.</a:t>
            </a:r>
          </a:p>
          <a:p>
            <a:r>
              <a:rPr lang="en-US" dirty="0">
                <a:solidFill>
                  <a:srgbClr val="FF0000"/>
                </a:solidFill>
              </a:rPr>
              <a:t>Using polynomial activation functions gives polynomial outputs.</a:t>
            </a:r>
          </a:p>
          <a:p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Need a non-polynomial activation function!</a:t>
            </a:r>
          </a:p>
        </p:txBody>
      </p:sp>
    </p:spTree>
    <p:extLst>
      <p:ext uri="{BB962C8B-B14F-4D97-AF65-F5344CB8AC3E}">
        <p14:creationId xmlns:p14="http://schemas.microsoft.com/office/powerpoint/2010/main" val="1051984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CD07-F883-0544-F8DB-B7BE9227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shallow network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9C7B84-26D6-950E-41E4-9F60C4790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09898"/>
            <a:ext cx="10515600" cy="10256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31E136-D709-693F-7963-97A2D5160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934" y="4355988"/>
            <a:ext cx="4368799" cy="95049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47664B-26A3-EFA1-3AC0-ED4F7F755275}"/>
              </a:ext>
            </a:extLst>
          </p:cNvPr>
          <p:cNvCxnSpPr>
            <a:cxnSpLocks/>
          </p:cNvCxnSpPr>
          <p:nvPr/>
        </p:nvCxnSpPr>
        <p:spPr>
          <a:xfrm>
            <a:off x="2599267" y="3395134"/>
            <a:ext cx="675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4BAF86B-097D-ADB5-7EC8-E8F7B1EFB3E5}"/>
              </a:ext>
            </a:extLst>
          </p:cNvPr>
          <p:cNvSpPr txBox="1"/>
          <p:nvPr/>
        </p:nvSpPr>
        <p:spPr>
          <a:xfrm>
            <a:off x="719672" y="5511802"/>
            <a:ext cx="4453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D18362"/>
                </a:solidFill>
              </a:rPr>
              <a:t>Rectified Linear Unit</a:t>
            </a:r>
          </a:p>
          <a:p>
            <a:pPr algn="ctr"/>
            <a:r>
              <a:rPr lang="en-US" sz="2000" dirty="0"/>
              <a:t>(particular kind of activation function)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4C057-A80C-A1A3-9E1C-1A499FEC878D}"/>
              </a:ext>
            </a:extLst>
          </p:cNvPr>
          <p:cNvSpPr txBox="1"/>
          <p:nvPr/>
        </p:nvSpPr>
        <p:spPr>
          <a:xfrm>
            <a:off x="6951135" y="1388689"/>
            <a:ext cx="41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D18362"/>
                </a:solidFill>
              </a:rPr>
              <a:t>Activation function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EFFACF-1C79-E1A4-B461-EF233DCCD26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033934" y="1911909"/>
            <a:ext cx="228599" cy="75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C80727-A0CE-D485-499C-6205E9DDD93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223000" y="1911909"/>
            <a:ext cx="2810934" cy="67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0873D6-5CD4-9611-06FE-641D794FC0AD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090333" y="1911909"/>
            <a:ext cx="5943601" cy="67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FCD736-8027-8996-1B85-4975097C9A89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3183241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CD07-F883-0544-F8DB-B7BE9227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shallow network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9C7B84-26D6-950E-41E4-9F60C4790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09898"/>
            <a:ext cx="10515600" cy="10256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31E136-D709-693F-7963-97A2D5160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934" y="4355988"/>
            <a:ext cx="4368799" cy="95049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47664B-26A3-EFA1-3AC0-ED4F7F755275}"/>
              </a:ext>
            </a:extLst>
          </p:cNvPr>
          <p:cNvCxnSpPr>
            <a:cxnSpLocks/>
          </p:cNvCxnSpPr>
          <p:nvPr/>
        </p:nvCxnSpPr>
        <p:spPr>
          <a:xfrm>
            <a:off x="2599267" y="3395134"/>
            <a:ext cx="675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4BAF86B-097D-ADB5-7EC8-E8F7B1EFB3E5}"/>
              </a:ext>
            </a:extLst>
          </p:cNvPr>
          <p:cNvSpPr txBox="1"/>
          <p:nvPr/>
        </p:nvSpPr>
        <p:spPr>
          <a:xfrm>
            <a:off x="719672" y="5511802"/>
            <a:ext cx="4453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D18362"/>
                </a:solidFill>
              </a:rPr>
              <a:t>Rectified Linear Unit</a:t>
            </a:r>
          </a:p>
          <a:p>
            <a:pPr algn="ctr"/>
            <a:r>
              <a:rPr lang="en-US" sz="2000" dirty="0"/>
              <a:t>(particular kind of activation function)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4C057-A80C-A1A3-9E1C-1A499FEC878D}"/>
              </a:ext>
            </a:extLst>
          </p:cNvPr>
          <p:cNvSpPr txBox="1"/>
          <p:nvPr/>
        </p:nvSpPr>
        <p:spPr>
          <a:xfrm>
            <a:off x="6951135" y="1388689"/>
            <a:ext cx="41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D18362"/>
                </a:solidFill>
              </a:rPr>
              <a:t>Activation function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EFFACF-1C79-E1A4-B461-EF233DCCD26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033934" y="1911909"/>
            <a:ext cx="228599" cy="75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C80727-A0CE-D485-499C-6205E9DDD93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223000" y="1911909"/>
            <a:ext cx="2810934" cy="678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0873D6-5CD4-9611-06FE-641D794FC0AD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090333" y="1911909"/>
            <a:ext cx="5943601" cy="67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5DDF5B8-2D31-79D9-F3AE-EBD36B8D53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7334" y="3795318"/>
            <a:ext cx="3990040" cy="29344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E2F977-B90B-CFBA-B419-4B331CF0BB39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175155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CD07-F883-0544-F8DB-B7BE9227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shallow network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9C7B84-26D6-950E-41E4-9F60C4790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09898"/>
            <a:ext cx="10515600" cy="102563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47664B-26A3-EFA1-3AC0-ED4F7F755275}"/>
              </a:ext>
            </a:extLst>
          </p:cNvPr>
          <p:cNvCxnSpPr>
            <a:cxnSpLocks/>
          </p:cNvCxnSpPr>
          <p:nvPr/>
        </p:nvCxnSpPr>
        <p:spPr>
          <a:xfrm>
            <a:off x="2599267" y="3395134"/>
            <a:ext cx="675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4CE6C40-3527-A3A7-506A-73E0C09ED435}"/>
              </a:ext>
            </a:extLst>
          </p:cNvPr>
          <p:cNvSpPr txBox="1"/>
          <p:nvPr/>
        </p:nvSpPr>
        <p:spPr>
          <a:xfrm>
            <a:off x="914400" y="3699933"/>
            <a:ext cx="592117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model has 10 parameters: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Represents a family of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 determine a particular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 parameters can perform inference (run equation)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 training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loss function             (least squares)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parameters to minimize loss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5D294-AC6B-ABDD-71D4-4257293F1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3" y="4253906"/>
            <a:ext cx="5393266" cy="2925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ACAA0C-C220-4C73-29A8-0B7224D691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4898" y="5679690"/>
            <a:ext cx="897769" cy="2342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A2428B-4E74-84CE-4812-CF56E58E58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5802" y="5964853"/>
            <a:ext cx="449413" cy="2342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CCC2AE-13B0-9084-7145-E436A149AA7B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988324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CD07-F883-0544-F8DB-B7BE9227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shallow network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BDF28A-1DA7-91C6-F0C9-1C1719DB2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13298"/>
            <a:ext cx="10805980" cy="4230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6E1288-6667-F43E-038B-187BD157962F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30446665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CD07-F883-0544-F8DB-B7BE9227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shallow network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FDDA71-DD38-E3EC-9658-0D06B0913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330" y="3098348"/>
            <a:ext cx="10085339" cy="32056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49F2D9-B000-819E-328A-82DDD8C52E5B}"/>
              </a:ext>
            </a:extLst>
          </p:cNvPr>
          <p:cNvSpPr txBox="1"/>
          <p:nvPr/>
        </p:nvSpPr>
        <p:spPr>
          <a:xfrm>
            <a:off x="1860332" y="6303957"/>
            <a:ext cx="6939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D18362"/>
                </a:solidFill>
              </a:rPr>
              <a:t>Piecewise linear functions with three joints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6E06500-3CF8-03A0-6D77-D9BA84529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13298"/>
            <a:ext cx="10805980" cy="4230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E48310-C5BF-5622-5EE9-DCF638358891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13817295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CD07-F883-0544-F8DB-B7BE9227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units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47664B-26A3-EFA1-3AC0-ED4F7F755275}"/>
              </a:ext>
            </a:extLst>
          </p:cNvPr>
          <p:cNvCxnSpPr>
            <a:cxnSpLocks/>
          </p:cNvCxnSpPr>
          <p:nvPr/>
        </p:nvCxnSpPr>
        <p:spPr>
          <a:xfrm>
            <a:off x="2599267" y="3395134"/>
            <a:ext cx="675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A30A3A8-3A11-C4DA-DAE3-5232FA89D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217" y="4277433"/>
            <a:ext cx="5778500" cy="4191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64E4315-3456-0573-6D41-C4D1A852A3F9}"/>
              </a:ext>
            </a:extLst>
          </p:cNvPr>
          <p:cNvSpPr txBox="1"/>
          <p:nvPr/>
        </p:nvSpPr>
        <p:spPr>
          <a:xfrm>
            <a:off x="914400" y="3699933"/>
            <a:ext cx="27310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Break down into two parts: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35AD61-4582-969D-27FA-A3D24649174B}"/>
              </a:ext>
            </a:extLst>
          </p:cNvPr>
          <p:cNvSpPr txBox="1"/>
          <p:nvPr/>
        </p:nvSpPr>
        <p:spPr>
          <a:xfrm>
            <a:off x="1005418" y="5611995"/>
            <a:ext cx="416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D18362"/>
                </a:solidFill>
              </a:rPr>
              <a:t>Hidden units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D1E3F30D-04B3-72B7-A2C0-758BF75560CA}"/>
              </a:ext>
            </a:extLst>
          </p:cNvPr>
          <p:cNvSpPr/>
          <p:nvPr/>
        </p:nvSpPr>
        <p:spPr>
          <a:xfrm>
            <a:off x="4191000" y="5192742"/>
            <a:ext cx="177800" cy="1300133"/>
          </a:xfrm>
          <a:prstGeom prst="leftBrace">
            <a:avLst/>
          </a:prstGeom>
          <a:ln>
            <a:solidFill>
              <a:srgbClr val="D183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4D21F82-E882-F138-134D-289C99D45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267" y="5202286"/>
            <a:ext cx="2438400" cy="12810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830288A-188A-E45A-7137-8C8300B1DB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253148"/>
            <a:ext cx="10805980" cy="4230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188B73-9CE4-DB44-5FE0-184DE78CD707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878075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BF6610-56E1-EF7E-FBE2-B0BC65BC25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6073"/>
          <a:stretch/>
        </p:blipFill>
        <p:spPr>
          <a:xfrm>
            <a:off x="1753496" y="1793357"/>
            <a:ext cx="8369450" cy="24236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604BE7-CD63-47D7-5726-52F03A6C1D34}"/>
              </a:ext>
            </a:extLst>
          </p:cNvPr>
          <p:cNvSpPr txBox="1"/>
          <p:nvPr/>
        </p:nvSpPr>
        <p:spPr>
          <a:xfrm>
            <a:off x="623945" y="383347"/>
            <a:ext cx="2582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1. compute three linear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40642A-1D47-9984-A82A-81391CBCAC74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415607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8A29-EC44-5A66-FB9C-F284D23FE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Models ~</a:t>
            </a:r>
            <a:br>
              <a:rPr lang="en-US" dirty="0"/>
            </a:br>
            <a:r>
              <a:rPr lang="en-US" dirty="0"/>
              <a:t>Picking Best Function Matching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59F57-E09E-679E-28C7-5E3A50599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function is best?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functions do we consider as possible best functions?</a:t>
            </a:r>
          </a:p>
        </p:txBody>
      </p:sp>
    </p:spTree>
    <p:extLst>
      <p:ext uri="{BB962C8B-B14F-4D97-AF65-F5344CB8AC3E}">
        <p14:creationId xmlns:p14="http://schemas.microsoft.com/office/powerpoint/2010/main" val="16225859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7F7B1-D5FC-FA14-3116-89D235183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834" y="383347"/>
            <a:ext cx="2582332" cy="13001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BF6610-56E1-EF7E-FBE2-B0BC65BC25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752"/>
          <a:stretch/>
        </p:blipFill>
        <p:spPr>
          <a:xfrm>
            <a:off x="1753496" y="1793357"/>
            <a:ext cx="8369450" cy="48871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16FFFD-110B-ED4B-DF2B-4E0B2C91104D}"/>
              </a:ext>
            </a:extLst>
          </p:cNvPr>
          <p:cNvSpPr txBox="1"/>
          <p:nvPr/>
        </p:nvSpPr>
        <p:spPr>
          <a:xfrm>
            <a:off x="623944" y="383347"/>
            <a:ext cx="2979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2. Pass through </a:t>
            </a:r>
            <a:r>
              <a:rPr lang="en-US" sz="2400" dirty="0" err="1"/>
              <a:t>ReLU</a:t>
            </a:r>
            <a:r>
              <a:rPr lang="en-US" sz="2400" dirty="0"/>
              <a:t> functions (creates hidden units)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CDCA8E-B8AC-5275-B359-D58E6F510F69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3302061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BF6610-56E1-EF7E-FBE2-B0BC65BC25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242" t="23683" r="-643" b="27325"/>
          <a:stretch/>
        </p:blipFill>
        <p:spPr>
          <a:xfrm>
            <a:off x="1645920" y="1550135"/>
            <a:ext cx="8527225" cy="49624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16FFFD-110B-ED4B-DF2B-4E0B2C91104D}"/>
              </a:ext>
            </a:extLst>
          </p:cNvPr>
          <p:cNvSpPr txBox="1"/>
          <p:nvPr/>
        </p:nvSpPr>
        <p:spPr>
          <a:xfrm>
            <a:off x="623944" y="383347"/>
            <a:ext cx="2979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2. Weight the hidden units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7556F5-4197-E586-0018-8BCFBCA95C8D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14281317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BF6610-56E1-EF7E-FBE2-B0BC65BC25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242" t="48430" r="-643" b="23749"/>
          <a:stretch/>
        </p:blipFill>
        <p:spPr>
          <a:xfrm>
            <a:off x="1645920" y="1602689"/>
            <a:ext cx="8527225" cy="2818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16FFFD-110B-ED4B-DF2B-4E0B2C91104D}"/>
              </a:ext>
            </a:extLst>
          </p:cNvPr>
          <p:cNvSpPr txBox="1"/>
          <p:nvPr/>
        </p:nvSpPr>
        <p:spPr>
          <a:xfrm>
            <a:off x="623944" y="383347"/>
            <a:ext cx="2979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4. Sum the weighted hidden units to create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B8C8BE-ACE7-9796-CCF5-59B514E50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887" y="830615"/>
            <a:ext cx="4216225" cy="3057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CC8E08-AB77-E38D-8912-C8CBD53602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6289"/>
          <a:stretch/>
        </p:blipFill>
        <p:spPr>
          <a:xfrm>
            <a:off x="1728491" y="4420830"/>
            <a:ext cx="8409558" cy="24132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5C85B8-848C-2E43-13BA-77417E728459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12480164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CFDDA71-DD38-E3EC-9658-0D06B0913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330" y="2506672"/>
            <a:ext cx="10085339" cy="32056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BDF28A-1DA7-91C6-F0C9-1C1719DB2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3744"/>
            <a:ext cx="10805980" cy="42309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14B854E-30CC-8FF8-093A-135EA640E8F5}"/>
              </a:ext>
            </a:extLst>
          </p:cNvPr>
          <p:cNvSpPr txBox="1">
            <a:spLocks/>
          </p:cNvSpPr>
          <p:nvPr/>
        </p:nvSpPr>
        <p:spPr>
          <a:xfrm>
            <a:off x="838199" y="57349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Example shallow network = piecewise linear functions</a:t>
            </a:r>
          </a:p>
          <a:p>
            <a:pPr algn="ctr"/>
            <a:r>
              <a:rPr lang="en-US" sz="2800" dirty="0"/>
              <a:t>1 “joint” per </a:t>
            </a:r>
            <a:r>
              <a:rPr lang="en-US" sz="2800" dirty="0" err="1"/>
              <a:t>ReLU</a:t>
            </a:r>
            <a:r>
              <a:rPr lang="en-US" sz="2800" dirty="0"/>
              <a:t> function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265406-F6B8-BF80-0D0E-84F1A3A4F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shallow network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641AD0-EB6D-75AB-4ECE-7713EF4F32C2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20839189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BF6610-56E1-EF7E-FBE2-B0BC65BC25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242" t="48430" r="-643" b="2154"/>
          <a:stretch/>
        </p:blipFill>
        <p:spPr>
          <a:xfrm>
            <a:off x="1645920" y="1728809"/>
            <a:ext cx="8527225" cy="500547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2FED148-72DE-5192-9BAD-114199900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Activation pattern = which hidden units are activated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99E4CE-794E-7EDD-61DA-AF333F2AD0AF}"/>
              </a:ext>
            </a:extLst>
          </p:cNvPr>
          <p:cNvSpPr txBox="1">
            <a:spLocks/>
          </p:cNvSpPr>
          <p:nvPr/>
        </p:nvSpPr>
        <p:spPr>
          <a:xfrm>
            <a:off x="8175812" y="4546950"/>
            <a:ext cx="3769658" cy="2047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Shaded region: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Unit 1 active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Unit 2 inactive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Unit 3 active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5FF6C2-8397-0630-E94C-618D07EA8BDC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11633617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38B9-E0C9-4241-3170-FF38C67A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Depicting neural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F90CC8-618D-E72E-8AA5-453B7173AC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3296659" y="3327162"/>
            <a:ext cx="5275688" cy="28239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A83D41-0C9E-1DCC-9DAB-6891333C9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395" y="2471952"/>
            <a:ext cx="4445521" cy="3224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F44A42-0D3E-9253-B18C-57681304D673}"/>
              </a:ext>
            </a:extLst>
          </p:cNvPr>
          <p:cNvSpPr/>
          <p:nvPr/>
        </p:nvSpPr>
        <p:spPr>
          <a:xfrm>
            <a:off x="3399416" y="3327162"/>
            <a:ext cx="645459" cy="487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831B0C-4C15-C506-FF53-8DF52B02D7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4508" y="1940392"/>
            <a:ext cx="2637311" cy="138554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4C1B5B4-FA13-B504-DA25-1CBED2553083}"/>
              </a:ext>
            </a:extLst>
          </p:cNvPr>
          <p:cNvSpPr txBox="1">
            <a:spLocks/>
          </p:cNvSpPr>
          <p:nvPr/>
        </p:nvSpPr>
        <p:spPr>
          <a:xfrm>
            <a:off x="838200" y="6033051"/>
            <a:ext cx="11107270" cy="561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Each parameter multiplies its source and adds to its target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F1489A-05A7-3B1D-4DCC-DE93457A5392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1938610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2B978B-58D3-4989-EB47-DE536D236E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080" r="-2080"/>
          <a:stretch/>
        </p:blipFill>
        <p:spPr>
          <a:xfrm>
            <a:off x="3527268" y="3700631"/>
            <a:ext cx="5275688" cy="282396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F933B71-707A-0A8C-144C-44E1E696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Depicting neural networks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45C89D-F725-28C0-9511-1DCC92B11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395" y="2471952"/>
            <a:ext cx="4445521" cy="3224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693620-4517-3589-9936-E836B9744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4508" y="1940392"/>
            <a:ext cx="2637311" cy="138554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C20E3AA-9329-AA80-D8DA-F5DFF64630E0}"/>
              </a:ext>
            </a:extLst>
          </p:cNvPr>
          <p:cNvSpPr/>
          <p:nvPr/>
        </p:nvSpPr>
        <p:spPr>
          <a:xfrm>
            <a:off x="3399416" y="3575638"/>
            <a:ext cx="645459" cy="487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99EA3-9F9E-9919-77C6-CA70E1E4D311}"/>
              </a:ext>
            </a:extLst>
          </p:cNvPr>
          <p:cNvSpPr txBox="1"/>
          <p:nvPr/>
        </p:nvSpPr>
        <p:spPr>
          <a:xfrm>
            <a:off x="8929247" y="647815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18486181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1C05-F2D7-B2CE-B66E-71472D9E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outputs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6DA34-19D5-DD33-6A58-C8F58D977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1815"/>
          </a:xfrm>
        </p:spPr>
        <p:txBody>
          <a:bodyPr/>
          <a:lstStyle/>
          <a:p>
            <a:r>
              <a:rPr lang="en-US" dirty="0"/>
              <a:t>1 input, 4 hidden units, 2 outputs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7C69412-3272-11F4-D546-7F75BE9509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0767" r="48806"/>
          <a:stretch/>
        </p:blipFill>
        <p:spPr>
          <a:xfrm>
            <a:off x="1351302" y="4480561"/>
            <a:ext cx="4096549" cy="21890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0D85D6-9749-40C3-070C-1537B4692B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1418" y="2512377"/>
            <a:ext cx="2018770" cy="14482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34188D-4414-A826-B6A6-7831AABA13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7851" y="2752154"/>
            <a:ext cx="5126916" cy="67684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ADCDB2A-D629-828C-5689-26921CEBBC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606"/>
          <a:stretch/>
        </p:blipFill>
        <p:spPr>
          <a:xfrm>
            <a:off x="6174887" y="4198883"/>
            <a:ext cx="3952534" cy="245318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B77E62-78E7-04F2-51A7-CB55C8D27DB7}"/>
              </a:ext>
            </a:extLst>
          </p:cNvPr>
          <p:cNvSpPr/>
          <p:nvPr/>
        </p:nvSpPr>
        <p:spPr>
          <a:xfrm>
            <a:off x="6096000" y="4141694"/>
            <a:ext cx="390861" cy="338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8B6B79-88C0-F04E-6163-792D51EB5E1F}"/>
              </a:ext>
            </a:extLst>
          </p:cNvPr>
          <p:cNvSpPr txBox="1"/>
          <p:nvPr/>
        </p:nvSpPr>
        <p:spPr>
          <a:xfrm>
            <a:off x="8929247" y="647815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20514708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AFB8-6F8E-A4A5-80DE-D08E3A3F6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inputs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75B58B-B8D7-0714-EB15-2041C4AD4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017" y="4238513"/>
            <a:ext cx="4533458" cy="191520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BB6E1A4-E962-143E-24EA-0EA90A94EA0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 inputs, 3 hidden units, 1 output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F9889DCB-F5F3-B114-FD6D-874676421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509" y="2718142"/>
            <a:ext cx="3154679" cy="10891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D535C9-4A76-B1BB-165E-5BE9F2E8F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7851" y="2854600"/>
            <a:ext cx="4272830" cy="3098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6356A5-90F7-A4B3-72A2-FAF276253226}"/>
              </a:ext>
            </a:extLst>
          </p:cNvPr>
          <p:cNvSpPr txBox="1"/>
          <p:nvPr/>
        </p:nvSpPr>
        <p:spPr>
          <a:xfrm>
            <a:off x="8929247" y="647815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20809856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71E8-0A73-4D3F-AD9E-63CF989F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Arbitrary inputs, hidden units, outputs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DA0F21DD-2649-F1BD-A6EE-271F15D6B6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5518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Outputs, </a:t>
                </a:r>
                <a:r>
                  <a:rPr lang="en-US" i="1" dirty="0"/>
                  <a:t>D</a:t>
                </a:r>
                <a:r>
                  <a:rPr lang="en-US" dirty="0"/>
                  <a:t> hidden units,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inputs</a:t>
                </a: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DA0F21DD-2649-F1BD-A6EE-271F15D6B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551815"/>
              </a:xfrm>
              <a:prstGeom prst="rect">
                <a:avLst/>
              </a:prstGeom>
              <a:blipFill>
                <a:blip r:embed="rId3"/>
                <a:stretch>
                  <a:fillRect l="-1086" t="-1777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4F9E7A2B-826F-AF75-00D9-CBCD6AB62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9285" y="2555409"/>
            <a:ext cx="2883938" cy="8533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BE62E8-FF16-590C-73C5-05ECD6727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6812" y="2504685"/>
            <a:ext cx="2882346" cy="954777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FBED976-F4E2-B4C9-98A3-3F2A4EA9D71D}"/>
              </a:ext>
            </a:extLst>
          </p:cNvPr>
          <p:cNvSpPr txBox="1">
            <a:spLocks/>
          </p:cNvSpPr>
          <p:nvPr/>
        </p:nvSpPr>
        <p:spPr>
          <a:xfrm>
            <a:off x="838200" y="3950262"/>
            <a:ext cx="10515600" cy="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e.g., Three inputs, three hidden units, two outputs</a:t>
            </a:r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36FA96-F98F-15C0-C56D-ACA92698B2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58501" y="4664075"/>
            <a:ext cx="4259484" cy="1828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D0E07D-B3F7-F8ED-70F7-757967984DA1}"/>
              </a:ext>
            </a:extLst>
          </p:cNvPr>
          <p:cNvSpPr txBox="1"/>
          <p:nvPr/>
        </p:nvSpPr>
        <p:spPr>
          <a:xfrm>
            <a:off x="8929247" y="647815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345892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CE4C3-7C28-BE36-CE02-07F34EF1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Models ~</a:t>
            </a:r>
            <a:br>
              <a:rPr lang="en-US" dirty="0"/>
            </a:br>
            <a:r>
              <a:rPr lang="en-US" dirty="0"/>
              <a:t>Picking Best Function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A424D-1060-C5D5-13AF-895578D21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functional form or function family, what parameters correspond to the function with the best loss?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example, if we choose the family of linear functions, so y=</a:t>
            </a:r>
            <a:r>
              <a:rPr lang="en-US" dirty="0" err="1"/>
              <a:t>mx+b</a:t>
            </a:r>
            <a:r>
              <a:rPr lang="en-US" dirty="0"/>
              <a:t> is our functional form, then what are the best values of m and b to match the target function?</a:t>
            </a:r>
          </a:p>
        </p:txBody>
      </p:sp>
    </p:spTree>
    <p:extLst>
      <p:ext uri="{BB962C8B-B14F-4D97-AF65-F5344CB8AC3E}">
        <p14:creationId xmlns:p14="http://schemas.microsoft.com/office/powerpoint/2010/main" val="31253428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47E2C-D8B8-D6CE-AA2C-65D492AD5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B94C5-9C7E-3AA7-DF4B-2F06206E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Any 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988F8-7005-5FE4-1F9D-9882BD59B6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C2CF2-BEED-5ABA-8C79-6ADD146580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>
                <a:solidFill>
                  <a:srgbClr val="7030A0"/>
                </a:solidFill>
              </a:rPr>
              <a:t>???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61F80-8AA6-B872-8C9C-07D965402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Moving 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3609C-BE32-661C-FA64-26F027F6DD3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Learning by optimization</a:t>
            </a:r>
          </a:p>
          <a:p>
            <a:r>
              <a:rPr lang="en-US"/>
              <a:t>Learning by gradient descent</a:t>
            </a:r>
          </a:p>
          <a:p>
            <a:r>
              <a:rPr lang="en-US"/>
              <a:t>Learning hidden Markov models</a:t>
            </a:r>
          </a:p>
          <a:p>
            <a:r>
              <a:rPr lang="en-US"/>
              <a:t>Neural networks</a:t>
            </a:r>
          </a:p>
          <a:p>
            <a:r>
              <a:rPr lang="en-US"/>
              <a:t>Universal approximation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162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AC65E-0540-A5DF-93FE-EAF2906D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With 3 hidden units: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6F772-4A41-80DC-A12D-DCB092F44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508" y="5377638"/>
            <a:ext cx="2804160" cy="374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D832F4-FBF8-E3AD-89C2-A784F58D8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191" y="5048042"/>
            <a:ext cx="2517149" cy="959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968A38-A414-F5E9-DB77-90A73242E4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692" y="2523625"/>
            <a:ext cx="4445521" cy="322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5C3548-5D59-683E-099E-23C764618A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4508" y="1940392"/>
            <a:ext cx="2637311" cy="13855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23F625C-ACAD-05FD-1436-39F6D6839CE2}"/>
              </a:ext>
            </a:extLst>
          </p:cNvPr>
          <p:cNvSpPr txBox="1">
            <a:spLocks/>
          </p:cNvSpPr>
          <p:nvPr/>
        </p:nvSpPr>
        <p:spPr>
          <a:xfrm>
            <a:off x="838200" y="37641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With D hidden units: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97189D-CC8C-A0D1-2B8B-115C2FD0C98D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22754909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B480-B173-84A2-C80C-ECEB81185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enough hidden units…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C4D72-A39D-F8B9-1699-BAC98B135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… we can describe any 1D function to arbitrary accuracy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869F11-139F-41D3-B455-724964C2A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39" y="2831483"/>
            <a:ext cx="10525395" cy="33454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F4CC72-79D7-A3AE-EB59-9DACA6B782E1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29413098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3A7DB-D1C9-8644-851C-116644DA0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approximation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CE354-07E4-B557-4EAC-5E2F2AE80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684" y="2998211"/>
            <a:ext cx="10515600" cy="17566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“a formal proof that, with enough hidden units, a shallow neural network can describe any continuous function on a compact subset of        to arbitrary precision”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D20E9F-3A03-C9E3-83BD-61E55706F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441" y="3937300"/>
            <a:ext cx="473011" cy="3251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C6E728-39BC-C2C8-31E1-73F614E9F15C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4661775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CDD97-9850-BC87-35DF-230537998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862E-16ED-0D09-889B-09C340712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522AE-A9CC-0A31-653D-1319AF763E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492D-118F-0034-99F1-30141E42E8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>
                <a:solidFill>
                  <a:srgbClr val="7030A0"/>
                </a:solidFill>
              </a:rPr>
              <a:t>???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D575D-B88A-7C24-E7EE-6E7B14859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536E91-D000-C932-098E-CF9144725A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Learning by optimization</a:t>
            </a:r>
          </a:p>
          <a:p>
            <a:r>
              <a:rPr lang="en-US" dirty="0"/>
              <a:t>Learning by gradient descent</a:t>
            </a:r>
          </a:p>
          <a:p>
            <a:r>
              <a:rPr lang="en-US"/>
              <a:t>Learning hidden Markov models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Universal approximation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7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71931-303F-2A8D-2A62-919B623CD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Risk Minimization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AFFC6-211B-30FB-51BC-40140DAB6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Empirical risk minimization is the principle that </a:t>
            </a:r>
            <a:r>
              <a:rPr lang="en-US" dirty="0">
                <a:solidFill>
                  <a:srgbClr val="7030A0"/>
                </a:solidFill>
              </a:rPr>
              <a:t>models should be optimized to reduce the empirical risk on the training data</a:t>
            </a:r>
            <a:r>
              <a:rPr lang="en-US" dirty="0"/>
              <a:t>, as such models are </a:t>
            </a:r>
            <a:r>
              <a:rPr lang="en-US" dirty="0">
                <a:solidFill>
                  <a:srgbClr val="7030A0"/>
                </a:solidFill>
              </a:rPr>
              <a:t>most likely to perform well on similar data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Risk=loss in this context. Empirical risk = training loss.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Explicit assumption that “real” data will have same distribution as training data.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Overfitting concern?</a:t>
            </a:r>
          </a:p>
        </p:txBody>
      </p:sp>
    </p:spTree>
    <p:extLst>
      <p:ext uri="{BB962C8B-B14F-4D97-AF65-F5344CB8AC3E}">
        <p14:creationId xmlns:p14="http://schemas.microsoft.com/office/powerpoint/2010/main" val="30707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31EF5-5D88-78CC-B00B-7D7413F93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vs Test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C8217-B2AF-E798-CED0-B39D28173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 training loss is skewed low. Why?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Best practice: train on some data, test on different data.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does it mean if training and test loss are significantly different?</a:t>
            </a:r>
          </a:p>
        </p:txBody>
      </p:sp>
    </p:spTree>
    <p:extLst>
      <p:ext uri="{BB962C8B-B14F-4D97-AF65-F5344CB8AC3E}">
        <p14:creationId xmlns:p14="http://schemas.microsoft.com/office/powerpoint/2010/main" val="187826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2B2E-18C5-EB5D-2849-1B26071D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vs Validation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C10FE-1A6F-E784-1AAA-76AE1208D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decide what kind of model to use without looking at training or test losses?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we overfit on validation data?</a:t>
            </a:r>
          </a:p>
        </p:txBody>
      </p:sp>
    </p:spTree>
    <p:extLst>
      <p:ext uri="{BB962C8B-B14F-4D97-AF65-F5344CB8AC3E}">
        <p14:creationId xmlns:p14="http://schemas.microsoft.com/office/powerpoint/2010/main" val="2537021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2BFD-D583-1E75-2EDB-F363B08DF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Pick the Best Parameters?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CB072-9E85-9A1C-1BE1-FC0FA7E3E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solidFill>
                  <a:srgbClr val="7030A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631802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 640" id="{4886B1D9-2A0B-B840-ABF8-451FD60AED90}" vid="{09E56D24-B4B0-9447-9993-B21D436BF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6175</TotalTime>
  <Words>1456</Words>
  <Application>Microsoft Macintosh PowerPoint</Application>
  <PresentationFormat>Widescreen</PresentationFormat>
  <Paragraphs>300</Paragraphs>
  <Slides>54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Aptos</vt:lpstr>
      <vt:lpstr>Aptos Display</vt:lpstr>
      <vt:lpstr>Arial</vt:lpstr>
      <vt:lpstr>Cambria Math</vt:lpstr>
      <vt:lpstr>Office Theme</vt:lpstr>
      <vt:lpstr>Graduate Artificial Intelligence CS 640 Introduction to Neural Networks</vt:lpstr>
      <vt:lpstr>Plan for Today</vt:lpstr>
      <vt:lpstr>What do we mean when we say learning?</vt:lpstr>
      <vt:lpstr>Learning Models ~ Picking Best Function Matching Data</vt:lpstr>
      <vt:lpstr>Learning Models ~ Picking Best Function Parameters</vt:lpstr>
      <vt:lpstr>Empirical Risk Minimization</vt:lpstr>
      <vt:lpstr>Training vs Test Loss</vt:lpstr>
      <vt:lpstr>Training vs Validation Loss</vt:lpstr>
      <vt:lpstr>How Do We Pick the Best Parameters?</vt:lpstr>
      <vt:lpstr>Any Questions?</vt:lpstr>
      <vt:lpstr>Randomized Parameter Choices?</vt:lpstr>
      <vt:lpstr>Gradient Descent</vt:lpstr>
      <vt:lpstr>Stochastic Gradient Descent</vt:lpstr>
      <vt:lpstr>Benefits of Stochastic Gradient Descent</vt:lpstr>
      <vt:lpstr>Any Questions?</vt:lpstr>
      <vt:lpstr>Formalizing Hidden Markov Models (recap)</vt:lpstr>
      <vt:lpstr>Formalizing Hidden Markov Models (cont)</vt:lpstr>
      <vt:lpstr>Learning Problem for HMMs</vt:lpstr>
      <vt:lpstr>Evaluation Problem for HMMs</vt:lpstr>
      <vt:lpstr>Baum-Welch Algorithm</vt:lpstr>
      <vt:lpstr>What if we did not think that through?</vt:lpstr>
      <vt:lpstr>Learning the Hidden Markov Model with Gradient Descent</vt:lpstr>
      <vt:lpstr>Probability Constraints</vt:lpstr>
      <vt:lpstr>Logistic Function</vt:lpstr>
      <vt:lpstr>Softmax Solution</vt:lpstr>
      <vt:lpstr>Is Gradient Descent a Good Way to Learn HMMs?</vt:lpstr>
      <vt:lpstr>Any Questions?</vt:lpstr>
      <vt:lpstr>Another Textbook for Neural Network Material</vt:lpstr>
      <vt:lpstr>1D Linear Regression</vt:lpstr>
      <vt:lpstr>Example shallow network</vt:lpstr>
      <vt:lpstr>Example shallow network</vt:lpstr>
      <vt:lpstr>Purpose of Activation Functions</vt:lpstr>
      <vt:lpstr>Example shallow network</vt:lpstr>
      <vt:lpstr>Example shallow network</vt:lpstr>
      <vt:lpstr>Example shallow network</vt:lpstr>
      <vt:lpstr>Example shallow network</vt:lpstr>
      <vt:lpstr>Example shallow network</vt:lpstr>
      <vt:lpstr>Hidden units</vt:lpstr>
      <vt:lpstr>PowerPoint Presentation</vt:lpstr>
      <vt:lpstr>PowerPoint Presentation</vt:lpstr>
      <vt:lpstr>PowerPoint Presentation</vt:lpstr>
      <vt:lpstr>PowerPoint Presentation</vt:lpstr>
      <vt:lpstr>Example shallow network</vt:lpstr>
      <vt:lpstr>Activation pattern = which hidden units are activated</vt:lpstr>
      <vt:lpstr>Depicting neural networks</vt:lpstr>
      <vt:lpstr>Depicting neural networks</vt:lpstr>
      <vt:lpstr>Two outputs </vt:lpstr>
      <vt:lpstr>Two inputs</vt:lpstr>
      <vt:lpstr>Arbitrary inputs, hidden units, outputs</vt:lpstr>
      <vt:lpstr>Any Questions?</vt:lpstr>
      <vt:lpstr>With 3 hidden units:</vt:lpstr>
      <vt:lpstr>With enough hidden units…</vt:lpstr>
      <vt:lpstr>Universal approximation theorem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Graduate Artificial Intelligence CS 640 Introduction to Neural Networks</dc:title>
  <dc:creator>Considine, Jeffrey</dc:creator>
  <cp:lastModifiedBy>Jia, Haozhe</cp:lastModifiedBy>
  <cp:revision>3</cp:revision>
  <dcterms:created xsi:type="dcterms:W3CDTF">2025-10-16T14:09:35Z</dcterms:created>
  <dcterms:modified xsi:type="dcterms:W3CDTF">2025-10-23T14:50:05Z</dcterms:modified>
</cp:coreProperties>
</file>